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5" r:id="rId2"/>
    <p:sldId id="297" r:id="rId3"/>
    <p:sldId id="291" r:id="rId4"/>
    <p:sldId id="292" r:id="rId5"/>
    <p:sldId id="316" r:id="rId6"/>
    <p:sldId id="31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3"/>
  </p:normalViewPr>
  <p:slideViewPr>
    <p:cSldViewPr snapToGrid="0">
      <p:cViewPr varScale="1">
        <p:scale>
          <a:sx n="89" d="100"/>
          <a:sy n="89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1356218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Evaluating an Argument</a:t>
            </a:r>
          </a:p>
        </p:txBody>
      </p:sp>
    </p:spTree>
    <p:extLst>
      <p:ext uri="{BB962C8B-B14F-4D97-AF65-F5344CB8AC3E}">
        <p14:creationId xmlns:p14="http://schemas.microsoft.com/office/powerpoint/2010/main" val="37103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Sources can provide </a:t>
            </a:r>
            <a:r>
              <a:rPr lang="en-US" sz="2400" i="1" dirty="0"/>
              <a:t>data</a:t>
            </a:r>
            <a:r>
              <a:rPr lang="en-US" sz="2400" dirty="0"/>
              <a:t> or </a:t>
            </a:r>
            <a:r>
              <a:rPr lang="en-US" sz="2400" i="1" dirty="0"/>
              <a:t>ideas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Data</a:t>
            </a:r>
            <a:r>
              <a:rPr lang="en-US" sz="2400" dirty="0"/>
              <a:t> can be interpreted or used as evidence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(Often from primary sources)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Ideas </a:t>
            </a:r>
            <a:r>
              <a:rPr lang="en-US" sz="2400" dirty="0"/>
              <a:t>can be built upon or dissented from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(Often from secondary sources)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26530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Ideas</a:t>
            </a:r>
            <a:r>
              <a:rPr lang="en-US" sz="2400" dirty="0"/>
              <a:t> often come in two varieties:</a:t>
            </a:r>
            <a:endParaRPr lang="en-US" sz="2400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Claims </a:t>
            </a:r>
            <a:r>
              <a:rPr lang="en-US" sz="2400" dirty="0"/>
              <a:t>made by another writer about the topic you are addressing, along with reasoning and support/evidence</a:t>
            </a:r>
            <a:endParaRPr lang="en-US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Concepts</a:t>
            </a:r>
            <a:r>
              <a:rPr lang="en-US" sz="2400" i="1" dirty="0"/>
              <a:t> </a:t>
            </a:r>
            <a:r>
              <a:rPr lang="en-US" sz="2400" dirty="0"/>
              <a:t>– terms, theories, or approaches – that appear in discussions of various topics that you can apply to your 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7467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359" y="-149103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How to use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F55DB-C6A1-424D-BC71-AED75BC9AE3A}"/>
              </a:ext>
            </a:extLst>
          </p:cNvPr>
          <p:cNvSpPr txBox="1"/>
          <p:nvPr/>
        </p:nvSpPr>
        <p:spPr>
          <a:xfrm>
            <a:off x="1617674" y="1923536"/>
            <a:ext cx="9321767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use another source, you must take a stance toward it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Yes</a:t>
            </a:r>
            <a:r>
              <a:rPr lang="en-US" sz="2400" dirty="0"/>
              <a:t> (Yes, and so…)</a:t>
            </a:r>
            <a:endParaRPr lang="en-US" sz="2400" b="1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No</a:t>
            </a:r>
            <a:r>
              <a:rPr lang="en-US" sz="2400" dirty="0"/>
              <a:t> (No, rather…)</a:t>
            </a:r>
            <a:endParaRPr lang="en-US" sz="2400" b="1" i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/>
              <a:t>Sort of</a:t>
            </a:r>
            <a:r>
              <a:rPr lang="en-US" sz="2400" dirty="0"/>
              <a:t> (Yes, but…; Yes, except…; Yes, if…”)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2CB5-D8C0-3742-972A-F4C7F4E35CAD}"/>
              </a:ext>
            </a:extLst>
          </p:cNvPr>
          <p:cNvSpPr txBox="1"/>
          <p:nvPr/>
        </p:nvSpPr>
        <p:spPr>
          <a:xfrm>
            <a:off x="10001973" y="588579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Harvey 1.1</a:t>
            </a:r>
          </a:p>
        </p:txBody>
      </p:sp>
    </p:spTree>
    <p:extLst>
      <p:ext uri="{BB962C8B-B14F-4D97-AF65-F5344CB8AC3E}">
        <p14:creationId xmlns:p14="http://schemas.microsoft.com/office/powerpoint/2010/main" val="28284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D05F5-F7A7-0D4B-A55C-09EBA38AF7E3}"/>
              </a:ext>
            </a:extLst>
          </p:cNvPr>
          <p:cNvSpPr txBox="1"/>
          <p:nvPr/>
        </p:nvSpPr>
        <p:spPr>
          <a:xfrm>
            <a:off x="1429335" y="2192333"/>
            <a:ext cx="93226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[Thesis] Ibn Battuta opens himself up to new cultural experiences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with variant forms of Islam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(?) around women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open to experiences in different (non-Islamic) cultures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F5A1C3-D46E-DA4E-BE11-DE0B836345D1}"/>
              </a:ext>
            </a:extLst>
          </p:cNvPr>
          <p:cNvSpPr txBox="1">
            <a:spLocks/>
          </p:cNvSpPr>
          <p:nvPr/>
        </p:nvSpPr>
        <p:spPr>
          <a:xfrm>
            <a:off x="913793" y="459868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Evaluating an Argument</a:t>
            </a:r>
            <a:br>
              <a:rPr lang="en-US" sz="2400" dirty="0"/>
            </a:br>
            <a:endParaRPr lang="en-US" sz="2400" dirty="0"/>
          </a:p>
          <a:p>
            <a:r>
              <a:rPr lang="en-US" sz="2200" i="1" dirty="0"/>
              <a:t>Chism’s Claims (Paraphrased)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890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D05F5-F7A7-0D4B-A55C-09EBA38AF7E3}"/>
              </a:ext>
            </a:extLst>
          </p:cNvPr>
          <p:cNvSpPr txBox="1"/>
          <p:nvPr/>
        </p:nvSpPr>
        <p:spPr>
          <a:xfrm>
            <a:off x="1429335" y="2192333"/>
            <a:ext cx="93226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[Thesis] Ibn Battuta opens himself up to new cultural experiences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with variant forms of Islam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Noah, Vasant, Emmanuel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comfortable (?) around women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Eliya</a:t>
            </a:r>
            <a:r>
              <a:rPr lang="en-US" sz="2000" dirty="0"/>
              <a:t>, Rachel, Mike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Ibn Battuta becomes more open to experiences in different (non-Islamic) cultures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Christian, Vicki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F5A1C3-D46E-DA4E-BE11-DE0B836345D1}"/>
              </a:ext>
            </a:extLst>
          </p:cNvPr>
          <p:cNvSpPr txBox="1">
            <a:spLocks/>
          </p:cNvSpPr>
          <p:nvPr/>
        </p:nvSpPr>
        <p:spPr>
          <a:xfrm>
            <a:off x="913793" y="459868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Evaluating an Argument</a:t>
            </a:r>
            <a:br>
              <a:rPr lang="en-US" sz="2400" dirty="0"/>
            </a:br>
            <a:endParaRPr lang="en-US" sz="2400" dirty="0"/>
          </a:p>
          <a:p>
            <a:r>
              <a:rPr lang="en-US" sz="2200" i="1" dirty="0"/>
              <a:t>Chism’s Claims (Paraphrased)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18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3069</TotalTime>
  <Words>264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Evaluating an Argument</vt:lpstr>
      <vt:lpstr>How to use Sources </vt:lpstr>
      <vt:lpstr>How to use Sources </vt:lpstr>
      <vt:lpstr>How to use Sources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73</cp:revision>
  <dcterms:created xsi:type="dcterms:W3CDTF">2017-02-02T03:45:22Z</dcterms:created>
  <dcterms:modified xsi:type="dcterms:W3CDTF">2020-03-03T13:54:49Z</dcterms:modified>
</cp:coreProperties>
</file>