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YMZ/j8De/GvXLbph2yOvJWb//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64bb6e3f_0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5c64bb6e3f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64bb6e3f_0_4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5c64bb6e3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c64bb6e3f_0_4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5c64bb6e3f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c3e409e06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5c3e409e0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c64bb6e3f_0_4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5c64bb6e3f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c3e409e06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5c3e409e0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64bb6e3f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5c64bb6e3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64bb6e3f_0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5c64bb6e3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64bb6e3f_0_4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5c64bb6e3f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3e409e06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5c3e409e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3e409e0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5c3e409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64bb6e3f_0_4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5c64bb6e3f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4bb6e3f_0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5c64bb6e3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64bb6e3f_0_4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5c64bb6e3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g5c64bb6e3f_0_248"/>
          <p:cNvGrpSpPr/>
          <p:nvPr/>
        </p:nvGrpSpPr>
        <p:grpSpPr>
          <a:xfrm>
            <a:off x="270926" y="0"/>
            <a:ext cx="5037541" cy="6858001"/>
            <a:chOff x="203200" y="0"/>
            <a:chExt cx="3778250" cy="6858001"/>
          </a:xfrm>
        </p:grpSpPr>
        <p:sp>
          <p:nvSpPr>
            <p:cNvPr id="20" name="Google Shape;20;g5c64bb6e3f_0_248"/>
            <p:cNvSpPr/>
            <p:nvPr/>
          </p:nvSpPr>
          <p:spPr>
            <a:xfrm>
              <a:off x="641350" y="0"/>
              <a:ext cx="1365250" cy="3971925"/>
            </a:xfrm>
            <a:custGeom>
              <a:rect b="b" l="l" r="r" t="t"/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g5c64bb6e3f_0_248"/>
            <p:cNvSpPr/>
            <p:nvPr/>
          </p:nvSpPr>
          <p:spPr>
            <a:xfrm>
              <a:off x="203200" y="0"/>
              <a:ext cx="1336675" cy="3862388"/>
            </a:xfrm>
            <a:custGeom>
              <a:rect b="b" l="l" r="r" t="t"/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g5c64bb6e3f_0_248"/>
            <p:cNvSpPr/>
            <p:nvPr/>
          </p:nvSpPr>
          <p:spPr>
            <a:xfrm>
              <a:off x="207963" y="3776663"/>
              <a:ext cx="1936750" cy="3081338"/>
            </a:xfrm>
            <a:custGeom>
              <a:rect b="b" l="l" r="r" t="t"/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g5c64bb6e3f_0_248"/>
            <p:cNvSpPr/>
            <p:nvPr/>
          </p:nvSpPr>
          <p:spPr>
            <a:xfrm>
              <a:off x="646113" y="3886200"/>
              <a:ext cx="2373313" cy="2971800"/>
            </a:xfrm>
            <a:custGeom>
              <a:rect b="b" l="l" r="r" t="t"/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g5c64bb6e3f_0_248"/>
            <p:cNvSpPr/>
            <p:nvPr/>
          </p:nvSpPr>
          <p:spPr>
            <a:xfrm>
              <a:off x="641350" y="3881438"/>
              <a:ext cx="3340100" cy="2976563"/>
            </a:xfrm>
            <a:custGeom>
              <a:rect b="b" l="l" r="r" t="t"/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g5c64bb6e3f_0_248"/>
            <p:cNvSpPr/>
            <p:nvPr/>
          </p:nvSpPr>
          <p:spPr>
            <a:xfrm>
              <a:off x="203200" y="3771900"/>
              <a:ext cx="2660650" cy="3086100"/>
            </a:xfrm>
            <a:custGeom>
              <a:rect b="b" l="l" r="r" t="t"/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g5c64bb6e3f_0_248"/>
          <p:cNvSpPr txBox="1"/>
          <p:nvPr>
            <p:ph type="ctrTitle"/>
          </p:nvPr>
        </p:nvSpPr>
        <p:spPr>
          <a:xfrm>
            <a:off x="2319566" y="914401"/>
            <a:ext cx="92628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orbel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27" name="Google Shape;27;g5c64bb6e3f_0_248"/>
          <p:cNvSpPr txBox="1"/>
          <p:nvPr>
            <p:ph idx="1" type="subTitle"/>
          </p:nvPr>
        </p:nvSpPr>
        <p:spPr>
          <a:xfrm>
            <a:off x="3898986" y="4402668"/>
            <a:ext cx="76833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g5c64bb6e3f_0_248"/>
          <p:cNvSpPr txBox="1"/>
          <p:nvPr>
            <p:ph idx="10" type="dt"/>
          </p:nvPr>
        </p:nvSpPr>
        <p:spPr>
          <a:xfrm>
            <a:off x="9767702" y="6117338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29" name="Google Shape;29;g5c64bb6e3f_0_248"/>
          <p:cNvSpPr txBox="1"/>
          <p:nvPr>
            <p:ph idx="11" type="ftr"/>
          </p:nvPr>
        </p:nvSpPr>
        <p:spPr>
          <a:xfrm>
            <a:off x="4831646" y="6117338"/>
            <a:ext cx="481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30" name="Google Shape;30;g5c64bb6e3f_0_248"/>
          <p:cNvSpPr txBox="1"/>
          <p:nvPr>
            <p:ph idx="12" type="sldNum"/>
          </p:nvPr>
        </p:nvSpPr>
        <p:spPr>
          <a:xfrm>
            <a:off x="11033765" y="6117338"/>
            <a:ext cx="54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g5c64bb6e3f_0_248"/>
          <p:cNvSpPr/>
          <p:nvPr/>
        </p:nvSpPr>
        <p:spPr>
          <a:xfrm>
            <a:off x="270933" y="3771901"/>
            <a:ext cx="482600" cy="90488"/>
          </a:xfrm>
          <a:custGeom>
            <a:rect b="b" l="l" r="r" t="t"/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32" name="Google Shape;32;g5c64bb6e3f_0_248"/>
          <p:cNvSpPr/>
          <p:nvPr/>
        </p:nvSpPr>
        <p:spPr>
          <a:xfrm>
            <a:off x="747185" y="3867152"/>
            <a:ext cx="82551" cy="80963"/>
          </a:xfrm>
          <a:custGeom>
            <a:rect b="b" l="l" r="r" t="t"/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64bb6e3f_0_307"/>
          <p:cNvSpPr txBox="1"/>
          <p:nvPr>
            <p:ph type="title"/>
          </p:nvPr>
        </p:nvSpPr>
        <p:spPr>
          <a:xfrm>
            <a:off x="1483111" y="1752600"/>
            <a:ext cx="542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86" name="Google Shape;86;g5c64bb6e3f_0_307"/>
          <p:cNvSpPr/>
          <p:nvPr>
            <p:ph idx="2" type="pic"/>
          </p:nvPr>
        </p:nvSpPr>
        <p:spPr>
          <a:xfrm>
            <a:off x="7596663" y="914400"/>
            <a:ext cx="3281700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875" lIns="27775" spcFirstLastPara="1" rIns="27775" wrap="square" tIns="138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Google Shape;87;g5c64bb6e3f_0_307"/>
          <p:cNvSpPr txBox="1"/>
          <p:nvPr>
            <p:ph idx="1" type="body"/>
          </p:nvPr>
        </p:nvSpPr>
        <p:spPr>
          <a:xfrm>
            <a:off x="1483111" y="3124200"/>
            <a:ext cx="5427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000"/>
            </a:lvl9pPr>
          </a:lstStyle>
          <a:p/>
        </p:txBody>
      </p:sp>
      <p:sp>
        <p:nvSpPr>
          <p:cNvPr id="88" name="Google Shape;88;g5c64bb6e3f_0_307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89" name="Google Shape;89;g5c64bb6e3f_0_307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90" name="Google Shape;90;g5c64bb6e3f_0_307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64bb6e3f_0_314"/>
          <p:cNvSpPr txBox="1"/>
          <p:nvPr>
            <p:ph type="title"/>
          </p:nvPr>
        </p:nvSpPr>
        <p:spPr>
          <a:xfrm>
            <a:off x="1484699" y="4732866"/>
            <a:ext cx="10021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rbel"/>
              <a:buNone/>
              <a:defRPr b="0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93" name="Google Shape;93;g5c64bb6e3f_0_314"/>
          <p:cNvSpPr/>
          <p:nvPr>
            <p:ph idx="2" type="pic"/>
          </p:nvPr>
        </p:nvSpPr>
        <p:spPr>
          <a:xfrm>
            <a:off x="2386635" y="932112"/>
            <a:ext cx="8228100" cy="31650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875" lIns="27775" spcFirstLastPara="1" rIns="27775" wrap="square" tIns="138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5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Google Shape;94;g5c64bb6e3f_0_314"/>
          <p:cNvSpPr txBox="1"/>
          <p:nvPr>
            <p:ph idx="1" type="body"/>
          </p:nvPr>
        </p:nvSpPr>
        <p:spPr>
          <a:xfrm>
            <a:off x="1484699" y="5299605"/>
            <a:ext cx="10021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000"/>
            </a:lvl9pPr>
          </a:lstStyle>
          <a:p/>
        </p:txBody>
      </p:sp>
      <p:sp>
        <p:nvSpPr>
          <p:cNvPr id="95" name="Google Shape;95;g5c64bb6e3f_0_314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96" name="Google Shape;96;g5c64bb6e3f_0_314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97" name="Google Shape;97;g5c64bb6e3f_0_314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64bb6e3f_0_321"/>
          <p:cNvSpPr txBox="1"/>
          <p:nvPr>
            <p:ph type="title"/>
          </p:nvPr>
        </p:nvSpPr>
        <p:spPr>
          <a:xfrm>
            <a:off x="1484700" y="685800"/>
            <a:ext cx="100212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orbel"/>
              <a:buNone/>
              <a:defRPr b="0" sz="3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00" name="Google Shape;100;g5c64bb6e3f_0_321"/>
          <p:cNvSpPr txBox="1"/>
          <p:nvPr>
            <p:ph idx="1" type="body"/>
          </p:nvPr>
        </p:nvSpPr>
        <p:spPr>
          <a:xfrm>
            <a:off x="1484699" y="4343401"/>
            <a:ext cx="10021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5c64bb6e3f_0_321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02" name="Google Shape;102;g5c64bb6e3f_0_321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03" name="Google Shape;103;g5c64bb6e3f_0_321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64bb6e3f_0_327"/>
          <p:cNvSpPr txBox="1"/>
          <p:nvPr/>
        </p:nvSpPr>
        <p:spPr>
          <a:xfrm>
            <a:off x="1292563" y="863023"/>
            <a:ext cx="609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200" lIns="98425" spcFirstLastPara="1" rIns="98425" wrap="square" tIns="49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Corbel"/>
              <a:buNone/>
            </a:pPr>
            <a:r>
              <a:rPr b="0" i="0" lang="en-US" sz="8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5c64bb6e3f_0_327"/>
          <p:cNvSpPr txBox="1"/>
          <p:nvPr/>
        </p:nvSpPr>
        <p:spPr>
          <a:xfrm>
            <a:off x="10896268" y="2819400"/>
            <a:ext cx="609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200" lIns="98425" spcFirstLastPara="1" rIns="98425" wrap="square" tIns="49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Corbel"/>
              <a:buNone/>
            </a:pPr>
            <a:r>
              <a:rPr b="0" i="0" lang="en-US" sz="8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5c64bb6e3f_0_327"/>
          <p:cNvSpPr txBox="1"/>
          <p:nvPr>
            <p:ph type="title"/>
          </p:nvPr>
        </p:nvSpPr>
        <p:spPr>
          <a:xfrm>
            <a:off x="1902323" y="685802"/>
            <a:ext cx="9298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orbel"/>
              <a:buNone/>
              <a:defRPr b="0" sz="34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08" name="Google Shape;108;g5c64bb6e3f_0_327"/>
          <p:cNvSpPr txBox="1"/>
          <p:nvPr>
            <p:ph idx="1" type="body"/>
          </p:nvPr>
        </p:nvSpPr>
        <p:spPr>
          <a:xfrm>
            <a:off x="2130981" y="3429000"/>
            <a:ext cx="884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Corbel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1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Corbel"/>
              <a:buNone/>
              <a:defRPr/>
            </a:lvl5pPr>
            <a:lvl6pPr indent="-2794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109" name="Google Shape;109;g5c64bb6e3f_0_327"/>
          <p:cNvSpPr txBox="1"/>
          <p:nvPr>
            <p:ph idx="2" type="body"/>
          </p:nvPr>
        </p:nvSpPr>
        <p:spPr>
          <a:xfrm>
            <a:off x="1484699" y="4343401"/>
            <a:ext cx="10021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g5c64bb6e3f_0_327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11" name="Google Shape;111;g5c64bb6e3f_0_327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12" name="Google Shape;112;g5c64bb6e3f_0_327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64bb6e3f_0_336"/>
          <p:cNvSpPr txBox="1"/>
          <p:nvPr>
            <p:ph type="title"/>
          </p:nvPr>
        </p:nvSpPr>
        <p:spPr>
          <a:xfrm>
            <a:off x="1484701" y="3308582"/>
            <a:ext cx="100212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orbel"/>
              <a:buNone/>
              <a:defRPr b="0" sz="3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15" name="Google Shape;115;g5c64bb6e3f_0_336"/>
          <p:cNvSpPr txBox="1"/>
          <p:nvPr>
            <p:ph idx="1" type="body"/>
          </p:nvPr>
        </p:nvSpPr>
        <p:spPr>
          <a:xfrm>
            <a:off x="1484699" y="4777383"/>
            <a:ext cx="100212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75" lIns="27775" spcFirstLastPara="1" rIns="27775" wrap="square" tIns="1387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g5c64bb6e3f_0_336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17" name="Google Shape;117;g5c64bb6e3f_0_336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18" name="Google Shape;118;g5c64bb6e3f_0_336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64bb6e3f_0_342"/>
          <p:cNvSpPr txBox="1"/>
          <p:nvPr/>
        </p:nvSpPr>
        <p:spPr>
          <a:xfrm>
            <a:off x="1292563" y="863023"/>
            <a:ext cx="609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200" lIns="98425" spcFirstLastPara="1" rIns="98425" wrap="square" tIns="49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Corbel"/>
              <a:buNone/>
            </a:pPr>
            <a:r>
              <a:rPr b="0" i="0" lang="en-US" sz="8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5c64bb6e3f_0_342"/>
          <p:cNvSpPr txBox="1"/>
          <p:nvPr/>
        </p:nvSpPr>
        <p:spPr>
          <a:xfrm>
            <a:off x="10896268" y="2819400"/>
            <a:ext cx="609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200" lIns="98425" spcFirstLastPara="1" rIns="98425" wrap="square" tIns="49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Corbel"/>
              <a:buNone/>
            </a:pPr>
            <a:r>
              <a:rPr b="0" i="0" lang="en-US" sz="8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5c64bb6e3f_0_342"/>
          <p:cNvSpPr txBox="1"/>
          <p:nvPr>
            <p:ph type="title"/>
          </p:nvPr>
        </p:nvSpPr>
        <p:spPr>
          <a:xfrm>
            <a:off x="1902323" y="685802"/>
            <a:ext cx="9298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orbel"/>
              <a:buNone/>
              <a:defRPr b="0" sz="34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23" name="Google Shape;123;g5c64bb6e3f_0_342"/>
          <p:cNvSpPr txBox="1"/>
          <p:nvPr>
            <p:ph idx="1" type="body"/>
          </p:nvPr>
        </p:nvSpPr>
        <p:spPr>
          <a:xfrm>
            <a:off x="1484701" y="3886201"/>
            <a:ext cx="100212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13875" lIns="27775" spcFirstLastPara="1" rIns="27775" wrap="square" tIns="1387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b="0" sz="2600" cap="none">
                <a:solidFill>
                  <a:schemeClr val="dk1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124" name="Google Shape;124;g5c64bb6e3f_0_342"/>
          <p:cNvSpPr txBox="1"/>
          <p:nvPr>
            <p:ph idx="2" type="body"/>
          </p:nvPr>
        </p:nvSpPr>
        <p:spPr>
          <a:xfrm>
            <a:off x="1484699" y="4775201"/>
            <a:ext cx="10021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75" lIns="27775" spcFirstLastPara="1" rIns="27775" wrap="square" tIns="1387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g5c64bb6e3f_0_342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26" name="Google Shape;126;g5c64bb6e3f_0_342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27" name="Google Shape;127;g5c64bb6e3f_0_342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64bb6e3f_0_351"/>
          <p:cNvSpPr txBox="1"/>
          <p:nvPr>
            <p:ph type="title"/>
          </p:nvPr>
        </p:nvSpPr>
        <p:spPr>
          <a:xfrm>
            <a:off x="1484701" y="685802"/>
            <a:ext cx="100212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30" name="Google Shape;130;g5c64bb6e3f_0_351"/>
          <p:cNvSpPr txBox="1"/>
          <p:nvPr>
            <p:ph idx="1" type="body"/>
          </p:nvPr>
        </p:nvSpPr>
        <p:spPr>
          <a:xfrm>
            <a:off x="1484699" y="3505201"/>
            <a:ext cx="10021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13875" lIns="27775" spcFirstLastPara="1" rIns="27775" wrap="square" tIns="13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400"/>
              <a:buNone/>
              <a:defRPr b="0" sz="3000" cap="none">
                <a:solidFill>
                  <a:schemeClr val="dk1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131" name="Google Shape;131;g5c64bb6e3f_0_351"/>
          <p:cNvSpPr txBox="1"/>
          <p:nvPr>
            <p:ph idx="2" type="body"/>
          </p:nvPr>
        </p:nvSpPr>
        <p:spPr>
          <a:xfrm>
            <a:off x="1484699" y="4343401"/>
            <a:ext cx="10021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75" lIns="27775" spcFirstLastPara="1" rIns="27775" wrap="square" tIns="13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g5c64bb6e3f_0_351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33" name="Google Shape;133;g5c64bb6e3f_0_351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34" name="Google Shape;134;g5c64bb6e3f_0_351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c64bb6e3f_0_358"/>
          <p:cNvSpPr txBox="1"/>
          <p:nvPr>
            <p:ph type="title"/>
          </p:nvPr>
        </p:nvSpPr>
        <p:spPr>
          <a:xfrm>
            <a:off x="1309512" y="457201"/>
            <a:ext cx="102729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37" name="Google Shape;137;g5c64bb6e3f_0_358"/>
          <p:cNvSpPr txBox="1"/>
          <p:nvPr>
            <p:ph idx="1" type="body"/>
          </p:nvPr>
        </p:nvSpPr>
        <p:spPr>
          <a:xfrm rot="5400000">
            <a:off x="4767455" y="-790949"/>
            <a:ext cx="3357000" cy="10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75" lIns="27775" spcFirstLastPara="1" rIns="27775" wrap="square" tIns="1387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•"/>
              <a:defRPr/>
            </a:lvl1pPr>
            <a:lvl2pPr indent="-279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138" name="Google Shape;138;g5c64bb6e3f_0_358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39" name="Google Shape;139;g5c64bb6e3f_0_358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40" name="Google Shape;140;g5c64bb6e3f_0_358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c64bb6e3f_0_364"/>
          <p:cNvSpPr txBox="1"/>
          <p:nvPr>
            <p:ph type="title"/>
          </p:nvPr>
        </p:nvSpPr>
        <p:spPr>
          <a:xfrm rot="5400000">
            <a:off x="8067877" y="2353050"/>
            <a:ext cx="5105400" cy="17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43" name="Google Shape;143;g5c64bb6e3f_0_364"/>
          <p:cNvSpPr txBox="1"/>
          <p:nvPr>
            <p:ph idx="1" type="body"/>
          </p:nvPr>
        </p:nvSpPr>
        <p:spPr>
          <a:xfrm rot="5400000">
            <a:off x="2942985" y="-772350"/>
            <a:ext cx="5105400" cy="80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75" lIns="27775" spcFirstLastPara="1" rIns="27775" wrap="square" tIns="1387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•"/>
              <a:defRPr/>
            </a:lvl1pPr>
            <a:lvl2pPr indent="-279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144" name="Google Shape;144;g5c64bb6e3f_0_364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45" name="Google Shape;145;g5c64bb6e3f_0_364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46" name="Google Shape;146;g5c64bb6e3f_0_364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5c64bb6e3f_0_370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35" name="Google Shape;35;g5c64bb6e3f_0_37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5c64bb6e3f_0_37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g5c64bb6e3f_0_37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8" name="Google Shape;38;g5c64bb6e3f_0_370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-4635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Char char="•"/>
              <a:defRPr/>
            </a:lvl1pPr>
            <a:lvl2pPr indent="-4254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100"/>
              <a:buChar char="•"/>
              <a:defRPr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3pPr>
            <a:lvl4pPr indent="-38735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  <a:defRPr/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9" name="Google Shape;39;g5c64bb6e3f_0_3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c64bb6e3f_0_263"/>
          <p:cNvSpPr txBox="1"/>
          <p:nvPr>
            <p:ph type="title"/>
          </p:nvPr>
        </p:nvSpPr>
        <p:spPr>
          <a:xfrm>
            <a:off x="1309512" y="457201"/>
            <a:ext cx="102729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42" name="Google Shape;42;g5c64bb6e3f_0_263"/>
          <p:cNvSpPr txBox="1"/>
          <p:nvPr>
            <p:ph idx="1" type="body"/>
          </p:nvPr>
        </p:nvSpPr>
        <p:spPr>
          <a:xfrm>
            <a:off x="1309512" y="2667001"/>
            <a:ext cx="102729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•"/>
              <a:defRPr/>
            </a:lvl1pPr>
            <a:lvl2pPr indent="-279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43" name="Google Shape;43;g5c64bb6e3f_0_263"/>
          <p:cNvSpPr txBox="1"/>
          <p:nvPr>
            <p:ph idx="10" type="dt"/>
          </p:nvPr>
        </p:nvSpPr>
        <p:spPr>
          <a:xfrm>
            <a:off x="9792444" y="6108176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44" name="Google Shape;44;g5c64bb6e3f_0_263"/>
          <p:cNvSpPr txBox="1"/>
          <p:nvPr>
            <p:ph idx="11" type="ftr"/>
          </p:nvPr>
        </p:nvSpPr>
        <p:spPr>
          <a:xfrm>
            <a:off x="2630198" y="6108176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45" name="Google Shape;45;g5c64bb6e3f_0_263"/>
          <p:cNvSpPr txBox="1"/>
          <p:nvPr>
            <p:ph idx="12" type="sldNum"/>
          </p:nvPr>
        </p:nvSpPr>
        <p:spPr>
          <a:xfrm>
            <a:off x="11011961" y="6108176"/>
            <a:ext cx="570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c64bb6e3f_0_269"/>
          <p:cNvSpPr txBox="1"/>
          <p:nvPr>
            <p:ph type="title"/>
          </p:nvPr>
        </p:nvSpPr>
        <p:spPr>
          <a:xfrm>
            <a:off x="2649328" y="2666999"/>
            <a:ext cx="89331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orbel"/>
              <a:buNone/>
              <a:defRPr b="0" sz="4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48" name="Google Shape;48;g5c64bb6e3f_0_269"/>
          <p:cNvSpPr txBox="1"/>
          <p:nvPr>
            <p:ph idx="1" type="body"/>
          </p:nvPr>
        </p:nvSpPr>
        <p:spPr>
          <a:xfrm>
            <a:off x="2649332" y="5027071"/>
            <a:ext cx="89331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75" lIns="27775" spcFirstLastPara="1" rIns="27775" wrap="square" tIns="1387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2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g5c64bb6e3f_0_269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50" name="Google Shape;50;g5c64bb6e3f_0_269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51" name="Google Shape;51;g5c64bb6e3f_0_269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c64bb6e3f_0_275"/>
          <p:cNvSpPr txBox="1"/>
          <p:nvPr>
            <p:ph type="title"/>
          </p:nvPr>
        </p:nvSpPr>
        <p:spPr>
          <a:xfrm>
            <a:off x="1309512" y="685802"/>
            <a:ext cx="102729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54" name="Google Shape;54;g5c64bb6e3f_0_275"/>
          <p:cNvSpPr txBox="1"/>
          <p:nvPr>
            <p:ph idx="1" type="body"/>
          </p:nvPr>
        </p:nvSpPr>
        <p:spPr>
          <a:xfrm>
            <a:off x="1309511" y="2667001"/>
            <a:ext cx="49866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Char char="•"/>
              <a:defRPr sz="1900"/>
            </a:lvl1pPr>
            <a:lvl2pPr indent="-3873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  <a:defRPr sz="1700"/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1500"/>
            </a:lvl3pPr>
            <a:lvl4pPr indent="-34925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4pPr>
            <a:lvl5pPr indent="-3492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5pPr>
            <a:lvl6pPr indent="-3492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6pPr>
            <a:lvl7pPr indent="-34925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7pPr>
            <a:lvl8pPr indent="-34925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8pPr>
            <a:lvl9pPr indent="-3492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900"/>
              <a:buChar char="•"/>
              <a:defRPr sz="1300"/>
            </a:lvl9pPr>
          </a:lstStyle>
          <a:p/>
        </p:txBody>
      </p:sp>
      <p:sp>
        <p:nvSpPr>
          <p:cNvPr id="55" name="Google Shape;55;g5c64bb6e3f_0_275"/>
          <p:cNvSpPr txBox="1"/>
          <p:nvPr>
            <p:ph idx="2" type="body"/>
          </p:nvPr>
        </p:nvSpPr>
        <p:spPr>
          <a:xfrm>
            <a:off x="6595875" y="2667001"/>
            <a:ext cx="49866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Char char="•"/>
              <a:defRPr sz="1900"/>
            </a:lvl1pPr>
            <a:lvl2pPr indent="-3873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  <a:defRPr sz="1700"/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1500"/>
            </a:lvl3pPr>
            <a:lvl4pPr indent="-34925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4pPr>
            <a:lvl5pPr indent="-3492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5pPr>
            <a:lvl6pPr indent="-3492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6pPr>
            <a:lvl7pPr indent="-34925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7pPr>
            <a:lvl8pPr indent="-34925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8pPr>
            <a:lvl9pPr indent="-3492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900"/>
              <a:buChar char="•"/>
              <a:defRPr sz="1300"/>
            </a:lvl9pPr>
          </a:lstStyle>
          <a:p/>
        </p:txBody>
      </p:sp>
      <p:sp>
        <p:nvSpPr>
          <p:cNvPr id="56" name="Google Shape;56;g5c64bb6e3f_0_275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57" name="Google Shape;57;g5c64bb6e3f_0_275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58" name="Google Shape;58;g5c64bb6e3f_0_275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c64bb6e3f_0_282"/>
          <p:cNvSpPr txBox="1"/>
          <p:nvPr>
            <p:ph type="title"/>
          </p:nvPr>
        </p:nvSpPr>
        <p:spPr>
          <a:xfrm>
            <a:off x="1309512" y="457201"/>
            <a:ext cx="102729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61" name="Google Shape;61;g5c64bb6e3f_0_282"/>
          <p:cNvSpPr txBox="1"/>
          <p:nvPr>
            <p:ph idx="1" type="body"/>
          </p:nvPr>
        </p:nvSpPr>
        <p:spPr>
          <a:xfrm>
            <a:off x="1772643" y="2658534"/>
            <a:ext cx="4608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3875" lIns="27775" spcFirstLastPara="1" rIns="27775" wrap="square" tIns="13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400"/>
              <a:buNone/>
              <a:defRPr b="0" sz="30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100"/>
              <a:buNone/>
              <a:defRPr b="1" sz="2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1" sz="19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b="1" sz="17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b="1" sz="17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b="1" sz="17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b="1" sz="17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b="1" sz="17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500"/>
              <a:buNone/>
              <a:defRPr b="1" sz="1700"/>
            </a:lvl9pPr>
          </a:lstStyle>
          <a:p/>
        </p:txBody>
      </p:sp>
      <p:sp>
        <p:nvSpPr>
          <p:cNvPr id="62" name="Google Shape;62;g5c64bb6e3f_0_282"/>
          <p:cNvSpPr txBox="1"/>
          <p:nvPr>
            <p:ph idx="2" type="body"/>
          </p:nvPr>
        </p:nvSpPr>
        <p:spPr>
          <a:xfrm>
            <a:off x="1484698" y="3335338"/>
            <a:ext cx="4896300" cy="26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75" lIns="27775" spcFirstLastPara="1" rIns="27775" wrap="square" tIns="138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Char char="•"/>
              <a:defRPr sz="1900"/>
            </a:lvl1pPr>
            <a:lvl2pPr indent="-3873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  <a:defRPr sz="1700"/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1500"/>
            </a:lvl3pPr>
            <a:lvl4pPr indent="-34925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4pPr>
            <a:lvl5pPr indent="-3492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5pPr>
            <a:lvl6pPr indent="-3492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6pPr>
            <a:lvl7pPr indent="-34925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7pPr>
            <a:lvl8pPr indent="-34925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8pPr>
            <a:lvl9pPr indent="-3492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900"/>
              <a:buChar char="•"/>
              <a:defRPr sz="1300"/>
            </a:lvl9pPr>
          </a:lstStyle>
          <a:p/>
        </p:txBody>
      </p:sp>
      <p:sp>
        <p:nvSpPr>
          <p:cNvPr id="63" name="Google Shape;63;g5c64bb6e3f_0_282"/>
          <p:cNvSpPr txBox="1"/>
          <p:nvPr>
            <p:ph idx="3" type="body"/>
          </p:nvPr>
        </p:nvSpPr>
        <p:spPr>
          <a:xfrm>
            <a:off x="6882282" y="2667001"/>
            <a:ext cx="4623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3875" lIns="27775" spcFirstLastPara="1" rIns="27775" wrap="square" tIns="13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400"/>
              <a:buNone/>
              <a:defRPr b="0" sz="30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100"/>
              <a:buNone/>
              <a:defRPr b="1" sz="2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1" sz="19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b="1" sz="17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b="1" sz="17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b="1" sz="17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b="1" sz="17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  <a:defRPr b="1" sz="17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500"/>
              <a:buNone/>
              <a:defRPr b="1" sz="1700"/>
            </a:lvl9pPr>
          </a:lstStyle>
          <a:p/>
        </p:txBody>
      </p:sp>
      <p:sp>
        <p:nvSpPr>
          <p:cNvPr id="64" name="Google Shape;64;g5c64bb6e3f_0_282"/>
          <p:cNvSpPr txBox="1"/>
          <p:nvPr>
            <p:ph idx="4" type="body"/>
          </p:nvPr>
        </p:nvSpPr>
        <p:spPr>
          <a:xfrm>
            <a:off x="6609691" y="3335338"/>
            <a:ext cx="4896300" cy="26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75" lIns="27775" spcFirstLastPara="1" rIns="27775" wrap="square" tIns="138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Char char="•"/>
              <a:defRPr sz="1900"/>
            </a:lvl1pPr>
            <a:lvl2pPr indent="-3873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  <a:defRPr sz="1700"/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1500"/>
            </a:lvl3pPr>
            <a:lvl4pPr indent="-34925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4pPr>
            <a:lvl5pPr indent="-3492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5pPr>
            <a:lvl6pPr indent="-3492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6pPr>
            <a:lvl7pPr indent="-34925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7pPr>
            <a:lvl8pPr indent="-34925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300"/>
            </a:lvl8pPr>
            <a:lvl9pPr indent="-3492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900"/>
              <a:buChar char="•"/>
              <a:defRPr sz="1300"/>
            </a:lvl9pPr>
          </a:lstStyle>
          <a:p/>
        </p:txBody>
      </p:sp>
      <p:sp>
        <p:nvSpPr>
          <p:cNvPr id="65" name="Google Shape;65;g5c64bb6e3f_0_282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66" name="Google Shape;66;g5c64bb6e3f_0_282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67" name="Google Shape;67;g5c64bb6e3f_0_282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64bb6e3f_0_291"/>
          <p:cNvSpPr txBox="1"/>
          <p:nvPr>
            <p:ph type="title"/>
          </p:nvPr>
        </p:nvSpPr>
        <p:spPr>
          <a:xfrm>
            <a:off x="1309512" y="457201"/>
            <a:ext cx="102729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70" name="Google Shape;70;g5c64bb6e3f_0_291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71" name="Google Shape;71;g5c64bb6e3f_0_291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72" name="Google Shape;72;g5c64bb6e3f_0_291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64bb6e3f_0_296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75" name="Google Shape;75;g5c64bb6e3f_0_296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76" name="Google Shape;76;g5c64bb6e3f_0_296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64bb6e3f_0_300"/>
          <p:cNvSpPr txBox="1"/>
          <p:nvPr>
            <p:ph type="title"/>
          </p:nvPr>
        </p:nvSpPr>
        <p:spPr>
          <a:xfrm>
            <a:off x="1484699" y="1600201"/>
            <a:ext cx="3549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3875" lIns="27775" spcFirstLastPara="1" rIns="27775" wrap="square" tIns="13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rbel"/>
              <a:buNone/>
              <a:defRPr b="0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79" name="Google Shape;79;g5c64bb6e3f_0_300"/>
          <p:cNvSpPr txBox="1"/>
          <p:nvPr>
            <p:ph idx="1" type="body"/>
          </p:nvPr>
        </p:nvSpPr>
        <p:spPr>
          <a:xfrm>
            <a:off x="5263406" y="685801"/>
            <a:ext cx="62427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-4254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•"/>
              <a:defRPr sz="22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1900"/>
            </a:lvl2pPr>
            <a:lvl3pPr indent="-3873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  <a:defRPr sz="1700"/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1500"/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1500"/>
            </a:lvl5pPr>
            <a:lvl6pPr indent="-3683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1500"/>
            </a:lvl6pPr>
            <a:lvl7pPr indent="-3683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1500"/>
            </a:lvl7pPr>
            <a:lvl8pPr indent="-3683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1500"/>
            </a:lvl8pPr>
            <a:lvl9pPr indent="-3683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200"/>
              <a:buChar char="•"/>
              <a:defRPr sz="1500"/>
            </a:lvl9pPr>
          </a:lstStyle>
          <a:p/>
        </p:txBody>
      </p:sp>
      <p:sp>
        <p:nvSpPr>
          <p:cNvPr id="80" name="Google Shape;80;g5c64bb6e3f_0_300"/>
          <p:cNvSpPr txBox="1"/>
          <p:nvPr>
            <p:ph idx="2" type="body"/>
          </p:nvPr>
        </p:nvSpPr>
        <p:spPr>
          <a:xfrm>
            <a:off x="1484699" y="2971801"/>
            <a:ext cx="3549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5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000"/>
            </a:lvl9pPr>
          </a:lstStyle>
          <a:p/>
        </p:txBody>
      </p:sp>
      <p:sp>
        <p:nvSpPr>
          <p:cNvPr id="81" name="Google Shape;81;g5c64bb6e3f_0_300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82" name="Google Shape;82;g5c64bb6e3f_0_300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83" name="Google Shape;83;g5c64bb6e3f_0_300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g5c64bb6e3f_0_235"/>
          <p:cNvGrpSpPr/>
          <p:nvPr/>
        </p:nvGrpSpPr>
        <p:grpSpPr>
          <a:xfrm>
            <a:off x="1" y="0"/>
            <a:ext cx="2842612" cy="6858001"/>
            <a:chOff x="0" y="0"/>
            <a:chExt cx="2132013" cy="6858001"/>
          </a:xfrm>
        </p:grpSpPr>
        <p:sp>
          <p:nvSpPr>
            <p:cNvPr id="7" name="Google Shape;7;g5c64bb6e3f_0_235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g5c64bb6e3f_0_235"/>
            <p:cNvSpPr/>
            <p:nvPr/>
          </p:nvSpPr>
          <p:spPr>
            <a:xfrm>
              <a:off x="0" y="0"/>
              <a:ext cx="758825" cy="4624388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g5c64bb6e3f_0_235"/>
            <p:cNvSpPr/>
            <p:nvPr/>
          </p:nvSpPr>
          <p:spPr>
            <a:xfrm>
              <a:off x="0" y="5662613"/>
              <a:ext cx="906463" cy="1195388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g5c64bb6e3f_0_235"/>
            <p:cNvSpPr/>
            <p:nvPr/>
          </p:nvSpPr>
          <p:spPr>
            <a:xfrm>
              <a:off x="0" y="5295900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g5c64bb6e3f_0_235"/>
            <p:cNvSpPr/>
            <p:nvPr/>
          </p:nvSpPr>
          <p:spPr>
            <a:xfrm>
              <a:off x="0" y="5257800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g5c64bb6e3f_0_235"/>
            <p:cNvSpPr/>
            <p:nvPr/>
          </p:nvSpPr>
          <p:spPr>
            <a:xfrm>
              <a:off x="0" y="5357813"/>
              <a:ext cx="1377950" cy="1500188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g5c64bb6e3f_0_235"/>
          <p:cNvSpPr txBox="1"/>
          <p:nvPr>
            <p:ph type="title"/>
          </p:nvPr>
        </p:nvSpPr>
        <p:spPr>
          <a:xfrm>
            <a:off x="1309512" y="457201"/>
            <a:ext cx="102729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orbel"/>
              <a:buNone/>
              <a:defRPr b="0" i="0" sz="4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5c64bb6e3f_0_235"/>
          <p:cNvSpPr txBox="1"/>
          <p:nvPr>
            <p:ph idx="1" type="body"/>
          </p:nvPr>
        </p:nvSpPr>
        <p:spPr>
          <a:xfrm>
            <a:off x="1309513" y="2667001"/>
            <a:ext cx="102729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-4635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37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25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31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8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873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5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g5c64bb6e3f_0_235"/>
          <p:cNvSpPr txBox="1"/>
          <p:nvPr>
            <p:ph idx="10" type="dt"/>
          </p:nvPr>
        </p:nvSpPr>
        <p:spPr>
          <a:xfrm>
            <a:off x="9811576" y="6116072"/>
            <a:ext cx="114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g5c64bb6e3f_0_235"/>
          <p:cNvSpPr txBox="1"/>
          <p:nvPr>
            <p:ph idx="11" type="ftr"/>
          </p:nvPr>
        </p:nvSpPr>
        <p:spPr>
          <a:xfrm>
            <a:off x="2649331" y="6116072"/>
            <a:ext cx="70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g5c64bb6e3f_0_235"/>
          <p:cNvSpPr txBox="1"/>
          <p:nvPr>
            <p:ph idx="12" type="sldNum"/>
          </p:nvPr>
        </p:nvSpPr>
        <p:spPr>
          <a:xfrm>
            <a:off x="11031094" y="6116072"/>
            <a:ext cx="55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Relationship Id="rId7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VgvqEKGG3j4HUb_IvmpuDgCvlibd3Wia/view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40700" y="88150"/>
            <a:ext cx="7152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i="1" lang="en-US"/>
              <a:t>IType</a:t>
            </a:r>
            <a:endParaRPr i="1"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3938799" y="5055197"/>
            <a:ext cx="45564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sz="3600">
                <a:solidFill>
                  <a:srgbClr val="000000"/>
                </a:solidFill>
              </a:rPr>
              <a:t>Grupo : Siu Generis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6817674" y="6351900"/>
            <a:ext cx="35439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Ingeniería de Software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7725" y="2891374"/>
            <a:ext cx="3338549" cy="1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 txBox="1"/>
          <p:nvPr/>
        </p:nvSpPr>
        <p:spPr>
          <a:xfrm>
            <a:off x="1954690" y="1427205"/>
            <a:ext cx="9386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Aplicación para pruebas de velocidad de tipeo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1831150" y="2101987"/>
            <a:ext cx="8771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Desarrollado exclusivamente para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Android</a:t>
            </a:r>
            <a:endParaRPr b="1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10542524" y="6351900"/>
            <a:ext cx="1649475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27/06/2019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c64bb6e3f_0_450"/>
          <p:cNvSpPr txBox="1"/>
          <p:nvPr>
            <p:ph type="title"/>
          </p:nvPr>
        </p:nvSpPr>
        <p:spPr>
          <a:xfrm>
            <a:off x="1730000" y="-84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Diseño de la app : Patrón Observer</a:t>
            </a:r>
            <a:endParaRPr/>
          </a:p>
        </p:txBody>
      </p:sp>
      <p:pic>
        <p:nvPicPr>
          <p:cNvPr id="223" name="Google Shape;223;g5c64bb6e3f_0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25" y="1437225"/>
            <a:ext cx="11887200" cy="4224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c64bb6e3f_0_455"/>
          <p:cNvSpPr txBox="1"/>
          <p:nvPr>
            <p:ph type="title"/>
          </p:nvPr>
        </p:nvSpPr>
        <p:spPr>
          <a:xfrm>
            <a:off x="1730000" y="-84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Diseño de la app : Patrón Singleton</a:t>
            </a:r>
            <a:endParaRPr/>
          </a:p>
        </p:txBody>
      </p:sp>
      <p:pic>
        <p:nvPicPr>
          <p:cNvPr id="229" name="Google Shape;229;g5c64bb6e3f_0_4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600" y="1702625"/>
            <a:ext cx="81057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64bb6e3f_0_460"/>
          <p:cNvSpPr txBox="1"/>
          <p:nvPr>
            <p:ph type="title"/>
          </p:nvPr>
        </p:nvSpPr>
        <p:spPr>
          <a:xfrm>
            <a:off x="1730000" y="-84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Testeando la app</a:t>
            </a:r>
            <a:endParaRPr/>
          </a:p>
        </p:txBody>
      </p:sp>
      <p:pic>
        <p:nvPicPr>
          <p:cNvPr id="235" name="Google Shape;235;g5c64bb6e3f_0_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3012" y="1495122"/>
            <a:ext cx="5079174" cy="3014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5c64bb6e3f_0_4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8071" y="5033818"/>
            <a:ext cx="2589057" cy="11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/>
          <p:nvPr>
            <p:ph type="title"/>
          </p:nvPr>
        </p:nvSpPr>
        <p:spPr>
          <a:xfrm>
            <a:off x="1730000" y="-84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Testeando la app</a:t>
            </a:r>
            <a:endParaRPr/>
          </a:p>
        </p:txBody>
      </p:sp>
      <p:sp>
        <p:nvSpPr>
          <p:cNvPr id="242" name="Google Shape;242;p2"/>
          <p:cNvSpPr txBox="1"/>
          <p:nvPr/>
        </p:nvSpPr>
        <p:spPr>
          <a:xfrm>
            <a:off x="1197713" y="864201"/>
            <a:ext cx="4184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57575"/>
                </a:solidFill>
                <a:latin typeface="Corbel"/>
                <a:ea typeface="Corbel"/>
                <a:cs typeface="Corbel"/>
                <a:sym typeface="Corbel"/>
              </a:rPr>
              <a:t>PRUEBAS UNITARIAS</a:t>
            </a:r>
            <a:endParaRPr b="1" i="0" sz="1800" u="none" cap="none" strike="noStrike">
              <a:solidFill>
                <a:srgbClr val="75757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3" name="Google Shape;2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130" y="1355352"/>
            <a:ext cx="5621444" cy="16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145" y="3168456"/>
            <a:ext cx="5621444" cy="189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4819" y="1126779"/>
            <a:ext cx="5733415" cy="302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4818" y="4262899"/>
            <a:ext cx="5733415" cy="248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0145" y="5213010"/>
            <a:ext cx="5733415" cy="156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/>
          <p:nvPr>
            <p:ph type="title"/>
          </p:nvPr>
        </p:nvSpPr>
        <p:spPr>
          <a:xfrm>
            <a:off x="1730000" y="-84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Testeando la app</a:t>
            </a:r>
            <a:endParaRPr/>
          </a:p>
        </p:txBody>
      </p:sp>
      <p:sp>
        <p:nvSpPr>
          <p:cNvPr id="253" name="Google Shape;253;p3"/>
          <p:cNvSpPr txBox="1"/>
          <p:nvPr/>
        </p:nvSpPr>
        <p:spPr>
          <a:xfrm>
            <a:off x="1392935" y="1201800"/>
            <a:ext cx="4184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57575"/>
                </a:solidFill>
                <a:latin typeface="Corbel"/>
                <a:ea typeface="Corbel"/>
                <a:cs typeface="Corbel"/>
                <a:sym typeface="Corbel"/>
              </a:rPr>
              <a:t>PRUEBAS DE INTEGRACIÓN</a:t>
            </a:r>
            <a:endParaRPr b="1" i="0" sz="1800" u="none" cap="none" strike="noStrike">
              <a:solidFill>
                <a:srgbClr val="75757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54" name="Google Shape;254;p3"/>
          <p:cNvPicPr preferRelativeResize="0"/>
          <p:nvPr/>
        </p:nvPicPr>
        <p:blipFill rotWithShape="1">
          <a:blip r:embed="rId3">
            <a:alphaModFix/>
          </a:blip>
          <a:srcRect b="5506" l="0" r="0" t="0"/>
          <a:stretch/>
        </p:blipFill>
        <p:spPr>
          <a:xfrm>
            <a:off x="5837381" y="1210500"/>
            <a:ext cx="5166879" cy="5458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c3e409e06_1_21"/>
          <p:cNvSpPr txBox="1"/>
          <p:nvPr>
            <p:ph type="title"/>
          </p:nvPr>
        </p:nvSpPr>
        <p:spPr>
          <a:xfrm>
            <a:off x="1730000" y="-84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Testeando la app</a:t>
            </a:r>
            <a:endParaRPr/>
          </a:p>
        </p:txBody>
      </p:sp>
      <p:sp>
        <p:nvSpPr>
          <p:cNvPr id="260" name="Google Shape;260;g5c3e409e06_1_21"/>
          <p:cNvSpPr txBox="1"/>
          <p:nvPr/>
        </p:nvSpPr>
        <p:spPr>
          <a:xfrm>
            <a:off x="1171263" y="1319848"/>
            <a:ext cx="4184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57575"/>
                </a:solidFill>
                <a:latin typeface="Corbel"/>
                <a:ea typeface="Corbel"/>
                <a:cs typeface="Corbel"/>
                <a:sym typeface="Corbel"/>
              </a:rPr>
              <a:t>PRUEBAS DE SISTEMA</a:t>
            </a:r>
            <a:endParaRPr b="1" i="0" sz="1800" u="none" cap="none" strike="noStrike">
              <a:solidFill>
                <a:srgbClr val="75757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1" name="Google Shape;261;g5c3e409e06_1_21"/>
          <p:cNvSpPr txBox="1"/>
          <p:nvPr/>
        </p:nvSpPr>
        <p:spPr>
          <a:xfrm>
            <a:off x="7180510" y="1319848"/>
            <a:ext cx="4184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57575"/>
                </a:solidFill>
                <a:latin typeface="Corbel"/>
                <a:ea typeface="Corbel"/>
                <a:cs typeface="Corbel"/>
                <a:sym typeface="Corbel"/>
              </a:rPr>
              <a:t>PRUEBAS MANUALES</a:t>
            </a:r>
            <a:endParaRPr b="1" i="0" sz="1800" u="none" cap="none" strike="noStrike">
              <a:solidFill>
                <a:srgbClr val="75757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62" name="Google Shape;262;g5c3e409e06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20" y="1892318"/>
            <a:ext cx="57340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5c3e409e06_1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5837" y="1892318"/>
            <a:ext cx="392329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"/>
          <p:cNvSpPr txBox="1"/>
          <p:nvPr>
            <p:ph type="title"/>
          </p:nvPr>
        </p:nvSpPr>
        <p:spPr>
          <a:xfrm>
            <a:off x="1582218" y="147577"/>
            <a:ext cx="9385200" cy="850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Integración continua (CI)</a:t>
            </a:r>
            <a:endParaRPr/>
          </a:p>
        </p:txBody>
      </p:sp>
      <p:pic>
        <p:nvPicPr>
          <p:cNvPr id="269" name="Google Shape;2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104" y="1219531"/>
            <a:ext cx="9888569" cy="513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/>
          <p:nvPr>
            <p:ph type="title"/>
          </p:nvPr>
        </p:nvSpPr>
        <p:spPr>
          <a:xfrm>
            <a:off x="1582218" y="147577"/>
            <a:ext cx="9385200" cy="850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Esquema de ramas</a:t>
            </a:r>
            <a:endParaRPr/>
          </a:p>
        </p:txBody>
      </p:sp>
      <p:pic>
        <p:nvPicPr>
          <p:cNvPr id="275" name="Google Shape;275;p5"/>
          <p:cNvPicPr preferRelativeResize="0"/>
          <p:nvPr/>
        </p:nvPicPr>
        <p:blipFill rotWithShape="1">
          <a:blip r:embed="rId3">
            <a:alphaModFix/>
          </a:blip>
          <a:srcRect b="0" l="0" r="1751" t="8776"/>
          <a:stretch/>
        </p:blipFill>
        <p:spPr>
          <a:xfrm>
            <a:off x="1329277" y="1428576"/>
            <a:ext cx="9366432" cy="400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4bb6e3f_0_483"/>
          <p:cNvSpPr txBox="1"/>
          <p:nvPr>
            <p:ph type="title"/>
          </p:nvPr>
        </p:nvSpPr>
        <p:spPr>
          <a:xfrm>
            <a:off x="1730000" y="-3132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Informe de Trabajo</a:t>
            </a:r>
            <a:endParaRPr/>
          </a:p>
        </p:txBody>
      </p:sp>
      <p:pic>
        <p:nvPicPr>
          <p:cNvPr id="281" name="Google Shape;281;g5c64bb6e3f_0_4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775" y="1071550"/>
            <a:ext cx="500062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5c64bb6e3f_0_4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8150" y="995350"/>
            <a:ext cx="516255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5c64bb6e3f_0_4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9300" y="5804850"/>
            <a:ext cx="5562649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5c64bb6e3f_0_483"/>
          <p:cNvSpPr txBox="1"/>
          <p:nvPr/>
        </p:nvSpPr>
        <p:spPr>
          <a:xfrm>
            <a:off x="3725775" y="5237500"/>
            <a:ext cx="57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Tasa de Pass/Fail sobre el total de las pruebas</a:t>
            </a:r>
            <a:endParaRPr b="1" i="1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5" name="Google Shape;285;g5c64bb6e3f_0_483"/>
          <p:cNvSpPr txBox="1"/>
          <p:nvPr/>
        </p:nvSpPr>
        <p:spPr>
          <a:xfrm>
            <a:off x="4923750" y="570175"/>
            <a:ext cx="578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Horas de trabajo Consumidas</a:t>
            </a:r>
            <a:endParaRPr b="1" i="1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c3e409e06_1_9"/>
          <p:cNvSpPr txBox="1"/>
          <p:nvPr>
            <p:ph type="title"/>
          </p:nvPr>
        </p:nvSpPr>
        <p:spPr>
          <a:xfrm>
            <a:off x="1730000" y="-84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Lecciones Aprendidas</a:t>
            </a:r>
            <a:endParaRPr/>
          </a:p>
        </p:txBody>
      </p:sp>
      <p:sp>
        <p:nvSpPr>
          <p:cNvPr id="291" name="Google Shape;291;g5c3e409e06_1_9"/>
          <p:cNvSpPr txBox="1"/>
          <p:nvPr/>
        </p:nvSpPr>
        <p:spPr>
          <a:xfrm>
            <a:off x="1730000" y="1210500"/>
            <a:ext cx="9085782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Uso de repositorio para control de versiones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Organización de trabajo para proyectos de tamaño mayor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Realización de software profesional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Importancia de la documentación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Uso de patrones de diseño y arquitectura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Reúso de código</a:t>
            </a:r>
            <a:endParaRPr b="0" i="0" sz="2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c64bb6e3f_0_60"/>
          <p:cNvSpPr txBox="1"/>
          <p:nvPr>
            <p:ph type="title"/>
          </p:nvPr>
        </p:nvSpPr>
        <p:spPr>
          <a:xfrm>
            <a:off x="1730000" y="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1" lang="en-US" sz="3400">
                <a:solidFill>
                  <a:srgbClr val="29ABE2"/>
                </a:solidFill>
              </a:rPr>
              <a:t>Objetivos de la aplicación</a:t>
            </a:r>
            <a:endParaRPr b="1" i="1" sz="3400">
              <a:solidFill>
                <a:srgbClr val="29ABE2"/>
              </a:solidFill>
            </a:endParaRPr>
          </a:p>
        </p:txBody>
      </p:sp>
      <p:sp>
        <p:nvSpPr>
          <p:cNvPr id="163" name="Google Shape;163;g5c64bb6e3f_0_60"/>
          <p:cNvSpPr txBox="1"/>
          <p:nvPr>
            <p:ph idx="1" type="body"/>
          </p:nvPr>
        </p:nvSpPr>
        <p:spPr>
          <a:xfrm>
            <a:off x="1730000" y="1203700"/>
            <a:ext cx="93852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</a:pPr>
            <a:r>
              <a:rPr b="1" lang="en-US"/>
              <a:t>IType</a:t>
            </a:r>
            <a:r>
              <a:rPr lang="en-US"/>
              <a:t> tiene como objetivo principal poner a prueba la </a:t>
            </a:r>
            <a:r>
              <a:rPr lang="en-US">
                <a:solidFill>
                  <a:srgbClr val="A61C00"/>
                </a:solidFill>
              </a:rPr>
              <a:t>velocidad de tipeo</a:t>
            </a:r>
            <a:r>
              <a:rPr lang="en-US"/>
              <a:t> del usuario.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600"/>
              </a:spcAft>
              <a:buSzPts val="3700"/>
              <a:buNone/>
            </a:pPr>
            <a:r>
              <a:rPr lang="en-US"/>
              <a:t>Para su evaluación, se presenta una </a:t>
            </a:r>
            <a:r>
              <a:rPr lang="en-US">
                <a:solidFill>
                  <a:srgbClr val="A61C00"/>
                </a:solidFill>
              </a:rPr>
              <a:t>estadística</a:t>
            </a:r>
            <a:r>
              <a:rPr lang="en-US"/>
              <a:t> tanto global como personal.</a:t>
            </a:r>
            <a:endParaRPr/>
          </a:p>
        </p:txBody>
      </p:sp>
      <p:sp>
        <p:nvSpPr>
          <p:cNvPr id="164" name="Google Shape;164;g5c64bb6e3f_0_60"/>
          <p:cNvSpPr txBox="1"/>
          <p:nvPr/>
        </p:nvSpPr>
        <p:spPr>
          <a:xfrm>
            <a:off x="1730000" y="3367223"/>
            <a:ext cx="9923100" cy="2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Las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estadísticas globales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 “puestos” tienen como objetivo la competencia con los demás usuarios, incentivando así la mejora continua del jugador.</a:t>
            </a:r>
            <a:endParaRPr b="0" i="0" sz="2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estadística personal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 “perfil” brinda al usuario la información de todas las jugadas realizadas (velocidad promedio, máxima ,cantidad de jugadas ,etc.) para seguimiento de partidas.</a:t>
            </a:r>
            <a:endParaRPr b="0" i="0" sz="2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64bb6e3f_0_379"/>
          <p:cNvSpPr txBox="1"/>
          <p:nvPr>
            <p:ph type="title"/>
          </p:nvPr>
        </p:nvSpPr>
        <p:spPr>
          <a:xfrm>
            <a:off x="1742100" y="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1" lang="en-US" sz="3400">
                <a:solidFill>
                  <a:srgbClr val="29ABE2"/>
                </a:solidFill>
              </a:rPr>
              <a:t>Desarrollo de la aplicación</a:t>
            </a:r>
            <a:endParaRPr b="1" i="1" sz="3400">
              <a:solidFill>
                <a:srgbClr val="29ABE2"/>
              </a:solidFill>
            </a:endParaRPr>
          </a:p>
        </p:txBody>
      </p:sp>
      <p:sp>
        <p:nvSpPr>
          <p:cNvPr id="170" name="Google Shape;170;g5c64bb6e3f_0_379"/>
          <p:cNvSpPr txBox="1"/>
          <p:nvPr>
            <p:ph idx="1" type="body"/>
          </p:nvPr>
        </p:nvSpPr>
        <p:spPr>
          <a:xfrm>
            <a:off x="1645350" y="1743901"/>
            <a:ext cx="9385200" cy="41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</a:pPr>
            <a:r>
              <a:rPr lang="en-US"/>
              <a:t>La aplicación </a:t>
            </a:r>
            <a:r>
              <a:rPr b="1" lang="en-US"/>
              <a:t>IType</a:t>
            </a:r>
            <a:r>
              <a:rPr lang="en-US"/>
              <a:t> es desarrollada con el objetivo de aplicar las buenas prácticas de I</a:t>
            </a:r>
            <a:r>
              <a:rPr b="1" lang="en-US"/>
              <a:t>ngeniería de Software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700"/>
              <a:buNone/>
            </a:pPr>
            <a:r>
              <a:rPr b="1" lang="en-US"/>
              <a:t>Éstas son</a:t>
            </a:r>
            <a:r>
              <a:rPr lang="en-US"/>
              <a:t> :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700"/>
              <a:buChar char="●"/>
            </a:pPr>
            <a:r>
              <a:rPr lang="en-US"/>
              <a:t>Realización de documentación: CM, SRS, arquitectura, diseño y nota de entrega.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/>
              <a:t>Uso de herramientas de control de versiones e integración continua.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/>
              <a:t>Aplicación de patrones de diseño y de arquitectura.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/>
              <a:t>Otras.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64bb6e3f_0_465"/>
          <p:cNvSpPr txBox="1"/>
          <p:nvPr>
            <p:ph type="title"/>
          </p:nvPr>
        </p:nvSpPr>
        <p:spPr>
          <a:xfrm>
            <a:off x="1272800" y="-84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IType : Vistas</a:t>
            </a:r>
            <a:endParaRPr/>
          </a:p>
        </p:txBody>
      </p:sp>
      <p:pic>
        <p:nvPicPr>
          <p:cNvPr id="176" name="Google Shape;176;g5c64bb6e3f_0_465"/>
          <p:cNvPicPr preferRelativeResize="0"/>
          <p:nvPr/>
        </p:nvPicPr>
        <p:blipFill rotWithShape="1">
          <a:blip r:embed="rId3">
            <a:alphaModFix/>
          </a:blip>
          <a:srcRect b="1508" l="3079" r="2464" t="904"/>
          <a:stretch/>
        </p:blipFill>
        <p:spPr>
          <a:xfrm>
            <a:off x="3189892" y="1861127"/>
            <a:ext cx="2261575" cy="397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5c64bb6e3f_0_465"/>
          <p:cNvPicPr preferRelativeResize="0"/>
          <p:nvPr/>
        </p:nvPicPr>
        <p:blipFill rotWithShape="1">
          <a:blip r:embed="rId4">
            <a:alphaModFix/>
          </a:blip>
          <a:srcRect b="1734" l="1933" r="1125" t="-3"/>
          <a:stretch/>
        </p:blipFill>
        <p:spPr>
          <a:xfrm>
            <a:off x="265269" y="1847272"/>
            <a:ext cx="2410691" cy="3999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5c64bb6e3f_0_465"/>
          <p:cNvPicPr preferRelativeResize="0"/>
          <p:nvPr/>
        </p:nvPicPr>
        <p:blipFill rotWithShape="1">
          <a:blip r:embed="rId5">
            <a:alphaModFix/>
          </a:blip>
          <a:srcRect b="600" l="0" r="1476" t="0"/>
          <a:stretch/>
        </p:blipFill>
        <p:spPr>
          <a:xfrm>
            <a:off x="5965400" y="1838129"/>
            <a:ext cx="2503517" cy="404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5c64bb6e3f_0_465"/>
          <p:cNvPicPr preferRelativeResize="0"/>
          <p:nvPr/>
        </p:nvPicPr>
        <p:blipFill rotWithShape="1">
          <a:blip r:embed="rId6">
            <a:alphaModFix/>
          </a:blip>
          <a:srcRect b="1029" l="888" r="1698" t="440"/>
          <a:stretch/>
        </p:blipFill>
        <p:spPr>
          <a:xfrm>
            <a:off x="9192304" y="1801090"/>
            <a:ext cx="2475347" cy="411941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5c64bb6e3f_0_465"/>
          <p:cNvSpPr txBox="1"/>
          <p:nvPr/>
        </p:nvSpPr>
        <p:spPr>
          <a:xfrm>
            <a:off x="297750" y="1253900"/>
            <a:ext cx="2446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rPr>
              <a:t>Registro</a:t>
            </a:r>
            <a:endParaRPr b="1" i="1" sz="2400" u="none" cap="none" strike="noStrike">
              <a:solidFill>
                <a:srgbClr val="66666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" name="Google Shape;181;g5c64bb6e3f_0_465"/>
          <p:cNvSpPr txBox="1"/>
          <p:nvPr/>
        </p:nvSpPr>
        <p:spPr>
          <a:xfrm>
            <a:off x="3145829" y="1241552"/>
            <a:ext cx="2446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rPr>
              <a:t>    Inicio</a:t>
            </a:r>
            <a:endParaRPr b="1" i="1" sz="2400" u="none" cap="none" strike="noStrike">
              <a:solidFill>
                <a:srgbClr val="66666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g5c64bb6e3f_0_465"/>
          <p:cNvSpPr txBox="1"/>
          <p:nvPr/>
        </p:nvSpPr>
        <p:spPr>
          <a:xfrm>
            <a:off x="5993908" y="1231450"/>
            <a:ext cx="2446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rPr>
              <a:t>     Menú</a:t>
            </a:r>
            <a:endParaRPr b="1" i="1" sz="2400" u="none" cap="none" strike="noStrike">
              <a:solidFill>
                <a:srgbClr val="66666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3" name="Google Shape;183;g5c64bb6e3f_0_465"/>
          <p:cNvSpPr txBox="1"/>
          <p:nvPr/>
        </p:nvSpPr>
        <p:spPr>
          <a:xfrm>
            <a:off x="8324850" y="1225325"/>
            <a:ext cx="34161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rPr>
              <a:t>   Selección Dificultad</a:t>
            </a:r>
            <a:endParaRPr b="1" i="1" sz="2400" u="none" cap="none" strike="noStrike">
              <a:solidFill>
                <a:srgbClr val="66666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3e409e06_0_23"/>
          <p:cNvSpPr txBox="1"/>
          <p:nvPr>
            <p:ph type="title"/>
          </p:nvPr>
        </p:nvSpPr>
        <p:spPr>
          <a:xfrm>
            <a:off x="1653800" y="-84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IType : Vistas</a:t>
            </a:r>
            <a:endParaRPr/>
          </a:p>
        </p:txBody>
      </p:sp>
      <p:pic>
        <p:nvPicPr>
          <p:cNvPr id="189" name="Google Shape;189;g5c3e409e06_0_23"/>
          <p:cNvPicPr preferRelativeResize="0"/>
          <p:nvPr/>
        </p:nvPicPr>
        <p:blipFill rotWithShape="1">
          <a:blip r:embed="rId3">
            <a:alphaModFix/>
          </a:blip>
          <a:srcRect b="1705" l="0" r="2593" t="0"/>
          <a:stretch/>
        </p:blipFill>
        <p:spPr>
          <a:xfrm>
            <a:off x="1592399" y="1878075"/>
            <a:ext cx="2443891" cy="407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5c3e409e06_0_23"/>
          <p:cNvPicPr preferRelativeResize="0"/>
          <p:nvPr/>
        </p:nvPicPr>
        <p:blipFill rotWithShape="1">
          <a:blip r:embed="rId4">
            <a:alphaModFix/>
          </a:blip>
          <a:srcRect b="1564" l="862" r="1718" t="626"/>
          <a:stretch/>
        </p:blipFill>
        <p:spPr>
          <a:xfrm>
            <a:off x="9254835" y="1891125"/>
            <a:ext cx="2456874" cy="408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5c3e409e06_0_23"/>
          <p:cNvPicPr preferRelativeResize="0"/>
          <p:nvPr/>
        </p:nvPicPr>
        <p:blipFill rotWithShape="1">
          <a:blip r:embed="rId5">
            <a:alphaModFix/>
          </a:blip>
          <a:srcRect b="1030" l="1410" r="2182" t="1288"/>
          <a:stretch/>
        </p:blipFill>
        <p:spPr>
          <a:xfrm>
            <a:off x="5246255" y="1930400"/>
            <a:ext cx="2447635" cy="39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5c3e409e06_0_23"/>
          <p:cNvSpPr txBox="1"/>
          <p:nvPr/>
        </p:nvSpPr>
        <p:spPr>
          <a:xfrm>
            <a:off x="5212650" y="1272950"/>
            <a:ext cx="2446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rPr>
              <a:t>   Puestos</a:t>
            </a:r>
            <a:endParaRPr b="1" i="1" sz="2400" u="none" cap="none" strike="noStrike">
              <a:solidFill>
                <a:srgbClr val="66666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" name="Google Shape;193;g5c3e409e06_0_23"/>
          <p:cNvSpPr txBox="1"/>
          <p:nvPr/>
        </p:nvSpPr>
        <p:spPr>
          <a:xfrm>
            <a:off x="1575025" y="1210500"/>
            <a:ext cx="2446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rPr>
              <a:t>Prueba</a:t>
            </a:r>
            <a:endParaRPr b="1" i="1" sz="2400" u="none" cap="none" strike="noStrike">
              <a:solidFill>
                <a:srgbClr val="66666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" name="Google Shape;194;g5c3e409e06_0_23"/>
          <p:cNvSpPr txBox="1"/>
          <p:nvPr/>
        </p:nvSpPr>
        <p:spPr>
          <a:xfrm>
            <a:off x="9215700" y="1263563"/>
            <a:ext cx="2446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rPr>
              <a:t>   Perfil</a:t>
            </a:r>
            <a:endParaRPr b="1" i="1" sz="2400" u="none" cap="none" strike="noStrike">
              <a:solidFill>
                <a:srgbClr val="66666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3e409e06_0_0"/>
          <p:cNvSpPr txBox="1"/>
          <p:nvPr>
            <p:ph type="title"/>
          </p:nvPr>
        </p:nvSpPr>
        <p:spPr>
          <a:xfrm>
            <a:off x="1730000" y="-21675"/>
            <a:ext cx="93852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Probando la app</a:t>
            </a:r>
            <a:endParaRPr/>
          </a:p>
        </p:txBody>
      </p:sp>
      <p:pic>
        <p:nvPicPr>
          <p:cNvPr id="200" name="Google Shape;200;g5c3e409e06_0_0" title="jugadaPuestos.webm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6150" y="636875"/>
            <a:ext cx="8294850" cy="62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64bb6e3f_0_401"/>
          <p:cNvSpPr txBox="1"/>
          <p:nvPr/>
        </p:nvSpPr>
        <p:spPr>
          <a:xfrm>
            <a:off x="1504225" y="228600"/>
            <a:ext cx="102660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1" lang="en-US" sz="3400" u="none" cap="none" strike="noStrike">
                <a:solidFill>
                  <a:srgbClr val="29ABE2"/>
                </a:solidFill>
                <a:latin typeface="Corbel"/>
                <a:ea typeface="Corbel"/>
                <a:cs typeface="Corbel"/>
                <a:sym typeface="Corbel"/>
              </a:rPr>
              <a:t>Arquitectura de la app : Diagrama de  despliegue</a:t>
            </a:r>
            <a:endParaRPr b="1" i="1" sz="3400" u="none" cap="none" strike="noStrike">
              <a:solidFill>
                <a:srgbClr val="29ABE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6" name="Google Shape;206;g5c64bb6e3f_0_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375" y="1141900"/>
            <a:ext cx="8403250" cy="569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64bb6e3f_0_410"/>
          <p:cNvSpPr txBox="1"/>
          <p:nvPr/>
        </p:nvSpPr>
        <p:spPr>
          <a:xfrm>
            <a:off x="2043725" y="228600"/>
            <a:ext cx="91311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1" lang="en-US" sz="3400" u="none" cap="none" strike="noStrike">
                <a:solidFill>
                  <a:srgbClr val="29ABE2"/>
                </a:solidFill>
                <a:latin typeface="Corbel"/>
                <a:ea typeface="Corbel"/>
                <a:cs typeface="Corbel"/>
                <a:sym typeface="Corbel"/>
              </a:rPr>
              <a:t>Arquitectura de la app : Patrón MVC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5c64bb6e3f_0_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148425"/>
            <a:ext cx="10625025" cy="54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4bb6e3f_0_445"/>
          <p:cNvSpPr txBox="1"/>
          <p:nvPr>
            <p:ph type="title"/>
          </p:nvPr>
        </p:nvSpPr>
        <p:spPr>
          <a:xfrm>
            <a:off x="1730000" y="-84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75" lIns="27775" spcFirstLastPara="1" rIns="27775" wrap="square" tIns="13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400">
                <a:solidFill>
                  <a:srgbClr val="29ABE2"/>
                </a:solidFill>
              </a:rPr>
              <a:t>Diseño de la app : Patron Strategy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2019-05-23T14:03:46Z</dcterms:created>
  <dc:creator>josemac0013@gmail.com</dc:creator>
</cp:coreProperties>
</file>