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Nixie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Nixie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e4e63c5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e4e63c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a941227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a941227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a20b531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a20b531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ac7c851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ac7c851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a941227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a941227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e4e63c5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9e4e63c5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a20b5313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a20b5313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a20b53133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a20b53133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20b53133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20b53133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e4e63c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e4e63c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e4e63c5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e4e63c5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e4e63c5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e4e63c5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e4e63c5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e4e63c5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e4e63c5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9e4e63c5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e4e63c5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e4e63c5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a20b531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a20b53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e4e63c5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e4e63c5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73" name="Google Shape;73;p16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20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23" name="Google Shape;123;p2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A">
  <p:cSld name="BLANK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B">
  <p:cSld name="BLANK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hack.analyticsvidhya.com/contest/black-frida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ctrTitle"/>
          </p:nvPr>
        </p:nvSpPr>
        <p:spPr>
          <a:xfrm>
            <a:off x="753275" y="1983050"/>
            <a:ext cx="7910400" cy="16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900"/>
              <a:t>BLACK FRIDAY SALES PREDICTION</a:t>
            </a:r>
            <a:endParaRPr b="0" sz="3900"/>
          </a:p>
        </p:txBody>
      </p:sp>
      <p:grpSp>
        <p:nvGrpSpPr>
          <p:cNvPr id="155" name="Google Shape;155;p25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56" name="Google Shape;156;p2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5"/>
          <p:cNvSpPr txBox="1"/>
          <p:nvPr/>
        </p:nvSpPr>
        <p:spPr>
          <a:xfrm>
            <a:off x="255150" y="4002000"/>
            <a:ext cx="8756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SULIMAN RAHIMI - YIHENG ZHANG - AHMAD NADAR - GUILLAUME POISSONNET - VINCENT GABU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PREPROCESSING DATA &amp; ONE HOT ENCODING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4868750" y="461600"/>
            <a:ext cx="3890700" cy="4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One hot encoding on categorical values (like City Category) to replace them by numerical values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Applied on Age, City Category, Stay &amp; Occupation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75" y="1765475"/>
            <a:ext cx="41529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Pre-processing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88" y="1559425"/>
            <a:ext cx="6581428" cy="32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RFT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250" y="399675"/>
            <a:ext cx="3727101" cy="43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464125" y="1813425"/>
            <a:ext cx="3890700" cy="4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Random Forest algorithm gives the best results and is mainly based on the product category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SELECTING A MODEL FOR TRAINING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1146025" y="1767275"/>
            <a:ext cx="75408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We chose a RandomForest algorithm that worked well with our previous one hot encoding.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/>
              <a:t>RMSE : 1481</a:t>
            </a:r>
            <a:br>
              <a:rPr lang="fr"/>
            </a:br>
            <a:r>
              <a:rPr lang="fr"/>
              <a:t>R2 : 0.9115</a:t>
            </a:r>
            <a:br>
              <a:rPr lang="fr"/>
            </a:b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DOCKERIZATION</a:t>
            </a:r>
            <a:endParaRPr sz="1900"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Container orchestration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Two services managed by Docker compose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GUI-service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API-service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798" y="530723"/>
            <a:ext cx="1701425" cy="14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50" y="0"/>
            <a:ext cx="7972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Work to be done</a:t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-"/>
            </a:pPr>
            <a:r>
              <a:rPr lang="fr"/>
              <a:t>Re-training the model.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fr"/>
              <a:t>Asking our model more questions.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fr"/>
              <a:t>Setup a database for the data.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</a:t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1146025" y="1767275"/>
            <a:ext cx="79065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Problem statement : “How can grocery stores prepare themselves for the Black Friday Sales in terms of supply ?”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000"/>
              <a:t>Dataset : 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https://datahack.analyticsvidhya.com/contest/black-friday/</a:t>
            </a:r>
            <a:r>
              <a:rPr lang="fr" sz="2000">
                <a:solidFill>
                  <a:srgbClr val="B7B7B7"/>
                </a:solidFill>
              </a:rPr>
              <a:t> </a:t>
            </a:r>
            <a:endParaRPr sz="2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MANAGEMENT 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1146025" y="1767275"/>
            <a:ext cx="47832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Communication Channel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Scrum methodology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Gantt chart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650" y="1559425"/>
            <a:ext cx="2294375" cy="6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8650" y="2433499"/>
            <a:ext cx="2294378" cy="705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524" y="3548075"/>
            <a:ext cx="1056625" cy="11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USER INTERFACE DESIGN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TECHNOLOGIES:</a:t>
            </a:r>
            <a:endParaRPr/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CSS 3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HTML 5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JAVASCRIPT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BOOTSTRAP v4 </a:t>
            </a:r>
            <a:r>
              <a:rPr lang="fr" sz="2000"/>
              <a:t>(front-end framework)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200" y="530721"/>
            <a:ext cx="3525876" cy="20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USER INTERFACE DESIGN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5305424" y="2109175"/>
            <a:ext cx="3579037" cy="278632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612525" y="1665525"/>
            <a:ext cx="3971400" cy="3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Responsiveness</a:t>
            </a:r>
            <a:endParaRPr b="1" sz="2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xie One"/>
              <a:buChar char="●"/>
            </a:pPr>
            <a:r>
              <a:rPr lang="fr" sz="1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Tested with Chrome Responsive Web Design Tester</a:t>
            </a:r>
            <a:endParaRPr b="1" sz="15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Cross-browser compatibility</a:t>
            </a:r>
            <a:endParaRPr b="1" sz="2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	</a:t>
            </a:r>
            <a:r>
              <a:rPr lang="fr" sz="1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Tested on</a:t>
            </a:r>
            <a:endParaRPr sz="1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xie One"/>
              <a:buChar char="●"/>
            </a:pPr>
            <a:r>
              <a:rPr lang="fr" sz="1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Google Chrome</a:t>
            </a:r>
            <a:endParaRPr sz="1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xie One"/>
              <a:buChar char="●"/>
            </a:pPr>
            <a:r>
              <a:rPr lang="fr" sz="1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Mozilla Firefox</a:t>
            </a:r>
            <a:endParaRPr sz="1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xie One"/>
              <a:buChar char="●"/>
            </a:pPr>
            <a:r>
              <a:rPr lang="fr" sz="1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Microsoft Edge</a:t>
            </a:r>
            <a:endParaRPr sz="1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850" y="2250275"/>
            <a:ext cx="3279302" cy="2094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29"/>
          <p:cNvSpPr/>
          <p:nvPr/>
        </p:nvSpPr>
        <p:spPr>
          <a:xfrm>
            <a:off x="4994404" y="2809879"/>
            <a:ext cx="1146775" cy="230094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600" y="3002400"/>
            <a:ext cx="1014000" cy="18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-  Django REST framework.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- Accepts POST requests from the GUI and returns our prediction for the data provided.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&amp; ML MODEL [GUILLAUME, ZHANG]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Two parts 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-"/>
            </a:pPr>
            <a:r>
              <a:rPr lang="fr"/>
              <a:t>Analyzing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-"/>
            </a:pPr>
            <a:r>
              <a:rPr lang="fr"/>
              <a:t>Preprocessing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25" y="1979300"/>
            <a:ext cx="87249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ANALYZING DATA AND SELECTED CATEGORIES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5067950" y="530725"/>
            <a:ext cx="37998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By correlation, three categories have positive values as a function of Purchase (city categories will be analyzed later)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We decided to focus on Occupation 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28" y="1658075"/>
            <a:ext cx="4506223" cy="3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4176350" y="2286000"/>
            <a:ext cx="1197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1384800" y="3396025"/>
            <a:ext cx="1538700" cy="483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33"/>
          <p:cNvCxnSpPr>
            <a:stCxn id="222" idx="3"/>
          </p:cNvCxnSpPr>
          <p:nvPr/>
        </p:nvCxnSpPr>
        <p:spPr>
          <a:xfrm flipH="1">
            <a:off x="934237" y="3808803"/>
            <a:ext cx="675900" cy="71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