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Impact" panose="020B0806030902050204" pitchFamily="34" charset="0"/>
      <p:regular r:id="rId25"/>
    </p:embeddedFont>
    <p:embeddedFont>
      <p:font typeface="Nixie One" panose="02010600030101010101" charset="0"/>
      <p:regular r:id="rId26"/>
    </p:embeddedFont>
    <p:embeddedFont>
      <p:font typeface="Roboto Slab" panose="02010600030101010101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9e4e63c5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9e4e63c5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a941227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a941227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a20b5313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a20b5313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ac7c851e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ac7c851e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a9412272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a9412272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9e4e63c5a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9e4e63c5a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a20b53133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a20b53133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a20b53133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a20b53133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a20b53133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a20b53133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9e4e63c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9e4e63c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9e4e63c5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9e4e63c5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e4e63c5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e4e63c5a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9e4e63c5a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9e4e63c5a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9e4e63c5a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9e4e63c5a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9e4e63c5a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9e4e63c5a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a20b531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a20b531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9e4e63c5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9e4e63c5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73" name="Google Shape;73;p16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1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1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9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20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hack.analyticsvidhya.com/contest/black-frida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ctrTitle"/>
          </p:nvPr>
        </p:nvSpPr>
        <p:spPr>
          <a:xfrm>
            <a:off x="753275" y="1983050"/>
            <a:ext cx="7910400" cy="16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900"/>
              <a:t>BLACK FRIDAY SALES PREDICTION</a:t>
            </a:r>
            <a:endParaRPr sz="3900" b="0"/>
          </a:p>
        </p:txBody>
      </p:sp>
      <p:grpSp>
        <p:nvGrpSpPr>
          <p:cNvPr id="155" name="Google Shape;155;p25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56" name="Google Shape;156;p25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25"/>
          <p:cNvSpPr txBox="1"/>
          <p:nvPr/>
        </p:nvSpPr>
        <p:spPr>
          <a:xfrm>
            <a:off x="255150" y="4002000"/>
            <a:ext cx="87561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SULIMAN RAHIMI - YIHENG ZHANG - AHMAD NADAR - GUILLAUME POISSONNET - VINCENT GABU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PREPROCESSING DATA &amp; ONE HOT ENCODING</a:t>
            </a:r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4868750" y="461600"/>
            <a:ext cx="3890700" cy="43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One hot encoding on categorical values (like City Category) to replace them by numerical values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Applied on Age, City Category, Stay &amp; Occupation</a:t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75" y="1765475"/>
            <a:ext cx="41529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Pre-processing</a:t>
            </a:r>
            <a:endParaRPr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2F5FEC1-0691-44C1-A80F-1F0794C80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32500"/>
              </p:ext>
            </p:extLst>
          </p:nvPr>
        </p:nvGraphicFramePr>
        <p:xfrm>
          <a:off x="2000250" y="1662630"/>
          <a:ext cx="5143500" cy="3108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455368665"/>
                    </a:ext>
                  </a:extLst>
                </a:gridCol>
                <a:gridCol w="3060700">
                  <a:extLst>
                    <a:ext uri="{9D8B030D-6E8A-4147-A177-3AD203B41FA5}">
                      <a16:colId xmlns:a16="http://schemas.microsoft.com/office/drawing/2014/main" val="26384014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User_ID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droped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38214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change to 0 or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87296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change from 0 to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34377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count of each range of 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68040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Occupation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change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144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Occupation_Count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count of each type of occupation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90147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Marital_Status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change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60418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City_Category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change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79574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droped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84889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Product_ID_Count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count of each product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91064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Product_Category_1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drop 19 and 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21573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Product_Category_1_Count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count of each type of Product_Category_1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01545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Product_Category_2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fill missing with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9941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Product_Category_2_Count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count of each type of Product_Category_2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04969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Product_Category_3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fill missing with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62779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Product_Category_3_Count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count of each type of Product_Category_3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6151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Purchase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 change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74693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RFT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250" y="399675"/>
            <a:ext cx="3727101" cy="43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464125" y="1813425"/>
            <a:ext cx="3890700" cy="256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dirty="0"/>
              <a:t>Random Forest algorithm gives the best results and is mainly based on the product category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SELECTING A MODEL FOR TRAINING</a:t>
            </a:r>
            <a:endParaRPr/>
          </a:p>
        </p:txBody>
      </p:sp>
      <p:sp>
        <p:nvSpPr>
          <p:cNvPr id="249" name="Google Shape;249;p3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dirty="0"/>
              <a:t>We chose a RandomForest</a:t>
            </a:r>
            <a:r>
              <a:rPr lang="en-US" dirty="0"/>
              <a:t>Regression</a:t>
            </a:r>
            <a:r>
              <a:rPr lang="fr" dirty="0"/>
              <a:t> algorithm that worked well</a:t>
            </a:r>
            <a:endParaRPr sz="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fr" sz="105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fr" dirty="0"/>
            </a:br>
            <a:r>
              <a:rPr lang="fr" dirty="0"/>
              <a:t>R2 </a:t>
            </a:r>
            <a:r>
              <a:rPr lang="fr"/>
              <a:t>: 0.71</a:t>
            </a:r>
            <a:br>
              <a:rPr lang="fr" dirty="0"/>
            </a:b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DOCKERIZATION</a:t>
            </a:r>
            <a:endParaRPr sz="1900"/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fr"/>
              <a:t>Container orchestration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fr"/>
              <a:t>Two services managed by Docker compose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fr"/>
              <a:t>GUI-service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fr"/>
              <a:t>API-service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6798" y="530723"/>
            <a:ext cx="1701425" cy="14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50" y="0"/>
            <a:ext cx="79724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Work to be done</a:t>
            </a:r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-"/>
            </a:pPr>
            <a:r>
              <a:rPr lang="fr"/>
              <a:t>Re-training the model.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fr"/>
              <a:t>Asking our model more questions.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fr"/>
              <a:t>Setup a database for the data.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</a:t>
            </a:r>
            <a:endParaRPr/>
          </a:p>
        </p:txBody>
      </p:sp>
      <p:sp>
        <p:nvSpPr>
          <p:cNvPr id="275" name="Google Shape;275;p4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9065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Problem statement : “How can grocery stores prepare themselves for the Black Friday Sales in terms of supply ?”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000"/>
              <a:t>Dataset : </a:t>
            </a:r>
            <a:r>
              <a:rPr lang="fr" sz="2000" u="sng">
                <a:solidFill>
                  <a:schemeClr val="hlink"/>
                </a:solidFill>
                <a:hlinkClick r:id="rId3"/>
              </a:rPr>
              <a:t>https://datahack.analyticsvidhya.com/contest/black-friday/</a:t>
            </a:r>
            <a:r>
              <a:rPr lang="fr" sz="2000">
                <a:solidFill>
                  <a:srgbClr val="B7B7B7"/>
                </a:solidFill>
              </a:rPr>
              <a:t> </a:t>
            </a:r>
            <a:endParaRPr sz="2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PROJECT MANAGEMENT 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47832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Communication Channel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Scrum methodology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Gantt chart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650" y="1559425"/>
            <a:ext cx="2294375" cy="6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8650" y="2433499"/>
            <a:ext cx="2294378" cy="705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7524" y="3548075"/>
            <a:ext cx="1056625" cy="11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USER INTERFACE DESIGN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TECHNOLOGIES:</a:t>
            </a:r>
            <a:endParaRPr/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fr"/>
              <a:t>CSS 3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fr"/>
              <a:t>HTML 5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fr"/>
              <a:t>JAVASCRIPT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fr"/>
              <a:t>BOOTSTRAP v4 </a:t>
            </a:r>
            <a:r>
              <a:rPr lang="fr" sz="2000"/>
              <a:t>(front-end framework)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200" y="530721"/>
            <a:ext cx="3525876" cy="20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USER INTERFACE DESIGN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5305424" y="2109175"/>
            <a:ext cx="3579037" cy="278632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14454"/>
          </a:solidFill>
          <a:ln w="1905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612525" y="1665525"/>
            <a:ext cx="3971400" cy="3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000" b="1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Responsiveness</a:t>
            </a:r>
            <a:endParaRPr sz="2000" b="1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ixie One"/>
              <a:buChar char="●"/>
            </a:pPr>
            <a:r>
              <a:rPr lang="fr" sz="1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Tested with Chrome Responsive Web Design Tester</a:t>
            </a:r>
            <a:endParaRPr sz="1500" b="1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000" b="1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Cross-browser compatibility</a:t>
            </a:r>
            <a:endParaRPr sz="2000" b="1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	</a:t>
            </a:r>
            <a:r>
              <a:rPr lang="fr" sz="1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Tested on</a:t>
            </a:r>
            <a:endParaRPr sz="1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ixie One"/>
              <a:buChar char="●"/>
            </a:pPr>
            <a:r>
              <a:rPr lang="fr" sz="1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Google Chrome</a:t>
            </a:r>
            <a:endParaRPr sz="1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ixie One"/>
              <a:buChar char="●"/>
            </a:pPr>
            <a:r>
              <a:rPr lang="fr" sz="1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Mozilla Firefox</a:t>
            </a:r>
            <a:endParaRPr sz="1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ixie One"/>
              <a:buChar char="●"/>
            </a:pPr>
            <a:r>
              <a:rPr lang="fr" sz="1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Microsoft Edge</a:t>
            </a:r>
            <a:endParaRPr sz="1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850" y="2250275"/>
            <a:ext cx="3279302" cy="209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4" name="Google Shape;194;p29"/>
          <p:cNvSpPr/>
          <p:nvPr/>
        </p:nvSpPr>
        <p:spPr>
          <a:xfrm>
            <a:off x="4994404" y="2809879"/>
            <a:ext cx="1146775" cy="230094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14454"/>
          </a:solidFill>
          <a:ln w="1905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600" y="3002400"/>
            <a:ext cx="1014000" cy="18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API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-  Django REST framework.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- Accepts POST requests from the GUI and returns our prediction for the data provided.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&amp; ML MODEL [GUILLAUME, ZHANG]</a:t>
            </a:r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Two parts 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-"/>
            </a:pPr>
            <a:r>
              <a:rPr lang="fr"/>
              <a:t>Analyzing Data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-"/>
            </a:pPr>
            <a:r>
              <a:rPr lang="fr"/>
              <a:t>Preprocessing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25" y="1979300"/>
            <a:ext cx="87249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ANALYZING DATA AND SELECTED CATEGORIES</a:t>
            </a:r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5067950" y="530725"/>
            <a:ext cx="3799800" cy="31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By correlation, three categories have positive values as a function of Purchase (city categories will be analyzed later)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We decided to focus on Occupation </a:t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28" y="1658075"/>
            <a:ext cx="4506223" cy="3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/>
          <p:nvPr/>
        </p:nvSpPr>
        <p:spPr>
          <a:xfrm>
            <a:off x="4176350" y="2286000"/>
            <a:ext cx="1197900" cy="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3"/>
          <p:cNvSpPr/>
          <p:nvPr/>
        </p:nvSpPr>
        <p:spPr>
          <a:xfrm>
            <a:off x="1384800" y="3396025"/>
            <a:ext cx="1538700" cy="483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3" name="Google Shape;223;p33"/>
          <p:cNvCxnSpPr>
            <a:stCxn id="222" idx="3"/>
          </p:cNvCxnSpPr>
          <p:nvPr/>
        </p:nvCxnSpPr>
        <p:spPr>
          <a:xfrm flipH="1">
            <a:off x="934237" y="3808803"/>
            <a:ext cx="675900" cy="719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全屏显示(16:9)</PresentationFormat>
  <Paragraphs>93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Impact</vt:lpstr>
      <vt:lpstr>Roboto Slab</vt:lpstr>
      <vt:lpstr>Nixie One</vt:lpstr>
      <vt:lpstr>Arial</vt:lpstr>
      <vt:lpstr>Calibri</vt:lpstr>
      <vt:lpstr>Simple Light</vt:lpstr>
      <vt:lpstr>Warwick template</vt:lpstr>
      <vt:lpstr>BLACK FRIDAY SALES PREDICTION</vt:lpstr>
      <vt:lpstr>INTRODUCTION </vt:lpstr>
      <vt:lpstr>PROJECT MANAGEMENT </vt:lpstr>
      <vt:lpstr>USER INTERFACE DESIGN</vt:lpstr>
      <vt:lpstr>USER INTERFACE DESIGN</vt:lpstr>
      <vt:lpstr>API</vt:lpstr>
      <vt:lpstr>DATA &amp; ML MODEL [GUILLAUME, ZHANG]</vt:lpstr>
      <vt:lpstr>Data</vt:lpstr>
      <vt:lpstr>ANALYZING DATA AND SELECTED CATEGORIES</vt:lpstr>
      <vt:lpstr>PREPROCESSING DATA &amp; ONE HOT ENCODING</vt:lpstr>
      <vt:lpstr>Pre-processing</vt:lpstr>
      <vt:lpstr>RFT</vt:lpstr>
      <vt:lpstr>SELECTING A MODEL FOR TRAINING</vt:lpstr>
      <vt:lpstr>DOCKERIZATION</vt:lpstr>
      <vt:lpstr>PowerPoint 演示文稿</vt:lpstr>
      <vt:lpstr>Work to be done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FRIDAY SALES PREDICTION</dc:title>
  <cp:lastModifiedBy>Yiheng Zhang</cp:lastModifiedBy>
  <cp:revision>1</cp:revision>
  <dcterms:modified xsi:type="dcterms:W3CDTF">2019-01-07T21:50:25Z</dcterms:modified>
</cp:coreProperties>
</file>