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257" r:id="rId4"/>
    <p:sldId id="269" r:id="rId5"/>
    <p:sldId id="262" r:id="rId6"/>
    <p:sldId id="265" r:id="rId7"/>
    <p:sldId id="263" r:id="rId8"/>
    <p:sldId id="264" r:id="rId9"/>
    <p:sldId id="266" r:id="rId10"/>
    <p:sldId id="260" r:id="rId11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71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E1A5E733-9BF6-4208-8710-0451D3E32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49722D86-F9AB-4B5E-AE22-D1E93B05124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440B1EF-7FC7-4EE8-AA4B-2392271AE24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36F7557-BAEE-4F1C-B24D-B5392D6DF86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D95E24E-5183-478D-8347-079161EDF8D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7705E9E-9FCC-4089-8CEC-31BF25BFA85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15B4E3D-E2D0-4849-91E8-D5F41F70555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B7C7917E-D6BB-4080-B4E5-25A285E7C8C0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C50D27-27F9-4D64-8498-54F2A8FAB4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713B8B-7276-4A72-B165-65C2F7DF7130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81658D2C-6AB8-41F7-8396-19E0C3E278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ACDBE7A-278F-4BE3-9080-C2402662F0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829A39-84AD-4149-85E1-D4C8D3B89E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80FDDF-AF25-4F90-BF4C-45F16FA2E1F6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BD2B6EB9-5F84-4992-B210-83D2BAB098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7ADCA4D-8D7E-44AC-AFD3-C49EC97C4D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62F345-493F-4831-9246-A48888D30C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485AD-E7E4-4D84-8B99-858BEC6317B2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9A72E6C1-AFDC-4216-9662-8835B7DECC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B2DEEEB-C2EB-41A4-A5D3-7168CC9459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1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62F345-493F-4831-9246-A48888D30C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485AD-E7E4-4D84-8B99-858BEC6317B2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9A72E6C1-AFDC-4216-9662-8835B7DECC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B2DEEEB-C2EB-41A4-A5D3-7168CC9459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91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62F345-493F-4831-9246-A48888D30C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485AD-E7E4-4D84-8B99-858BEC6317B2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9A72E6C1-AFDC-4216-9662-8835B7DECC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B2DEEEB-C2EB-41A4-A5D3-7168CC9459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39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62F345-493F-4831-9246-A48888D30C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485AD-E7E4-4D84-8B99-858BEC6317B2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9A72E6C1-AFDC-4216-9662-8835B7DECC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B2DEEEB-C2EB-41A4-A5D3-7168CC9459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53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62F345-493F-4831-9246-A48888D30C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485AD-E7E4-4D84-8B99-858BEC6317B2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9A72E6C1-AFDC-4216-9662-8835B7DECC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B2DEEEB-C2EB-41A4-A5D3-7168CC9459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090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62F345-493F-4831-9246-A48888D30C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485AD-E7E4-4D84-8B99-858BEC6317B2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9A72E6C1-AFDC-4216-9662-8835B7DECC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B2DEEEB-C2EB-41A4-A5D3-7168CC9459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81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CE9A0E-FE0F-4800-AD39-35B56F3B00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FC4E2F-C5DA-4769-8731-9C2A85DDB007}" type="slidenum">
              <a:rPr lang="en-IN" altLang="en-US"/>
              <a:pPr/>
              <a:t>9</a:t>
            </a:fld>
            <a:endParaRPr lang="en-IN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BF4D2B7E-7840-47B4-ADC3-7864AB4F0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605762A-15E6-4512-A3B2-9F01545AA2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97C1-5640-4B4A-80D5-29992E324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5B08C-5CB4-44C5-B152-737453CB6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189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6C7A-C994-435D-811A-B5A54AAE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B3AEF-93CF-44E9-9B37-0BBDE7B25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155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310D-30B6-4038-BB8B-5C37DA7D1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3088C-971D-4E25-B8D7-55CC739EB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37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3266-C434-45A9-9199-0200AC765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7957D-6AD4-49AD-9947-029D0CCCC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251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ED22-3AD5-4005-8B3E-21BC6AE8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028F-F6C4-4FA1-B53D-EB5A0598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22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0F33-1328-420D-B243-AEFE982E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359F-A9D4-448E-AE6C-2E2D12E4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93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1622-0A56-4E29-AB42-93E1DD33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5D68-7EE4-4B47-B8AE-F50E4B714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7B114-C4DF-4F35-B116-5F789A334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13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F4E6-8897-4A05-99DD-184D2ABE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3625-9D57-46EF-B66C-DE6764A1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69FDA-79AB-4F60-851C-31B4472F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E4914-A751-41A0-AB77-4EF6D84A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C496C-8123-4F63-B7BE-40BB28907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7936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5C1F-D515-4C92-AB2C-3B33B66F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8151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109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503F-B91D-4F44-9545-0226EA4B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9C9D-9CE2-459C-8E5C-741E0054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BD1A7-2818-488E-8B70-348D9174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9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E0B6-B965-45E6-885A-2F625F7E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6156-7C0B-438A-AB3E-93349336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666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E64-7D6E-49A1-8B12-7A49BBD1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45792-13A8-4255-99D4-FF626159E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8E976-7052-4758-9BDF-F83D738C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6426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3EB0-1042-4789-86FB-69443308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B4EEB-B958-47D1-BD7E-E15E5EC4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290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07283-B224-4BFC-9B4B-A1FC733DA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D1CA6-17AE-420B-BC52-BE1C00F0D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351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C08F-C7F8-49D1-86B1-FE1A4806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DBE29-C65D-486B-9760-74F3BBE73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07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7C2E-F97B-4AA2-85A2-91C66300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280F-E9DA-4119-891D-E6415994C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C3A9D-6743-484F-AC15-7C083FF34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31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BF70-183B-4A22-B92F-7AAF8590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3436-81DC-463D-BA33-5CA2A5C6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E30CF-5596-489A-A9DE-F5343AED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9D7DC-E5D9-48FB-8A16-580C29FC9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06191-78D9-4F7D-A9F0-280F4D01B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669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A0CD-731A-4E68-BC2F-6670D37E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720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15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4DB2-5991-496B-87FC-151E49FD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2DF8-2EE2-420F-BE8D-25F77AD12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D41A-9C8B-406E-8924-4CF526B27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1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B590-5A98-4225-BCFF-E0F88112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CA66B-1A5B-40E5-A2C9-E06C140D6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A301F-1A93-40B6-8847-519475E6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378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941454C-19C4-40A2-8BFD-58EF80998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D5885B86-BB3D-4A07-BE65-F6FCC2861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marL="1143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marL="1600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marL="20574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fontAlgn="base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DAA70FB1-BC9E-4F73-85E3-3FE4321E7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E413560-C9AE-436C-AE18-FE281A799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marL="1143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marL="1600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marL="20574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fontAlgn="base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A526D8EA-5B5D-4AEB-AAAA-CEAE757F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>
              <a:buClrTx/>
            </a:pPr>
            <a:r>
              <a:rPr lang="en-IN" altLang="en-US" sz="3600" b="1" dirty="0">
                <a:latin typeface="Times New Roman"/>
                <a:cs typeface="DejaVu Sans" charset="0"/>
              </a:rPr>
              <a:t>Smart Tourism System</a:t>
            </a:r>
          </a:p>
          <a:p>
            <a:pPr algn="ctr" hangingPunct="1">
              <a:buClrTx/>
            </a:pPr>
            <a:endParaRPr lang="en-IN" altLang="en-US" sz="3600" dirty="0">
              <a:latin typeface="Times New Roman"/>
              <a:cs typeface="DejaVu Sans" charset="0"/>
            </a:endParaRPr>
          </a:p>
          <a:p>
            <a:pPr algn="ctr" hangingPunct="1">
              <a:buClrTx/>
              <a:buFontTx/>
              <a:buNone/>
            </a:pPr>
            <a:r>
              <a:rPr lang="en-IN" altLang="en-US" sz="3200" b="1" dirty="0">
                <a:latin typeface="Times New Roman"/>
                <a:cs typeface="DejaVu Sans" charset="0"/>
              </a:rPr>
              <a:t>Group No. 02</a:t>
            </a:r>
          </a:p>
          <a:p>
            <a:pPr algn="ctr" hangingPunct="1">
              <a:buClrTx/>
              <a:buFontTx/>
              <a:buNone/>
            </a:pPr>
            <a:endParaRPr lang="en-IN" altLang="en-US" sz="3200">
              <a:cs typeface="DejaVu Sans" charset="0"/>
            </a:endParaRPr>
          </a:p>
          <a:p>
            <a:pPr algn="ctr"/>
            <a:r>
              <a:rPr lang="en-IN" altLang="en-US" sz="3200" b="1" err="1">
                <a:latin typeface="Times New Roman"/>
                <a:cs typeface="DejaVu Sans" charset="0"/>
              </a:rPr>
              <a:t>Jaynam</a:t>
            </a:r>
            <a:r>
              <a:rPr lang="en-IN" altLang="en-US" sz="3200" b="1" dirty="0">
                <a:latin typeface="Times New Roman"/>
                <a:cs typeface="DejaVu Sans" charset="0"/>
              </a:rPr>
              <a:t> Shah - 18104047</a:t>
            </a:r>
          </a:p>
          <a:p>
            <a:pPr algn="ctr"/>
            <a:r>
              <a:rPr lang="en-IN" altLang="en-US" sz="3200" b="1" dirty="0">
                <a:latin typeface="Times New Roman"/>
                <a:cs typeface="DejaVu Sans" charset="0"/>
              </a:rPr>
              <a:t>Harsh Shah – 18104072</a:t>
            </a:r>
          </a:p>
          <a:p>
            <a:pPr algn="ctr"/>
            <a:r>
              <a:rPr lang="en-IN" sz="3200" b="1" dirty="0">
                <a:latin typeface="Times New Roman"/>
                <a:cs typeface="Times New Roman"/>
              </a:rPr>
              <a:t>Nada Rajguru - 19204005</a:t>
            </a:r>
            <a:endParaRPr lang="en-IN" sz="3200" dirty="0">
              <a:latin typeface="Arial"/>
              <a:cs typeface="Arial"/>
            </a:endParaRPr>
          </a:p>
          <a:p>
            <a:pPr algn="ctr" hangingPunct="1">
              <a:buClrTx/>
              <a:buFontTx/>
            </a:pPr>
            <a:endParaRPr lang="en-IN" altLang="en-US" sz="3200">
              <a:cs typeface="DejaVu Sans" charset="0"/>
            </a:endParaRPr>
          </a:p>
          <a:p>
            <a:pPr algn="ctr" hangingPunct="1">
              <a:buClrTx/>
              <a:buFontTx/>
              <a:buNone/>
            </a:pPr>
            <a:r>
              <a:rPr lang="en-IN" altLang="en-US" sz="3200" b="1" dirty="0">
                <a:latin typeface="Times New Roman"/>
                <a:cs typeface="DejaVu Sans" charset="0"/>
              </a:rPr>
              <a:t>Project Guide and Co-guide:</a:t>
            </a:r>
          </a:p>
          <a:p>
            <a:pPr algn="ctr">
              <a:buClrTx/>
            </a:pPr>
            <a:r>
              <a:rPr lang="en-IN" altLang="en-US" sz="3200" b="1" dirty="0">
                <a:latin typeface="Times New Roman"/>
                <a:cs typeface="DejaVu Sans" charset="0"/>
              </a:rPr>
              <a:t>Prof. Anagha Aher and Prof. Nahid Shaikh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190E11-B2A5-4DD4-8697-E086A2A42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993616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08CCA542-5C94-48F8-9B75-5452745B9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>
              <a:buClrTx/>
              <a:buFontTx/>
              <a:buNone/>
            </a:pPr>
            <a:r>
              <a:rPr lang="en-IN" altLang="en-US" sz="3600" b="1"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44ACA2BC-550D-4F4D-9974-4439846DE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01738"/>
            <a:ext cx="9323387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06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spcAft>
                <a:spcPts val="1413"/>
              </a:spcAft>
              <a:buClrTx/>
              <a:buSzPct val="45000"/>
              <a:buFontTx/>
              <a:buNone/>
            </a:pPr>
            <a:endParaRPr lang="en-IN" altLang="en-US" sz="2400">
              <a:latin typeface="Times New Roman" panose="02020603050405020304" pitchFamily="18" charset="0"/>
              <a:cs typeface="DejaVu Sans" charset="0"/>
            </a:endParaRPr>
          </a:p>
          <a:p>
            <a:pPr marL="428625" indent="-322263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marL="428625" indent="-322263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marL="428625" indent="-322263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Problem Definition</a:t>
            </a:r>
          </a:p>
          <a:p>
            <a:pPr marL="428625" indent="-322263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Technological Stack</a:t>
            </a:r>
          </a:p>
          <a:p>
            <a:pPr marL="428625" indent="-322263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Review Suggestions (Given in Last meeting)</a:t>
            </a:r>
          </a:p>
          <a:p>
            <a:pPr marL="428625" indent="-322263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Proposed System Architecture/Working </a:t>
            </a:r>
          </a:p>
          <a:p>
            <a:pPr marL="428625" indent="-322263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Prototype Design Demonstration</a:t>
            </a:r>
          </a:p>
          <a:p>
            <a:pPr marL="428625" indent="-322263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Implementation Status</a:t>
            </a:r>
          </a:p>
          <a:p>
            <a:pPr marL="428625" indent="-322263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 panose="02020603050405020304" pitchFamily="18" charset="0"/>
                <a:cs typeface="DejaVu Sans" charset="0"/>
              </a:rPr>
              <a:t>Status of Paper Draft &amp; Targeted Conference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62924B92-302D-4120-AB4E-F1CD66E4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>
              <a:buClrTx/>
              <a:buFontTx/>
              <a:buNone/>
            </a:pPr>
            <a:r>
              <a:rPr lang="en-IN" altLang="en-US" sz="3600" b="1" dirty="0">
                <a:latin typeface="Times New Roman"/>
                <a:cs typeface="DejaVu Sans" charset="0"/>
              </a:rPr>
              <a:t>Introduction</a:t>
            </a:r>
            <a:endParaRPr lang="en-IN" altLang="en-US" sz="3600" b="1" dirty="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8A39652-DBE1-4759-B6DD-95F6DDB7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 anchor="t"/>
          <a:lstStyle>
            <a:lvl1pPr marL="428625" indent="-322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indent="-321945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/>
              </a:rPr>
              <a:t>The proposed smart tourism website is a travel website which provides with trip plans, hotel bookings, flight bookings, etc. and helps the end user find a suitable hotel / tour plan.</a:t>
            </a:r>
            <a:endParaRPr lang="en-US"/>
          </a:p>
          <a:p>
            <a:pPr indent="-321945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/>
              </a:rPr>
              <a:t>The website also provides with an itinerary of tour and shows nearby attraction places to visit in the vicinity of the end user or a hotel.</a:t>
            </a:r>
            <a:endParaRPr lang="en-IN" altLang="en-US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2852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62924B92-302D-4120-AB4E-F1CD66E4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>
              <a:buClrTx/>
              <a:buFontTx/>
              <a:buNone/>
            </a:pPr>
            <a:r>
              <a:rPr lang="en-IN" altLang="en-US" sz="3600" b="1" dirty="0">
                <a:latin typeface="Times New Roman"/>
                <a:cs typeface="DejaVu Sans" charset="0"/>
              </a:rPr>
              <a:t>Objectives</a:t>
            </a:r>
            <a:endParaRPr lang="en-IN" altLang="en-US" sz="3600" b="1" dirty="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8A39652-DBE1-4759-B6DD-95F6DDB7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 anchor="t"/>
          <a:lstStyle>
            <a:lvl1pPr marL="428625" indent="-322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49580" indent="-342900">
              <a:spcAft>
                <a:spcPts val="1413"/>
              </a:spcAft>
              <a:buClrTx/>
              <a:buFont typeface="Arial" panose="02020603050405020304" pitchFamily="18" charset="0"/>
              <a:buChar char="•"/>
            </a:pPr>
            <a:r>
              <a:rPr lang="en-IN" altLang="en-US" sz="2400" dirty="0">
                <a:latin typeface="Times New Roman"/>
                <a:cs typeface="DejaVu Sans" charset="0"/>
              </a:rPr>
              <a:t>To create and implement a smart tourism website to provide users with suggestions to tourist attraction spots, hotel booking, and tour planning using Django</a:t>
            </a:r>
            <a:endParaRPr lang="en-IN" altLang="en-US" sz="2400" dirty="0">
              <a:cs typeface="DejaVu Sans" charset="0"/>
            </a:endParaRPr>
          </a:p>
          <a:p>
            <a:pPr marL="449580" indent="-342900">
              <a:spcAft>
                <a:spcPts val="1413"/>
              </a:spcAft>
              <a:buClrTx/>
              <a:buFont typeface="Arial" panose="02020603050405020304" pitchFamily="18" charset="0"/>
              <a:buChar char="•"/>
            </a:pPr>
            <a:r>
              <a:rPr lang="en-IN" altLang="en-US" sz="2400" dirty="0">
                <a:latin typeface="Times New Roman"/>
                <a:cs typeface="Arial"/>
              </a:rPr>
              <a:t>To allow users to filter hotels through various parameters like budget, duration of stay, type of trip, recommended tourist spots, etc.</a:t>
            </a:r>
            <a:endParaRPr lang="en-IN" sz="2400" dirty="0">
              <a:latin typeface="Times New Roman"/>
              <a:cs typeface="Arial"/>
            </a:endParaRPr>
          </a:p>
          <a:p>
            <a:pPr marL="449580" indent="-342900">
              <a:spcAft>
                <a:spcPts val="1413"/>
              </a:spcAft>
              <a:buClrTx/>
              <a:buFont typeface="Arial" panose="02020603050405020304" pitchFamily="18" charset="0"/>
              <a:buChar char="•"/>
            </a:pPr>
            <a:r>
              <a:rPr lang="en-IN" sz="2400" dirty="0">
                <a:latin typeface="Times New Roman"/>
                <a:cs typeface="Arial"/>
              </a:rPr>
              <a:t>To provide customers with an itinerary for each day of trip as per user preference.</a:t>
            </a:r>
            <a:endParaRPr lang="en-IN" dirty="0"/>
          </a:p>
          <a:p>
            <a:pPr marL="449580" indent="-342900">
              <a:spcAft>
                <a:spcPts val="1413"/>
              </a:spcAft>
              <a:buClrTx/>
              <a:buFont typeface="Arial" panose="02020603050405020304" pitchFamily="18" charset="0"/>
              <a:buChar char="•"/>
            </a:pPr>
            <a:r>
              <a:rPr lang="en-IN" sz="2400" dirty="0">
                <a:latin typeface="Times New Roman"/>
                <a:cs typeface="Arial"/>
              </a:rPr>
              <a:t>To implement an AI chatbot for basic user queries.</a:t>
            </a:r>
            <a:endParaRPr lang="en-IN" dirty="0"/>
          </a:p>
          <a:p>
            <a:pPr marL="449580" indent="-342900">
              <a:spcAft>
                <a:spcPts val="1413"/>
              </a:spcAft>
              <a:buClrTx/>
              <a:buFont typeface="Arial" panose="02020603050405020304" pitchFamily="18" charset="0"/>
              <a:buChar char="•"/>
            </a:pPr>
            <a:endParaRPr lang="en-IN" sz="2400" dirty="0">
              <a:latin typeface="Times New Roman"/>
              <a:cs typeface="Arial"/>
            </a:endParaRPr>
          </a:p>
          <a:p>
            <a:pPr marL="431800" indent="-320675" hangingPunct="1">
              <a:spcAft>
                <a:spcPts val="1413"/>
              </a:spcAft>
              <a:buClrTx/>
            </a:pPr>
            <a:endParaRPr lang="en-IN" altLang="en-US" sz="2400"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24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62924B92-302D-4120-AB4E-F1CD66E4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>
              <a:buClrTx/>
            </a:pPr>
            <a:r>
              <a:rPr lang="en-IN" altLang="en-US" sz="3600" b="1" dirty="0">
                <a:latin typeface="Times New Roman"/>
                <a:cs typeface="DejaVu Sans" charset="0"/>
              </a:rPr>
              <a:t>Problem Definition</a:t>
            </a:r>
            <a:endParaRPr lang="en-IN" altLang="en-US" sz="3600" b="1" dirty="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8A39652-DBE1-4759-B6DD-95F6DDB7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 anchor="t"/>
          <a:lstStyle>
            <a:lvl1pPr marL="428625" indent="-322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indent="-321945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latin typeface="Times New Roman"/>
              </a:rPr>
              <a:t>Increasingly tourists are planning trips by themselves using the abundant information available on the web, however they still expect and want trip plan advisory services.</a:t>
            </a:r>
          </a:p>
          <a:p>
            <a:pPr indent="-321945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/>
                <a:cs typeface="DejaVu Sans" charset="0"/>
              </a:rPr>
              <a:t>This project proposes a travel website which provides hotel booking system and a tour </a:t>
            </a:r>
            <a:r>
              <a:rPr lang="en-IN" altLang="en-US" sz="2400" dirty="0">
                <a:latin typeface="Times New Roman"/>
                <a:cs typeface="DejaVu Sans" charset="0"/>
              </a:rPr>
              <a:t>itinerary with day wise plan for the trip and </a:t>
            </a:r>
            <a:r>
              <a:rPr lang="en-IN" altLang="en-US" sz="2400">
                <a:latin typeface="Times New Roman"/>
                <a:cs typeface="DejaVu Sans" charset="0"/>
              </a:rPr>
              <a:t>recommends attraction places to visit in the vicinity of end user or a hotel.</a:t>
            </a:r>
          </a:p>
          <a:p>
            <a:pPr indent="-321945" hangingPunct="1">
              <a:spcAft>
                <a:spcPts val="1413"/>
              </a:spcAft>
              <a:buClrTx/>
              <a:buFontTx/>
              <a:buNone/>
            </a:pPr>
            <a:endParaRPr lang="en-IN" altLang="en-US" sz="2400">
              <a:cs typeface="DejaVu Sans" charset="0"/>
            </a:endParaRPr>
          </a:p>
          <a:p>
            <a:pPr marL="431800" indent="-320675" hangingPunct="1">
              <a:spcAft>
                <a:spcPts val="1413"/>
              </a:spcAft>
              <a:buClrTx/>
            </a:pPr>
            <a:endParaRPr lang="en-IN" altLang="en-US" sz="2400"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25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62924B92-302D-4120-AB4E-F1CD66E4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>
              <a:buClrTx/>
            </a:pPr>
            <a:r>
              <a:rPr lang="en-IN" altLang="en-US" sz="3600" b="1" dirty="0">
                <a:latin typeface="Times New Roman"/>
                <a:cs typeface="DejaVu Sans" charset="0"/>
              </a:rPr>
              <a:t>Technological Stack</a:t>
            </a:r>
            <a:endParaRPr lang="en-IN" altLang="en-US" sz="3600" b="1" dirty="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8A39652-DBE1-4759-B6DD-95F6DDB7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 anchor="t"/>
          <a:lstStyle>
            <a:lvl1pPr marL="428625" indent="-322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indent="-321945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latin typeface="Times New Roman"/>
              </a:rPr>
              <a:t>Frontend :</a:t>
            </a:r>
          </a:p>
          <a:p>
            <a:pPr lvl="1" indent="-321945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/>
              </a:rPr>
              <a:t>Html, CSS, JS</a:t>
            </a:r>
            <a:endParaRPr lang="en-IN">
              <a:cs typeface="Times New Roman"/>
            </a:endParaRPr>
          </a:p>
          <a:p>
            <a:pPr marL="421005" lvl="1" indent="0">
              <a:spcAft>
                <a:spcPts val="1413"/>
              </a:spcAft>
              <a:buSzPct val="45000"/>
            </a:pPr>
            <a:endParaRPr lang="en-IN" altLang="en-US" sz="2400" dirty="0">
              <a:latin typeface="Times New Roman"/>
              <a:cs typeface="Times New Roman"/>
            </a:endParaRPr>
          </a:p>
          <a:p>
            <a:pPr indent="-342900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sz="2400">
                <a:latin typeface="Times New Roman"/>
                <a:cs typeface="Times New Roman"/>
              </a:rPr>
              <a:t>Backend / Database :</a:t>
            </a:r>
            <a:endParaRPr lang="en-IN">
              <a:cs typeface="Times New Roman"/>
            </a:endParaRPr>
          </a:p>
          <a:p>
            <a:pPr marL="657225" lvl="1" indent="-321945">
              <a:spcAft>
                <a:spcPts val="1413"/>
              </a:spcAft>
              <a:buFont typeface="Arial" panose="02020603050405020304" pitchFamily="18" charset="0"/>
              <a:buChar char="•"/>
            </a:pPr>
            <a:r>
              <a:rPr lang="en-IN" sz="2400">
                <a:latin typeface="Times New Roman"/>
                <a:cs typeface="Times New Roman"/>
              </a:rPr>
              <a:t>Django / SQL</a:t>
            </a:r>
            <a:endParaRPr lang="en-IN">
              <a:cs typeface="Times New Roman"/>
            </a:endParaRPr>
          </a:p>
          <a:p>
            <a:pPr marL="342900" indent="-342900">
              <a:spcAft>
                <a:spcPts val="1413"/>
              </a:spcAft>
              <a:buFont typeface="Arial" panose="02020603050405020304" pitchFamily="18" charset="0"/>
              <a:buChar char="•"/>
            </a:pPr>
            <a:endParaRPr lang="en-IN" sz="2400" dirty="0">
              <a:latin typeface="Times New Roman"/>
              <a:cs typeface="Times New Roman"/>
            </a:endParaRPr>
          </a:p>
          <a:p>
            <a:pPr marL="342900" indent="-342900">
              <a:spcAft>
                <a:spcPts val="1413"/>
              </a:spcAft>
              <a:buFont typeface="Arial" panose="02020603050405020304" pitchFamily="18" charset="0"/>
              <a:buChar char="•"/>
            </a:pPr>
            <a:r>
              <a:rPr lang="en-IN" sz="2400">
                <a:latin typeface="Times New Roman"/>
                <a:cs typeface="Times New Roman"/>
              </a:rPr>
              <a:t>AI Chatbot</a:t>
            </a:r>
            <a:endParaRPr lang="en-IN" sz="2400" dirty="0">
              <a:latin typeface="Times New Roman"/>
              <a:cs typeface="Times New Roman"/>
            </a:endParaRPr>
          </a:p>
          <a:p>
            <a:pPr marL="342900" indent="-342900">
              <a:spcAft>
                <a:spcPts val="1413"/>
              </a:spcAft>
              <a:buFont typeface="Arial" panose="02020603050405020304" pitchFamily="18" charset="0"/>
              <a:buChar char="•"/>
            </a:pPr>
            <a:r>
              <a:rPr lang="en-IN" sz="2400">
                <a:latin typeface="Times New Roman"/>
                <a:cs typeface="Times New Roman"/>
              </a:rPr>
              <a:t>ML : Content Based recommendation system</a:t>
            </a:r>
            <a:endParaRPr lang="en-IN" sz="2400" dirty="0">
              <a:latin typeface="Times New Roman"/>
              <a:cs typeface="Times New Roman"/>
            </a:endParaRPr>
          </a:p>
          <a:p>
            <a:pPr marL="657225" lvl="1" indent="-321945">
              <a:spcAft>
                <a:spcPts val="1413"/>
              </a:spcAft>
              <a:buFont typeface="Arial,Sans-Serif"/>
              <a:buChar char="•"/>
            </a:pPr>
            <a:endParaRPr lang="en-IN" sz="2400" dirty="0">
              <a:latin typeface="Times New Roman"/>
              <a:cs typeface="Times New Roman"/>
            </a:endParaRPr>
          </a:p>
          <a:p>
            <a:pPr marL="431800" indent="-320675" hangingPunct="1">
              <a:spcAft>
                <a:spcPts val="1413"/>
              </a:spcAft>
              <a:buClrTx/>
            </a:pPr>
            <a:endParaRPr lang="en-IN" altLang="en-US" sz="2400"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3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62924B92-302D-4120-AB4E-F1CD66E4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altLang="en-US" sz="3600" b="1" dirty="0">
                <a:latin typeface="Times New Roman"/>
              </a:rPr>
              <a:t>Review Suggestions</a:t>
            </a:r>
            <a:endParaRPr lang="en-US" dirty="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8A39652-DBE1-4759-B6DD-95F6DDB7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 anchor="t"/>
          <a:lstStyle>
            <a:lvl1pPr marL="428625" indent="-322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indent="-321945" hangingPunct="1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latin typeface="Times New Roman"/>
              </a:rPr>
              <a:t>Provide user with attraction places near a hotel or user location.</a:t>
            </a:r>
          </a:p>
          <a:p>
            <a:pPr indent="-321945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latin typeface="Times New Roman"/>
              </a:rPr>
              <a:t>Provide users with hotel and flight booking.</a:t>
            </a:r>
          </a:p>
          <a:p>
            <a:pPr indent="-321945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sz="2400" dirty="0">
                <a:latin typeface="Times New Roman"/>
                <a:cs typeface="Times New Roman"/>
              </a:rPr>
              <a:t>Provide users with different types of tours to customize the trip accordingly (business trip, family trip, etc.)</a:t>
            </a:r>
          </a:p>
          <a:p>
            <a:pPr indent="-321945">
              <a:spcAft>
                <a:spcPts val="141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sz="2400">
                <a:latin typeface="Times New Roman"/>
                <a:cs typeface="Times New Roman"/>
              </a:rPr>
              <a:t>Implement Recommendation System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812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62924B92-302D-4120-AB4E-F1CD66E4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/>
            <a:r>
              <a:rPr lang="en-IN" sz="3600" b="1" dirty="0">
                <a:latin typeface="Times New Roman"/>
                <a:cs typeface="Times New Roman"/>
              </a:rPr>
              <a:t>Proposed System Architecture/Working</a:t>
            </a:r>
            <a:r>
              <a:rPr lang="en-IN" sz="3600" dirty="0">
                <a:latin typeface="Times New Roman"/>
                <a:cs typeface="Times New Roman"/>
              </a:rPr>
              <a:t> </a:t>
            </a:r>
            <a:endParaRPr lang="en-US" dirty="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8A39652-DBE1-4759-B6DD-95F6DDB7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 anchor="t"/>
          <a:lstStyle>
            <a:lvl1pPr marL="428625" indent="-322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6680" indent="0" hangingPunct="1">
              <a:spcAft>
                <a:spcPts val="1413"/>
              </a:spcAft>
              <a:buSzPct val="45000"/>
            </a:pPr>
            <a:endParaRPr lang="en-IN" altLang="en-US" sz="2400" dirty="0">
              <a:latin typeface="Times New Roman"/>
              <a:cs typeface="DejaVu Sans" charset="0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1BFE4B6-9683-4B44-9B26-C7DFCA9E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9" y="1942843"/>
            <a:ext cx="8938576" cy="401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82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A7034D42-D19D-4392-A29B-C114C5C59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>
              <a:buClrTx/>
              <a:buFontTx/>
              <a:buNone/>
            </a:pPr>
            <a:r>
              <a:rPr lang="en-IN" altLang="en-US" sz="3600"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362</Words>
  <Application>Microsoft Office PowerPoint</Application>
  <PresentationFormat>Custom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Arial,Sans-Serif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Nada Rajguru</cp:lastModifiedBy>
  <cp:revision>396</cp:revision>
  <cp:lastPrinted>1601-01-01T00:00:00Z</cp:lastPrinted>
  <dcterms:created xsi:type="dcterms:W3CDTF">2017-10-25T08:22:14Z</dcterms:created>
  <dcterms:modified xsi:type="dcterms:W3CDTF">2022-05-08T07:13:00Z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