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fmla="val 1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15900" y="812800"/>
            <a:ext cx="7124700" cy="40052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en-IN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2272bc37_0_0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2272bc37_0_0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12272bc37_0_0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60663c92_0_8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60663c92_0_8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160663c92_0_8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60663c92_0_35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160663c92_0_35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160663c92_0_35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160663c92_0_1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160663c92_0_1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0160663c92_0_1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60663c92_0_15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60663c92_0_15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160663c92_0_15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60663c92_0_22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160663c92_0_22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160663c92_0_22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160663c92_0_42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160663c92_0_42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160663c92_0_42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167cd8dcf_0_0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167cd8dcf_0_0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167cd8dcf_0_0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06488" y="812800"/>
            <a:ext cx="5346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67cd8dcf_0_6:notes"/>
          <p:cNvSpPr/>
          <p:nvPr>
            <p:ph idx="2" type="sldImg"/>
          </p:nvPr>
        </p:nvSpPr>
        <p:spPr>
          <a:xfrm>
            <a:off x="215900" y="812800"/>
            <a:ext cx="7124700" cy="40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67cd8dcf_0_6:notes"/>
          <p:cNvSpPr txBox="1"/>
          <p:nvPr>
            <p:ph idx="1" type="body"/>
          </p:nvPr>
        </p:nvSpPr>
        <p:spPr>
          <a:xfrm>
            <a:off x="755650" y="5078413"/>
            <a:ext cx="6045300" cy="48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167cd8dcf_0_6:notes"/>
          <p:cNvSpPr txBox="1"/>
          <p:nvPr>
            <p:ph idx="12" type="sldNum"/>
          </p:nvPr>
        </p:nvSpPr>
        <p:spPr>
          <a:xfrm>
            <a:off x="4278313" y="10156825"/>
            <a:ext cx="3278100" cy="53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503238" y="1768475"/>
            <a:ext cx="9069387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 rot="5400000">
            <a:off x="2847182" y="-575468"/>
            <a:ext cx="4381500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 rot="5400000">
            <a:off x="5514975" y="2092325"/>
            <a:ext cx="584835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 rot="5400000">
            <a:off x="904081" y="-99219"/>
            <a:ext cx="5848350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03238" y="1768475"/>
            <a:ext cx="4456112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5111750" y="1768475"/>
            <a:ext cx="4457700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8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2543969" y="-272256"/>
            <a:ext cx="4984750" cy="9066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5210969" y="2394744"/>
            <a:ext cx="6451600" cy="226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601663" y="203200"/>
            <a:ext cx="6451600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32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113338" y="1768475"/>
            <a:ext cx="4459287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6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03238" y="1768475"/>
            <a:ext cx="9069387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007/978-3-642-30864-2_15" TargetMode="External"/><Relationship Id="rId4" Type="http://schemas.openxmlformats.org/officeDocument/2006/relationships/hyperlink" Target="https://doi.org/10.1007/978-3-540-72079-9_1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mplementing AI Based Comprehensive Web Framework for Tourism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02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Jaynam Shah - 18104047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Shah – 18104072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Nada Rajguru - 19204005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and Co-guide: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Anagha Aher and Prof. Nahid Shaikh</a:t>
            </a:r>
            <a:endParaRPr/>
          </a:p>
        </p:txBody>
      </p:sp>
      <p:pic>
        <p:nvPicPr>
          <p:cNvPr id="94" name="Google Shape;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8" y="0"/>
            <a:ext cx="9936162" cy="187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Page : Suggested Hotel</a:t>
            </a:r>
            <a:endParaRPr/>
          </a:p>
        </p:txBody>
      </p:sp>
      <p:pic>
        <p:nvPicPr>
          <p:cNvPr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38" y="1558925"/>
            <a:ext cx="9383126" cy="54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Page : Suggested Attraction</a:t>
            </a:r>
            <a:endParaRPr/>
          </a:p>
        </p:txBody>
      </p:sp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1325"/>
            <a:ext cx="9775824" cy="51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Page : Hotel Search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925"/>
            <a:ext cx="9775824" cy="57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Page : Hotel Details </a:t>
            </a:r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1325"/>
            <a:ext cx="9775824" cy="51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Page : Flight Booking</a:t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4775"/>
            <a:ext cx="9775824" cy="55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Page : Tour Packages</a:t>
            </a:r>
            <a:endParaRPr/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1325"/>
            <a:ext cx="9775824" cy="51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Chatbot</a:t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725"/>
            <a:ext cx="9775824" cy="519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582663" y="-82050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503250" y="1175250"/>
            <a:ext cx="9066300" cy="55779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27025" lvl="0" marL="301625" marR="78740" rtl="0" algn="just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Shafiee, M. M., Rahimzadeh, S., &amp; Haghighizade, R. (2016). The effect of implementing SEO techniques and websites design methods on e-tourism development: A study of travel agencies e-tourism websites. 2016 10th International Conference on e-Commerce in Developing Countries: With Focus on e-Tourism (ECDC). doi:10.1109/ecdc.2016.7492963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01625" marR="8636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 Yoke Cheng, &amp; Ab Hamid, N. R. (2011). Behaviour and preferences in browsing the travel and tourism websites. 2011 IEEE Colloquium on Humanities, Science and Engineering. doi:10.1109/chuser.2011.6163731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01625" marR="86360" rtl="0" algn="just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Travel Planner: A mashup of travel-related web services. 2013 International Conference on Current Trends in Information Technology (CTIT). doi:10.1109/ctit.2013.6749499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01625" marR="83820" rtl="0" algn="just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Sebastia, L., Garcia, I., Onaindia, E., &amp; Guzman, C. (2008). e-Tourism: A Tourist Recommendation and Planning Application. 2008 20th IEEE International Conference on Tools with Artificial Intelligence. doi:10.1109/ictai.2008.18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01625" marR="83820" rtl="0" algn="just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Barranco M.J., Noguera J.M., Castro J., Martínez L. (2012) A Context-Aware Mobile Recommender System Based on Location and Trajectory. In: Casillas J., Martínez-López F., Corchado Rodríguez J. (eds) Management Intelligent Systems. Advances in Intelligent Systems and Computing, vol 171. Springer, Berlin, Heidelberg. </a:t>
            </a:r>
            <a:r>
              <a:rPr lang="en-I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https://doi.org/10.1007/978-3-642-30864-2_15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01625" marR="83820" rtl="0" algn="just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Pazzani M.J., Billsus D. (2007) Content-Based Recommendation Systems. In: Brusilovsky P., Kobsa A., Nejdl W. (eds) The Adaptive Web. Lecture Notes in Computer Science, vol 4321. Springer, Berlin, Heidelberg. </a:t>
            </a:r>
            <a:r>
              <a:rPr lang="en-I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https://doi.org/10.1007/978-3-540-72079-9_10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301625" marR="83820" rtl="0" algn="just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-I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Nart D., Ferrara F., Tasso C. (2013) Personalized Access to Scientific Publications: from Recommendation to Explanation. In: Carberry S., Weibelzahl S., Micarelli A., Semeraro G. (eds) User Modeling, Adaptation, and Personalization. UMAP 2013. Lecture Notes in Computer Science, vol 7899. Springer, Berlin, Heidelberg. https://doi.org/10.1007/978-3-642-38844-6_26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/>
        </p:nvSpPr>
        <p:spPr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503238" y="1201738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0675" lvl="0" marL="43021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Stack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Suggestions (Given in Last meeting)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Architecture/Working 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Design Demonstration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Status</a:t>
            </a:r>
            <a:endParaRPr/>
          </a:p>
          <a:p>
            <a:pPr indent="-322263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of Paper Draft &amp; Targeted Conference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1945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smart tourism website is a travel website which provides with trip plans, hotel bookings, flight bookings, etc. and helps the end user find a suitable hotel / tour plan.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5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also provides with an itinerary of tour and shows nearby attraction places to visit in the vicinity of the end user or a hotel.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42900" lvl="0" marL="44958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and implement a smart tourism website to provide users with suggestions to tourist attraction spots, hotel booking, and tour planning using Django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4958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users to filter hotels through various parameters like budget, duration of stay, type of trip, recommended tourist spots, etc.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4958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customers with an itinerary for each day of trip as per user preference.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4958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an AI chatbot for basic user queries.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44958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1945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Increasingly tourists are planning trips by themselves using the abundant information available on the web, however they still expect and want trip plan advisory services.</a:t>
            </a:r>
            <a:endParaRPr/>
          </a:p>
          <a:p>
            <a:pPr indent="-321945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proposes a travel website which provides hotel booking system and a tour itinerary with day wise plan for the trip and recommends attraction places to visit in the vicinity of end user or a hotel.</a:t>
            </a:r>
            <a:endParaRPr/>
          </a:p>
          <a:p>
            <a:pPr indent="-321945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Stack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0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1945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:</a:t>
            </a:r>
            <a:endParaRPr/>
          </a:p>
          <a:p>
            <a:pPr indent="-321944" lvl="1" marL="742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944" lvl="1" marL="742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/ SQL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Chatbot</a:t>
            </a:r>
            <a:endParaRPr/>
          </a:p>
          <a:p>
            <a:pPr indent="-342900" lvl="0" marL="3429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: Content Based recommendation system</a:t>
            </a:r>
            <a:endParaRPr/>
          </a:p>
          <a:p>
            <a:pPr indent="-169544" lvl="1" marL="6572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Suggestions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1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1945" lvl="0" marL="4286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user with attraction places near a hotel or user location.</a:t>
            </a:r>
            <a:endParaRPr/>
          </a:p>
          <a:p>
            <a:pPr indent="-321945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users with hotel and flight booking.</a:t>
            </a:r>
            <a:endParaRPr/>
          </a:p>
          <a:p>
            <a:pPr indent="-321945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users with different types of tours to customize the trip accordingly (business trip, family trip, etc.)</a:t>
            </a:r>
            <a:endParaRPr/>
          </a:p>
          <a:p>
            <a:pPr indent="-321945" lvl="0" marL="42862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Recommendation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Architecture/Working</a:t>
            </a: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0" lvl="0" marL="106679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iagram&#10;&#10;Description automatically generated" id="144" name="Google Shape;1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79" y="1942843"/>
            <a:ext cx="8938576" cy="401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503238" y="301625"/>
            <a:ext cx="9066300" cy="125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IN"/>
              <a:t> </a:t>
            </a: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endParaRPr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503238" y="1768475"/>
            <a:ext cx="9066300" cy="49848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425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Built frontend : Home page, Hotels page, Flight booking page, About us page, Contact page, Recommendation page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Working on implementing API to get the relevant data on backend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Working on implementing an AI chatbot that can provide users with simple answers for any queries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