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2" r:id="rId7"/>
    <p:sldId id="263" r:id="rId8"/>
    <p:sldId id="264"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ABCF3-9B6D-480B-BE8A-467B95D82443}" v="833" dt="2024-07-17T19:10:17.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610D2F-ADA7-4BF7-BA8B-F0258869A96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EA880EE-D33E-4A4F-97A7-A23C0D1A7747}">
      <dgm:prSet/>
      <dgm:spPr/>
      <dgm:t>
        <a:bodyPr/>
        <a:lstStyle/>
        <a:p>
          <a:r>
            <a:rPr lang="en-US" b="1" u="sng"/>
            <a:t>Initialization</a:t>
          </a:r>
          <a:endParaRPr lang="en-US"/>
        </a:p>
      </dgm:t>
    </dgm:pt>
    <dgm:pt modelId="{16173445-7949-4301-B6DC-8B3F3E75FA2E}" type="parTrans" cxnId="{32A5DFCD-6E00-437B-A2A9-D03180790C6E}">
      <dgm:prSet/>
      <dgm:spPr/>
      <dgm:t>
        <a:bodyPr/>
        <a:lstStyle/>
        <a:p>
          <a:endParaRPr lang="en-US"/>
        </a:p>
      </dgm:t>
    </dgm:pt>
    <dgm:pt modelId="{43DBBAD2-A470-4E6F-9144-2FF554EF38C0}" type="sibTrans" cxnId="{32A5DFCD-6E00-437B-A2A9-D03180790C6E}">
      <dgm:prSet/>
      <dgm:spPr/>
      <dgm:t>
        <a:bodyPr/>
        <a:lstStyle/>
        <a:p>
          <a:endParaRPr lang="en-US"/>
        </a:p>
      </dgm:t>
    </dgm:pt>
    <dgm:pt modelId="{F3CBE819-E1E0-46C7-9052-54E4EB4A5EC4}">
      <dgm:prSet/>
      <dgm:spPr/>
      <dgm:t>
        <a:bodyPr/>
        <a:lstStyle/>
        <a:p>
          <a:r>
            <a:rPr lang="en-US"/>
            <a:t>Define a structure Student for student details.</a:t>
          </a:r>
        </a:p>
      </dgm:t>
    </dgm:pt>
    <dgm:pt modelId="{AD67D778-0BC5-455A-BFFB-EF39343759BC}" type="parTrans" cxnId="{9D5C2A78-8259-4A33-86BF-A36233ECF504}">
      <dgm:prSet/>
      <dgm:spPr/>
      <dgm:t>
        <a:bodyPr/>
        <a:lstStyle/>
        <a:p>
          <a:endParaRPr lang="en-US"/>
        </a:p>
      </dgm:t>
    </dgm:pt>
    <dgm:pt modelId="{A936D64B-FC59-46B2-B453-47669BD4163A}" type="sibTrans" cxnId="{9D5C2A78-8259-4A33-86BF-A36233ECF504}">
      <dgm:prSet/>
      <dgm:spPr/>
      <dgm:t>
        <a:bodyPr/>
        <a:lstStyle/>
        <a:p>
          <a:endParaRPr lang="en-US"/>
        </a:p>
      </dgm:t>
    </dgm:pt>
    <dgm:pt modelId="{C3FDC2B5-F5FE-43B3-AA9F-2962612F2318}">
      <dgm:prSet/>
      <dgm:spPr/>
      <dgm:t>
        <a:bodyPr/>
        <a:lstStyle/>
        <a:p>
          <a:r>
            <a:rPr lang="en-US"/>
            <a:t>Initialize an array students to hold student records.</a:t>
          </a:r>
        </a:p>
      </dgm:t>
    </dgm:pt>
    <dgm:pt modelId="{DAE7B25C-7C80-4315-9EAF-5F1F32C8A9FA}" type="parTrans" cxnId="{32F5DCA1-C717-4ABB-8E67-929CD3EAC0F1}">
      <dgm:prSet/>
      <dgm:spPr/>
      <dgm:t>
        <a:bodyPr/>
        <a:lstStyle/>
        <a:p>
          <a:endParaRPr lang="en-US"/>
        </a:p>
      </dgm:t>
    </dgm:pt>
    <dgm:pt modelId="{86BA14F4-0D8E-4A84-B7DB-2501AEBF4639}" type="sibTrans" cxnId="{32F5DCA1-C717-4ABB-8E67-929CD3EAC0F1}">
      <dgm:prSet/>
      <dgm:spPr/>
      <dgm:t>
        <a:bodyPr/>
        <a:lstStyle/>
        <a:p>
          <a:endParaRPr lang="en-US"/>
        </a:p>
      </dgm:t>
    </dgm:pt>
    <dgm:pt modelId="{EAC6FC43-661A-4F20-AA40-5FEC5AAE8FDB}">
      <dgm:prSet/>
      <dgm:spPr/>
      <dgm:t>
        <a:bodyPr/>
        <a:lstStyle/>
        <a:p>
          <a:r>
            <a:rPr lang="en-US"/>
            <a:t>Start with count set to 0 for tracking stored students.</a:t>
          </a:r>
        </a:p>
      </dgm:t>
    </dgm:pt>
    <dgm:pt modelId="{598802EF-1D6A-46D2-A8A0-3043F6DB4ED9}" type="parTrans" cxnId="{203FBD40-BD8E-4702-A8B7-6A3FB43397C4}">
      <dgm:prSet/>
      <dgm:spPr/>
      <dgm:t>
        <a:bodyPr/>
        <a:lstStyle/>
        <a:p>
          <a:endParaRPr lang="en-US"/>
        </a:p>
      </dgm:t>
    </dgm:pt>
    <dgm:pt modelId="{7F1290F3-E86E-4BBF-A562-A47F9FFA7481}" type="sibTrans" cxnId="{203FBD40-BD8E-4702-A8B7-6A3FB43397C4}">
      <dgm:prSet/>
      <dgm:spPr/>
      <dgm:t>
        <a:bodyPr/>
        <a:lstStyle/>
        <a:p>
          <a:endParaRPr lang="en-US"/>
        </a:p>
      </dgm:t>
    </dgm:pt>
    <dgm:pt modelId="{FCB4D12F-74F4-4B89-90D7-A97C552F1F39}">
      <dgm:prSet/>
      <dgm:spPr/>
      <dgm:t>
        <a:bodyPr/>
        <a:lstStyle/>
        <a:p>
          <a:r>
            <a:rPr lang="en-US" b="1" u="sng"/>
            <a:t>Menu Interaction</a:t>
          </a:r>
          <a:endParaRPr lang="en-US"/>
        </a:p>
      </dgm:t>
    </dgm:pt>
    <dgm:pt modelId="{6E3220F5-32AA-4234-ADEF-A2580013B25A}" type="parTrans" cxnId="{75DB577F-CE00-4FE2-9FC3-85706EC7CAA2}">
      <dgm:prSet/>
      <dgm:spPr/>
      <dgm:t>
        <a:bodyPr/>
        <a:lstStyle/>
        <a:p>
          <a:endParaRPr lang="en-US"/>
        </a:p>
      </dgm:t>
    </dgm:pt>
    <dgm:pt modelId="{C24AEF4A-1109-46D8-B09F-6BEEE60F91D2}" type="sibTrans" cxnId="{75DB577F-CE00-4FE2-9FC3-85706EC7CAA2}">
      <dgm:prSet/>
      <dgm:spPr/>
      <dgm:t>
        <a:bodyPr/>
        <a:lstStyle/>
        <a:p>
          <a:endParaRPr lang="en-US"/>
        </a:p>
      </dgm:t>
    </dgm:pt>
    <dgm:pt modelId="{73507504-AF73-4FBA-9CC5-1856E474E27A}">
      <dgm:prSet/>
      <dgm:spPr/>
      <dgm:t>
        <a:bodyPr/>
        <a:lstStyle/>
        <a:p>
          <a:r>
            <a:rPr lang="en-US"/>
            <a:t>Display a menu with options: add student, display students, or exit.</a:t>
          </a:r>
        </a:p>
      </dgm:t>
    </dgm:pt>
    <dgm:pt modelId="{41A5A0BB-E62F-434E-8574-1C54CF20AC91}" type="parTrans" cxnId="{2D76A0B8-97D8-48A0-914C-3CEF3D3244AD}">
      <dgm:prSet/>
      <dgm:spPr/>
      <dgm:t>
        <a:bodyPr/>
        <a:lstStyle/>
        <a:p>
          <a:endParaRPr lang="en-US"/>
        </a:p>
      </dgm:t>
    </dgm:pt>
    <dgm:pt modelId="{15781787-1C98-4BD4-B7E4-D92B213580AC}" type="sibTrans" cxnId="{2D76A0B8-97D8-48A0-914C-3CEF3D3244AD}">
      <dgm:prSet/>
      <dgm:spPr/>
      <dgm:t>
        <a:bodyPr/>
        <a:lstStyle/>
        <a:p>
          <a:endParaRPr lang="en-US"/>
        </a:p>
      </dgm:t>
    </dgm:pt>
    <dgm:pt modelId="{E1500B96-367D-4D46-94D0-5042FCA3C789}">
      <dgm:prSet/>
      <dgm:spPr/>
      <dgm:t>
        <a:bodyPr/>
        <a:lstStyle/>
        <a:p>
          <a:r>
            <a:rPr lang="en-US"/>
            <a:t>Prompt the user for their choice and read input.</a:t>
          </a:r>
        </a:p>
      </dgm:t>
    </dgm:pt>
    <dgm:pt modelId="{D38D4690-EFED-4F77-82C4-F2B77EC08793}" type="parTrans" cxnId="{2F5F21ED-8911-4BFA-8841-999FFE1571E5}">
      <dgm:prSet/>
      <dgm:spPr/>
      <dgm:t>
        <a:bodyPr/>
        <a:lstStyle/>
        <a:p>
          <a:endParaRPr lang="en-US"/>
        </a:p>
      </dgm:t>
    </dgm:pt>
    <dgm:pt modelId="{8864A004-4C12-43A6-9173-6776B1A3F594}" type="sibTrans" cxnId="{2F5F21ED-8911-4BFA-8841-999FFE1571E5}">
      <dgm:prSet/>
      <dgm:spPr/>
      <dgm:t>
        <a:bodyPr/>
        <a:lstStyle/>
        <a:p>
          <a:endParaRPr lang="en-US"/>
        </a:p>
      </dgm:t>
    </dgm:pt>
    <dgm:pt modelId="{87C7362D-86E6-4D63-9215-EB18929E30B3}">
      <dgm:prSet/>
      <dgm:spPr/>
      <dgm:t>
        <a:bodyPr/>
        <a:lstStyle/>
        <a:p>
          <a:r>
            <a:rPr lang="en-US" b="1" u="sng"/>
            <a:t>Add Student</a:t>
          </a:r>
          <a:r>
            <a:rPr lang="en-US" u="sng"/>
            <a:t>:</a:t>
          </a:r>
          <a:endParaRPr lang="en-US"/>
        </a:p>
      </dgm:t>
    </dgm:pt>
    <dgm:pt modelId="{B38646A9-8389-4CD2-A919-EB4A25442FC3}" type="parTrans" cxnId="{49953400-6AA4-480B-943C-BEAC8F8F65AF}">
      <dgm:prSet/>
      <dgm:spPr/>
      <dgm:t>
        <a:bodyPr/>
        <a:lstStyle/>
        <a:p>
          <a:endParaRPr lang="en-US"/>
        </a:p>
      </dgm:t>
    </dgm:pt>
    <dgm:pt modelId="{9D0606E6-3BDD-4167-ACD9-BFDC806EA77C}" type="sibTrans" cxnId="{49953400-6AA4-480B-943C-BEAC8F8F65AF}">
      <dgm:prSet/>
      <dgm:spPr/>
      <dgm:t>
        <a:bodyPr/>
        <a:lstStyle/>
        <a:p>
          <a:endParaRPr lang="en-US"/>
        </a:p>
      </dgm:t>
    </dgm:pt>
    <dgm:pt modelId="{66E01951-CE2D-414E-8F8B-7822E9936570}">
      <dgm:prSet/>
      <dgm:spPr/>
      <dgm:t>
        <a:bodyPr/>
        <a:lstStyle/>
        <a:p>
          <a:r>
            <a:rPr lang="en-US"/>
            <a:t>Check if there's space in the students array (count &lt; MAX_STUDENTS).</a:t>
          </a:r>
        </a:p>
      </dgm:t>
    </dgm:pt>
    <dgm:pt modelId="{551BDFF8-3409-455F-8589-E6ADD54F4AD7}" type="parTrans" cxnId="{33B8195A-3587-4AA4-93BF-6ACB69B16A3F}">
      <dgm:prSet/>
      <dgm:spPr/>
      <dgm:t>
        <a:bodyPr/>
        <a:lstStyle/>
        <a:p>
          <a:endParaRPr lang="en-US"/>
        </a:p>
      </dgm:t>
    </dgm:pt>
    <dgm:pt modelId="{A308EAD3-2D90-4A11-9DF0-6BA4A6AA6D90}" type="sibTrans" cxnId="{33B8195A-3587-4AA4-93BF-6ACB69B16A3F}">
      <dgm:prSet/>
      <dgm:spPr/>
      <dgm:t>
        <a:bodyPr/>
        <a:lstStyle/>
        <a:p>
          <a:endParaRPr lang="en-US"/>
        </a:p>
      </dgm:t>
    </dgm:pt>
    <dgm:pt modelId="{434A4ED4-C33B-41C7-92A3-5264A5E08D74}">
      <dgm:prSet/>
      <dgm:spPr/>
      <dgm:t>
        <a:bodyPr/>
        <a:lstStyle/>
        <a:p>
          <a:r>
            <a:rPr lang="en-US"/>
            <a:t>Prompt for name, roll number, and marks.</a:t>
          </a:r>
        </a:p>
      </dgm:t>
    </dgm:pt>
    <dgm:pt modelId="{0A41F634-4892-427C-9D24-DB555A2653A8}" type="parTrans" cxnId="{70453DFB-FC4F-4D6D-BABB-39E281927E36}">
      <dgm:prSet/>
      <dgm:spPr/>
      <dgm:t>
        <a:bodyPr/>
        <a:lstStyle/>
        <a:p>
          <a:endParaRPr lang="en-US"/>
        </a:p>
      </dgm:t>
    </dgm:pt>
    <dgm:pt modelId="{148E249C-B142-42F2-BBE6-6B89C277E40A}" type="sibTrans" cxnId="{70453DFB-FC4F-4D6D-BABB-39E281927E36}">
      <dgm:prSet/>
      <dgm:spPr/>
      <dgm:t>
        <a:bodyPr/>
        <a:lstStyle/>
        <a:p>
          <a:endParaRPr lang="en-US"/>
        </a:p>
      </dgm:t>
    </dgm:pt>
    <dgm:pt modelId="{10567A6B-5F08-4040-B5D0-E0A19D8698B2}">
      <dgm:prSet/>
      <dgm:spPr/>
      <dgm:t>
        <a:bodyPr/>
        <a:lstStyle/>
        <a:p>
          <a:r>
            <a:rPr lang="en-US"/>
            <a:t>Calculate the grade based on marks and store the student's details.</a:t>
          </a:r>
        </a:p>
      </dgm:t>
    </dgm:pt>
    <dgm:pt modelId="{E768BFAB-5201-4BE7-9063-808CB01AC225}" type="parTrans" cxnId="{70799905-B214-4E0D-9CCE-015124A8CCD5}">
      <dgm:prSet/>
      <dgm:spPr/>
      <dgm:t>
        <a:bodyPr/>
        <a:lstStyle/>
        <a:p>
          <a:endParaRPr lang="en-US"/>
        </a:p>
      </dgm:t>
    </dgm:pt>
    <dgm:pt modelId="{3E2B4C82-0BB7-419C-88F6-5384F1657AC1}" type="sibTrans" cxnId="{70799905-B214-4E0D-9CCE-015124A8CCD5}">
      <dgm:prSet/>
      <dgm:spPr/>
      <dgm:t>
        <a:bodyPr/>
        <a:lstStyle/>
        <a:p>
          <a:endParaRPr lang="en-US"/>
        </a:p>
      </dgm:t>
    </dgm:pt>
    <dgm:pt modelId="{C8008549-87BD-4302-8933-845398FE4984}">
      <dgm:prSet/>
      <dgm:spPr/>
      <dgm:t>
        <a:bodyPr/>
        <a:lstStyle/>
        <a:p>
          <a:r>
            <a:rPr lang="en-US"/>
            <a:t>Increment count and confirm successful addition.</a:t>
          </a:r>
        </a:p>
      </dgm:t>
    </dgm:pt>
    <dgm:pt modelId="{BE9F8917-5B9F-4A0F-B7EB-1AA2652669F4}" type="parTrans" cxnId="{D548A43B-3E30-49A9-9C6D-8BA93E29E97F}">
      <dgm:prSet/>
      <dgm:spPr/>
      <dgm:t>
        <a:bodyPr/>
        <a:lstStyle/>
        <a:p>
          <a:endParaRPr lang="en-US"/>
        </a:p>
      </dgm:t>
    </dgm:pt>
    <dgm:pt modelId="{84336209-ED63-46E2-AEF2-45596A6347B5}" type="sibTrans" cxnId="{D548A43B-3E30-49A9-9C6D-8BA93E29E97F}">
      <dgm:prSet/>
      <dgm:spPr/>
      <dgm:t>
        <a:bodyPr/>
        <a:lstStyle/>
        <a:p>
          <a:endParaRPr lang="en-US"/>
        </a:p>
      </dgm:t>
    </dgm:pt>
    <dgm:pt modelId="{6CB8A83B-9988-4E2C-8CB0-A1F03D56E75D}">
      <dgm:prSet/>
      <dgm:spPr/>
      <dgm:t>
        <a:bodyPr/>
        <a:lstStyle/>
        <a:p>
          <a:r>
            <a:rPr lang="en-US" b="1" u="sng"/>
            <a:t>Display Students:</a:t>
          </a:r>
          <a:endParaRPr lang="en-US"/>
        </a:p>
      </dgm:t>
    </dgm:pt>
    <dgm:pt modelId="{F455AF4A-057B-41A8-9558-2E0E9CDFE27A}" type="parTrans" cxnId="{F3E4B7B8-9D3C-433E-81E1-E5D532852AF1}">
      <dgm:prSet/>
      <dgm:spPr/>
      <dgm:t>
        <a:bodyPr/>
        <a:lstStyle/>
        <a:p>
          <a:endParaRPr lang="en-US"/>
        </a:p>
      </dgm:t>
    </dgm:pt>
    <dgm:pt modelId="{2B39F955-5553-41EF-AAC7-9FCDF52252A9}" type="sibTrans" cxnId="{F3E4B7B8-9D3C-433E-81E1-E5D532852AF1}">
      <dgm:prSet/>
      <dgm:spPr/>
      <dgm:t>
        <a:bodyPr/>
        <a:lstStyle/>
        <a:p>
          <a:endParaRPr lang="en-US"/>
        </a:p>
      </dgm:t>
    </dgm:pt>
    <dgm:pt modelId="{E24C57EE-6620-4095-88DB-328AE54606B1}">
      <dgm:prSet/>
      <dgm:spPr/>
      <dgm:t>
        <a:bodyPr/>
        <a:lstStyle/>
        <a:p>
          <a:r>
            <a:rPr lang="en-US"/>
            <a:t>Check if any students are stored (count &gt; 0).</a:t>
          </a:r>
        </a:p>
      </dgm:t>
    </dgm:pt>
    <dgm:pt modelId="{53D9F7BC-89DF-4286-82FF-7074B2EE1B7A}" type="parTrans" cxnId="{DF0170C8-F69C-4DCE-9D14-46461C3ABE1B}">
      <dgm:prSet/>
      <dgm:spPr/>
      <dgm:t>
        <a:bodyPr/>
        <a:lstStyle/>
        <a:p>
          <a:endParaRPr lang="en-US"/>
        </a:p>
      </dgm:t>
    </dgm:pt>
    <dgm:pt modelId="{7FE3A651-AC61-4DB7-A444-0322904BD8FD}" type="sibTrans" cxnId="{DF0170C8-F69C-4DCE-9D14-46461C3ABE1B}">
      <dgm:prSet/>
      <dgm:spPr/>
      <dgm:t>
        <a:bodyPr/>
        <a:lstStyle/>
        <a:p>
          <a:endParaRPr lang="en-US"/>
        </a:p>
      </dgm:t>
    </dgm:pt>
    <dgm:pt modelId="{8BDDBEFB-48BB-40A8-B397-B09AA48BE378}">
      <dgm:prSet/>
      <dgm:spPr/>
      <dgm:t>
        <a:bodyPr/>
        <a:lstStyle/>
        <a:p>
          <a:r>
            <a:rPr lang="en-US"/>
            <a:t>Print details (name, roll number, marks, grade) for each student.</a:t>
          </a:r>
        </a:p>
      </dgm:t>
    </dgm:pt>
    <dgm:pt modelId="{5CC59CB0-F438-4DF7-B610-F77931F87451}" type="parTrans" cxnId="{D7D2E0A4-57D1-40FB-85D7-ABB17442C6E1}">
      <dgm:prSet/>
      <dgm:spPr/>
      <dgm:t>
        <a:bodyPr/>
        <a:lstStyle/>
        <a:p>
          <a:endParaRPr lang="en-US"/>
        </a:p>
      </dgm:t>
    </dgm:pt>
    <dgm:pt modelId="{4EF66AFE-02DB-4492-93B8-B51E4EDF62EA}" type="sibTrans" cxnId="{D7D2E0A4-57D1-40FB-85D7-ABB17442C6E1}">
      <dgm:prSet/>
      <dgm:spPr/>
      <dgm:t>
        <a:bodyPr/>
        <a:lstStyle/>
        <a:p>
          <a:endParaRPr lang="en-US"/>
        </a:p>
      </dgm:t>
    </dgm:pt>
    <dgm:pt modelId="{FD242480-FD3A-4C12-8412-142DF5450FFE}">
      <dgm:prSet/>
      <dgm:spPr/>
      <dgm:t>
        <a:bodyPr/>
        <a:lstStyle/>
        <a:p>
          <a:r>
            <a:rPr lang="en-US" b="1" u="sng"/>
            <a:t>Exit Program</a:t>
          </a:r>
          <a:endParaRPr lang="en-US"/>
        </a:p>
      </dgm:t>
    </dgm:pt>
    <dgm:pt modelId="{5820B4E7-29F9-4823-AF0F-47DE933EA6C5}" type="parTrans" cxnId="{42EFFC4F-5B5B-4EAB-9210-4EB41078E644}">
      <dgm:prSet/>
      <dgm:spPr/>
      <dgm:t>
        <a:bodyPr/>
        <a:lstStyle/>
        <a:p>
          <a:endParaRPr lang="en-US"/>
        </a:p>
      </dgm:t>
    </dgm:pt>
    <dgm:pt modelId="{AA413CDC-F76C-486F-B124-660005BC25A1}" type="sibTrans" cxnId="{42EFFC4F-5B5B-4EAB-9210-4EB41078E644}">
      <dgm:prSet/>
      <dgm:spPr/>
      <dgm:t>
        <a:bodyPr/>
        <a:lstStyle/>
        <a:p>
          <a:endParaRPr lang="en-US"/>
        </a:p>
      </dgm:t>
    </dgm:pt>
    <dgm:pt modelId="{08C547E5-D87E-4A74-92B3-E7CC3071ECA0}">
      <dgm:prSet/>
      <dgm:spPr/>
      <dgm:t>
        <a:bodyPr/>
        <a:lstStyle/>
        <a:p>
          <a:r>
            <a:rPr lang="en-US"/>
            <a:t>End the program when the user chooses to exit.</a:t>
          </a:r>
        </a:p>
      </dgm:t>
    </dgm:pt>
    <dgm:pt modelId="{A29F66A9-4106-4087-94AD-A6EAFB9BB45F}" type="parTrans" cxnId="{7A6B6FBF-5990-41DA-88A3-230B705B198B}">
      <dgm:prSet/>
      <dgm:spPr/>
      <dgm:t>
        <a:bodyPr/>
        <a:lstStyle/>
        <a:p>
          <a:endParaRPr lang="en-US"/>
        </a:p>
      </dgm:t>
    </dgm:pt>
    <dgm:pt modelId="{1A79372A-0A72-4D42-88BB-750631863D45}" type="sibTrans" cxnId="{7A6B6FBF-5990-41DA-88A3-230B705B198B}">
      <dgm:prSet/>
      <dgm:spPr/>
      <dgm:t>
        <a:bodyPr/>
        <a:lstStyle/>
        <a:p>
          <a:endParaRPr lang="en-US"/>
        </a:p>
      </dgm:t>
    </dgm:pt>
    <dgm:pt modelId="{7FC25AC2-40A7-4E44-9AEB-8A01A31C26A9}" type="pres">
      <dgm:prSet presAssocID="{42610D2F-ADA7-4BF7-BA8B-F0258869A966}" presName="Name0" presStyleCnt="0">
        <dgm:presLayoutVars>
          <dgm:dir/>
          <dgm:resizeHandles val="exact"/>
        </dgm:presLayoutVars>
      </dgm:prSet>
      <dgm:spPr/>
    </dgm:pt>
    <dgm:pt modelId="{81CCB8FD-9657-4B08-BF39-0730CC9BA30B}" type="pres">
      <dgm:prSet presAssocID="{FEA880EE-D33E-4A4F-97A7-A23C0D1A7747}" presName="node" presStyleLbl="node1" presStyleIdx="0" presStyleCnt="17">
        <dgm:presLayoutVars>
          <dgm:bulletEnabled val="1"/>
        </dgm:presLayoutVars>
      </dgm:prSet>
      <dgm:spPr/>
    </dgm:pt>
    <dgm:pt modelId="{A26FA307-285C-4A88-93BE-9DFBE2A86AC0}" type="pres">
      <dgm:prSet presAssocID="{43DBBAD2-A470-4E6F-9144-2FF554EF38C0}" presName="sibTrans" presStyleLbl="sibTrans1D1" presStyleIdx="0" presStyleCnt="16"/>
      <dgm:spPr/>
    </dgm:pt>
    <dgm:pt modelId="{965536D8-34AC-473B-BC21-850A2DF25412}" type="pres">
      <dgm:prSet presAssocID="{43DBBAD2-A470-4E6F-9144-2FF554EF38C0}" presName="connectorText" presStyleLbl="sibTrans1D1" presStyleIdx="0" presStyleCnt="16"/>
      <dgm:spPr/>
    </dgm:pt>
    <dgm:pt modelId="{2C590779-B188-466C-B0E7-0B5C89ED6C45}" type="pres">
      <dgm:prSet presAssocID="{F3CBE819-E1E0-46C7-9052-54E4EB4A5EC4}" presName="node" presStyleLbl="node1" presStyleIdx="1" presStyleCnt="17">
        <dgm:presLayoutVars>
          <dgm:bulletEnabled val="1"/>
        </dgm:presLayoutVars>
      </dgm:prSet>
      <dgm:spPr/>
    </dgm:pt>
    <dgm:pt modelId="{2B9C6426-143F-4AEC-9E8B-E9F6A0177476}" type="pres">
      <dgm:prSet presAssocID="{A936D64B-FC59-46B2-B453-47669BD4163A}" presName="sibTrans" presStyleLbl="sibTrans1D1" presStyleIdx="1" presStyleCnt="16"/>
      <dgm:spPr/>
    </dgm:pt>
    <dgm:pt modelId="{52E42098-6A63-4EF1-8CA5-258C54B3BC63}" type="pres">
      <dgm:prSet presAssocID="{A936D64B-FC59-46B2-B453-47669BD4163A}" presName="connectorText" presStyleLbl="sibTrans1D1" presStyleIdx="1" presStyleCnt="16"/>
      <dgm:spPr/>
    </dgm:pt>
    <dgm:pt modelId="{AC7E9469-F4EB-4DE1-912B-409C45378902}" type="pres">
      <dgm:prSet presAssocID="{C3FDC2B5-F5FE-43B3-AA9F-2962612F2318}" presName="node" presStyleLbl="node1" presStyleIdx="2" presStyleCnt="17">
        <dgm:presLayoutVars>
          <dgm:bulletEnabled val="1"/>
        </dgm:presLayoutVars>
      </dgm:prSet>
      <dgm:spPr/>
    </dgm:pt>
    <dgm:pt modelId="{FDBA7431-F9BA-4DAF-ABBF-09E561C7BE14}" type="pres">
      <dgm:prSet presAssocID="{86BA14F4-0D8E-4A84-B7DB-2501AEBF4639}" presName="sibTrans" presStyleLbl="sibTrans1D1" presStyleIdx="2" presStyleCnt="16"/>
      <dgm:spPr/>
    </dgm:pt>
    <dgm:pt modelId="{E15C8F1F-1FA0-40D8-B0F9-4D7E1E786D5B}" type="pres">
      <dgm:prSet presAssocID="{86BA14F4-0D8E-4A84-B7DB-2501AEBF4639}" presName="connectorText" presStyleLbl="sibTrans1D1" presStyleIdx="2" presStyleCnt="16"/>
      <dgm:spPr/>
    </dgm:pt>
    <dgm:pt modelId="{23ADFAE5-5A6F-41DB-BAAE-04A474BF59C5}" type="pres">
      <dgm:prSet presAssocID="{EAC6FC43-661A-4F20-AA40-5FEC5AAE8FDB}" presName="node" presStyleLbl="node1" presStyleIdx="3" presStyleCnt="17">
        <dgm:presLayoutVars>
          <dgm:bulletEnabled val="1"/>
        </dgm:presLayoutVars>
      </dgm:prSet>
      <dgm:spPr/>
    </dgm:pt>
    <dgm:pt modelId="{05824DC4-C2CE-4FD1-A732-CACF7F1A7F86}" type="pres">
      <dgm:prSet presAssocID="{7F1290F3-E86E-4BBF-A562-A47F9FFA7481}" presName="sibTrans" presStyleLbl="sibTrans1D1" presStyleIdx="3" presStyleCnt="16"/>
      <dgm:spPr/>
    </dgm:pt>
    <dgm:pt modelId="{7F2031F3-A092-40AD-B42A-7C349040EE27}" type="pres">
      <dgm:prSet presAssocID="{7F1290F3-E86E-4BBF-A562-A47F9FFA7481}" presName="connectorText" presStyleLbl="sibTrans1D1" presStyleIdx="3" presStyleCnt="16"/>
      <dgm:spPr/>
    </dgm:pt>
    <dgm:pt modelId="{741A979A-82B5-4B70-B5F1-AE7B3636E206}" type="pres">
      <dgm:prSet presAssocID="{FCB4D12F-74F4-4B89-90D7-A97C552F1F39}" presName="node" presStyleLbl="node1" presStyleIdx="4" presStyleCnt="17">
        <dgm:presLayoutVars>
          <dgm:bulletEnabled val="1"/>
        </dgm:presLayoutVars>
      </dgm:prSet>
      <dgm:spPr/>
    </dgm:pt>
    <dgm:pt modelId="{65507E0F-0DBE-41DB-A3E0-6A874F99CF24}" type="pres">
      <dgm:prSet presAssocID="{C24AEF4A-1109-46D8-B09F-6BEEE60F91D2}" presName="sibTrans" presStyleLbl="sibTrans1D1" presStyleIdx="4" presStyleCnt="16"/>
      <dgm:spPr/>
    </dgm:pt>
    <dgm:pt modelId="{059C7799-9624-4C27-A00F-BA0232D24441}" type="pres">
      <dgm:prSet presAssocID="{C24AEF4A-1109-46D8-B09F-6BEEE60F91D2}" presName="connectorText" presStyleLbl="sibTrans1D1" presStyleIdx="4" presStyleCnt="16"/>
      <dgm:spPr/>
    </dgm:pt>
    <dgm:pt modelId="{897C8244-20E5-4934-87BB-4E36A2BF8B00}" type="pres">
      <dgm:prSet presAssocID="{73507504-AF73-4FBA-9CC5-1856E474E27A}" presName="node" presStyleLbl="node1" presStyleIdx="5" presStyleCnt="17">
        <dgm:presLayoutVars>
          <dgm:bulletEnabled val="1"/>
        </dgm:presLayoutVars>
      </dgm:prSet>
      <dgm:spPr/>
    </dgm:pt>
    <dgm:pt modelId="{8143B70F-3072-4DFF-AA0C-6C993801B995}" type="pres">
      <dgm:prSet presAssocID="{15781787-1C98-4BD4-B7E4-D92B213580AC}" presName="sibTrans" presStyleLbl="sibTrans1D1" presStyleIdx="5" presStyleCnt="16"/>
      <dgm:spPr/>
    </dgm:pt>
    <dgm:pt modelId="{2D0AEAEF-BFBA-4CF2-A190-BF02EEC5A72D}" type="pres">
      <dgm:prSet presAssocID="{15781787-1C98-4BD4-B7E4-D92B213580AC}" presName="connectorText" presStyleLbl="sibTrans1D1" presStyleIdx="5" presStyleCnt="16"/>
      <dgm:spPr/>
    </dgm:pt>
    <dgm:pt modelId="{8274826A-9B4C-4E4D-9158-368BCEFA5F56}" type="pres">
      <dgm:prSet presAssocID="{E1500B96-367D-4D46-94D0-5042FCA3C789}" presName="node" presStyleLbl="node1" presStyleIdx="6" presStyleCnt="17">
        <dgm:presLayoutVars>
          <dgm:bulletEnabled val="1"/>
        </dgm:presLayoutVars>
      </dgm:prSet>
      <dgm:spPr/>
    </dgm:pt>
    <dgm:pt modelId="{61D2DAE1-C31C-494A-9C36-C7CBD9301B8E}" type="pres">
      <dgm:prSet presAssocID="{8864A004-4C12-43A6-9173-6776B1A3F594}" presName="sibTrans" presStyleLbl="sibTrans1D1" presStyleIdx="6" presStyleCnt="16"/>
      <dgm:spPr/>
    </dgm:pt>
    <dgm:pt modelId="{F48BD910-CC52-4ED9-9C9D-DBF09CC608E5}" type="pres">
      <dgm:prSet presAssocID="{8864A004-4C12-43A6-9173-6776B1A3F594}" presName="connectorText" presStyleLbl="sibTrans1D1" presStyleIdx="6" presStyleCnt="16"/>
      <dgm:spPr/>
    </dgm:pt>
    <dgm:pt modelId="{25351583-D37B-4BE8-9FE7-25B0F65B5E1D}" type="pres">
      <dgm:prSet presAssocID="{87C7362D-86E6-4D63-9215-EB18929E30B3}" presName="node" presStyleLbl="node1" presStyleIdx="7" presStyleCnt="17">
        <dgm:presLayoutVars>
          <dgm:bulletEnabled val="1"/>
        </dgm:presLayoutVars>
      </dgm:prSet>
      <dgm:spPr/>
    </dgm:pt>
    <dgm:pt modelId="{BB9CBCA0-E781-4C5F-9E93-0AA8823641E4}" type="pres">
      <dgm:prSet presAssocID="{9D0606E6-3BDD-4167-ACD9-BFDC806EA77C}" presName="sibTrans" presStyleLbl="sibTrans1D1" presStyleIdx="7" presStyleCnt="16"/>
      <dgm:spPr/>
    </dgm:pt>
    <dgm:pt modelId="{D1E43F07-2DFC-4D7E-9391-5D812DF41514}" type="pres">
      <dgm:prSet presAssocID="{9D0606E6-3BDD-4167-ACD9-BFDC806EA77C}" presName="connectorText" presStyleLbl="sibTrans1D1" presStyleIdx="7" presStyleCnt="16"/>
      <dgm:spPr/>
    </dgm:pt>
    <dgm:pt modelId="{9D2DDADF-D8D0-40F8-9493-94FCBA571B40}" type="pres">
      <dgm:prSet presAssocID="{66E01951-CE2D-414E-8F8B-7822E9936570}" presName="node" presStyleLbl="node1" presStyleIdx="8" presStyleCnt="17">
        <dgm:presLayoutVars>
          <dgm:bulletEnabled val="1"/>
        </dgm:presLayoutVars>
      </dgm:prSet>
      <dgm:spPr/>
    </dgm:pt>
    <dgm:pt modelId="{33696C44-75D3-465D-A505-83831F33F13A}" type="pres">
      <dgm:prSet presAssocID="{A308EAD3-2D90-4A11-9DF0-6BA4A6AA6D90}" presName="sibTrans" presStyleLbl="sibTrans1D1" presStyleIdx="8" presStyleCnt="16"/>
      <dgm:spPr/>
    </dgm:pt>
    <dgm:pt modelId="{B18AD3FF-53D1-4D3A-B4B1-73698CA780AE}" type="pres">
      <dgm:prSet presAssocID="{A308EAD3-2D90-4A11-9DF0-6BA4A6AA6D90}" presName="connectorText" presStyleLbl="sibTrans1D1" presStyleIdx="8" presStyleCnt="16"/>
      <dgm:spPr/>
    </dgm:pt>
    <dgm:pt modelId="{916603B1-F172-4EF9-BC0D-2CFCBAB08040}" type="pres">
      <dgm:prSet presAssocID="{434A4ED4-C33B-41C7-92A3-5264A5E08D74}" presName="node" presStyleLbl="node1" presStyleIdx="9" presStyleCnt="17">
        <dgm:presLayoutVars>
          <dgm:bulletEnabled val="1"/>
        </dgm:presLayoutVars>
      </dgm:prSet>
      <dgm:spPr/>
    </dgm:pt>
    <dgm:pt modelId="{6C17E943-DABE-4EA5-82CC-3C999DF60569}" type="pres">
      <dgm:prSet presAssocID="{148E249C-B142-42F2-BBE6-6B89C277E40A}" presName="sibTrans" presStyleLbl="sibTrans1D1" presStyleIdx="9" presStyleCnt="16"/>
      <dgm:spPr/>
    </dgm:pt>
    <dgm:pt modelId="{753576F7-58DC-4A26-A845-DC6F6448A9F2}" type="pres">
      <dgm:prSet presAssocID="{148E249C-B142-42F2-BBE6-6B89C277E40A}" presName="connectorText" presStyleLbl="sibTrans1D1" presStyleIdx="9" presStyleCnt="16"/>
      <dgm:spPr/>
    </dgm:pt>
    <dgm:pt modelId="{61619A95-31B6-4143-B9FF-E9715F0EB981}" type="pres">
      <dgm:prSet presAssocID="{10567A6B-5F08-4040-B5D0-E0A19D8698B2}" presName="node" presStyleLbl="node1" presStyleIdx="10" presStyleCnt="17">
        <dgm:presLayoutVars>
          <dgm:bulletEnabled val="1"/>
        </dgm:presLayoutVars>
      </dgm:prSet>
      <dgm:spPr/>
    </dgm:pt>
    <dgm:pt modelId="{E7CD06A3-A300-46FA-94A1-AD685A866DFE}" type="pres">
      <dgm:prSet presAssocID="{3E2B4C82-0BB7-419C-88F6-5384F1657AC1}" presName="sibTrans" presStyleLbl="sibTrans1D1" presStyleIdx="10" presStyleCnt="16"/>
      <dgm:spPr/>
    </dgm:pt>
    <dgm:pt modelId="{8043B5FC-2886-4CAB-BC15-3A3B74758EA2}" type="pres">
      <dgm:prSet presAssocID="{3E2B4C82-0BB7-419C-88F6-5384F1657AC1}" presName="connectorText" presStyleLbl="sibTrans1D1" presStyleIdx="10" presStyleCnt="16"/>
      <dgm:spPr/>
    </dgm:pt>
    <dgm:pt modelId="{B042E3BF-7BCA-4077-B7E7-CDEE23F96525}" type="pres">
      <dgm:prSet presAssocID="{C8008549-87BD-4302-8933-845398FE4984}" presName="node" presStyleLbl="node1" presStyleIdx="11" presStyleCnt="17">
        <dgm:presLayoutVars>
          <dgm:bulletEnabled val="1"/>
        </dgm:presLayoutVars>
      </dgm:prSet>
      <dgm:spPr/>
    </dgm:pt>
    <dgm:pt modelId="{B04BAA5A-A0CA-45FE-A262-1B6688C2A848}" type="pres">
      <dgm:prSet presAssocID="{84336209-ED63-46E2-AEF2-45596A6347B5}" presName="sibTrans" presStyleLbl="sibTrans1D1" presStyleIdx="11" presStyleCnt="16"/>
      <dgm:spPr/>
    </dgm:pt>
    <dgm:pt modelId="{20888A52-EB99-4124-B658-483C322CA527}" type="pres">
      <dgm:prSet presAssocID="{84336209-ED63-46E2-AEF2-45596A6347B5}" presName="connectorText" presStyleLbl="sibTrans1D1" presStyleIdx="11" presStyleCnt="16"/>
      <dgm:spPr/>
    </dgm:pt>
    <dgm:pt modelId="{C3C4A138-8F95-46BB-A426-13D09A14D80E}" type="pres">
      <dgm:prSet presAssocID="{6CB8A83B-9988-4E2C-8CB0-A1F03D56E75D}" presName="node" presStyleLbl="node1" presStyleIdx="12" presStyleCnt="17">
        <dgm:presLayoutVars>
          <dgm:bulletEnabled val="1"/>
        </dgm:presLayoutVars>
      </dgm:prSet>
      <dgm:spPr/>
    </dgm:pt>
    <dgm:pt modelId="{61BF8075-9416-4997-9041-3A2E70027BDB}" type="pres">
      <dgm:prSet presAssocID="{2B39F955-5553-41EF-AAC7-9FCDF52252A9}" presName="sibTrans" presStyleLbl="sibTrans1D1" presStyleIdx="12" presStyleCnt="16"/>
      <dgm:spPr/>
    </dgm:pt>
    <dgm:pt modelId="{EEE7EAA2-7C18-4BD6-9251-57318099C5FB}" type="pres">
      <dgm:prSet presAssocID="{2B39F955-5553-41EF-AAC7-9FCDF52252A9}" presName="connectorText" presStyleLbl="sibTrans1D1" presStyleIdx="12" presStyleCnt="16"/>
      <dgm:spPr/>
    </dgm:pt>
    <dgm:pt modelId="{11C4AA01-549B-4F79-A3D2-8C2F1AC4DFE6}" type="pres">
      <dgm:prSet presAssocID="{E24C57EE-6620-4095-88DB-328AE54606B1}" presName="node" presStyleLbl="node1" presStyleIdx="13" presStyleCnt="17">
        <dgm:presLayoutVars>
          <dgm:bulletEnabled val="1"/>
        </dgm:presLayoutVars>
      </dgm:prSet>
      <dgm:spPr/>
    </dgm:pt>
    <dgm:pt modelId="{CBA1DB4C-5BB0-47E6-967A-93D9389608DA}" type="pres">
      <dgm:prSet presAssocID="{7FE3A651-AC61-4DB7-A444-0322904BD8FD}" presName="sibTrans" presStyleLbl="sibTrans1D1" presStyleIdx="13" presStyleCnt="16"/>
      <dgm:spPr/>
    </dgm:pt>
    <dgm:pt modelId="{A9E684D4-ED6D-4DA6-9E89-36597CC0EEBA}" type="pres">
      <dgm:prSet presAssocID="{7FE3A651-AC61-4DB7-A444-0322904BD8FD}" presName="connectorText" presStyleLbl="sibTrans1D1" presStyleIdx="13" presStyleCnt="16"/>
      <dgm:spPr/>
    </dgm:pt>
    <dgm:pt modelId="{375EB566-9FEA-4C6F-A67C-23E712BEDD2C}" type="pres">
      <dgm:prSet presAssocID="{8BDDBEFB-48BB-40A8-B397-B09AA48BE378}" presName="node" presStyleLbl="node1" presStyleIdx="14" presStyleCnt="17">
        <dgm:presLayoutVars>
          <dgm:bulletEnabled val="1"/>
        </dgm:presLayoutVars>
      </dgm:prSet>
      <dgm:spPr/>
    </dgm:pt>
    <dgm:pt modelId="{9CF08A2F-A9FD-42B0-93D8-6B4D452A1B52}" type="pres">
      <dgm:prSet presAssocID="{4EF66AFE-02DB-4492-93B8-B51E4EDF62EA}" presName="sibTrans" presStyleLbl="sibTrans1D1" presStyleIdx="14" presStyleCnt="16"/>
      <dgm:spPr/>
    </dgm:pt>
    <dgm:pt modelId="{1E1092DB-88A9-439B-8119-6AB88E6C001E}" type="pres">
      <dgm:prSet presAssocID="{4EF66AFE-02DB-4492-93B8-B51E4EDF62EA}" presName="connectorText" presStyleLbl="sibTrans1D1" presStyleIdx="14" presStyleCnt="16"/>
      <dgm:spPr/>
    </dgm:pt>
    <dgm:pt modelId="{EC01B050-CBC6-4720-8A28-A7194D7B2D93}" type="pres">
      <dgm:prSet presAssocID="{FD242480-FD3A-4C12-8412-142DF5450FFE}" presName="node" presStyleLbl="node1" presStyleIdx="15" presStyleCnt="17">
        <dgm:presLayoutVars>
          <dgm:bulletEnabled val="1"/>
        </dgm:presLayoutVars>
      </dgm:prSet>
      <dgm:spPr/>
    </dgm:pt>
    <dgm:pt modelId="{CB63CEE8-BAAE-491B-A8A3-D6546F6E9212}" type="pres">
      <dgm:prSet presAssocID="{AA413CDC-F76C-486F-B124-660005BC25A1}" presName="sibTrans" presStyleLbl="sibTrans1D1" presStyleIdx="15" presStyleCnt="16"/>
      <dgm:spPr/>
    </dgm:pt>
    <dgm:pt modelId="{A0E3D6CB-A94E-47C2-B87D-5E735B9A578A}" type="pres">
      <dgm:prSet presAssocID="{AA413CDC-F76C-486F-B124-660005BC25A1}" presName="connectorText" presStyleLbl="sibTrans1D1" presStyleIdx="15" presStyleCnt="16"/>
      <dgm:spPr/>
    </dgm:pt>
    <dgm:pt modelId="{0069FD36-B8A8-4C16-BA7F-9EBDBF0BC79F}" type="pres">
      <dgm:prSet presAssocID="{08C547E5-D87E-4A74-92B3-E7CC3071ECA0}" presName="node" presStyleLbl="node1" presStyleIdx="16" presStyleCnt="17">
        <dgm:presLayoutVars>
          <dgm:bulletEnabled val="1"/>
        </dgm:presLayoutVars>
      </dgm:prSet>
      <dgm:spPr/>
    </dgm:pt>
  </dgm:ptLst>
  <dgm:cxnLst>
    <dgm:cxn modelId="{49953400-6AA4-480B-943C-BEAC8F8F65AF}" srcId="{42610D2F-ADA7-4BF7-BA8B-F0258869A966}" destId="{87C7362D-86E6-4D63-9215-EB18929E30B3}" srcOrd="7" destOrd="0" parTransId="{B38646A9-8389-4CD2-A919-EB4A25442FC3}" sibTransId="{9D0606E6-3BDD-4167-ACD9-BFDC806EA77C}"/>
    <dgm:cxn modelId="{F7416600-359E-4133-BF12-F127ECA1735A}" type="presOf" srcId="{C24AEF4A-1109-46D8-B09F-6BEEE60F91D2}" destId="{65507E0F-0DBE-41DB-A3E0-6A874F99CF24}" srcOrd="0" destOrd="0" presId="urn:microsoft.com/office/officeart/2016/7/layout/RepeatingBendingProcessNew"/>
    <dgm:cxn modelId="{70799905-B214-4E0D-9CCE-015124A8CCD5}" srcId="{42610D2F-ADA7-4BF7-BA8B-F0258869A966}" destId="{10567A6B-5F08-4040-B5D0-E0A19D8698B2}" srcOrd="10" destOrd="0" parTransId="{E768BFAB-5201-4BE7-9063-808CB01AC225}" sibTransId="{3E2B4C82-0BB7-419C-88F6-5384F1657AC1}"/>
    <dgm:cxn modelId="{3AD9FB08-7D10-47BC-A292-730183D76795}" type="presOf" srcId="{6CB8A83B-9988-4E2C-8CB0-A1F03D56E75D}" destId="{C3C4A138-8F95-46BB-A426-13D09A14D80E}" srcOrd="0" destOrd="0" presId="urn:microsoft.com/office/officeart/2016/7/layout/RepeatingBendingProcessNew"/>
    <dgm:cxn modelId="{733E790A-52F3-4D25-A795-64DBF2B17F64}" type="presOf" srcId="{EAC6FC43-661A-4F20-AA40-5FEC5AAE8FDB}" destId="{23ADFAE5-5A6F-41DB-BAAE-04A474BF59C5}" srcOrd="0" destOrd="0" presId="urn:microsoft.com/office/officeart/2016/7/layout/RepeatingBendingProcessNew"/>
    <dgm:cxn modelId="{0A9FDE0B-C422-4331-915F-F8E3BCECDF2D}" type="presOf" srcId="{3E2B4C82-0BB7-419C-88F6-5384F1657AC1}" destId="{E7CD06A3-A300-46FA-94A1-AD685A866DFE}" srcOrd="0" destOrd="0" presId="urn:microsoft.com/office/officeart/2016/7/layout/RepeatingBendingProcessNew"/>
    <dgm:cxn modelId="{860DBB0C-0F1A-415A-8D4E-7FCC85802B83}" type="presOf" srcId="{A936D64B-FC59-46B2-B453-47669BD4163A}" destId="{52E42098-6A63-4EF1-8CA5-258C54B3BC63}" srcOrd="1" destOrd="0" presId="urn:microsoft.com/office/officeart/2016/7/layout/RepeatingBendingProcessNew"/>
    <dgm:cxn modelId="{64F95E0D-A324-4C3C-B69A-DF4319BED939}" type="presOf" srcId="{4EF66AFE-02DB-4492-93B8-B51E4EDF62EA}" destId="{1E1092DB-88A9-439B-8119-6AB88E6C001E}" srcOrd="1" destOrd="0" presId="urn:microsoft.com/office/officeart/2016/7/layout/RepeatingBendingProcessNew"/>
    <dgm:cxn modelId="{742F2F0E-EC3E-46F3-8A63-DB07F27FD574}" type="presOf" srcId="{148E249C-B142-42F2-BBE6-6B89C277E40A}" destId="{753576F7-58DC-4A26-A845-DC6F6448A9F2}" srcOrd="1" destOrd="0" presId="urn:microsoft.com/office/officeart/2016/7/layout/RepeatingBendingProcessNew"/>
    <dgm:cxn modelId="{7EF35611-8AB3-43FC-958D-681EAE890C98}" type="presOf" srcId="{08C547E5-D87E-4A74-92B3-E7CC3071ECA0}" destId="{0069FD36-B8A8-4C16-BA7F-9EBDBF0BC79F}" srcOrd="0" destOrd="0" presId="urn:microsoft.com/office/officeart/2016/7/layout/RepeatingBendingProcessNew"/>
    <dgm:cxn modelId="{B16EA311-3931-4613-A7D0-4C58D4A2661B}" type="presOf" srcId="{43DBBAD2-A470-4E6F-9144-2FF554EF38C0}" destId="{A26FA307-285C-4A88-93BE-9DFBE2A86AC0}" srcOrd="0" destOrd="0" presId="urn:microsoft.com/office/officeart/2016/7/layout/RepeatingBendingProcessNew"/>
    <dgm:cxn modelId="{0F0C9F12-138C-42D6-A243-57BA4BBB63A8}" type="presOf" srcId="{A308EAD3-2D90-4A11-9DF0-6BA4A6AA6D90}" destId="{B18AD3FF-53D1-4D3A-B4B1-73698CA780AE}" srcOrd="1" destOrd="0" presId="urn:microsoft.com/office/officeart/2016/7/layout/RepeatingBendingProcessNew"/>
    <dgm:cxn modelId="{6513F512-233B-4C19-91DC-2696119B05B5}" type="presOf" srcId="{43DBBAD2-A470-4E6F-9144-2FF554EF38C0}" destId="{965536D8-34AC-473B-BC21-850A2DF25412}" srcOrd="1" destOrd="0" presId="urn:microsoft.com/office/officeart/2016/7/layout/RepeatingBendingProcessNew"/>
    <dgm:cxn modelId="{3DC58B19-1432-4D35-B26A-8EC6F5BC12E0}" type="presOf" srcId="{148E249C-B142-42F2-BBE6-6B89C277E40A}" destId="{6C17E943-DABE-4EA5-82CC-3C999DF60569}" srcOrd="0" destOrd="0" presId="urn:microsoft.com/office/officeart/2016/7/layout/RepeatingBendingProcessNew"/>
    <dgm:cxn modelId="{1F939D19-60F5-458A-8A1F-35063B0E2DB9}" type="presOf" srcId="{7FE3A651-AC61-4DB7-A444-0322904BD8FD}" destId="{CBA1DB4C-5BB0-47E6-967A-93D9389608DA}" srcOrd="0" destOrd="0" presId="urn:microsoft.com/office/officeart/2016/7/layout/RepeatingBendingProcessNew"/>
    <dgm:cxn modelId="{9F858E1B-47C2-40D8-A122-879A1B75A80F}" type="presOf" srcId="{A936D64B-FC59-46B2-B453-47669BD4163A}" destId="{2B9C6426-143F-4AEC-9E8B-E9F6A0177476}" srcOrd="0" destOrd="0" presId="urn:microsoft.com/office/officeart/2016/7/layout/RepeatingBendingProcessNew"/>
    <dgm:cxn modelId="{ADD7BC1F-A3D0-4F50-92F0-BF772B732922}" type="presOf" srcId="{87C7362D-86E6-4D63-9215-EB18929E30B3}" destId="{25351583-D37B-4BE8-9FE7-25B0F65B5E1D}" srcOrd="0" destOrd="0" presId="urn:microsoft.com/office/officeart/2016/7/layout/RepeatingBendingProcessNew"/>
    <dgm:cxn modelId="{C9298321-C55B-43ED-A1DE-00FDE7955F9F}" type="presOf" srcId="{FEA880EE-D33E-4A4F-97A7-A23C0D1A7747}" destId="{81CCB8FD-9657-4B08-BF39-0730CC9BA30B}" srcOrd="0" destOrd="0" presId="urn:microsoft.com/office/officeart/2016/7/layout/RepeatingBendingProcessNew"/>
    <dgm:cxn modelId="{131DE62C-01A2-41A4-8AD9-9A94F337CC6D}" type="presOf" srcId="{2B39F955-5553-41EF-AAC7-9FCDF52252A9}" destId="{61BF8075-9416-4997-9041-3A2E70027BDB}" srcOrd="0" destOrd="0" presId="urn:microsoft.com/office/officeart/2016/7/layout/RepeatingBendingProcessNew"/>
    <dgm:cxn modelId="{79AEF32F-AFF5-4F97-AD01-234187A06860}" type="presOf" srcId="{FCB4D12F-74F4-4B89-90D7-A97C552F1F39}" destId="{741A979A-82B5-4B70-B5F1-AE7B3636E206}" srcOrd="0" destOrd="0" presId="urn:microsoft.com/office/officeart/2016/7/layout/RepeatingBendingProcessNew"/>
    <dgm:cxn modelId="{C3C08E37-548F-4B7C-9291-FFAE5AFB8210}" type="presOf" srcId="{C3FDC2B5-F5FE-43B3-AA9F-2962612F2318}" destId="{AC7E9469-F4EB-4DE1-912B-409C45378902}" srcOrd="0" destOrd="0" presId="urn:microsoft.com/office/officeart/2016/7/layout/RepeatingBendingProcessNew"/>
    <dgm:cxn modelId="{B888E237-90F0-47E8-8945-BBEB5485D0D3}" type="presOf" srcId="{86BA14F4-0D8E-4A84-B7DB-2501AEBF4639}" destId="{E15C8F1F-1FA0-40D8-B0F9-4D7E1E786D5B}" srcOrd="1" destOrd="0" presId="urn:microsoft.com/office/officeart/2016/7/layout/RepeatingBendingProcessNew"/>
    <dgm:cxn modelId="{D548A43B-3E30-49A9-9C6D-8BA93E29E97F}" srcId="{42610D2F-ADA7-4BF7-BA8B-F0258869A966}" destId="{C8008549-87BD-4302-8933-845398FE4984}" srcOrd="11" destOrd="0" parTransId="{BE9F8917-5B9F-4A0F-B7EB-1AA2652669F4}" sibTransId="{84336209-ED63-46E2-AEF2-45596A6347B5}"/>
    <dgm:cxn modelId="{5E24963D-8597-4FC6-ACF5-E67F855D2DC1}" type="presOf" srcId="{AA413CDC-F76C-486F-B124-660005BC25A1}" destId="{A0E3D6CB-A94E-47C2-B87D-5E735B9A578A}" srcOrd="1" destOrd="0" presId="urn:microsoft.com/office/officeart/2016/7/layout/RepeatingBendingProcessNew"/>
    <dgm:cxn modelId="{9510CA3D-7F1B-42F3-9596-08C98F1BF5A0}" type="presOf" srcId="{2B39F955-5553-41EF-AAC7-9FCDF52252A9}" destId="{EEE7EAA2-7C18-4BD6-9251-57318099C5FB}" srcOrd="1" destOrd="0" presId="urn:microsoft.com/office/officeart/2016/7/layout/RepeatingBendingProcessNew"/>
    <dgm:cxn modelId="{B9A28240-2D49-4573-9671-51BF3EABB8BB}" type="presOf" srcId="{9D0606E6-3BDD-4167-ACD9-BFDC806EA77C}" destId="{D1E43F07-2DFC-4D7E-9391-5D812DF41514}" srcOrd="1" destOrd="0" presId="urn:microsoft.com/office/officeart/2016/7/layout/RepeatingBendingProcessNew"/>
    <dgm:cxn modelId="{203FBD40-BD8E-4702-A8B7-6A3FB43397C4}" srcId="{42610D2F-ADA7-4BF7-BA8B-F0258869A966}" destId="{EAC6FC43-661A-4F20-AA40-5FEC5AAE8FDB}" srcOrd="3" destOrd="0" parTransId="{598802EF-1D6A-46D2-A8A0-3043F6DB4ED9}" sibTransId="{7F1290F3-E86E-4BBF-A562-A47F9FFA7481}"/>
    <dgm:cxn modelId="{531B7260-FC0F-4F87-AB54-0B2F29AEBA39}" type="presOf" srcId="{15781787-1C98-4BD4-B7E4-D92B213580AC}" destId="{8143B70F-3072-4DFF-AA0C-6C993801B995}" srcOrd="0" destOrd="0" presId="urn:microsoft.com/office/officeart/2016/7/layout/RepeatingBendingProcessNew"/>
    <dgm:cxn modelId="{AB2C9761-7B7D-40C0-B031-A962667EBCC5}" type="presOf" srcId="{A308EAD3-2D90-4A11-9DF0-6BA4A6AA6D90}" destId="{33696C44-75D3-465D-A505-83831F33F13A}" srcOrd="0" destOrd="0" presId="urn:microsoft.com/office/officeart/2016/7/layout/RepeatingBendingProcessNew"/>
    <dgm:cxn modelId="{15773464-9BF2-4E4E-868B-B817104B13FD}" type="presOf" srcId="{4EF66AFE-02DB-4492-93B8-B51E4EDF62EA}" destId="{9CF08A2F-A9FD-42B0-93D8-6B4D452A1B52}" srcOrd="0" destOrd="0" presId="urn:microsoft.com/office/officeart/2016/7/layout/RepeatingBendingProcessNew"/>
    <dgm:cxn modelId="{956DB444-C248-4508-A542-622F23490027}" type="presOf" srcId="{FD242480-FD3A-4C12-8412-142DF5450FFE}" destId="{EC01B050-CBC6-4720-8A28-A7194D7B2D93}" srcOrd="0" destOrd="0" presId="urn:microsoft.com/office/officeart/2016/7/layout/RepeatingBendingProcessNew"/>
    <dgm:cxn modelId="{873C7E4D-4DFD-4758-A053-3C13A7E88922}" type="presOf" srcId="{C8008549-87BD-4302-8933-845398FE4984}" destId="{B042E3BF-7BCA-4077-B7E7-CDEE23F96525}" srcOrd="0" destOrd="0" presId="urn:microsoft.com/office/officeart/2016/7/layout/RepeatingBendingProcessNew"/>
    <dgm:cxn modelId="{42EFFC4F-5B5B-4EAB-9210-4EB41078E644}" srcId="{42610D2F-ADA7-4BF7-BA8B-F0258869A966}" destId="{FD242480-FD3A-4C12-8412-142DF5450FFE}" srcOrd="15" destOrd="0" parTransId="{5820B4E7-29F9-4823-AF0F-47DE933EA6C5}" sibTransId="{AA413CDC-F76C-486F-B124-660005BC25A1}"/>
    <dgm:cxn modelId="{F8E3E770-9CCE-484D-9093-F562650B1152}" type="presOf" srcId="{73507504-AF73-4FBA-9CC5-1856E474E27A}" destId="{897C8244-20E5-4934-87BB-4E36A2BF8B00}" srcOrd="0" destOrd="0" presId="urn:microsoft.com/office/officeart/2016/7/layout/RepeatingBendingProcessNew"/>
    <dgm:cxn modelId="{9D5C2A78-8259-4A33-86BF-A36233ECF504}" srcId="{42610D2F-ADA7-4BF7-BA8B-F0258869A966}" destId="{F3CBE819-E1E0-46C7-9052-54E4EB4A5EC4}" srcOrd="1" destOrd="0" parTransId="{AD67D778-0BC5-455A-BFFB-EF39343759BC}" sibTransId="{A936D64B-FC59-46B2-B453-47669BD4163A}"/>
    <dgm:cxn modelId="{33B8195A-3587-4AA4-93BF-6ACB69B16A3F}" srcId="{42610D2F-ADA7-4BF7-BA8B-F0258869A966}" destId="{66E01951-CE2D-414E-8F8B-7822E9936570}" srcOrd="8" destOrd="0" parTransId="{551BDFF8-3409-455F-8589-E6ADD54F4AD7}" sibTransId="{A308EAD3-2D90-4A11-9DF0-6BA4A6AA6D90}"/>
    <dgm:cxn modelId="{5AC1427B-671A-4496-8609-8D7F075D7162}" type="presOf" srcId="{7FE3A651-AC61-4DB7-A444-0322904BD8FD}" destId="{A9E684D4-ED6D-4DA6-9E89-36597CC0EEBA}" srcOrd="1" destOrd="0" presId="urn:microsoft.com/office/officeart/2016/7/layout/RepeatingBendingProcessNew"/>
    <dgm:cxn modelId="{75DB577F-CE00-4FE2-9FC3-85706EC7CAA2}" srcId="{42610D2F-ADA7-4BF7-BA8B-F0258869A966}" destId="{FCB4D12F-74F4-4B89-90D7-A97C552F1F39}" srcOrd="4" destOrd="0" parTransId="{6E3220F5-32AA-4234-ADEF-A2580013B25A}" sibTransId="{C24AEF4A-1109-46D8-B09F-6BEEE60F91D2}"/>
    <dgm:cxn modelId="{91094E84-60A8-42DC-B618-770E10F3B58C}" type="presOf" srcId="{E1500B96-367D-4D46-94D0-5042FCA3C789}" destId="{8274826A-9B4C-4E4D-9158-368BCEFA5F56}" srcOrd="0" destOrd="0" presId="urn:microsoft.com/office/officeart/2016/7/layout/RepeatingBendingProcessNew"/>
    <dgm:cxn modelId="{8FC2D885-2212-461B-B331-6833C964715F}" type="presOf" srcId="{8BDDBEFB-48BB-40A8-B397-B09AA48BE378}" destId="{375EB566-9FEA-4C6F-A67C-23E712BEDD2C}" srcOrd="0" destOrd="0" presId="urn:microsoft.com/office/officeart/2016/7/layout/RepeatingBendingProcessNew"/>
    <dgm:cxn modelId="{95100488-C4BB-45A2-BD07-96674DCA88CF}" type="presOf" srcId="{E24C57EE-6620-4095-88DB-328AE54606B1}" destId="{11C4AA01-549B-4F79-A3D2-8C2F1AC4DFE6}" srcOrd="0" destOrd="0" presId="urn:microsoft.com/office/officeart/2016/7/layout/RepeatingBendingProcessNew"/>
    <dgm:cxn modelId="{6AF8C19C-B2C8-4C63-BFD7-E79D8F9DD6F6}" type="presOf" srcId="{434A4ED4-C33B-41C7-92A3-5264A5E08D74}" destId="{916603B1-F172-4EF9-BC0D-2CFCBAB08040}" srcOrd="0" destOrd="0" presId="urn:microsoft.com/office/officeart/2016/7/layout/RepeatingBendingProcessNew"/>
    <dgm:cxn modelId="{32F5DCA1-C717-4ABB-8E67-929CD3EAC0F1}" srcId="{42610D2F-ADA7-4BF7-BA8B-F0258869A966}" destId="{C3FDC2B5-F5FE-43B3-AA9F-2962612F2318}" srcOrd="2" destOrd="0" parTransId="{DAE7B25C-7C80-4315-9EAF-5F1F32C8A9FA}" sibTransId="{86BA14F4-0D8E-4A84-B7DB-2501AEBF4639}"/>
    <dgm:cxn modelId="{D7D2E0A4-57D1-40FB-85D7-ABB17442C6E1}" srcId="{42610D2F-ADA7-4BF7-BA8B-F0258869A966}" destId="{8BDDBEFB-48BB-40A8-B397-B09AA48BE378}" srcOrd="14" destOrd="0" parTransId="{5CC59CB0-F438-4DF7-B610-F77931F87451}" sibTransId="{4EF66AFE-02DB-4492-93B8-B51E4EDF62EA}"/>
    <dgm:cxn modelId="{2FAA16AB-DA7A-4074-9F9E-A7A0EBE2FAE7}" type="presOf" srcId="{9D0606E6-3BDD-4167-ACD9-BFDC806EA77C}" destId="{BB9CBCA0-E781-4C5F-9E93-0AA8823641E4}" srcOrd="0" destOrd="0" presId="urn:microsoft.com/office/officeart/2016/7/layout/RepeatingBendingProcessNew"/>
    <dgm:cxn modelId="{FE891DB5-3FDE-4913-B4C8-45096EC9C3AB}" type="presOf" srcId="{10567A6B-5F08-4040-B5D0-E0A19D8698B2}" destId="{61619A95-31B6-4143-B9FF-E9715F0EB981}" srcOrd="0" destOrd="0" presId="urn:microsoft.com/office/officeart/2016/7/layout/RepeatingBendingProcessNew"/>
    <dgm:cxn modelId="{F6E9D4B7-FD20-4C84-AABC-FF919E1988F5}" type="presOf" srcId="{AA413CDC-F76C-486F-B124-660005BC25A1}" destId="{CB63CEE8-BAAE-491B-A8A3-D6546F6E9212}" srcOrd="0" destOrd="0" presId="urn:microsoft.com/office/officeart/2016/7/layout/RepeatingBendingProcessNew"/>
    <dgm:cxn modelId="{2D76A0B8-97D8-48A0-914C-3CEF3D3244AD}" srcId="{42610D2F-ADA7-4BF7-BA8B-F0258869A966}" destId="{73507504-AF73-4FBA-9CC5-1856E474E27A}" srcOrd="5" destOrd="0" parTransId="{41A5A0BB-E62F-434E-8574-1C54CF20AC91}" sibTransId="{15781787-1C98-4BD4-B7E4-D92B213580AC}"/>
    <dgm:cxn modelId="{F3E4B7B8-9D3C-433E-81E1-E5D532852AF1}" srcId="{42610D2F-ADA7-4BF7-BA8B-F0258869A966}" destId="{6CB8A83B-9988-4E2C-8CB0-A1F03D56E75D}" srcOrd="12" destOrd="0" parTransId="{F455AF4A-057B-41A8-9558-2E0E9CDFE27A}" sibTransId="{2B39F955-5553-41EF-AAC7-9FCDF52252A9}"/>
    <dgm:cxn modelId="{8894FCBC-24FB-4408-BB40-848472E2E90A}" type="presOf" srcId="{15781787-1C98-4BD4-B7E4-D92B213580AC}" destId="{2D0AEAEF-BFBA-4CF2-A190-BF02EEC5A72D}" srcOrd="1" destOrd="0" presId="urn:microsoft.com/office/officeart/2016/7/layout/RepeatingBendingProcessNew"/>
    <dgm:cxn modelId="{9B204ABF-3EAC-469B-9680-280CE0331E28}" type="presOf" srcId="{66E01951-CE2D-414E-8F8B-7822E9936570}" destId="{9D2DDADF-D8D0-40F8-9493-94FCBA571B40}" srcOrd="0" destOrd="0" presId="urn:microsoft.com/office/officeart/2016/7/layout/RepeatingBendingProcessNew"/>
    <dgm:cxn modelId="{7A6B6FBF-5990-41DA-88A3-230B705B198B}" srcId="{42610D2F-ADA7-4BF7-BA8B-F0258869A966}" destId="{08C547E5-D87E-4A74-92B3-E7CC3071ECA0}" srcOrd="16" destOrd="0" parTransId="{A29F66A9-4106-4087-94AD-A6EAFB9BB45F}" sibTransId="{1A79372A-0A72-4D42-88BB-750631863D45}"/>
    <dgm:cxn modelId="{F121A3C4-5145-4143-BB72-E230DB02E266}" type="presOf" srcId="{84336209-ED63-46E2-AEF2-45596A6347B5}" destId="{B04BAA5A-A0CA-45FE-A262-1B6688C2A848}" srcOrd="0" destOrd="0" presId="urn:microsoft.com/office/officeart/2016/7/layout/RepeatingBendingProcessNew"/>
    <dgm:cxn modelId="{DF0170C8-F69C-4DCE-9D14-46461C3ABE1B}" srcId="{42610D2F-ADA7-4BF7-BA8B-F0258869A966}" destId="{E24C57EE-6620-4095-88DB-328AE54606B1}" srcOrd="13" destOrd="0" parTransId="{53D9F7BC-89DF-4286-82FF-7074B2EE1B7A}" sibTransId="{7FE3A651-AC61-4DB7-A444-0322904BD8FD}"/>
    <dgm:cxn modelId="{B9758AC8-F604-422F-83DA-66DAED9A993A}" type="presOf" srcId="{C24AEF4A-1109-46D8-B09F-6BEEE60F91D2}" destId="{059C7799-9624-4C27-A00F-BA0232D24441}" srcOrd="1" destOrd="0" presId="urn:microsoft.com/office/officeart/2016/7/layout/RepeatingBendingProcessNew"/>
    <dgm:cxn modelId="{D83FD3C8-BCC3-4B6C-AAB1-CD2312FABBEA}" type="presOf" srcId="{8864A004-4C12-43A6-9173-6776B1A3F594}" destId="{F48BD910-CC52-4ED9-9C9D-DBF09CC608E5}" srcOrd="1" destOrd="0" presId="urn:microsoft.com/office/officeart/2016/7/layout/RepeatingBendingProcessNew"/>
    <dgm:cxn modelId="{32A5DFCD-6E00-437B-A2A9-D03180790C6E}" srcId="{42610D2F-ADA7-4BF7-BA8B-F0258869A966}" destId="{FEA880EE-D33E-4A4F-97A7-A23C0D1A7747}" srcOrd="0" destOrd="0" parTransId="{16173445-7949-4301-B6DC-8B3F3E75FA2E}" sibTransId="{43DBBAD2-A470-4E6F-9144-2FF554EF38C0}"/>
    <dgm:cxn modelId="{D7382CCE-7079-46D2-AFB0-BECFE611B7BB}" type="presOf" srcId="{7F1290F3-E86E-4BBF-A562-A47F9FFA7481}" destId="{7F2031F3-A092-40AD-B42A-7C349040EE27}" srcOrd="1" destOrd="0" presId="urn:microsoft.com/office/officeart/2016/7/layout/RepeatingBendingProcessNew"/>
    <dgm:cxn modelId="{250F81D0-DC43-4DD9-89B1-83292388EE71}" type="presOf" srcId="{86BA14F4-0D8E-4A84-B7DB-2501AEBF4639}" destId="{FDBA7431-F9BA-4DAF-ABBF-09E561C7BE14}" srcOrd="0" destOrd="0" presId="urn:microsoft.com/office/officeart/2016/7/layout/RepeatingBendingProcessNew"/>
    <dgm:cxn modelId="{80FB9AD4-B3EB-4566-9A01-6DDD859533EB}" type="presOf" srcId="{F3CBE819-E1E0-46C7-9052-54E4EB4A5EC4}" destId="{2C590779-B188-466C-B0E7-0B5C89ED6C45}" srcOrd="0" destOrd="0" presId="urn:microsoft.com/office/officeart/2016/7/layout/RepeatingBendingProcessNew"/>
    <dgm:cxn modelId="{328521DE-E27C-4BAD-B111-2D3AD89CECE6}" type="presOf" srcId="{42610D2F-ADA7-4BF7-BA8B-F0258869A966}" destId="{7FC25AC2-40A7-4E44-9AEB-8A01A31C26A9}" srcOrd="0" destOrd="0" presId="urn:microsoft.com/office/officeart/2016/7/layout/RepeatingBendingProcessNew"/>
    <dgm:cxn modelId="{B72505E1-455B-4896-9880-A86449BE7814}" type="presOf" srcId="{8864A004-4C12-43A6-9173-6776B1A3F594}" destId="{61D2DAE1-C31C-494A-9C36-C7CBD9301B8E}" srcOrd="0" destOrd="0" presId="urn:microsoft.com/office/officeart/2016/7/layout/RepeatingBendingProcessNew"/>
    <dgm:cxn modelId="{8B68C4E6-E0A5-4D7F-9F7F-027C43FD1C4F}" type="presOf" srcId="{7F1290F3-E86E-4BBF-A562-A47F9FFA7481}" destId="{05824DC4-C2CE-4FD1-A732-CACF7F1A7F86}" srcOrd="0" destOrd="0" presId="urn:microsoft.com/office/officeart/2016/7/layout/RepeatingBendingProcessNew"/>
    <dgm:cxn modelId="{2F5F21ED-8911-4BFA-8841-999FFE1571E5}" srcId="{42610D2F-ADA7-4BF7-BA8B-F0258869A966}" destId="{E1500B96-367D-4D46-94D0-5042FCA3C789}" srcOrd="6" destOrd="0" parTransId="{D38D4690-EFED-4F77-82C4-F2B77EC08793}" sibTransId="{8864A004-4C12-43A6-9173-6776B1A3F594}"/>
    <dgm:cxn modelId="{31564FF3-0E34-45D8-99D7-5F7654B01E17}" type="presOf" srcId="{3E2B4C82-0BB7-419C-88F6-5384F1657AC1}" destId="{8043B5FC-2886-4CAB-BC15-3A3B74758EA2}" srcOrd="1" destOrd="0" presId="urn:microsoft.com/office/officeart/2016/7/layout/RepeatingBendingProcessNew"/>
    <dgm:cxn modelId="{70453DFB-FC4F-4D6D-BABB-39E281927E36}" srcId="{42610D2F-ADA7-4BF7-BA8B-F0258869A966}" destId="{434A4ED4-C33B-41C7-92A3-5264A5E08D74}" srcOrd="9" destOrd="0" parTransId="{0A41F634-4892-427C-9D24-DB555A2653A8}" sibTransId="{148E249C-B142-42F2-BBE6-6B89C277E40A}"/>
    <dgm:cxn modelId="{CB8D43FB-A82C-438E-9C4C-4DEDFCEA1A90}" type="presOf" srcId="{84336209-ED63-46E2-AEF2-45596A6347B5}" destId="{20888A52-EB99-4124-B658-483C322CA527}" srcOrd="1" destOrd="0" presId="urn:microsoft.com/office/officeart/2016/7/layout/RepeatingBendingProcessNew"/>
    <dgm:cxn modelId="{6F3AE712-F21A-4098-834F-2D3165EF57A4}" type="presParOf" srcId="{7FC25AC2-40A7-4E44-9AEB-8A01A31C26A9}" destId="{81CCB8FD-9657-4B08-BF39-0730CC9BA30B}" srcOrd="0" destOrd="0" presId="urn:microsoft.com/office/officeart/2016/7/layout/RepeatingBendingProcessNew"/>
    <dgm:cxn modelId="{EE0E15B3-B20F-47CF-A4F8-D6A16A385E1A}" type="presParOf" srcId="{7FC25AC2-40A7-4E44-9AEB-8A01A31C26A9}" destId="{A26FA307-285C-4A88-93BE-9DFBE2A86AC0}" srcOrd="1" destOrd="0" presId="urn:microsoft.com/office/officeart/2016/7/layout/RepeatingBendingProcessNew"/>
    <dgm:cxn modelId="{9077A5F6-0C8C-4B6C-8BEE-79D9B88C9FBD}" type="presParOf" srcId="{A26FA307-285C-4A88-93BE-9DFBE2A86AC0}" destId="{965536D8-34AC-473B-BC21-850A2DF25412}" srcOrd="0" destOrd="0" presId="urn:microsoft.com/office/officeart/2016/7/layout/RepeatingBendingProcessNew"/>
    <dgm:cxn modelId="{D82ABCAB-E4A6-4249-862E-9F2D4ED73F85}" type="presParOf" srcId="{7FC25AC2-40A7-4E44-9AEB-8A01A31C26A9}" destId="{2C590779-B188-466C-B0E7-0B5C89ED6C45}" srcOrd="2" destOrd="0" presId="urn:microsoft.com/office/officeart/2016/7/layout/RepeatingBendingProcessNew"/>
    <dgm:cxn modelId="{AB58286F-0F88-46FC-A803-C10C87467544}" type="presParOf" srcId="{7FC25AC2-40A7-4E44-9AEB-8A01A31C26A9}" destId="{2B9C6426-143F-4AEC-9E8B-E9F6A0177476}" srcOrd="3" destOrd="0" presId="urn:microsoft.com/office/officeart/2016/7/layout/RepeatingBendingProcessNew"/>
    <dgm:cxn modelId="{0A1FABF5-EB17-4DBB-9E8B-AC6F97C70496}" type="presParOf" srcId="{2B9C6426-143F-4AEC-9E8B-E9F6A0177476}" destId="{52E42098-6A63-4EF1-8CA5-258C54B3BC63}" srcOrd="0" destOrd="0" presId="urn:microsoft.com/office/officeart/2016/7/layout/RepeatingBendingProcessNew"/>
    <dgm:cxn modelId="{20B7A8F2-F248-493C-B3BC-BB1DBFA99492}" type="presParOf" srcId="{7FC25AC2-40A7-4E44-9AEB-8A01A31C26A9}" destId="{AC7E9469-F4EB-4DE1-912B-409C45378902}" srcOrd="4" destOrd="0" presId="urn:microsoft.com/office/officeart/2016/7/layout/RepeatingBendingProcessNew"/>
    <dgm:cxn modelId="{D0F2D537-3C08-4F74-B5C7-59D02DC15C48}" type="presParOf" srcId="{7FC25AC2-40A7-4E44-9AEB-8A01A31C26A9}" destId="{FDBA7431-F9BA-4DAF-ABBF-09E561C7BE14}" srcOrd="5" destOrd="0" presId="urn:microsoft.com/office/officeart/2016/7/layout/RepeatingBendingProcessNew"/>
    <dgm:cxn modelId="{6C4DFEF2-ED15-4F49-82C8-2212618EFAAE}" type="presParOf" srcId="{FDBA7431-F9BA-4DAF-ABBF-09E561C7BE14}" destId="{E15C8F1F-1FA0-40D8-B0F9-4D7E1E786D5B}" srcOrd="0" destOrd="0" presId="urn:microsoft.com/office/officeart/2016/7/layout/RepeatingBendingProcessNew"/>
    <dgm:cxn modelId="{4D6CB027-A90D-4555-B75D-2592D77A850F}" type="presParOf" srcId="{7FC25AC2-40A7-4E44-9AEB-8A01A31C26A9}" destId="{23ADFAE5-5A6F-41DB-BAAE-04A474BF59C5}" srcOrd="6" destOrd="0" presId="urn:microsoft.com/office/officeart/2016/7/layout/RepeatingBendingProcessNew"/>
    <dgm:cxn modelId="{3E716087-6485-45C5-BBB8-E5EC228AF737}" type="presParOf" srcId="{7FC25AC2-40A7-4E44-9AEB-8A01A31C26A9}" destId="{05824DC4-C2CE-4FD1-A732-CACF7F1A7F86}" srcOrd="7" destOrd="0" presId="urn:microsoft.com/office/officeart/2016/7/layout/RepeatingBendingProcessNew"/>
    <dgm:cxn modelId="{45F1EA18-B0D3-4E09-A981-4169AAEE36AF}" type="presParOf" srcId="{05824DC4-C2CE-4FD1-A732-CACF7F1A7F86}" destId="{7F2031F3-A092-40AD-B42A-7C349040EE27}" srcOrd="0" destOrd="0" presId="urn:microsoft.com/office/officeart/2016/7/layout/RepeatingBendingProcessNew"/>
    <dgm:cxn modelId="{BD92C12B-328B-4C1B-A0BE-09B55671B565}" type="presParOf" srcId="{7FC25AC2-40A7-4E44-9AEB-8A01A31C26A9}" destId="{741A979A-82B5-4B70-B5F1-AE7B3636E206}" srcOrd="8" destOrd="0" presId="urn:microsoft.com/office/officeart/2016/7/layout/RepeatingBendingProcessNew"/>
    <dgm:cxn modelId="{2A61268E-4B6B-4833-BE7B-508749E50F4D}" type="presParOf" srcId="{7FC25AC2-40A7-4E44-9AEB-8A01A31C26A9}" destId="{65507E0F-0DBE-41DB-A3E0-6A874F99CF24}" srcOrd="9" destOrd="0" presId="urn:microsoft.com/office/officeart/2016/7/layout/RepeatingBendingProcessNew"/>
    <dgm:cxn modelId="{C2C9673E-756B-4D1A-88E5-595191ADD1E8}" type="presParOf" srcId="{65507E0F-0DBE-41DB-A3E0-6A874F99CF24}" destId="{059C7799-9624-4C27-A00F-BA0232D24441}" srcOrd="0" destOrd="0" presId="urn:microsoft.com/office/officeart/2016/7/layout/RepeatingBendingProcessNew"/>
    <dgm:cxn modelId="{A38CDC1C-8DA3-43F4-A1C4-632D6AE3A51C}" type="presParOf" srcId="{7FC25AC2-40A7-4E44-9AEB-8A01A31C26A9}" destId="{897C8244-20E5-4934-87BB-4E36A2BF8B00}" srcOrd="10" destOrd="0" presId="urn:microsoft.com/office/officeart/2016/7/layout/RepeatingBendingProcessNew"/>
    <dgm:cxn modelId="{5EDA337F-F6C9-4892-9403-38C83C9C6441}" type="presParOf" srcId="{7FC25AC2-40A7-4E44-9AEB-8A01A31C26A9}" destId="{8143B70F-3072-4DFF-AA0C-6C993801B995}" srcOrd="11" destOrd="0" presId="urn:microsoft.com/office/officeart/2016/7/layout/RepeatingBendingProcessNew"/>
    <dgm:cxn modelId="{9D04FE24-33F3-412E-8082-48CB4350E6FB}" type="presParOf" srcId="{8143B70F-3072-4DFF-AA0C-6C993801B995}" destId="{2D0AEAEF-BFBA-4CF2-A190-BF02EEC5A72D}" srcOrd="0" destOrd="0" presId="urn:microsoft.com/office/officeart/2016/7/layout/RepeatingBendingProcessNew"/>
    <dgm:cxn modelId="{81ACA937-52B0-4599-BBAD-89027CD29B27}" type="presParOf" srcId="{7FC25AC2-40A7-4E44-9AEB-8A01A31C26A9}" destId="{8274826A-9B4C-4E4D-9158-368BCEFA5F56}" srcOrd="12" destOrd="0" presId="urn:microsoft.com/office/officeart/2016/7/layout/RepeatingBendingProcessNew"/>
    <dgm:cxn modelId="{F20CF1BC-9801-4043-888F-5DDE968267EF}" type="presParOf" srcId="{7FC25AC2-40A7-4E44-9AEB-8A01A31C26A9}" destId="{61D2DAE1-C31C-494A-9C36-C7CBD9301B8E}" srcOrd="13" destOrd="0" presId="urn:microsoft.com/office/officeart/2016/7/layout/RepeatingBendingProcessNew"/>
    <dgm:cxn modelId="{EC4C334D-E4CD-4BBE-AA86-56B28241415B}" type="presParOf" srcId="{61D2DAE1-C31C-494A-9C36-C7CBD9301B8E}" destId="{F48BD910-CC52-4ED9-9C9D-DBF09CC608E5}" srcOrd="0" destOrd="0" presId="urn:microsoft.com/office/officeart/2016/7/layout/RepeatingBendingProcessNew"/>
    <dgm:cxn modelId="{D619DDCD-9710-49D2-B7EE-4D0E351A1C40}" type="presParOf" srcId="{7FC25AC2-40A7-4E44-9AEB-8A01A31C26A9}" destId="{25351583-D37B-4BE8-9FE7-25B0F65B5E1D}" srcOrd="14" destOrd="0" presId="urn:microsoft.com/office/officeart/2016/7/layout/RepeatingBendingProcessNew"/>
    <dgm:cxn modelId="{7B87FAC2-5F19-4F48-9477-FCE9FC0A8258}" type="presParOf" srcId="{7FC25AC2-40A7-4E44-9AEB-8A01A31C26A9}" destId="{BB9CBCA0-E781-4C5F-9E93-0AA8823641E4}" srcOrd="15" destOrd="0" presId="urn:microsoft.com/office/officeart/2016/7/layout/RepeatingBendingProcessNew"/>
    <dgm:cxn modelId="{4AA77698-76BB-4192-9F68-40D276AC5403}" type="presParOf" srcId="{BB9CBCA0-E781-4C5F-9E93-0AA8823641E4}" destId="{D1E43F07-2DFC-4D7E-9391-5D812DF41514}" srcOrd="0" destOrd="0" presId="urn:microsoft.com/office/officeart/2016/7/layout/RepeatingBendingProcessNew"/>
    <dgm:cxn modelId="{2BAF4F5F-5454-47CE-8585-689AE59FE0E5}" type="presParOf" srcId="{7FC25AC2-40A7-4E44-9AEB-8A01A31C26A9}" destId="{9D2DDADF-D8D0-40F8-9493-94FCBA571B40}" srcOrd="16" destOrd="0" presId="urn:microsoft.com/office/officeart/2016/7/layout/RepeatingBendingProcessNew"/>
    <dgm:cxn modelId="{3A1C5D5C-0C93-42ED-BA25-26F73FBD5AF9}" type="presParOf" srcId="{7FC25AC2-40A7-4E44-9AEB-8A01A31C26A9}" destId="{33696C44-75D3-465D-A505-83831F33F13A}" srcOrd="17" destOrd="0" presId="urn:microsoft.com/office/officeart/2016/7/layout/RepeatingBendingProcessNew"/>
    <dgm:cxn modelId="{0A61ABF3-6E8F-4B7B-B710-4C5AD91B0B4C}" type="presParOf" srcId="{33696C44-75D3-465D-A505-83831F33F13A}" destId="{B18AD3FF-53D1-4D3A-B4B1-73698CA780AE}" srcOrd="0" destOrd="0" presId="urn:microsoft.com/office/officeart/2016/7/layout/RepeatingBendingProcessNew"/>
    <dgm:cxn modelId="{3D1CFC9B-191A-4E83-B1F7-FD13847A1DC7}" type="presParOf" srcId="{7FC25AC2-40A7-4E44-9AEB-8A01A31C26A9}" destId="{916603B1-F172-4EF9-BC0D-2CFCBAB08040}" srcOrd="18" destOrd="0" presId="urn:microsoft.com/office/officeart/2016/7/layout/RepeatingBendingProcessNew"/>
    <dgm:cxn modelId="{A323DBB7-FA8C-47C8-8B8D-CC286241F2E6}" type="presParOf" srcId="{7FC25AC2-40A7-4E44-9AEB-8A01A31C26A9}" destId="{6C17E943-DABE-4EA5-82CC-3C999DF60569}" srcOrd="19" destOrd="0" presId="urn:microsoft.com/office/officeart/2016/7/layout/RepeatingBendingProcessNew"/>
    <dgm:cxn modelId="{21E8C685-6C78-460C-AC27-49AC9F031EAE}" type="presParOf" srcId="{6C17E943-DABE-4EA5-82CC-3C999DF60569}" destId="{753576F7-58DC-4A26-A845-DC6F6448A9F2}" srcOrd="0" destOrd="0" presId="urn:microsoft.com/office/officeart/2016/7/layout/RepeatingBendingProcessNew"/>
    <dgm:cxn modelId="{316204D6-2D42-4F73-ABE8-66CFF30A6216}" type="presParOf" srcId="{7FC25AC2-40A7-4E44-9AEB-8A01A31C26A9}" destId="{61619A95-31B6-4143-B9FF-E9715F0EB981}" srcOrd="20" destOrd="0" presId="urn:microsoft.com/office/officeart/2016/7/layout/RepeatingBendingProcessNew"/>
    <dgm:cxn modelId="{3FAEA65F-D7C6-40E2-BA41-1EF064689AB6}" type="presParOf" srcId="{7FC25AC2-40A7-4E44-9AEB-8A01A31C26A9}" destId="{E7CD06A3-A300-46FA-94A1-AD685A866DFE}" srcOrd="21" destOrd="0" presId="urn:microsoft.com/office/officeart/2016/7/layout/RepeatingBendingProcessNew"/>
    <dgm:cxn modelId="{B86C50A4-E4EC-480E-8615-4899AE4D9899}" type="presParOf" srcId="{E7CD06A3-A300-46FA-94A1-AD685A866DFE}" destId="{8043B5FC-2886-4CAB-BC15-3A3B74758EA2}" srcOrd="0" destOrd="0" presId="urn:microsoft.com/office/officeart/2016/7/layout/RepeatingBendingProcessNew"/>
    <dgm:cxn modelId="{EC0A17C8-AD2E-4E64-AA1B-A5AF749537D7}" type="presParOf" srcId="{7FC25AC2-40A7-4E44-9AEB-8A01A31C26A9}" destId="{B042E3BF-7BCA-4077-B7E7-CDEE23F96525}" srcOrd="22" destOrd="0" presId="urn:microsoft.com/office/officeart/2016/7/layout/RepeatingBendingProcessNew"/>
    <dgm:cxn modelId="{3A50B3A2-BE11-47A7-8FBE-098C22A7CDC7}" type="presParOf" srcId="{7FC25AC2-40A7-4E44-9AEB-8A01A31C26A9}" destId="{B04BAA5A-A0CA-45FE-A262-1B6688C2A848}" srcOrd="23" destOrd="0" presId="urn:microsoft.com/office/officeart/2016/7/layout/RepeatingBendingProcessNew"/>
    <dgm:cxn modelId="{15899F23-D8C5-4849-8E79-63B388DD519D}" type="presParOf" srcId="{B04BAA5A-A0CA-45FE-A262-1B6688C2A848}" destId="{20888A52-EB99-4124-B658-483C322CA527}" srcOrd="0" destOrd="0" presId="urn:microsoft.com/office/officeart/2016/7/layout/RepeatingBendingProcessNew"/>
    <dgm:cxn modelId="{A397DEBA-5B35-4336-AA76-DAF3FD536090}" type="presParOf" srcId="{7FC25AC2-40A7-4E44-9AEB-8A01A31C26A9}" destId="{C3C4A138-8F95-46BB-A426-13D09A14D80E}" srcOrd="24" destOrd="0" presId="urn:microsoft.com/office/officeart/2016/7/layout/RepeatingBendingProcessNew"/>
    <dgm:cxn modelId="{6CEC6317-96D9-4FE7-957B-88639C033E8C}" type="presParOf" srcId="{7FC25AC2-40A7-4E44-9AEB-8A01A31C26A9}" destId="{61BF8075-9416-4997-9041-3A2E70027BDB}" srcOrd="25" destOrd="0" presId="urn:microsoft.com/office/officeart/2016/7/layout/RepeatingBendingProcessNew"/>
    <dgm:cxn modelId="{59A0978C-8067-493B-AD79-EC6958E817D2}" type="presParOf" srcId="{61BF8075-9416-4997-9041-3A2E70027BDB}" destId="{EEE7EAA2-7C18-4BD6-9251-57318099C5FB}" srcOrd="0" destOrd="0" presId="urn:microsoft.com/office/officeart/2016/7/layout/RepeatingBendingProcessNew"/>
    <dgm:cxn modelId="{D16C8C96-6104-48A1-B8ED-76DE81C51293}" type="presParOf" srcId="{7FC25AC2-40A7-4E44-9AEB-8A01A31C26A9}" destId="{11C4AA01-549B-4F79-A3D2-8C2F1AC4DFE6}" srcOrd="26" destOrd="0" presId="urn:microsoft.com/office/officeart/2016/7/layout/RepeatingBendingProcessNew"/>
    <dgm:cxn modelId="{63A24BA8-FE3D-4D44-AE25-ECB33889A6FB}" type="presParOf" srcId="{7FC25AC2-40A7-4E44-9AEB-8A01A31C26A9}" destId="{CBA1DB4C-5BB0-47E6-967A-93D9389608DA}" srcOrd="27" destOrd="0" presId="urn:microsoft.com/office/officeart/2016/7/layout/RepeatingBendingProcessNew"/>
    <dgm:cxn modelId="{56F9A322-F84C-44FE-A028-1125281A0374}" type="presParOf" srcId="{CBA1DB4C-5BB0-47E6-967A-93D9389608DA}" destId="{A9E684D4-ED6D-4DA6-9E89-36597CC0EEBA}" srcOrd="0" destOrd="0" presId="urn:microsoft.com/office/officeart/2016/7/layout/RepeatingBendingProcessNew"/>
    <dgm:cxn modelId="{B7DDCA7F-5B26-4FFC-8C42-570D291C36C9}" type="presParOf" srcId="{7FC25AC2-40A7-4E44-9AEB-8A01A31C26A9}" destId="{375EB566-9FEA-4C6F-A67C-23E712BEDD2C}" srcOrd="28" destOrd="0" presId="urn:microsoft.com/office/officeart/2016/7/layout/RepeatingBendingProcessNew"/>
    <dgm:cxn modelId="{8D5F324F-AEF8-4156-84C0-5D30EF54CAED}" type="presParOf" srcId="{7FC25AC2-40A7-4E44-9AEB-8A01A31C26A9}" destId="{9CF08A2F-A9FD-42B0-93D8-6B4D452A1B52}" srcOrd="29" destOrd="0" presId="urn:microsoft.com/office/officeart/2016/7/layout/RepeatingBendingProcessNew"/>
    <dgm:cxn modelId="{029ECC5A-4FD7-4AC1-A1FF-295CB944E44F}" type="presParOf" srcId="{9CF08A2F-A9FD-42B0-93D8-6B4D452A1B52}" destId="{1E1092DB-88A9-439B-8119-6AB88E6C001E}" srcOrd="0" destOrd="0" presId="urn:microsoft.com/office/officeart/2016/7/layout/RepeatingBendingProcessNew"/>
    <dgm:cxn modelId="{8E6CFF8A-0BB9-4183-B24C-99EDD04EE28B}" type="presParOf" srcId="{7FC25AC2-40A7-4E44-9AEB-8A01A31C26A9}" destId="{EC01B050-CBC6-4720-8A28-A7194D7B2D93}" srcOrd="30" destOrd="0" presId="urn:microsoft.com/office/officeart/2016/7/layout/RepeatingBendingProcessNew"/>
    <dgm:cxn modelId="{17C5BE69-9DD0-4D73-A32A-BBAB4CB7E9E4}" type="presParOf" srcId="{7FC25AC2-40A7-4E44-9AEB-8A01A31C26A9}" destId="{CB63CEE8-BAAE-491B-A8A3-D6546F6E9212}" srcOrd="31" destOrd="0" presId="urn:microsoft.com/office/officeart/2016/7/layout/RepeatingBendingProcessNew"/>
    <dgm:cxn modelId="{4A94FC16-FF5F-4771-A00D-8CEACCCDF899}" type="presParOf" srcId="{CB63CEE8-BAAE-491B-A8A3-D6546F6E9212}" destId="{A0E3D6CB-A94E-47C2-B87D-5E735B9A578A}" srcOrd="0" destOrd="0" presId="urn:microsoft.com/office/officeart/2016/7/layout/RepeatingBendingProcessNew"/>
    <dgm:cxn modelId="{C5FA3C0D-F6F7-41A3-8CAE-E47CE3C81F90}" type="presParOf" srcId="{7FC25AC2-40A7-4E44-9AEB-8A01A31C26A9}" destId="{0069FD36-B8A8-4C16-BA7F-9EBDBF0BC79F}" srcOrd="3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FA307-285C-4A88-93BE-9DFBE2A86AC0}">
      <dsp:nvSpPr>
        <dsp:cNvPr id="0" name=""/>
        <dsp:cNvSpPr/>
      </dsp:nvSpPr>
      <dsp:spPr>
        <a:xfrm>
          <a:off x="1978720" y="602598"/>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8968" y="646049"/>
        <a:ext cx="22689" cy="4537"/>
      </dsp:txXfrm>
    </dsp:sp>
    <dsp:sp modelId="{81CCB8FD-9657-4B08-BF39-0730CC9BA30B}">
      <dsp:nvSpPr>
        <dsp:cNvPr id="0" name=""/>
        <dsp:cNvSpPr/>
      </dsp:nvSpPr>
      <dsp:spPr>
        <a:xfrm>
          <a:off x="7537" y="56423"/>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b="1" u="sng" kern="1200"/>
            <a:t>Initialization</a:t>
          </a:r>
          <a:endParaRPr lang="en-US" sz="1500" kern="1200"/>
        </a:p>
      </dsp:txBody>
      <dsp:txXfrm>
        <a:off x="7537" y="56423"/>
        <a:ext cx="1972982" cy="1183789"/>
      </dsp:txXfrm>
    </dsp:sp>
    <dsp:sp modelId="{2B9C6426-143F-4AEC-9E8B-E9F6A0177476}">
      <dsp:nvSpPr>
        <dsp:cNvPr id="0" name=""/>
        <dsp:cNvSpPr/>
      </dsp:nvSpPr>
      <dsp:spPr>
        <a:xfrm>
          <a:off x="4405489" y="602598"/>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5737" y="646049"/>
        <a:ext cx="22689" cy="4537"/>
      </dsp:txXfrm>
    </dsp:sp>
    <dsp:sp modelId="{2C590779-B188-466C-B0E7-0B5C89ED6C45}">
      <dsp:nvSpPr>
        <dsp:cNvPr id="0" name=""/>
        <dsp:cNvSpPr/>
      </dsp:nvSpPr>
      <dsp:spPr>
        <a:xfrm>
          <a:off x="2434306" y="56423"/>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Define a structure Student for student details.</a:t>
          </a:r>
        </a:p>
      </dsp:txBody>
      <dsp:txXfrm>
        <a:off x="2434306" y="56423"/>
        <a:ext cx="1972982" cy="1183789"/>
      </dsp:txXfrm>
    </dsp:sp>
    <dsp:sp modelId="{FDBA7431-F9BA-4DAF-ABBF-09E561C7BE14}">
      <dsp:nvSpPr>
        <dsp:cNvPr id="0" name=""/>
        <dsp:cNvSpPr/>
      </dsp:nvSpPr>
      <dsp:spPr>
        <a:xfrm>
          <a:off x="6832257" y="602598"/>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2506" y="646049"/>
        <a:ext cx="22689" cy="4537"/>
      </dsp:txXfrm>
    </dsp:sp>
    <dsp:sp modelId="{AC7E9469-F4EB-4DE1-912B-409C45378902}">
      <dsp:nvSpPr>
        <dsp:cNvPr id="0" name=""/>
        <dsp:cNvSpPr/>
      </dsp:nvSpPr>
      <dsp:spPr>
        <a:xfrm>
          <a:off x="4861075" y="56423"/>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Initialize an array students to hold student records.</a:t>
          </a:r>
        </a:p>
      </dsp:txBody>
      <dsp:txXfrm>
        <a:off x="4861075" y="56423"/>
        <a:ext cx="1972982" cy="1183789"/>
      </dsp:txXfrm>
    </dsp:sp>
    <dsp:sp modelId="{05824DC4-C2CE-4FD1-A732-CACF7F1A7F86}">
      <dsp:nvSpPr>
        <dsp:cNvPr id="0" name=""/>
        <dsp:cNvSpPr/>
      </dsp:nvSpPr>
      <dsp:spPr>
        <a:xfrm>
          <a:off x="9259026" y="602598"/>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59274" y="646049"/>
        <a:ext cx="22689" cy="4537"/>
      </dsp:txXfrm>
    </dsp:sp>
    <dsp:sp modelId="{23ADFAE5-5A6F-41DB-BAAE-04A474BF59C5}">
      <dsp:nvSpPr>
        <dsp:cNvPr id="0" name=""/>
        <dsp:cNvSpPr/>
      </dsp:nvSpPr>
      <dsp:spPr>
        <a:xfrm>
          <a:off x="7287843" y="56423"/>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Start with count set to 0 for tracking stored students.</a:t>
          </a:r>
        </a:p>
      </dsp:txBody>
      <dsp:txXfrm>
        <a:off x="7287843" y="56423"/>
        <a:ext cx="1972982" cy="1183789"/>
      </dsp:txXfrm>
    </dsp:sp>
    <dsp:sp modelId="{65507E0F-0DBE-41DB-A3E0-6A874F99CF24}">
      <dsp:nvSpPr>
        <dsp:cNvPr id="0" name=""/>
        <dsp:cNvSpPr/>
      </dsp:nvSpPr>
      <dsp:spPr>
        <a:xfrm>
          <a:off x="994029" y="1238413"/>
          <a:ext cx="9707074" cy="423186"/>
        </a:xfrm>
        <a:custGeom>
          <a:avLst/>
          <a:gdLst/>
          <a:ahLst/>
          <a:cxnLst/>
          <a:rect l="0" t="0" r="0" b="0"/>
          <a:pathLst>
            <a:path>
              <a:moveTo>
                <a:pt x="9707074" y="0"/>
              </a:moveTo>
              <a:lnTo>
                <a:pt x="9707074" y="228693"/>
              </a:lnTo>
              <a:lnTo>
                <a:pt x="0" y="228693"/>
              </a:lnTo>
              <a:lnTo>
                <a:pt x="0" y="42318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4624" y="1447737"/>
        <a:ext cx="485883" cy="4537"/>
      </dsp:txXfrm>
    </dsp:sp>
    <dsp:sp modelId="{741A979A-82B5-4B70-B5F1-AE7B3636E206}">
      <dsp:nvSpPr>
        <dsp:cNvPr id="0" name=""/>
        <dsp:cNvSpPr/>
      </dsp:nvSpPr>
      <dsp:spPr>
        <a:xfrm>
          <a:off x="9714612" y="56423"/>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b="1" u="sng" kern="1200"/>
            <a:t>Menu Interaction</a:t>
          </a:r>
          <a:endParaRPr lang="en-US" sz="1500" kern="1200"/>
        </a:p>
      </dsp:txBody>
      <dsp:txXfrm>
        <a:off x="9714612" y="56423"/>
        <a:ext cx="1972982" cy="1183789"/>
      </dsp:txXfrm>
    </dsp:sp>
    <dsp:sp modelId="{8143B70F-3072-4DFF-AA0C-6C993801B995}">
      <dsp:nvSpPr>
        <dsp:cNvPr id="0" name=""/>
        <dsp:cNvSpPr/>
      </dsp:nvSpPr>
      <dsp:spPr>
        <a:xfrm>
          <a:off x="1978720" y="2240174"/>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8968" y="2283625"/>
        <a:ext cx="22689" cy="4537"/>
      </dsp:txXfrm>
    </dsp:sp>
    <dsp:sp modelId="{897C8244-20E5-4934-87BB-4E36A2BF8B00}">
      <dsp:nvSpPr>
        <dsp:cNvPr id="0" name=""/>
        <dsp:cNvSpPr/>
      </dsp:nvSpPr>
      <dsp:spPr>
        <a:xfrm>
          <a:off x="7537" y="1693999"/>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Display a menu with options: add student, display students, or exit.</a:t>
          </a:r>
        </a:p>
      </dsp:txBody>
      <dsp:txXfrm>
        <a:off x="7537" y="1693999"/>
        <a:ext cx="1972982" cy="1183789"/>
      </dsp:txXfrm>
    </dsp:sp>
    <dsp:sp modelId="{61D2DAE1-C31C-494A-9C36-C7CBD9301B8E}">
      <dsp:nvSpPr>
        <dsp:cNvPr id="0" name=""/>
        <dsp:cNvSpPr/>
      </dsp:nvSpPr>
      <dsp:spPr>
        <a:xfrm>
          <a:off x="4405489" y="2240174"/>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5737" y="2283625"/>
        <a:ext cx="22689" cy="4537"/>
      </dsp:txXfrm>
    </dsp:sp>
    <dsp:sp modelId="{8274826A-9B4C-4E4D-9158-368BCEFA5F56}">
      <dsp:nvSpPr>
        <dsp:cNvPr id="0" name=""/>
        <dsp:cNvSpPr/>
      </dsp:nvSpPr>
      <dsp:spPr>
        <a:xfrm>
          <a:off x="2434306" y="1693999"/>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Prompt the user for their choice and read input.</a:t>
          </a:r>
        </a:p>
      </dsp:txBody>
      <dsp:txXfrm>
        <a:off x="2434306" y="1693999"/>
        <a:ext cx="1972982" cy="1183789"/>
      </dsp:txXfrm>
    </dsp:sp>
    <dsp:sp modelId="{BB9CBCA0-E781-4C5F-9E93-0AA8823641E4}">
      <dsp:nvSpPr>
        <dsp:cNvPr id="0" name=""/>
        <dsp:cNvSpPr/>
      </dsp:nvSpPr>
      <dsp:spPr>
        <a:xfrm>
          <a:off x="6832257" y="2240174"/>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2506" y="2283625"/>
        <a:ext cx="22689" cy="4537"/>
      </dsp:txXfrm>
    </dsp:sp>
    <dsp:sp modelId="{25351583-D37B-4BE8-9FE7-25B0F65B5E1D}">
      <dsp:nvSpPr>
        <dsp:cNvPr id="0" name=""/>
        <dsp:cNvSpPr/>
      </dsp:nvSpPr>
      <dsp:spPr>
        <a:xfrm>
          <a:off x="4861075" y="1693999"/>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b="1" u="sng" kern="1200"/>
            <a:t>Add Student</a:t>
          </a:r>
          <a:r>
            <a:rPr lang="en-US" sz="1500" u="sng" kern="1200"/>
            <a:t>:</a:t>
          </a:r>
          <a:endParaRPr lang="en-US" sz="1500" kern="1200"/>
        </a:p>
      </dsp:txBody>
      <dsp:txXfrm>
        <a:off x="4861075" y="1693999"/>
        <a:ext cx="1972982" cy="1183789"/>
      </dsp:txXfrm>
    </dsp:sp>
    <dsp:sp modelId="{33696C44-75D3-465D-A505-83831F33F13A}">
      <dsp:nvSpPr>
        <dsp:cNvPr id="0" name=""/>
        <dsp:cNvSpPr/>
      </dsp:nvSpPr>
      <dsp:spPr>
        <a:xfrm>
          <a:off x="9259026" y="2240174"/>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59274" y="2283625"/>
        <a:ext cx="22689" cy="4537"/>
      </dsp:txXfrm>
    </dsp:sp>
    <dsp:sp modelId="{9D2DDADF-D8D0-40F8-9493-94FCBA571B40}">
      <dsp:nvSpPr>
        <dsp:cNvPr id="0" name=""/>
        <dsp:cNvSpPr/>
      </dsp:nvSpPr>
      <dsp:spPr>
        <a:xfrm>
          <a:off x="7287843" y="1693999"/>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Check if there's space in the students array (count &lt; MAX_STUDENTS).</a:t>
          </a:r>
        </a:p>
      </dsp:txBody>
      <dsp:txXfrm>
        <a:off x="7287843" y="1693999"/>
        <a:ext cx="1972982" cy="1183789"/>
      </dsp:txXfrm>
    </dsp:sp>
    <dsp:sp modelId="{6C17E943-DABE-4EA5-82CC-3C999DF60569}">
      <dsp:nvSpPr>
        <dsp:cNvPr id="0" name=""/>
        <dsp:cNvSpPr/>
      </dsp:nvSpPr>
      <dsp:spPr>
        <a:xfrm>
          <a:off x="994029" y="2875988"/>
          <a:ext cx="9707074" cy="423186"/>
        </a:xfrm>
        <a:custGeom>
          <a:avLst/>
          <a:gdLst/>
          <a:ahLst/>
          <a:cxnLst/>
          <a:rect l="0" t="0" r="0" b="0"/>
          <a:pathLst>
            <a:path>
              <a:moveTo>
                <a:pt x="9707074" y="0"/>
              </a:moveTo>
              <a:lnTo>
                <a:pt x="9707074" y="228693"/>
              </a:lnTo>
              <a:lnTo>
                <a:pt x="0" y="228693"/>
              </a:lnTo>
              <a:lnTo>
                <a:pt x="0" y="42318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4624" y="3085313"/>
        <a:ext cx="485883" cy="4537"/>
      </dsp:txXfrm>
    </dsp:sp>
    <dsp:sp modelId="{916603B1-F172-4EF9-BC0D-2CFCBAB08040}">
      <dsp:nvSpPr>
        <dsp:cNvPr id="0" name=""/>
        <dsp:cNvSpPr/>
      </dsp:nvSpPr>
      <dsp:spPr>
        <a:xfrm>
          <a:off x="9714612" y="1693999"/>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Prompt for name, roll number, and marks.</a:t>
          </a:r>
        </a:p>
      </dsp:txBody>
      <dsp:txXfrm>
        <a:off x="9714612" y="1693999"/>
        <a:ext cx="1972982" cy="1183789"/>
      </dsp:txXfrm>
    </dsp:sp>
    <dsp:sp modelId="{E7CD06A3-A300-46FA-94A1-AD685A866DFE}">
      <dsp:nvSpPr>
        <dsp:cNvPr id="0" name=""/>
        <dsp:cNvSpPr/>
      </dsp:nvSpPr>
      <dsp:spPr>
        <a:xfrm>
          <a:off x="1978720" y="3877749"/>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8968" y="3921200"/>
        <a:ext cx="22689" cy="4537"/>
      </dsp:txXfrm>
    </dsp:sp>
    <dsp:sp modelId="{61619A95-31B6-4143-B9FF-E9715F0EB981}">
      <dsp:nvSpPr>
        <dsp:cNvPr id="0" name=""/>
        <dsp:cNvSpPr/>
      </dsp:nvSpPr>
      <dsp:spPr>
        <a:xfrm>
          <a:off x="7537" y="3331575"/>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Calculate the grade based on marks and store the student's details.</a:t>
          </a:r>
        </a:p>
      </dsp:txBody>
      <dsp:txXfrm>
        <a:off x="7537" y="3331575"/>
        <a:ext cx="1972982" cy="1183789"/>
      </dsp:txXfrm>
    </dsp:sp>
    <dsp:sp modelId="{B04BAA5A-A0CA-45FE-A262-1B6688C2A848}">
      <dsp:nvSpPr>
        <dsp:cNvPr id="0" name=""/>
        <dsp:cNvSpPr/>
      </dsp:nvSpPr>
      <dsp:spPr>
        <a:xfrm>
          <a:off x="4405489" y="3877749"/>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5737" y="3921200"/>
        <a:ext cx="22689" cy="4537"/>
      </dsp:txXfrm>
    </dsp:sp>
    <dsp:sp modelId="{B042E3BF-7BCA-4077-B7E7-CDEE23F96525}">
      <dsp:nvSpPr>
        <dsp:cNvPr id="0" name=""/>
        <dsp:cNvSpPr/>
      </dsp:nvSpPr>
      <dsp:spPr>
        <a:xfrm>
          <a:off x="2434306" y="3331575"/>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Increment count and confirm successful addition.</a:t>
          </a:r>
        </a:p>
      </dsp:txBody>
      <dsp:txXfrm>
        <a:off x="2434306" y="3331575"/>
        <a:ext cx="1972982" cy="1183789"/>
      </dsp:txXfrm>
    </dsp:sp>
    <dsp:sp modelId="{61BF8075-9416-4997-9041-3A2E70027BDB}">
      <dsp:nvSpPr>
        <dsp:cNvPr id="0" name=""/>
        <dsp:cNvSpPr/>
      </dsp:nvSpPr>
      <dsp:spPr>
        <a:xfrm>
          <a:off x="6832257" y="3877749"/>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2506" y="3921200"/>
        <a:ext cx="22689" cy="4537"/>
      </dsp:txXfrm>
    </dsp:sp>
    <dsp:sp modelId="{C3C4A138-8F95-46BB-A426-13D09A14D80E}">
      <dsp:nvSpPr>
        <dsp:cNvPr id="0" name=""/>
        <dsp:cNvSpPr/>
      </dsp:nvSpPr>
      <dsp:spPr>
        <a:xfrm>
          <a:off x="4861075" y="3331575"/>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b="1" u="sng" kern="1200"/>
            <a:t>Display Students:</a:t>
          </a:r>
          <a:endParaRPr lang="en-US" sz="1500" kern="1200"/>
        </a:p>
      </dsp:txBody>
      <dsp:txXfrm>
        <a:off x="4861075" y="3331575"/>
        <a:ext cx="1972982" cy="1183789"/>
      </dsp:txXfrm>
    </dsp:sp>
    <dsp:sp modelId="{CBA1DB4C-5BB0-47E6-967A-93D9389608DA}">
      <dsp:nvSpPr>
        <dsp:cNvPr id="0" name=""/>
        <dsp:cNvSpPr/>
      </dsp:nvSpPr>
      <dsp:spPr>
        <a:xfrm>
          <a:off x="9259026" y="3877749"/>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459274" y="3921200"/>
        <a:ext cx="22689" cy="4537"/>
      </dsp:txXfrm>
    </dsp:sp>
    <dsp:sp modelId="{11C4AA01-549B-4F79-A3D2-8C2F1AC4DFE6}">
      <dsp:nvSpPr>
        <dsp:cNvPr id="0" name=""/>
        <dsp:cNvSpPr/>
      </dsp:nvSpPr>
      <dsp:spPr>
        <a:xfrm>
          <a:off x="7287843" y="3331575"/>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Check if any students are stored (count &gt; 0).</a:t>
          </a:r>
        </a:p>
      </dsp:txBody>
      <dsp:txXfrm>
        <a:off x="7287843" y="3331575"/>
        <a:ext cx="1972982" cy="1183789"/>
      </dsp:txXfrm>
    </dsp:sp>
    <dsp:sp modelId="{9CF08A2F-A9FD-42B0-93D8-6B4D452A1B52}">
      <dsp:nvSpPr>
        <dsp:cNvPr id="0" name=""/>
        <dsp:cNvSpPr/>
      </dsp:nvSpPr>
      <dsp:spPr>
        <a:xfrm>
          <a:off x="994029" y="4513564"/>
          <a:ext cx="9707074" cy="423186"/>
        </a:xfrm>
        <a:custGeom>
          <a:avLst/>
          <a:gdLst/>
          <a:ahLst/>
          <a:cxnLst/>
          <a:rect l="0" t="0" r="0" b="0"/>
          <a:pathLst>
            <a:path>
              <a:moveTo>
                <a:pt x="9707074" y="0"/>
              </a:moveTo>
              <a:lnTo>
                <a:pt x="9707074" y="228693"/>
              </a:lnTo>
              <a:lnTo>
                <a:pt x="0" y="228693"/>
              </a:lnTo>
              <a:lnTo>
                <a:pt x="0" y="42318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4624" y="4722888"/>
        <a:ext cx="485883" cy="4537"/>
      </dsp:txXfrm>
    </dsp:sp>
    <dsp:sp modelId="{375EB566-9FEA-4C6F-A67C-23E712BEDD2C}">
      <dsp:nvSpPr>
        <dsp:cNvPr id="0" name=""/>
        <dsp:cNvSpPr/>
      </dsp:nvSpPr>
      <dsp:spPr>
        <a:xfrm>
          <a:off x="9714612" y="3331575"/>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Print details (name, roll number, marks, grade) for each student.</a:t>
          </a:r>
        </a:p>
      </dsp:txBody>
      <dsp:txXfrm>
        <a:off x="9714612" y="3331575"/>
        <a:ext cx="1972982" cy="1183789"/>
      </dsp:txXfrm>
    </dsp:sp>
    <dsp:sp modelId="{CB63CEE8-BAAE-491B-A8A3-D6546F6E9212}">
      <dsp:nvSpPr>
        <dsp:cNvPr id="0" name=""/>
        <dsp:cNvSpPr/>
      </dsp:nvSpPr>
      <dsp:spPr>
        <a:xfrm>
          <a:off x="1978720" y="5515325"/>
          <a:ext cx="423186" cy="91440"/>
        </a:xfrm>
        <a:custGeom>
          <a:avLst/>
          <a:gdLst/>
          <a:ahLst/>
          <a:cxnLst/>
          <a:rect l="0" t="0" r="0" b="0"/>
          <a:pathLst>
            <a:path>
              <a:moveTo>
                <a:pt x="0" y="45720"/>
              </a:moveTo>
              <a:lnTo>
                <a:pt x="4231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8968" y="5558776"/>
        <a:ext cx="22689" cy="4537"/>
      </dsp:txXfrm>
    </dsp:sp>
    <dsp:sp modelId="{EC01B050-CBC6-4720-8A28-A7194D7B2D93}">
      <dsp:nvSpPr>
        <dsp:cNvPr id="0" name=""/>
        <dsp:cNvSpPr/>
      </dsp:nvSpPr>
      <dsp:spPr>
        <a:xfrm>
          <a:off x="7537" y="4969150"/>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b="1" u="sng" kern="1200"/>
            <a:t>Exit Program</a:t>
          </a:r>
          <a:endParaRPr lang="en-US" sz="1500" kern="1200"/>
        </a:p>
      </dsp:txBody>
      <dsp:txXfrm>
        <a:off x="7537" y="4969150"/>
        <a:ext cx="1972982" cy="1183789"/>
      </dsp:txXfrm>
    </dsp:sp>
    <dsp:sp modelId="{0069FD36-B8A8-4C16-BA7F-9EBDBF0BC79F}">
      <dsp:nvSpPr>
        <dsp:cNvPr id="0" name=""/>
        <dsp:cNvSpPr/>
      </dsp:nvSpPr>
      <dsp:spPr>
        <a:xfrm>
          <a:off x="2434306" y="4969150"/>
          <a:ext cx="1972982" cy="11837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678" tIns="101480" rIns="96678" bIns="101480" numCol="1" spcCol="1270" anchor="ctr" anchorCtr="0">
          <a:noAutofit/>
        </a:bodyPr>
        <a:lstStyle/>
        <a:p>
          <a:pPr marL="0" lvl="0" indent="0" algn="ctr" defTabSz="666750">
            <a:lnSpc>
              <a:spcPct val="90000"/>
            </a:lnSpc>
            <a:spcBef>
              <a:spcPct val="0"/>
            </a:spcBef>
            <a:spcAft>
              <a:spcPct val="35000"/>
            </a:spcAft>
            <a:buNone/>
          </a:pPr>
          <a:r>
            <a:rPr lang="en-US" sz="1500" kern="1200"/>
            <a:t>End the program when the user chooses to exit.</a:t>
          </a:r>
        </a:p>
      </dsp:txBody>
      <dsp:txXfrm>
        <a:off x="2434306" y="4969150"/>
        <a:ext cx="1972982" cy="118378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p:cNvSpPr>
            <a:spLocks noGrp="1"/>
          </p:cNvSpPr>
          <p:nvPr>
            <p:ph type="ctrTitle"/>
          </p:nvPr>
        </p:nvSpPr>
        <p:spPr>
          <a:xfrm>
            <a:off x="475488" y="2244695"/>
            <a:ext cx="4162607" cy="1867569"/>
          </a:xfrm>
          <a:solidFill>
            <a:schemeClr val="tx1">
              <a:alpha val="50000"/>
            </a:schemeClr>
          </a:solidFill>
          <a:ln w="25400" cap="sq" cmpd="sng">
            <a:solidFill>
              <a:schemeClr val="bg1"/>
            </a:solidFill>
            <a:miter lim="800000"/>
          </a:ln>
        </p:spPr>
        <p:txBody>
          <a:bodyPr vert="horz" lIns="91440" tIns="45720" rIns="91440" bIns="45720" rtlCol="0" anchor="ctr">
            <a:normAutofit/>
          </a:bodyPr>
          <a:lstStyle/>
          <a:p>
            <a:r>
              <a:rPr lang="en-US" sz="3200" kern="1200">
                <a:solidFill>
                  <a:schemeClr val="bg1"/>
                </a:solidFill>
                <a:latin typeface="+mj-lt"/>
                <a:ea typeface="+mj-ea"/>
                <a:cs typeface="+mj-cs"/>
              </a:rPr>
              <a:t>STUDENT RECORD SYSTEM</a:t>
            </a:r>
          </a:p>
        </p:txBody>
      </p:sp>
      <p:sp useBgFill="1">
        <p:nvSpPr>
          <p:cNvPr id="11" name="Rectangle 10">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931117" y="2038820"/>
            <a:ext cx="6049953" cy="2523854"/>
          </a:xfrm>
        </p:spPr>
        <p:txBody>
          <a:bodyPr vert="horz" lIns="91440" tIns="45720" rIns="91440" bIns="45720" rtlCol="0" anchor="b">
            <a:normAutofit/>
          </a:bodyPr>
          <a:lstStyle/>
          <a:p>
            <a:pPr algn="l"/>
            <a:r>
              <a:rPr lang="en-US" sz="2000" dirty="0"/>
              <a:t>SUBMITTED BY,</a:t>
            </a:r>
            <a:endParaRPr lang="en-US"/>
          </a:p>
          <a:p>
            <a:pPr algn="l"/>
            <a:r>
              <a:rPr lang="en-US" sz="2000" dirty="0"/>
              <a:t>ADARSH ANOOP NAIR</a:t>
            </a:r>
          </a:p>
          <a:p>
            <a:pPr algn="l"/>
            <a:r>
              <a:rPr lang="en-US" sz="2000" dirty="0"/>
              <a:t>ROLL NO : 01</a:t>
            </a:r>
          </a:p>
          <a:p>
            <a:pPr algn="l"/>
            <a:r>
              <a:rPr lang="en-US" sz="2000" dirty="0"/>
              <a:t>COMPUTER SCIENCE DEPT</a:t>
            </a:r>
          </a:p>
          <a:p>
            <a:pPr indent="-228600" algn="l">
              <a:buFont typeface="Arial" panose="020B0604020202020204" pitchFamily="34" charset="0"/>
              <a:buChar char="•"/>
            </a:pPr>
            <a:endParaRPr lang="en-US" sz="2000"/>
          </a:p>
        </p:txBody>
      </p:sp>
      <p:sp>
        <p:nvSpPr>
          <p:cNvPr id="4" name="TextBox 3">
            <a:extLst>
              <a:ext uri="{FF2B5EF4-FFF2-40B4-BE49-F238E27FC236}">
                <a16:creationId xmlns:a16="http://schemas.microsoft.com/office/drawing/2014/main" id="{1ACBF0F2-6466-F90D-009B-A0E79AF0038E}"/>
              </a:ext>
            </a:extLst>
          </p:cNvPr>
          <p:cNvSpPr txBox="1"/>
          <p:nvPr/>
        </p:nvSpPr>
        <p:spPr>
          <a:xfrm>
            <a:off x="10732761" y="237098"/>
            <a:ext cx="6059423" cy="250564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dirty="0"/>
              <a:t>17/7/2024</a:t>
            </a:r>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7FB8E-3B02-1210-D617-A8F898AA949B}"/>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b="1" i="1" u="sng" kern="1200">
                <a:solidFill>
                  <a:schemeClr val="bg1"/>
                </a:solidFill>
                <a:latin typeface="+mj-lt"/>
                <a:ea typeface="+mj-ea"/>
                <a:cs typeface="+mj-cs"/>
              </a:rPr>
              <a:t>SUMMARY</a:t>
            </a:r>
          </a:p>
        </p:txBody>
      </p:sp>
      <p:sp>
        <p:nvSpPr>
          <p:cNvPr id="12" name="Rectangle 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D426EF-40F6-A7B3-872D-16699F62A737}"/>
              </a:ext>
            </a:extLst>
          </p:cNvPr>
          <p:cNvSpPr txBox="1"/>
          <p:nvPr/>
        </p:nvSpPr>
        <p:spPr>
          <a:xfrm>
            <a:off x="1155548" y="2217343"/>
            <a:ext cx="9880893" cy="39596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dirty="0"/>
              <a:t>Managing student records in C involves using structures to organize information such as name, roll number, marks, and grade. Each student's data is stored in a struct Student, facilitating operations like adding new records and displaying existing ones. The program interacts with users through a simple menu system, enabling tasks such as inputting student details, computing grades based on marks, and presenting records. This approach illustrates fundamental concepts of data structuring and user interaction in C programming, providing a clear foundation for beginners learning about data management in software development.</a:t>
            </a:r>
            <a:endParaRPr lang="en-US"/>
          </a:p>
          <a:p>
            <a:pPr indent="-228600">
              <a:lnSpc>
                <a:spcPct val="90000"/>
              </a:lnSpc>
              <a:spcAft>
                <a:spcPts val="600"/>
              </a:spcAft>
              <a:buFont typeface="Arial" panose="020B0604020202020204" pitchFamily="34" charset="0"/>
              <a:buChar char="•"/>
            </a:pPr>
            <a:endParaRPr lang="en-US" sz="2400"/>
          </a:p>
        </p:txBody>
      </p:sp>
    </p:spTree>
    <p:extLst>
      <p:ext uri="{BB962C8B-B14F-4D97-AF65-F5344CB8AC3E}">
        <p14:creationId xmlns:p14="http://schemas.microsoft.com/office/powerpoint/2010/main" val="411066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EBD9-AFBD-46DE-A59E-E5C5D5BA99FB}"/>
              </a:ext>
            </a:extLst>
          </p:cNvPr>
          <p:cNvSpPr>
            <a:spLocks noGrp="1"/>
          </p:cNvSpPr>
          <p:nvPr>
            <p:ph type="title"/>
          </p:nvPr>
        </p:nvSpPr>
        <p:spPr>
          <a:xfrm>
            <a:off x="1156851" y="637762"/>
            <a:ext cx="9888496" cy="900131"/>
          </a:xfrm>
        </p:spPr>
        <p:txBody>
          <a:bodyPr anchor="t">
            <a:normAutofit/>
          </a:bodyPr>
          <a:lstStyle/>
          <a:p>
            <a:r>
              <a:rPr lang="en-US" sz="4000" b="1" i="1" u="sng">
                <a:solidFill>
                  <a:schemeClr val="bg1"/>
                </a:solidFill>
              </a:rPr>
              <a:t>FUTURE ENHANCEMENT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4BD784-C2B0-923D-FC7F-C03962BDBA96}"/>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1900" b="1">
                <a:ea typeface="+mn-lt"/>
                <a:cs typeface="+mn-lt"/>
              </a:rPr>
              <a:t>File Saving</a:t>
            </a:r>
            <a:r>
              <a:rPr lang="en-US" sz="1900">
                <a:ea typeface="+mn-lt"/>
                <a:cs typeface="+mn-lt"/>
              </a:rPr>
              <a:t>: Implement saving student data to a file.</a:t>
            </a:r>
            <a:endParaRPr lang="en-US" sz="1900"/>
          </a:p>
          <a:p>
            <a:r>
              <a:rPr lang="en-US" sz="1900" b="1">
                <a:ea typeface="+mn-lt"/>
                <a:cs typeface="+mn-lt"/>
              </a:rPr>
              <a:t>Search &amp; Update</a:t>
            </a:r>
            <a:r>
              <a:rPr lang="en-US" sz="1900">
                <a:ea typeface="+mn-lt"/>
                <a:cs typeface="+mn-lt"/>
              </a:rPr>
              <a:t>: Allow searching and updating student records.</a:t>
            </a:r>
            <a:endParaRPr lang="en-US" sz="1900"/>
          </a:p>
          <a:p>
            <a:r>
              <a:rPr lang="en-US" sz="1900" b="1">
                <a:ea typeface="+mn-lt"/>
                <a:cs typeface="+mn-lt"/>
              </a:rPr>
              <a:t>Sorting</a:t>
            </a:r>
            <a:r>
              <a:rPr lang="en-US" sz="1900">
                <a:ea typeface="+mn-lt"/>
                <a:cs typeface="+mn-lt"/>
              </a:rPr>
              <a:t>: Add sorting options for student records.</a:t>
            </a:r>
            <a:endParaRPr lang="en-US" sz="1900"/>
          </a:p>
          <a:p>
            <a:r>
              <a:rPr lang="en-US" sz="1900" b="1">
                <a:ea typeface="+mn-lt"/>
                <a:cs typeface="+mn-lt"/>
              </a:rPr>
              <a:t>Error Handling</a:t>
            </a:r>
            <a:r>
              <a:rPr lang="en-US" sz="1900">
                <a:ea typeface="+mn-lt"/>
                <a:cs typeface="+mn-lt"/>
              </a:rPr>
              <a:t>: Improve handling of user input errors.</a:t>
            </a:r>
            <a:endParaRPr lang="en-US" sz="1900"/>
          </a:p>
          <a:p>
            <a:r>
              <a:rPr lang="en-US" sz="1900" b="1">
                <a:ea typeface="+mn-lt"/>
                <a:cs typeface="+mn-lt"/>
              </a:rPr>
              <a:t>Basic GUI</a:t>
            </a:r>
            <a:r>
              <a:rPr lang="en-US" sz="1900">
                <a:ea typeface="+mn-lt"/>
                <a:cs typeface="+mn-lt"/>
              </a:rPr>
              <a:t>: Create a basic graphical interface for easier interaction.</a:t>
            </a:r>
            <a:endParaRPr lang="en-US" sz="1900"/>
          </a:p>
          <a:p>
            <a:r>
              <a:rPr lang="en-US" sz="1900" b="1">
                <a:ea typeface="+mn-lt"/>
                <a:cs typeface="+mn-lt"/>
              </a:rPr>
              <a:t>Database Use</a:t>
            </a:r>
            <a:r>
              <a:rPr lang="en-US" sz="1900">
                <a:ea typeface="+mn-lt"/>
                <a:cs typeface="+mn-lt"/>
              </a:rPr>
              <a:t>: Integrate a database for storing student information.</a:t>
            </a:r>
            <a:endParaRPr lang="en-US" sz="1900"/>
          </a:p>
          <a:p>
            <a:r>
              <a:rPr lang="en-US" sz="1900" b="1">
                <a:ea typeface="+mn-lt"/>
                <a:cs typeface="+mn-lt"/>
              </a:rPr>
              <a:t>Analytics</a:t>
            </a:r>
            <a:r>
              <a:rPr lang="en-US" sz="1900">
                <a:ea typeface="+mn-lt"/>
                <a:cs typeface="+mn-lt"/>
              </a:rPr>
              <a:t>: Include basic analytics like average marks.</a:t>
            </a:r>
            <a:endParaRPr lang="en-US" sz="1900"/>
          </a:p>
          <a:p>
            <a:r>
              <a:rPr lang="en-US" sz="1900" b="1">
                <a:ea typeface="+mn-lt"/>
                <a:cs typeface="+mn-lt"/>
              </a:rPr>
              <a:t>Cross-Platform</a:t>
            </a:r>
            <a:r>
              <a:rPr lang="en-US" sz="1900">
                <a:ea typeface="+mn-lt"/>
                <a:cs typeface="+mn-lt"/>
              </a:rPr>
              <a:t>: Ensure the program works on different operating systems.</a:t>
            </a:r>
            <a:endParaRPr lang="en-US" sz="1900"/>
          </a:p>
          <a:p>
            <a:r>
              <a:rPr lang="en-US" sz="1900" b="1">
                <a:ea typeface="+mn-lt"/>
                <a:cs typeface="+mn-lt"/>
              </a:rPr>
              <a:t>Language Support</a:t>
            </a:r>
            <a:r>
              <a:rPr lang="en-US" sz="1900">
                <a:ea typeface="+mn-lt"/>
                <a:cs typeface="+mn-lt"/>
              </a:rPr>
              <a:t>: Support multiple languages for user interface.</a:t>
            </a:r>
            <a:endParaRPr lang="en-US" sz="1900"/>
          </a:p>
          <a:p>
            <a:r>
              <a:rPr lang="en-US" sz="1900" b="1">
                <a:ea typeface="+mn-lt"/>
                <a:cs typeface="+mn-lt"/>
              </a:rPr>
              <a:t>Security</a:t>
            </a:r>
            <a:r>
              <a:rPr lang="en-US" sz="1900">
                <a:ea typeface="+mn-lt"/>
                <a:cs typeface="+mn-lt"/>
              </a:rPr>
              <a:t>: Implement basic login for access control.</a:t>
            </a:r>
            <a:endParaRPr lang="en-US" sz="1900"/>
          </a:p>
          <a:p>
            <a:endParaRPr lang="en-US" sz="1900"/>
          </a:p>
        </p:txBody>
      </p:sp>
    </p:spTree>
    <p:extLst>
      <p:ext uri="{BB962C8B-B14F-4D97-AF65-F5344CB8AC3E}">
        <p14:creationId xmlns:p14="http://schemas.microsoft.com/office/powerpoint/2010/main" val="102772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FB07CDA-00F8-E0DC-A50F-222A3D00B292}"/>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b="1" i="1" u="sng" kern="1200">
                <a:solidFill>
                  <a:schemeClr val="bg1"/>
                </a:solidFill>
                <a:latin typeface="+mj-lt"/>
                <a:ea typeface="+mj-ea"/>
                <a:cs typeface="+mj-cs"/>
              </a:rPr>
              <a:t>THANKYOU</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7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44" name="Group 43">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8" name="Freeform: Shape 4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6" name="Group 55">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6" name="Freeform: Shape 45">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2E88E70-827A-277C-31A3-FB1036A30A95}"/>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i="1" kern="1200">
                <a:solidFill>
                  <a:schemeClr val="bg1"/>
                </a:solidFill>
                <a:latin typeface="+mj-lt"/>
                <a:ea typeface="+mj-ea"/>
                <a:cs typeface="+mj-cs"/>
              </a:rPr>
              <a:t>INTRODUCTION</a:t>
            </a:r>
          </a:p>
        </p:txBody>
      </p:sp>
    </p:spTree>
    <p:extLst>
      <p:ext uri="{BB962C8B-B14F-4D97-AF65-F5344CB8AC3E}">
        <p14:creationId xmlns:p14="http://schemas.microsoft.com/office/powerpoint/2010/main" val="57419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0755F4D-5915-45A8-3987-79534F7F2033}"/>
              </a:ext>
            </a:extLst>
          </p:cNvPr>
          <p:cNvSpPr>
            <a:spLocks noGrp="1"/>
          </p:cNvSpPr>
          <p:nvPr>
            <p:ph type="title"/>
          </p:nvPr>
        </p:nvSpPr>
        <p:spPr>
          <a:xfrm>
            <a:off x="838199" y="388308"/>
            <a:ext cx="7188989" cy="1021424"/>
          </a:xfrm>
        </p:spPr>
        <p:txBody>
          <a:bodyPr anchor="b">
            <a:normAutofit/>
          </a:bodyPr>
          <a:lstStyle/>
          <a:p>
            <a:r>
              <a:rPr lang="en-US" sz="4000" b="1" i="1" u="sng">
                <a:solidFill>
                  <a:schemeClr val="bg1"/>
                </a:solidFill>
              </a:rPr>
              <a:t>OVERVIEW</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670D7E-31E7-68EE-51DA-5A0334B75EFD}"/>
              </a:ext>
            </a:extLst>
          </p:cNvPr>
          <p:cNvSpPr>
            <a:spLocks/>
          </p:cNvSpPr>
          <p:nvPr/>
        </p:nvSpPr>
        <p:spPr>
          <a:xfrm>
            <a:off x="488611" y="1715407"/>
            <a:ext cx="9402978" cy="1671380"/>
          </a:xfrm>
          <a:prstGeom prst="rect">
            <a:avLst/>
          </a:prstGeom>
        </p:spPr>
        <p:txBody>
          <a:bodyPr vert="horz" lIns="91440" tIns="45720" rIns="91440" bIns="45720" rtlCol="0" anchor="t">
            <a:normAutofit/>
          </a:bodyPr>
          <a:lstStyle/>
          <a:p>
            <a:pPr defTabSz="722376"/>
            <a:r>
              <a:rPr lang="en-US" kern="1200" dirty="0">
                <a:solidFill>
                  <a:schemeClr val="bg1"/>
                </a:solidFill>
                <a:latin typeface="+mn-lt"/>
                <a:ea typeface="+mn-lt"/>
                <a:cs typeface="+mn-lt"/>
              </a:rPr>
              <a:t>Managing student records is a common requirement in educational institutions. This involves keeping track of student details such as names, roll numbers, marks, and grades. Automating this process through a computerized system can significantly reduce manual effort and errors, ensuring efficient and accurate record-keeping.</a:t>
            </a:r>
            <a:endParaRPr lang="en-US" sz="1600" kern="1200">
              <a:solidFill>
                <a:schemeClr val="bg1"/>
              </a:solidFill>
              <a:latin typeface="+mn-lt"/>
            </a:endParaRPr>
          </a:p>
          <a:p>
            <a:endParaRPr lang="en-US" dirty="0"/>
          </a:p>
        </p:txBody>
      </p:sp>
      <p:sp>
        <p:nvSpPr>
          <p:cNvPr id="5" name="Title 1">
            <a:extLst>
              <a:ext uri="{FF2B5EF4-FFF2-40B4-BE49-F238E27FC236}">
                <a16:creationId xmlns:a16="http://schemas.microsoft.com/office/drawing/2014/main" id="{4ABB8C5C-922D-5A6D-7C80-B3B6D35D2C1C}"/>
              </a:ext>
            </a:extLst>
          </p:cNvPr>
          <p:cNvSpPr txBox="1">
            <a:spLocks/>
          </p:cNvSpPr>
          <p:nvPr/>
        </p:nvSpPr>
        <p:spPr>
          <a:xfrm>
            <a:off x="1392735" y="3386417"/>
            <a:ext cx="8329013" cy="104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22376"/>
            <a:r>
              <a:rPr lang="en-US" sz="3450" b="1" i="1" u="sng" kern="1200" dirty="0">
                <a:solidFill>
                  <a:schemeClr val="bg1"/>
                </a:solidFill>
                <a:latin typeface="+mj-lt"/>
                <a:ea typeface="+mj-ea"/>
                <a:cs typeface="+mj-cs"/>
              </a:rPr>
              <a:t>PROBLEM STATEMENT</a:t>
            </a:r>
            <a:endParaRPr lang="en-US" sz="3450" b="1" i="1" u="sng" dirty="0">
              <a:solidFill>
                <a:schemeClr val="bg1"/>
              </a:solidFill>
            </a:endParaRPr>
          </a:p>
        </p:txBody>
      </p:sp>
      <p:sp>
        <p:nvSpPr>
          <p:cNvPr id="13" name="Content Placeholder 2">
            <a:extLst>
              <a:ext uri="{FF2B5EF4-FFF2-40B4-BE49-F238E27FC236}">
                <a16:creationId xmlns:a16="http://schemas.microsoft.com/office/drawing/2014/main" id="{AFDD7050-50EC-5613-07F8-7C1197BAA26D}"/>
              </a:ext>
            </a:extLst>
          </p:cNvPr>
          <p:cNvSpPr txBox="1">
            <a:spLocks/>
          </p:cNvSpPr>
          <p:nvPr/>
        </p:nvSpPr>
        <p:spPr>
          <a:xfrm>
            <a:off x="1392736" y="4285827"/>
            <a:ext cx="9394103" cy="16713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22376">
              <a:spcBef>
                <a:spcPts val="790"/>
              </a:spcBef>
              <a:buNone/>
            </a:pPr>
            <a:r>
              <a:rPr lang="en-US" sz="2200" kern="1200" dirty="0">
                <a:solidFill>
                  <a:schemeClr val="bg1"/>
                </a:solidFill>
                <a:latin typeface="+mn-lt"/>
                <a:ea typeface="+mn-lt"/>
                <a:cs typeface="+mn-lt"/>
              </a:rPr>
              <a:t>The task is to create a simple C program that allows users to store and manage student records. The program should be able to add new student records, display all student records, and calculate grades based on marks. The system should handle a limited number of students and provide a user-friendly interface to perform these operations.</a:t>
            </a:r>
            <a:endParaRPr lang="en-US" sz="2212" kern="1200">
              <a:solidFill>
                <a:schemeClr val="bg1"/>
              </a:solidFill>
              <a:latin typeface="+mn-lt"/>
            </a:endParaRPr>
          </a:p>
          <a:p>
            <a:endParaRPr lang="en-US" dirty="0"/>
          </a:p>
        </p:txBody>
      </p:sp>
    </p:spTree>
    <p:extLst>
      <p:ext uri="{BB962C8B-B14F-4D97-AF65-F5344CB8AC3E}">
        <p14:creationId xmlns:p14="http://schemas.microsoft.com/office/powerpoint/2010/main" val="12576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a:extLst>
              <a:ext uri="{FF2B5EF4-FFF2-40B4-BE49-F238E27FC236}">
                <a16:creationId xmlns:a16="http://schemas.microsoft.com/office/drawing/2014/main" id="{0021930D-149F-2416-1D40-E9C237381B13}"/>
              </a:ext>
            </a:extLst>
          </p:cNvPr>
          <p:cNvSpPr txBox="1">
            <a:spLocks/>
          </p:cNvSpPr>
          <p:nvPr/>
        </p:nvSpPr>
        <p:spPr>
          <a:xfrm>
            <a:off x="-865094" y="389778"/>
            <a:ext cx="4508946"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b="1" i="1" u="sng" kern="1200">
                <a:solidFill>
                  <a:schemeClr val="bg1"/>
                </a:solidFill>
                <a:latin typeface="+mj-lt"/>
                <a:ea typeface="+mj-ea"/>
                <a:cs typeface="+mj-cs"/>
              </a:rPr>
              <a:t>OBJECTIVE</a:t>
            </a:r>
          </a:p>
        </p:txBody>
      </p:sp>
      <p:cxnSp>
        <p:nvCxnSpPr>
          <p:cNvPr id="23" name="Straight Connector 2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95F6C5-4AF8-5F4B-7DFA-DF09BC8F2C99}"/>
              </a:ext>
            </a:extLst>
          </p:cNvPr>
          <p:cNvSpPr>
            <a:spLocks noGrp="1"/>
          </p:cNvSpPr>
          <p:nvPr>
            <p:ph idx="1"/>
          </p:nvPr>
        </p:nvSpPr>
        <p:spPr>
          <a:xfrm>
            <a:off x="1392667" y="2398957"/>
            <a:ext cx="9406666" cy="3526144"/>
          </a:xfrm>
        </p:spPr>
        <p:txBody>
          <a:bodyPr vert="horz" lIns="91440" tIns="45720" rIns="91440" bIns="45720" rtlCol="0">
            <a:normAutofit/>
          </a:bodyPr>
          <a:lstStyle/>
          <a:p>
            <a:pPr marL="0"/>
            <a:r>
              <a:rPr lang="en-US" sz="2000">
                <a:solidFill>
                  <a:schemeClr val="bg1"/>
                </a:solidFill>
              </a:rPr>
              <a:t>The main objective of this project is to design and implement a basic student record management system using the C programming language. The system will:</a:t>
            </a:r>
          </a:p>
          <a:p>
            <a:r>
              <a:rPr lang="en-US" sz="2000">
                <a:solidFill>
                  <a:schemeClr val="bg1"/>
                </a:solidFill>
              </a:rPr>
              <a:t>Allow users to add new student records, including name, roll number, and marks.</a:t>
            </a:r>
          </a:p>
          <a:p>
            <a:r>
              <a:rPr lang="en-US" sz="2000">
                <a:solidFill>
                  <a:schemeClr val="bg1"/>
                </a:solidFill>
              </a:rPr>
              <a:t>Automatically calculate the grade based on the marks entered.</a:t>
            </a:r>
          </a:p>
          <a:p>
            <a:r>
              <a:rPr lang="en-US" sz="2000">
                <a:solidFill>
                  <a:schemeClr val="bg1"/>
                </a:solidFill>
              </a:rPr>
              <a:t>Display all stored student records in a readable format.</a:t>
            </a:r>
          </a:p>
          <a:p>
            <a:r>
              <a:rPr lang="en-US" sz="2000">
                <a:solidFill>
                  <a:schemeClr val="bg1"/>
                </a:solidFill>
              </a:rPr>
              <a:t>Ensure that the system is simple, easy to use, and provides accurate information.</a:t>
            </a:r>
          </a:p>
          <a:p>
            <a:pPr marL="0"/>
            <a:r>
              <a:rPr lang="en-US" sz="2000">
                <a:solidFill>
                  <a:schemeClr val="bg1"/>
                </a:solidFill>
              </a:rPr>
              <a:t>By achieving these objectives, the program will serve as a foundational tool for understanding basic data structures, file handling, and user interaction in C programming.</a:t>
            </a:r>
          </a:p>
          <a:p>
            <a:endParaRPr lang="en-US" sz="2000">
              <a:solidFill>
                <a:schemeClr val="bg1"/>
              </a:solidFill>
            </a:endParaRPr>
          </a:p>
        </p:txBody>
      </p:sp>
      <p:sp>
        <p:nvSpPr>
          <p:cNvPr id="25" name="Rectangle 2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86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Straight Connector 3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AECE26-02F1-5402-262B-9542A061E7D6}"/>
              </a:ext>
            </a:extLst>
          </p:cNvPr>
          <p:cNvSpPr>
            <a:spLocks noGrp="1"/>
          </p:cNvSpPr>
          <p:nvPr>
            <p:ph idx="1"/>
          </p:nvPr>
        </p:nvSpPr>
        <p:spPr>
          <a:xfrm>
            <a:off x="129627" y="2075368"/>
            <a:ext cx="10513131" cy="4371650"/>
          </a:xfrm>
        </p:spPr>
        <p:txBody>
          <a:bodyPr vert="horz" lIns="91440" tIns="45720" rIns="91440" bIns="45720" rtlCol="0" anchor="t">
            <a:noAutofit/>
          </a:bodyPr>
          <a:lstStyle/>
          <a:p>
            <a:pPr marL="0" indent="0">
              <a:buNone/>
            </a:pPr>
            <a:r>
              <a:rPr lang="en-US" sz="1600" b="1" i="1" u="sng" dirty="0">
                <a:solidFill>
                  <a:schemeClr val="bg1"/>
                </a:solidFill>
              </a:rPr>
              <a:t>Hardware Requirements</a:t>
            </a:r>
            <a:endParaRPr lang="en-US" sz="1600">
              <a:solidFill>
                <a:schemeClr val="bg1"/>
              </a:solidFill>
            </a:endParaRPr>
          </a:p>
          <a:p>
            <a:r>
              <a:rPr lang="en-US" sz="1600" b="1" dirty="0">
                <a:solidFill>
                  <a:schemeClr val="bg1"/>
                </a:solidFill>
                <a:ea typeface="+mn-lt"/>
                <a:cs typeface="+mn-lt"/>
              </a:rPr>
              <a:t>Processor</a:t>
            </a:r>
            <a:r>
              <a:rPr lang="en-US" sz="1600" dirty="0">
                <a:solidFill>
                  <a:schemeClr val="bg1"/>
                </a:solidFill>
                <a:ea typeface="+mn-lt"/>
                <a:cs typeface="+mn-lt"/>
              </a:rPr>
              <a:t>: Intel Pentium 4 or higher</a:t>
            </a:r>
            <a:endParaRPr lang="en-US" sz="1600">
              <a:solidFill>
                <a:schemeClr val="bg1"/>
              </a:solidFill>
            </a:endParaRPr>
          </a:p>
          <a:p>
            <a:r>
              <a:rPr lang="en-US" sz="1600" b="1" dirty="0">
                <a:solidFill>
                  <a:schemeClr val="bg1"/>
                </a:solidFill>
                <a:ea typeface="+mn-lt"/>
                <a:cs typeface="+mn-lt"/>
              </a:rPr>
              <a:t>Memory (RAM)</a:t>
            </a:r>
            <a:r>
              <a:rPr lang="en-US" sz="1600" dirty="0">
                <a:solidFill>
                  <a:schemeClr val="bg1"/>
                </a:solidFill>
                <a:ea typeface="+mn-lt"/>
                <a:cs typeface="+mn-lt"/>
              </a:rPr>
              <a:t>: 512 MB minimum, 2 GB recommended</a:t>
            </a:r>
            <a:endParaRPr lang="en-US" sz="1600">
              <a:solidFill>
                <a:schemeClr val="bg1"/>
              </a:solidFill>
            </a:endParaRPr>
          </a:p>
          <a:p>
            <a:r>
              <a:rPr lang="en-US" sz="1600" b="1" dirty="0">
                <a:solidFill>
                  <a:schemeClr val="bg1"/>
                </a:solidFill>
                <a:ea typeface="+mn-lt"/>
                <a:cs typeface="+mn-lt"/>
              </a:rPr>
              <a:t>Storage</a:t>
            </a:r>
            <a:r>
              <a:rPr lang="en-US" sz="1600" dirty="0">
                <a:solidFill>
                  <a:schemeClr val="bg1"/>
                </a:solidFill>
                <a:ea typeface="+mn-lt"/>
                <a:cs typeface="+mn-lt"/>
              </a:rPr>
              <a:t>: 50 MB free disk space</a:t>
            </a:r>
            <a:endParaRPr lang="en-US" sz="1600">
              <a:solidFill>
                <a:schemeClr val="bg1"/>
              </a:solidFill>
            </a:endParaRPr>
          </a:p>
          <a:p>
            <a:r>
              <a:rPr lang="en-US" sz="1600" b="1" dirty="0">
                <a:solidFill>
                  <a:schemeClr val="bg1"/>
                </a:solidFill>
                <a:ea typeface="+mn-lt"/>
                <a:cs typeface="+mn-lt"/>
              </a:rPr>
              <a:t>Display</a:t>
            </a:r>
            <a:r>
              <a:rPr lang="en-US" sz="1600" dirty="0">
                <a:solidFill>
                  <a:schemeClr val="bg1"/>
                </a:solidFill>
                <a:ea typeface="+mn-lt"/>
                <a:cs typeface="+mn-lt"/>
              </a:rPr>
              <a:t>: 800x600 resolution minimum</a:t>
            </a:r>
            <a:endParaRPr lang="en-US" sz="1600">
              <a:solidFill>
                <a:schemeClr val="bg1"/>
              </a:solidFill>
            </a:endParaRPr>
          </a:p>
          <a:p>
            <a:r>
              <a:rPr lang="en-US" sz="1600" b="1" dirty="0">
                <a:solidFill>
                  <a:schemeClr val="bg1"/>
                </a:solidFill>
                <a:ea typeface="+mn-lt"/>
                <a:cs typeface="+mn-lt"/>
              </a:rPr>
              <a:t>Input Devices</a:t>
            </a:r>
            <a:r>
              <a:rPr lang="en-US" sz="1600" dirty="0">
                <a:solidFill>
                  <a:schemeClr val="bg1"/>
                </a:solidFill>
                <a:ea typeface="+mn-lt"/>
                <a:cs typeface="+mn-lt"/>
              </a:rPr>
              <a:t>: Keyboard</a:t>
            </a:r>
            <a:endParaRPr lang="en-US" sz="1600">
              <a:solidFill>
                <a:schemeClr val="bg1"/>
              </a:solidFill>
            </a:endParaRPr>
          </a:p>
          <a:p>
            <a:r>
              <a:rPr lang="en-US" sz="1600" b="1" dirty="0">
                <a:solidFill>
                  <a:schemeClr val="bg1"/>
                </a:solidFill>
                <a:ea typeface="+mn-lt"/>
                <a:cs typeface="+mn-lt"/>
              </a:rPr>
              <a:t>Output Devices</a:t>
            </a:r>
            <a:r>
              <a:rPr lang="en-US" sz="1600" dirty="0">
                <a:solidFill>
                  <a:schemeClr val="bg1"/>
                </a:solidFill>
                <a:ea typeface="+mn-lt"/>
                <a:cs typeface="+mn-lt"/>
              </a:rPr>
              <a:t>: Monitor</a:t>
            </a:r>
            <a:endParaRPr lang="en-US" sz="1600">
              <a:solidFill>
                <a:schemeClr val="bg1"/>
              </a:solidFill>
            </a:endParaRPr>
          </a:p>
          <a:p>
            <a:pPr marL="0" indent="0">
              <a:buNone/>
            </a:pPr>
            <a:r>
              <a:rPr lang="en-US" sz="1600" b="1" i="1" u="sng" dirty="0">
                <a:solidFill>
                  <a:schemeClr val="bg1"/>
                </a:solidFill>
              </a:rPr>
              <a:t>Software Requirements</a:t>
            </a:r>
          </a:p>
          <a:p>
            <a:r>
              <a:rPr lang="en-US" sz="1600" b="1" dirty="0">
                <a:solidFill>
                  <a:schemeClr val="bg1"/>
                </a:solidFill>
                <a:ea typeface="+mn-lt"/>
                <a:cs typeface="+mn-lt"/>
              </a:rPr>
              <a:t>Operating System</a:t>
            </a:r>
            <a:r>
              <a:rPr lang="en-US" sz="1600" dirty="0">
                <a:solidFill>
                  <a:schemeClr val="bg1"/>
                </a:solidFill>
                <a:ea typeface="+mn-lt"/>
                <a:cs typeface="+mn-lt"/>
              </a:rPr>
              <a:t>: Windows XP or higher, Linux, or macOS</a:t>
            </a:r>
            <a:endParaRPr lang="en-US" sz="1600">
              <a:solidFill>
                <a:schemeClr val="bg1"/>
              </a:solidFill>
            </a:endParaRPr>
          </a:p>
          <a:p>
            <a:r>
              <a:rPr lang="en-US" sz="1600" b="1" dirty="0">
                <a:solidFill>
                  <a:schemeClr val="bg1"/>
                </a:solidFill>
                <a:ea typeface="+mn-lt"/>
                <a:cs typeface="+mn-lt"/>
              </a:rPr>
              <a:t>Compiler</a:t>
            </a:r>
            <a:r>
              <a:rPr lang="en-US" sz="1600" dirty="0">
                <a:solidFill>
                  <a:schemeClr val="bg1"/>
                </a:solidFill>
                <a:ea typeface="+mn-lt"/>
                <a:cs typeface="+mn-lt"/>
              </a:rPr>
              <a:t>: GCC, MinGW, or any compatible C compiler</a:t>
            </a:r>
            <a:endParaRPr lang="en-US" sz="1600">
              <a:solidFill>
                <a:schemeClr val="bg1"/>
              </a:solidFill>
            </a:endParaRPr>
          </a:p>
          <a:p>
            <a:r>
              <a:rPr lang="en-US" sz="1600" b="1" dirty="0">
                <a:solidFill>
                  <a:schemeClr val="bg1"/>
                </a:solidFill>
                <a:ea typeface="+mn-lt"/>
                <a:cs typeface="+mn-lt"/>
              </a:rPr>
              <a:t>IDE/Text Editor</a:t>
            </a:r>
            <a:r>
              <a:rPr lang="en-US" sz="1600" dirty="0">
                <a:solidFill>
                  <a:schemeClr val="bg1"/>
                </a:solidFill>
                <a:ea typeface="+mn-lt"/>
                <a:cs typeface="+mn-lt"/>
              </a:rPr>
              <a:t>: Code::Blocks, Dev-C++, Visual Studio Code, or any text editor</a:t>
            </a:r>
            <a:endParaRPr lang="en-US" sz="1600">
              <a:solidFill>
                <a:schemeClr val="bg1"/>
              </a:solidFill>
            </a:endParaRPr>
          </a:p>
          <a:p>
            <a:r>
              <a:rPr lang="en-US" sz="1600" b="1" dirty="0">
                <a:solidFill>
                  <a:schemeClr val="bg1"/>
                </a:solidFill>
                <a:ea typeface="+mn-lt"/>
                <a:cs typeface="+mn-lt"/>
              </a:rPr>
              <a:t>Libraries</a:t>
            </a:r>
            <a:r>
              <a:rPr lang="en-US" sz="1600" dirty="0">
                <a:solidFill>
                  <a:schemeClr val="bg1"/>
                </a:solidFill>
                <a:ea typeface="+mn-lt"/>
                <a:cs typeface="+mn-lt"/>
              </a:rPr>
              <a:t>: Standard C library (</a:t>
            </a:r>
            <a:r>
              <a:rPr lang="en-US" sz="1600" dirty="0" err="1">
                <a:solidFill>
                  <a:schemeClr val="bg1"/>
                </a:solidFill>
                <a:ea typeface="+mn-lt"/>
                <a:cs typeface="+mn-lt"/>
              </a:rPr>
              <a:t>stdio.h</a:t>
            </a:r>
            <a:r>
              <a:rPr lang="en-US" sz="1600" dirty="0">
                <a:solidFill>
                  <a:schemeClr val="bg1"/>
                </a:solidFill>
                <a:ea typeface="+mn-lt"/>
                <a:cs typeface="+mn-lt"/>
              </a:rPr>
              <a:t>, </a:t>
            </a:r>
            <a:r>
              <a:rPr lang="en-US" sz="1600" dirty="0" err="1">
                <a:solidFill>
                  <a:schemeClr val="bg1"/>
                </a:solidFill>
                <a:ea typeface="+mn-lt"/>
                <a:cs typeface="+mn-lt"/>
              </a:rPr>
              <a:t>string.h</a:t>
            </a:r>
            <a:r>
              <a:rPr lang="en-US" sz="1600" dirty="0">
                <a:solidFill>
                  <a:schemeClr val="bg1"/>
                </a:solidFill>
                <a:ea typeface="+mn-lt"/>
                <a:cs typeface="+mn-lt"/>
              </a:rPr>
              <a:t>, </a:t>
            </a:r>
            <a:r>
              <a:rPr lang="en-US" sz="1600" dirty="0" err="1">
                <a:solidFill>
                  <a:schemeClr val="bg1"/>
                </a:solidFill>
                <a:ea typeface="+mn-lt"/>
                <a:cs typeface="+mn-lt"/>
              </a:rPr>
              <a:t>stdlib.h</a:t>
            </a:r>
            <a:r>
              <a:rPr lang="en-US" sz="1600" dirty="0">
                <a:solidFill>
                  <a:schemeClr val="bg1"/>
                </a:solidFill>
                <a:ea typeface="+mn-lt"/>
                <a:cs typeface="+mn-lt"/>
              </a:rPr>
              <a:t>)</a:t>
            </a:r>
            <a:endParaRPr lang="en-US" sz="1600">
              <a:solidFill>
                <a:schemeClr val="bg1"/>
              </a:solidFill>
            </a:endParaRPr>
          </a:p>
          <a:p>
            <a:r>
              <a:rPr lang="en-US" sz="1600" b="1" dirty="0">
                <a:solidFill>
                  <a:schemeClr val="bg1"/>
                </a:solidFill>
                <a:ea typeface="+mn-lt"/>
                <a:cs typeface="+mn-lt"/>
              </a:rPr>
              <a:t>Documentation</a:t>
            </a:r>
            <a:r>
              <a:rPr lang="en-US" sz="1600" dirty="0">
                <a:solidFill>
                  <a:schemeClr val="bg1"/>
                </a:solidFill>
                <a:ea typeface="+mn-lt"/>
                <a:cs typeface="+mn-lt"/>
              </a:rPr>
              <a:t>: Access to C language documentation</a:t>
            </a:r>
            <a:endParaRPr lang="en-US" sz="1600" dirty="0">
              <a:solidFill>
                <a:schemeClr val="bg1"/>
              </a:solidFill>
            </a:endParaRPr>
          </a:p>
          <a:p>
            <a:endParaRPr lang="en-US" sz="1000">
              <a:solidFill>
                <a:schemeClr val="bg1"/>
              </a:solidFill>
            </a:endParaRPr>
          </a:p>
        </p:txBody>
      </p:sp>
      <p:sp>
        <p:nvSpPr>
          <p:cNvPr id="42" name="Rectangle 4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DCEE485-5585-3C27-5EA2-9163A8C00072}"/>
              </a:ext>
            </a:extLst>
          </p:cNvPr>
          <p:cNvSpPr>
            <a:spLocks noGrp="1"/>
          </p:cNvSpPr>
          <p:nvPr>
            <p:ph type="title"/>
          </p:nvPr>
        </p:nvSpPr>
        <p:spPr>
          <a:xfrm>
            <a:off x="-2076189" y="-1581379"/>
            <a:ext cx="10768132" cy="3160593"/>
          </a:xfrm>
        </p:spPr>
        <p:txBody>
          <a:bodyPr vert="horz" lIns="91440" tIns="45720" rIns="91440" bIns="45720" rtlCol="0" anchor="b">
            <a:normAutofit/>
          </a:bodyPr>
          <a:lstStyle/>
          <a:p>
            <a:pPr algn="ctr"/>
            <a:r>
              <a:rPr lang="en-US" sz="5400" b="1" i="1" kern="1200" dirty="0">
                <a:solidFill>
                  <a:schemeClr val="bg1"/>
                </a:solidFill>
                <a:latin typeface="+mj-lt"/>
                <a:ea typeface="+mj-ea"/>
                <a:cs typeface="+mj-cs"/>
              </a:rPr>
              <a:t>        SYSTEM REQUIREMENTS</a:t>
            </a:r>
          </a:p>
        </p:txBody>
      </p:sp>
    </p:spTree>
    <p:extLst>
      <p:ext uri="{BB962C8B-B14F-4D97-AF65-F5344CB8AC3E}">
        <p14:creationId xmlns:p14="http://schemas.microsoft.com/office/powerpoint/2010/main" val="128683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D20F4-F341-8D31-545B-A6AF99CC96BB}"/>
              </a:ext>
            </a:extLst>
          </p:cNvPr>
          <p:cNvSpPr>
            <a:spLocks noGrp="1"/>
          </p:cNvSpPr>
          <p:nvPr>
            <p:ph type="title"/>
          </p:nvPr>
        </p:nvSpPr>
        <p:spPr>
          <a:xfrm>
            <a:off x="3964676" y="1479558"/>
            <a:ext cx="4339988" cy="2577893"/>
          </a:xfrm>
        </p:spPr>
        <p:txBody>
          <a:bodyPr vert="horz" lIns="91440" tIns="45720" rIns="91440" bIns="45720" rtlCol="0" anchor="b">
            <a:normAutofit/>
          </a:bodyPr>
          <a:lstStyle/>
          <a:p>
            <a:pPr algn="ctr"/>
            <a:r>
              <a:rPr lang="en-US" sz="4600" b="1" i="1" kern="1200">
                <a:solidFill>
                  <a:schemeClr val="bg1"/>
                </a:solidFill>
                <a:latin typeface="+mj-lt"/>
                <a:ea typeface="+mj-ea"/>
                <a:cs typeface="+mj-cs"/>
              </a:rPr>
              <a:t>      DESIGN </a:t>
            </a:r>
            <a:br>
              <a:rPr lang="en-US" sz="4600" b="1" i="1" kern="1200">
                <a:solidFill>
                  <a:schemeClr val="bg1"/>
                </a:solidFill>
                <a:latin typeface="+mj-lt"/>
                <a:ea typeface="+mj-ea"/>
                <a:cs typeface="+mj-cs"/>
              </a:rPr>
            </a:br>
            <a:r>
              <a:rPr lang="en-US" sz="4600" b="1" i="1" kern="1200">
                <a:solidFill>
                  <a:schemeClr val="bg1"/>
                </a:solidFill>
                <a:latin typeface="+mj-lt"/>
                <a:ea typeface="+mj-ea"/>
                <a:cs typeface="+mj-cs"/>
              </a:rPr>
              <a:t>          AND DEVELOPMENT</a:t>
            </a:r>
          </a:p>
        </p:txBody>
      </p:sp>
      <p:sp>
        <p:nvSpPr>
          <p:cNvPr id="15"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7124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7B26-1CBA-D4C6-A468-6005056962EE}"/>
              </a:ext>
            </a:extLst>
          </p:cNvPr>
          <p:cNvSpPr>
            <a:spLocks noGrp="1"/>
          </p:cNvSpPr>
          <p:nvPr>
            <p:ph type="title"/>
          </p:nvPr>
        </p:nvSpPr>
        <p:spPr>
          <a:xfrm>
            <a:off x="3132" y="-282053"/>
            <a:ext cx="10515600" cy="1325563"/>
          </a:xfrm>
        </p:spPr>
        <p:txBody>
          <a:bodyPr/>
          <a:lstStyle/>
          <a:p>
            <a:r>
              <a:rPr lang="en-US" b="1" i="1" u="sng" dirty="0"/>
              <a:t>DESCRIPTION OF PROGRAM LOGIC</a:t>
            </a:r>
          </a:p>
        </p:txBody>
      </p:sp>
      <p:graphicFrame>
        <p:nvGraphicFramePr>
          <p:cNvPr id="7" name="Content Placeholder 2">
            <a:extLst>
              <a:ext uri="{FF2B5EF4-FFF2-40B4-BE49-F238E27FC236}">
                <a16:creationId xmlns:a16="http://schemas.microsoft.com/office/drawing/2014/main" id="{AD84003C-FCA4-2EE7-4EAA-DCF59C01FFC2}"/>
              </a:ext>
            </a:extLst>
          </p:cNvPr>
          <p:cNvGraphicFramePr>
            <a:graphicFrameLocks noGrp="1"/>
          </p:cNvGraphicFramePr>
          <p:nvPr>
            <p:ph idx="1"/>
          </p:nvPr>
        </p:nvGraphicFramePr>
        <p:xfrm>
          <a:off x="3131" y="781791"/>
          <a:ext cx="11695133" cy="620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78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4B0E-7492-AD58-B999-02942DCBDC65}"/>
              </a:ext>
            </a:extLst>
          </p:cNvPr>
          <p:cNvSpPr>
            <a:spLocks noGrp="1"/>
          </p:cNvSpPr>
          <p:nvPr>
            <p:ph type="title"/>
          </p:nvPr>
        </p:nvSpPr>
        <p:spPr>
          <a:xfrm>
            <a:off x="222338" y="-104601"/>
            <a:ext cx="10515600" cy="1325563"/>
          </a:xfrm>
        </p:spPr>
        <p:txBody>
          <a:bodyPr/>
          <a:lstStyle/>
          <a:p>
            <a:r>
              <a:rPr lang="en-US" b="1" i="1" u="sng" dirty="0">
                <a:solidFill>
                  <a:schemeClr val="bg1"/>
                </a:solidFill>
              </a:rPr>
              <a:t>PSUEDOCODE</a:t>
            </a:r>
          </a:p>
        </p:txBody>
      </p:sp>
      <p:pic>
        <p:nvPicPr>
          <p:cNvPr id="5" name="Content Placeholder 4" descr="A screenshot of a black screen&#10;&#10;Description automatically generated">
            <a:extLst>
              <a:ext uri="{FF2B5EF4-FFF2-40B4-BE49-F238E27FC236}">
                <a16:creationId xmlns:a16="http://schemas.microsoft.com/office/drawing/2014/main" id="{3646DD36-D399-0318-92D4-2516A5C9D052}"/>
              </a:ext>
            </a:extLst>
          </p:cNvPr>
          <p:cNvPicPr>
            <a:picLocks noGrp="1" noChangeAspect="1"/>
          </p:cNvPicPr>
          <p:nvPr>
            <p:ph idx="1"/>
          </p:nvPr>
        </p:nvPicPr>
        <p:blipFill>
          <a:blip r:embed="rId3"/>
          <a:stretch>
            <a:fillRect/>
          </a:stretch>
        </p:blipFill>
        <p:spPr>
          <a:xfrm>
            <a:off x="517298" y="983566"/>
            <a:ext cx="5071842" cy="5565730"/>
          </a:xfrm>
        </p:spPr>
      </p:pic>
      <p:pic>
        <p:nvPicPr>
          <p:cNvPr id="8" name="Picture 7" descr="A screenshot of a computer program&#10;&#10;Description automatically generated">
            <a:extLst>
              <a:ext uri="{FF2B5EF4-FFF2-40B4-BE49-F238E27FC236}">
                <a16:creationId xmlns:a16="http://schemas.microsoft.com/office/drawing/2014/main" id="{12B8F160-7129-0E74-9903-0AC7E9F987DF}"/>
              </a:ext>
            </a:extLst>
          </p:cNvPr>
          <p:cNvPicPr>
            <a:picLocks noChangeAspect="1"/>
          </p:cNvPicPr>
          <p:nvPr/>
        </p:nvPicPr>
        <p:blipFill>
          <a:blip r:embed="rId4"/>
          <a:stretch>
            <a:fillRect/>
          </a:stretch>
        </p:blipFill>
        <p:spPr>
          <a:xfrm>
            <a:off x="5989606" y="986175"/>
            <a:ext cx="5335344" cy="5555293"/>
          </a:xfrm>
          <a:prstGeom prst="rect">
            <a:avLst/>
          </a:prstGeom>
        </p:spPr>
      </p:pic>
    </p:spTree>
    <p:extLst>
      <p:ext uri="{BB962C8B-B14F-4D97-AF65-F5344CB8AC3E}">
        <p14:creationId xmlns:p14="http://schemas.microsoft.com/office/powerpoint/2010/main" val="383176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C8F5A34-5074-28B8-E6B2-E3206AE3F0D3}"/>
              </a:ext>
            </a:extLst>
          </p:cNvPr>
          <p:cNvPicPr>
            <a:picLocks noChangeAspect="1"/>
          </p:cNvPicPr>
          <p:nvPr/>
        </p:nvPicPr>
        <p:blipFill>
          <a:blip r:embed="rId3"/>
          <a:stretch>
            <a:fillRect/>
          </a:stretch>
        </p:blipFill>
        <p:spPr>
          <a:xfrm>
            <a:off x="780415" y="1069291"/>
            <a:ext cx="5017770" cy="5571066"/>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F0AEF45D-0588-CF80-D034-3DC4C6417118}"/>
              </a:ext>
            </a:extLst>
          </p:cNvPr>
          <p:cNvPicPr>
            <a:picLocks noChangeAspect="1"/>
          </p:cNvPicPr>
          <p:nvPr/>
        </p:nvPicPr>
        <p:blipFill>
          <a:blip r:embed="rId4"/>
          <a:stretch>
            <a:fillRect/>
          </a:stretch>
        </p:blipFill>
        <p:spPr>
          <a:xfrm>
            <a:off x="6212042" y="1074140"/>
            <a:ext cx="5291667" cy="5583777"/>
          </a:xfrm>
          <a:prstGeom prst="rect">
            <a:avLst/>
          </a:prstGeom>
        </p:spPr>
      </p:pic>
      <p:sp>
        <p:nvSpPr>
          <p:cNvPr id="7" name="TextBox 6">
            <a:extLst>
              <a:ext uri="{FF2B5EF4-FFF2-40B4-BE49-F238E27FC236}">
                <a16:creationId xmlns:a16="http://schemas.microsoft.com/office/drawing/2014/main" id="{EEB7BC6A-55B4-132C-06F0-AB852904A182}"/>
              </a:ext>
            </a:extLst>
          </p:cNvPr>
          <p:cNvSpPr txBox="1"/>
          <p:nvPr/>
        </p:nvSpPr>
        <p:spPr>
          <a:xfrm>
            <a:off x="4266639" y="-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i="1" u="sng" dirty="0">
                <a:solidFill>
                  <a:schemeClr val="bg1"/>
                </a:solidFill>
                <a:ea typeface="+mn-lt"/>
                <a:cs typeface="+mn-lt"/>
              </a:rPr>
              <a:t>RESULT</a:t>
            </a:r>
            <a:endParaRPr lang="en-US" sz="5400" u="sng" dirty="0">
              <a:solidFill>
                <a:schemeClr val="bg1"/>
              </a:solidFill>
            </a:endParaRPr>
          </a:p>
        </p:txBody>
      </p:sp>
    </p:spTree>
    <p:extLst>
      <p:ext uri="{BB962C8B-B14F-4D97-AF65-F5344CB8AC3E}">
        <p14:creationId xmlns:p14="http://schemas.microsoft.com/office/powerpoint/2010/main" val="4222603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STUDENT RECORD SYSTEM</vt:lpstr>
      <vt:lpstr>INTRODUCTION</vt:lpstr>
      <vt:lpstr>OVERVIEW</vt:lpstr>
      <vt:lpstr>PowerPoint Presentation</vt:lpstr>
      <vt:lpstr>        SYSTEM REQUIREMENTS</vt:lpstr>
      <vt:lpstr>      DESIGN            AND DEVELOPMENT</vt:lpstr>
      <vt:lpstr>DESCRIPTION OF PROGRAM LOGIC</vt:lpstr>
      <vt:lpstr>PSUEDOCODE</vt:lpstr>
      <vt:lpstr>PowerPoint Presentation</vt:lpstr>
      <vt:lpstr>SUMMARY</vt:lpstr>
      <vt:lpstr>FUTURE ENHANCEMENT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318</cp:revision>
  <dcterms:created xsi:type="dcterms:W3CDTF">2024-07-17T16:22:14Z</dcterms:created>
  <dcterms:modified xsi:type="dcterms:W3CDTF">2024-07-17T19:10:34Z</dcterms:modified>
</cp:coreProperties>
</file>