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3600" spc="-1" strike="noStrike">
                <a:latin typeface="Arial"/>
              </a:rPr>
              <a:t>Click to edit the title text format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Click to edit the outline text format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IN" sz="2600" spc="-1" strike="noStrike">
                <a:latin typeface="Arial"/>
              </a:rPr>
              <a:t>Second Outline Level</a:t>
            </a:r>
            <a:endParaRPr b="0" lang="en-IN" sz="26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Third Outline Level</a:t>
            </a:r>
            <a:endParaRPr b="0" lang="en-IN" sz="26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IN" sz="2600" spc="-1" strike="noStrike">
                <a:latin typeface="Arial"/>
              </a:rPr>
              <a:t>Fourth Outline Level</a:t>
            </a:r>
            <a:endParaRPr b="0" lang="en-IN" sz="26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Fifth Outline Level</a:t>
            </a:r>
            <a:endParaRPr b="0" lang="en-IN" sz="26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Sixth Outline Level</a:t>
            </a:r>
            <a:endParaRPr b="0" lang="en-IN" sz="26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Seventh Outline Level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5D12846-FD4D-47CE-B3D4-8E14698C0310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3600" spc="-1" strike="noStrike">
                <a:latin typeface="Arial"/>
              </a:rPr>
              <a:t>Machine Learning Classification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720000" y="2908080"/>
            <a:ext cx="1324800" cy="562320"/>
          </a:xfrm>
          <a:prstGeom prst="flowChartProcess">
            <a:avLst/>
          </a:prstGeom>
          <a:solidFill>
            <a:srgbClr val="b4c7dc"/>
          </a:solidFill>
          <a:ln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000" spc="-1" strike="noStrike">
                <a:latin typeface="Arial"/>
              </a:rPr>
              <a:t>CLASSIFICATION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2170080" y="2908080"/>
            <a:ext cx="1315440" cy="562320"/>
          </a:xfrm>
          <a:prstGeom prst="flowChartProcess">
            <a:avLst/>
          </a:prstGeom>
          <a:solidFill>
            <a:srgbClr val="b4c7dc"/>
          </a:solidFill>
          <a:ln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000" spc="-1" strike="noStrike">
                <a:latin typeface="Arial"/>
              </a:rPr>
              <a:t>REGRESSION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4121280" y="1908000"/>
            <a:ext cx="1315440" cy="56232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000" spc="-1" strike="noStrike">
                <a:latin typeface="Arial"/>
              </a:rPr>
              <a:t>UNSUPERVISED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1471680" y="1908000"/>
            <a:ext cx="1324800" cy="56232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000" spc="-1" strike="noStrike">
                <a:latin typeface="Arial"/>
              </a:rPr>
              <a:t>SUPERVISED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4121280" y="2908080"/>
            <a:ext cx="1315440" cy="562320"/>
          </a:xfrm>
          <a:prstGeom prst="flowChartProcess">
            <a:avLst/>
          </a:prstGeom>
          <a:solidFill>
            <a:srgbClr val="b4c7dc"/>
          </a:solidFill>
          <a:ln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000" spc="-1" strike="noStrike">
                <a:latin typeface="Arial"/>
              </a:rPr>
              <a:t>CLUSTERING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5875200" y="1908000"/>
            <a:ext cx="1324800" cy="56232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000" spc="-1" strike="noStrike">
                <a:latin typeface="Arial"/>
              </a:rPr>
              <a:t>DEEP LEARNING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5875200" y="2908080"/>
            <a:ext cx="1324800" cy="562320"/>
          </a:xfrm>
          <a:prstGeom prst="flowChartProcess">
            <a:avLst/>
          </a:prstGeom>
          <a:solidFill>
            <a:srgbClr val="b4c7dc"/>
          </a:solidFill>
          <a:ln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000" spc="-1" strike="noStrike">
                <a:latin typeface="Arial"/>
              </a:rPr>
              <a:t>NEURAL NETWORK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50" name="TextShape 9"/>
          <p:cNvSpPr txBox="1"/>
          <p:nvPr/>
        </p:nvSpPr>
        <p:spPr>
          <a:xfrm>
            <a:off x="2268000" y="3636000"/>
            <a:ext cx="10800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IN" sz="900" spc="-1" strike="noStrike">
                <a:latin typeface="Arial"/>
              </a:rPr>
              <a:t>Linear  Regression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51" name="TextShape 10"/>
          <p:cNvSpPr txBox="1"/>
          <p:nvPr/>
        </p:nvSpPr>
        <p:spPr>
          <a:xfrm>
            <a:off x="2268000" y="4140000"/>
            <a:ext cx="10800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IN" sz="900" spc="-1" strike="noStrike">
                <a:latin typeface="Arial"/>
              </a:rPr>
              <a:t>Polynomial  Regression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52" name="TextShape 11"/>
          <p:cNvSpPr txBox="1"/>
          <p:nvPr/>
        </p:nvSpPr>
        <p:spPr>
          <a:xfrm>
            <a:off x="828000" y="3636000"/>
            <a:ext cx="10800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IN" sz="900" spc="-1" strike="noStrike">
                <a:latin typeface="Arial"/>
              </a:rPr>
              <a:t>Logistic Regression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53" name="TextShape 12"/>
          <p:cNvSpPr txBox="1"/>
          <p:nvPr/>
        </p:nvSpPr>
        <p:spPr>
          <a:xfrm>
            <a:off x="828000" y="4180680"/>
            <a:ext cx="1080000" cy="31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IN" sz="900" spc="-1" strike="noStrike">
                <a:latin typeface="Arial"/>
              </a:rPr>
              <a:t>Decision Tree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54" name="TextShape 13"/>
          <p:cNvSpPr txBox="1"/>
          <p:nvPr/>
        </p:nvSpPr>
        <p:spPr>
          <a:xfrm>
            <a:off x="828000" y="4716000"/>
            <a:ext cx="10800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IN" sz="900" spc="-1" strike="noStrike">
                <a:latin typeface="Arial"/>
              </a:rPr>
              <a:t>Support Vector Machine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55" name="TextShape 14"/>
          <p:cNvSpPr txBox="1"/>
          <p:nvPr/>
        </p:nvSpPr>
        <p:spPr>
          <a:xfrm>
            <a:off x="828000" y="5292000"/>
            <a:ext cx="1080000" cy="31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IN" sz="900" spc="-1" strike="noStrike">
                <a:latin typeface="Arial"/>
              </a:rPr>
              <a:t>Naive Bayes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56" name="TextShape 15"/>
          <p:cNvSpPr txBox="1"/>
          <p:nvPr/>
        </p:nvSpPr>
        <p:spPr>
          <a:xfrm>
            <a:off x="828000" y="5868000"/>
            <a:ext cx="10800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IN" sz="900" spc="-1" strike="noStrike">
                <a:latin typeface="Arial"/>
              </a:rPr>
              <a:t>K-Nearest Neighbor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57" name="TextShape 16"/>
          <p:cNvSpPr txBox="1"/>
          <p:nvPr/>
        </p:nvSpPr>
        <p:spPr>
          <a:xfrm>
            <a:off x="4248000" y="3636000"/>
            <a:ext cx="1080000" cy="31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IN" sz="900" spc="-1" strike="noStrike">
                <a:latin typeface="Arial"/>
              </a:rPr>
              <a:t>K-Means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58" name="TextShape 17"/>
          <p:cNvSpPr txBox="1"/>
          <p:nvPr/>
        </p:nvSpPr>
        <p:spPr>
          <a:xfrm>
            <a:off x="4248000" y="4140000"/>
            <a:ext cx="1080000" cy="31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IN" sz="900" spc="-1" strike="noStrike">
                <a:latin typeface="Arial"/>
              </a:rPr>
              <a:t>Mean-Shift 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59" name="CustomShape 18"/>
          <p:cNvSpPr/>
          <p:nvPr/>
        </p:nvSpPr>
        <p:spPr>
          <a:xfrm>
            <a:off x="7560000" y="1905120"/>
            <a:ext cx="1324800" cy="56232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000" spc="-1" strike="noStrike">
                <a:latin typeface="Arial"/>
              </a:rPr>
              <a:t>REINFORCEMENT </a:t>
            </a:r>
            <a:endParaRPr b="0" lang="en-IN" sz="1000" spc="-1" strike="noStrike">
              <a:latin typeface="Arial"/>
            </a:endParaRPr>
          </a:p>
          <a:p>
            <a:pPr algn="ctr"/>
            <a:r>
              <a:rPr b="0" lang="en-IN" sz="1000" spc="-1" strike="noStrike">
                <a:latin typeface="Arial"/>
              </a:rPr>
              <a:t>LEARNING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LibreOffice/6.2.5.2$MacOSX_X86_64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2019-10-08T11:47:14Z</dcterms:created>
  <dc:creator/>
  <dc:description/>
  <dc:language>en-IN</dc:language>
  <cp:lastModifiedBy/>
  <dcterms:modified xsi:type="dcterms:W3CDTF">2019-10-08T12:08:31Z</dcterms:modified>
  <cp:revision>2</cp:revision>
  <dc:subject/>
  <dc:title>Inspiration</dc:title>
</cp:coreProperties>
</file>