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3925665-9105-46C1-AB4D-F3E9AA06CAC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Test PPT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3200" spc="-1" strike="noStrike">
                <a:latin typeface="Arial"/>
              </a:rPr>
              <a:t>;G;LJM;LJM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2019-09-23T22:01:09Z</dcterms:created>
  <dc:creator/>
  <dc:description/>
  <dc:language>en-IN</dc:language>
  <cp:lastModifiedBy/>
  <dcterms:modified xsi:type="dcterms:W3CDTF">2019-09-23T22:01:57Z</dcterms:modified>
  <cp:revision>1</cp:revision>
  <dc:subject/>
  <dc:title/>
</cp:coreProperties>
</file>