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7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1" r:id="rId77"/>
    <p:sldId id="330" r:id="rId78"/>
  </p:sldIdLst>
  <p:sldSz cx="9144000" cy="5143500" type="screen16x9"/>
  <p:notesSz cx="6858000" cy="9144000"/>
  <p:embeddedFontLst>
    <p:embeddedFont>
      <p:font typeface="Outfit ExtraBold" panose="020B0604020202020204" charset="0"/>
      <p:bold r:id="rId80"/>
    </p:embeddedFont>
    <p:embeddedFont>
      <p:font typeface="Karla" panose="020B0604020202020204" charset="0"/>
      <p:regular r:id="rId81"/>
      <p:bold r:id="rId82"/>
      <p:italic r:id="rId83"/>
      <p:boldItalic r:id="rId84"/>
    </p:embeddedFont>
    <p:embeddedFont>
      <p:font typeface="Proxima Nova" panose="020B0604020202020204" charset="0"/>
      <p:regular r:id="rId85"/>
      <p:bold r:id="rId86"/>
      <p:italic r:id="rId87"/>
      <p:boldItalic r:id="rId88"/>
    </p:embeddedFont>
    <p:embeddedFont>
      <p:font typeface="Outfit" panose="020B0604020202020204" charset="0"/>
      <p:regular r:id="rId89"/>
      <p:bold r:id="rId90"/>
    </p:embeddedFont>
    <p:embeddedFont>
      <p:font typeface="Lobster" panose="020B0604020202020204" charset="0"/>
      <p:regular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1DD838-62ED-41A0-B5BF-1B0F26168AF7}">
  <a:tblStyle styleId="{021DD838-62ED-41A0-B5BF-1B0F26168AF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9" d="100"/>
          <a:sy n="109" d="100"/>
        </p:scale>
        <p:origin x="110" y="154"/>
      </p:cViewPr>
      <p:guideLst/>
    </p:cSldViewPr>
  </p:slideViewPr>
  <p:notesTextViewPr>
    <p:cViewPr>
      <p:scale>
        <a:sx n="1" d="1"/>
        <a:sy n="1" d="1"/>
      </p:scale>
      <p:origin x="0" y="0"/>
    </p:cViewPr>
  </p:notesTextViewPr>
  <p:sorterViewPr>
    <p:cViewPr>
      <p:scale>
        <a:sx n="75" d="100"/>
        <a:sy n="75" d="100"/>
      </p:scale>
      <p:origin x="0" y="-81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font" Target="fonts/font11.fntdata"/><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8.fntdata"/><Relationship Id="rId61" Type="http://schemas.openxmlformats.org/officeDocument/2006/relationships/slide" Target="slides/slide59.xml"/><Relationship Id="rId82" Type="http://schemas.openxmlformats.org/officeDocument/2006/relationships/font" Target="fonts/font3.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2daed46bc74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2" name="Google Shape;852;g2daed46bc74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daed46bc7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g2daed46bc74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daed46bc7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8" name="Google Shape;898;g2daed46bc74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daed46bc74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g2daed46bc74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2daed46bc7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6" name="Google Shape;916;g2daed46bc74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2daed46bc74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g2daed46bc74_0_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2daed46bc74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8" name="Google Shape;958;g2daed46bc74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2daed46bc74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5" name="Google Shape;965;g2daed46bc74_0_2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daed46bc74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3" name="Google Shape;973;g2daed46bc74_0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daed46bc74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g2daed46bc74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daed46bc7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g2daed46bc7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2daed46bc74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8" name="Google Shape;998;g2daed46bc74_0_3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2daed46bc74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5" name="Google Shape;1015;g2daed46bc74_0_3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daed46bc74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2" name="Google Shape;1022;g2daed46bc74_0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daed46bc7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1" name="Google Shape;1071;g2daed46bc74_0_4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daed46bc74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0" name="Google Shape;1120;g2daed46bc74_0_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2daed46bc74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9" name="Google Shape;1169;g2daed46bc74_0_5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daed46bc7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g2daed46bc74_0_3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dac41a6276_9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4" name="Google Shape;1224;g2dac41a6276_9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2dac41a6276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0" name="Google Shape;1240;g2dac41a6276_0_9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2dac41a627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dac41a627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2daed46bc7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2daed46bc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dac41a6276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6" name="Google Shape;1256;g2dac41a6276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2dac41a6276_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2dac41a6276_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2dac41a6276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2dac41a6276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2dac41a6276_9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2dac41a6276_9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2dac41a6276_9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2dac41a6276_9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2dac41a627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0" name="Google Shape;1300;g2dac41a627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2dac41a6276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3" name="Google Shape;1313;g2dac41a6276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2dac41a627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5" name="Google Shape;1335;g2dac41a627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2dac41a627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8" name="Google Shape;1348;g2dac41a6276_0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2dac41a627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0" name="Google Shape;1370;g2dac41a6276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daed46bc7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8" name="Google Shape;808;g2daed46bc74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2dac41a627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3" name="Google Shape;1383;g2dac41a6276_0_2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2dac41a6276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5" name="Google Shape;1405;g2dac41a6276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2dac41a627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8" name="Google Shape;1418;g2dac41a6276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2dac41a6276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0" name="Google Shape;1440;g2dac41a6276_0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2dac41a6276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9" name="Google Shape;1449;g2dac41a6276_0_9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dac41a627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5" name="Google Shape;1455;g2dac41a6276_0_3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2dac41a6276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0" name="Google Shape;1460;g2dac41a6276_0_4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2dac41a6276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3" name="Google Shape;1473;g2dac41a6276_0_5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2dac41a6276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6" name="Google Shape;1496;g2dac41a6276_0_6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dac41a6276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8" name="Google Shape;1528;g2dac41a6276_0_8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daed46bc7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1" name="Google Shape;821;g2daed46bc74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2dac41a6276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3" name="Google Shape;1533;g2dac41a6276_0_6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2dac41a627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5" name="Google Shape;1575;g2dac41a6276_0_8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2dac41a627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9" name="Google Shape;1589;g2dac41a6276_0_7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2dac41a6276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5" name="Google Shape;1625;g2dac41a6276_0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g2dac41a6276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7" name="Google Shape;1667;g2dac41a6276_0_8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2dac41a6276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1" name="Google Shape;1681;g2dac41a6276_0_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2dac41a6276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7" name="Google Shape;1717;g2dac41a6276_0_8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dac41a6276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1" name="Google Shape;1731;g2dac41a6276_0_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2dac41a6276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7" name="Google Shape;1737;g2dac41a6276_0_9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2dac41a6276_0_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8" name="Google Shape;1748;g2dac41a6276_0_9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2daed46bc7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6" name="Google Shape;826;g2daed46bc74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2dac41a6276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2" name="Google Shape;1762;g2dac41a6276_0_9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2dac41a6276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3" name="Google Shape;1773;g2dac41a6276_0_9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2dac41a6276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7" name="Google Shape;1787;g2dac41a6276_0_9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2dac41a6276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8" name="Google Shape;1798;g2dac41a6276_0_10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2dac41a6276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7" name="Google Shape;1817;g2dac41a6276_0_10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2db0ef1fdb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2db0ef1fd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dac41a6276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0" name="Google Shape;1850;g2dac41a6276_0_10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2dac41a6276_0_1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2dac41a6276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2dac41a6276_8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1" name="Google Shape;1861;g2dac41a6276_8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2dac41a6276_8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5" name="Google Shape;1875;g2dac41a6276_8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daed46bc7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g2daed46bc74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2dac41a6276_8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1" name="Google Shape;1891;g2dac41a6276_8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2dac41a6276_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6" name="Google Shape;1906;g2dac41a6276_8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2dac41a6276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1" name="Google Shape;1921;g2dac41a6276_0_10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2dac41a6276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7" name="Google Shape;1927;g2dac41a6276_0_1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dac41a6276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8" name="Google Shape;1938;g2dac41a6276_0_10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2dac41a6276_9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2" name="Google Shape;1952;g2dac41a6276_9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2daed46bc7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9" name="Google Shape;839;g2daed46bc74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daed46bc7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g2daed46bc74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450750" y="1124775"/>
            <a:ext cx="8242500" cy="2075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6000" b="1">
                <a:latin typeface="Outfit"/>
                <a:ea typeface="Outfit"/>
                <a:cs typeface="Outfit"/>
                <a:sym typeface="Outfi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771050" y="3519225"/>
            <a:ext cx="5601900" cy="49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3401498" y="-20539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2139208" y="-13386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20" name="Google Shape;20;p2"/>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1451191" y="4455707"/>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3386150" y="2545763"/>
            <a:ext cx="3651600" cy="836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4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a:endParaRPr/>
          </a:p>
        </p:txBody>
      </p:sp>
      <p:sp>
        <p:nvSpPr>
          <p:cNvPr id="402" name="Google Shape;402;p16"/>
          <p:cNvSpPr txBox="1">
            <a:spLocks noGrp="1"/>
          </p:cNvSpPr>
          <p:nvPr>
            <p:ph type="title" idx="2"/>
          </p:nvPr>
        </p:nvSpPr>
        <p:spPr>
          <a:xfrm>
            <a:off x="5762450" y="1631644"/>
            <a:ext cx="1275300" cy="906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6100">
                <a:solidFill>
                  <a:schemeClr val="accent1"/>
                </a:solidFill>
              </a:defRPr>
            </a:lvl1pPr>
            <a:lvl2pPr lvl="1" algn="r">
              <a:lnSpc>
                <a:spcPct val="100000"/>
              </a:lnSpc>
              <a:spcBef>
                <a:spcPts val="0"/>
              </a:spcBef>
              <a:spcAft>
                <a:spcPts val="0"/>
              </a:spcAft>
              <a:buSzPts val="3000"/>
              <a:buNone/>
              <a:defRPr sz="3000"/>
            </a:lvl2pPr>
            <a:lvl3pPr lvl="2" algn="r">
              <a:lnSpc>
                <a:spcPct val="100000"/>
              </a:lnSpc>
              <a:spcBef>
                <a:spcPts val="0"/>
              </a:spcBef>
              <a:spcAft>
                <a:spcPts val="0"/>
              </a:spcAft>
              <a:buSzPts val="3000"/>
              <a:buNone/>
              <a:defRPr sz="3000"/>
            </a:lvl3pPr>
            <a:lvl4pPr lvl="3" algn="r">
              <a:lnSpc>
                <a:spcPct val="100000"/>
              </a:lnSpc>
              <a:spcBef>
                <a:spcPts val="0"/>
              </a:spcBef>
              <a:spcAft>
                <a:spcPts val="0"/>
              </a:spcAft>
              <a:buSzPts val="3000"/>
              <a:buNone/>
              <a:defRPr sz="3000"/>
            </a:lvl4pPr>
            <a:lvl5pPr lvl="4" algn="r">
              <a:lnSpc>
                <a:spcPct val="100000"/>
              </a:lnSpc>
              <a:spcBef>
                <a:spcPts val="0"/>
              </a:spcBef>
              <a:spcAft>
                <a:spcPts val="0"/>
              </a:spcAft>
              <a:buSzPts val="3000"/>
              <a:buNone/>
              <a:defRPr sz="3000"/>
            </a:lvl5pPr>
            <a:lvl6pPr lvl="5" algn="r">
              <a:lnSpc>
                <a:spcPct val="100000"/>
              </a:lnSpc>
              <a:spcBef>
                <a:spcPts val="0"/>
              </a:spcBef>
              <a:spcAft>
                <a:spcPts val="0"/>
              </a:spcAft>
              <a:buSzPts val="3000"/>
              <a:buNone/>
              <a:defRPr sz="3000"/>
            </a:lvl6pPr>
            <a:lvl7pPr lvl="6" algn="r">
              <a:lnSpc>
                <a:spcPct val="100000"/>
              </a:lnSpc>
              <a:spcBef>
                <a:spcPts val="0"/>
              </a:spcBef>
              <a:spcAft>
                <a:spcPts val="0"/>
              </a:spcAft>
              <a:buSzPts val="3000"/>
              <a:buNone/>
              <a:defRPr sz="3000"/>
            </a:lvl7pPr>
            <a:lvl8pPr lvl="7" algn="r">
              <a:lnSpc>
                <a:spcPct val="100000"/>
              </a:lnSpc>
              <a:spcBef>
                <a:spcPts val="0"/>
              </a:spcBef>
              <a:spcAft>
                <a:spcPts val="0"/>
              </a:spcAft>
              <a:buSzPts val="3000"/>
              <a:buNone/>
              <a:defRPr sz="3000"/>
            </a:lvl8pPr>
            <a:lvl9pPr lvl="8" algn="r">
              <a:lnSpc>
                <a:spcPct val="100000"/>
              </a:lnSpc>
              <a:spcBef>
                <a:spcPts val="0"/>
              </a:spcBef>
              <a:spcAft>
                <a:spcPts val="0"/>
              </a:spcAft>
              <a:buSzPts val="3000"/>
              <a:buNone/>
              <a:defRPr sz="3000"/>
            </a:lvl9pPr>
          </a:lstStyle>
          <a:p>
            <a:endParaRPr/>
          </a:p>
        </p:txBody>
      </p:sp>
      <p:sp>
        <p:nvSpPr>
          <p:cNvPr id="403" name="Google Shape;403;p16"/>
          <p:cNvSpPr txBox="1">
            <a:spLocks noGrp="1"/>
          </p:cNvSpPr>
          <p:nvPr>
            <p:ph type="subTitle" idx="1"/>
          </p:nvPr>
        </p:nvSpPr>
        <p:spPr>
          <a:xfrm>
            <a:off x="4701350" y="3382178"/>
            <a:ext cx="2336400" cy="6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404" name="Google Shape;404;p16"/>
          <p:cNvSpPr/>
          <p:nvPr/>
        </p:nvSpPr>
        <p:spPr>
          <a:xfrm rot="10800000">
            <a:off x="4499826" y="5328815"/>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6"/>
          <p:cNvSpPr/>
          <p:nvPr/>
        </p:nvSpPr>
        <p:spPr>
          <a:xfrm rot="10800000">
            <a:off x="1443962" y="493460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6"/>
          <p:cNvSpPr/>
          <p:nvPr/>
        </p:nvSpPr>
        <p:spPr>
          <a:xfrm rot="10800000">
            <a:off x="2479339" y="5062300"/>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6"/>
          <p:cNvSpPr/>
          <p:nvPr/>
        </p:nvSpPr>
        <p:spPr>
          <a:xfrm rot="10800000">
            <a:off x="6351414" y="509722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6"/>
          <p:cNvSpPr/>
          <p:nvPr/>
        </p:nvSpPr>
        <p:spPr>
          <a:xfrm rot="10800000">
            <a:off x="-2413098" y="4063622"/>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6"/>
          <p:cNvSpPr/>
          <p:nvPr/>
        </p:nvSpPr>
        <p:spPr>
          <a:xfrm rot="10800000">
            <a:off x="-1878870" y="4598354"/>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6"/>
          <p:cNvSpPr/>
          <p:nvPr/>
        </p:nvSpPr>
        <p:spPr>
          <a:xfrm rot="10800000">
            <a:off x="7797112" y="461832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6"/>
          <p:cNvSpPr/>
          <p:nvPr/>
        </p:nvSpPr>
        <p:spPr>
          <a:xfrm rot="10800000">
            <a:off x="8343179" y="5116328"/>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412" name="Google Shape;412;p16"/>
          <p:cNvSpPr/>
          <p:nvPr/>
        </p:nvSpPr>
        <p:spPr>
          <a:xfrm rot="10800000">
            <a:off x="7274475" y="833269"/>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6"/>
          <p:cNvSpPr/>
          <p:nvPr/>
        </p:nvSpPr>
        <p:spPr>
          <a:xfrm rot="10800000">
            <a:off x="9089582" y="1593498"/>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6"/>
          <p:cNvSpPr/>
          <p:nvPr/>
        </p:nvSpPr>
        <p:spPr>
          <a:xfrm rot="10800000">
            <a:off x="7007252" y="52654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6"/>
          <p:cNvSpPr/>
          <p:nvPr/>
        </p:nvSpPr>
        <p:spPr>
          <a:xfrm rot="10800000">
            <a:off x="8508918" y="3438790"/>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6"/>
          <p:cNvSpPr/>
          <p:nvPr/>
        </p:nvSpPr>
        <p:spPr>
          <a:xfrm rot="10800000">
            <a:off x="1163712" y="-18482"/>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6"/>
          <p:cNvSpPr/>
          <p:nvPr/>
        </p:nvSpPr>
        <p:spPr>
          <a:xfrm rot="10800000">
            <a:off x="-546063" y="-3596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6"/>
          <p:cNvSpPr/>
          <p:nvPr/>
        </p:nvSpPr>
        <p:spPr>
          <a:xfrm rot="10800000">
            <a:off x="-283671" y="343879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6"/>
          <p:cNvSpPr/>
          <p:nvPr/>
        </p:nvSpPr>
        <p:spPr>
          <a:xfrm rot="10800000">
            <a:off x="4449436" y="59333"/>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6"/>
          <p:cNvSpPr/>
          <p:nvPr/>
        </p:nvSpPr>
        <p:spPr>
          <a:xfrm rot="10800000">
            <a:off x="-157415" y="1645436"/>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6"/>
          <p:cNvSpPr/>
          <p:nvPr/>
        </p:nvSpPr>
        <p:spPr>
          <a:xfrm flipH="1">
            <a:off x="4469625" y="5932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6"/>
          <p:cNvSpPr/>
          <p:nvPr/>
        </p:nvSpPr>
        <p:spPr>
          <a:xfrm flipH="1">
            <a:off x="-460775" y="4274651"/>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6"/>
          <p:cNvSpPr/>
          <p:nvPr/>
        </p:nvSpPr>
        <p:spPr>
          <a:xfrm rot="10800000">
            <a:off x="7729852" y="-235327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424"/>
        <p:cNvGrpSpPr/>
        <p:nvPr/>
      </p:nvGrpSpPr>
      <p:grpSpPr>
        <a:xfrm>
          <a:off x="0" y="0"/>
          <a:ext cx="0" cy="0"/>
          <a:chOff x="0" y="0"/>
          <a:chExt cx="0" cy="0"/>
        </a:xfrm>
      </p:grpSpPr>
      <p:sp>
        <p:nvSpPr>
          <p:cNvPr id="425" name="Google Shape;425;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26" name="Google Shape;426;p17"/>
          <p:cNvSpPr/>
          <p:nvPr/>
        </p:nvSpPr>
        <p:spPr>
          <a:xfrm rot="5400000" flipH="1">
            <a:off x="-302725" y="3079820"/>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7"/>
          <p:cNvSpPr/>
          <p:nvPr/>
        </p:nvSpPr>
        <p:spPr>
          <a:xfrm rot="-5400000">
            <a:off x="-450793" y="3388518"/>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7"/>
          <p:cNvSpPr/>
          <p:nvPr/>
        </p:nvSpPr>
        <p:spPr>
          <a:xfrm>
            <a:off x="8094588" y="38513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7"/>
          <p:cNvSpPr/>
          <p:nvPr/>
        </p:nvSpPr>
        <p:spPr>
          <a:xfrm>
            <a:off x="-315333" y="4604794"/>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7"/>
          <p:cNvSpPr/>
          <p:nvPr/>
        </p:nvSpPr>
        <p:spPr>
          <a:xfrm>
            <a:off x="-73845" y="4846282"/>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7"/>
          <p:cNvSpPr/>
          <p:nvPr/>
        </p:nvSpPr>
        <p:spPr>
          <a:xfrm>
            <a:off x="7731144" y="-1227797"/>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7"/>
          <p:cNvSpPr/>
          <p:nvPr/>
        </p:nvSpPr>
        <p:spPr>
          <a:xfrm>
            <a:off x="8249256" y="-776604"/>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7"/>
          <p:cNvSpPr/>
          <p:nvPr/>
        </p:nvSpPr>
        <p:spPr>
          <a:xfrm>
            <a:off x="569088" y="-43458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7"/>
          <p:cNvSpPr/>
          <p:nvPr/>
        </p:nvSpPr>
        <p:spPr>
          <a:xfrm>
            <a:off x="8784222" y="39836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7"/>
          <p:cNvSpPr/>
          <p:nvPr/>
        </p:nvSpPr>
        <p:spPr>
          <a:xfrm>
            <a:off x="132833" y="2517628"/>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7"/>
          <p:cNvSpPr/>
          <p:nvPr/>
        </p:nvSpPr>
        <p:spPr>
          <a:xfrm>
            <a:off x="-832409" y="710383"/>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7"/>
          <p:cNvSpPr/>
          <p:nvPr/>
        </p:nvSpPr>
        <p:spPr>
          <a:xfrm>
            <a:off x="185619" y="11505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7"/>
          <p:cNvSpPr/>
          <p:nvPr/>
        </p:nvSpPr>
        <p:spPr>
          <a:xfrm>
            <a:off x="8869419" y="-448389"/>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7"/>
          <p:cNvSpPr/>
          <p:nvPr/>
        </p:nvSpPr>
        <p:spPr>
          <a:xfrm>
            <a:off x="8853697" y="201779"/>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7"/>
          <p:cNvSpPr/>
          <p:nvPr/>
        </p:nvSpPr>
        <p:spPr>
          <a:xfrm>
            <a:off x="63854" y="4252589"/>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7"/>
          <p:cNvSpPr/>
          <p:nvPr/>
        </p:nvSpPr>
        <p:spPr>
          <a:xfrm>
            <a:off x="7687648" y="4631110"/>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7"/>
          <p:cNvSpPr/>
          <p:nvPr/>
        </p:nvSpPr>
        <p:spPr>
          <a:xfrm>
            <a:off x="8144034" y="459583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7"/>
          <p:cNvSpPr/>
          <p:nvPr/>
        </p:nvSpPr>
        <p:spPr>
          <a:xfrm>
            <a:off x="8234635" y="299176"/>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7"/>
          <p:cNvSpPr/>
          <p:nvPr/>
        </p:nvSpPr>
        <p:spPr>
          <a:xfrm flipH="1">
            <a:off x="6240372" y="414654"/>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7"/>
          <p:cNvSpPr/>
          <p:nvPr/>
        </p:nvSpPr>
        <p:spPr>
          <a:xfrm flipH="1">
            <a:off x="6892822" y="4085229"/>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6"/>
        <p:cNvGrpSpPr/>
        <p:nvPr/>
      </p:nvGrpSpPr>
      <p:grpSpPr>
        <a:xfrm>
          <a:off x="0" y="0"/>
          <a:ext cx="0" cy="0"/>
          <a:chOff x="0" y="0"/>
          <a:chExt cx="0" cy="0"/>
        </a:xfrm>
      </p:grpSpPr>
      <p:sp>
        <p:nvSpPr>
          <p:cNvPr id="447" name="Google Shape;447;p18"/>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48" name="Google Shape;448;p18"/>
          <p:cNvSpPr txBox="1">
            <a:spLocks noGrp="1"/>
          </p:cNvSpPr>
          <p:nvPr>
            <p:ph type="title" idx="2"/>
          </p:nvPr>
        </p:nvSpPr>
        <p:spPr>
          <a:xfrm>
            <a:off x="5318775" y="1853650"/>
            <a:ext cx="25707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9" name="Google Shape;449;p18"/>
          <p:cNvSpPr txBox="1">
            <a:spLocks noGrp="1"/>
          </p:cNvSpPr>
          <p:nvPr>
            <p:ph type="subTitle" idx="1"/>
          </p:nvPr>
        </p:nvSpPr>
        <p:spPr>
          <a:xfrm>
            <a:off x="5318788" y="2381350"/>
            <a:ext cx="2570700" cy="174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0" name="Google Shape;450;p18"/>
          <p:cNvSpPr txBox="1">
            <a:spLocks noGrp="1"/>
          </p:cNvSpPr>
          <p:nvPr>
            <p:ph type="title" idx="3"/>
          </p:nvPr>
        </p:nvSpPr>
        <p:spPr>
          <a:xfrm>
            <a:off x="1254650" y="1853650"/>
            <a:ext cx="25707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1" name="Google Shape;451;p18"/>
          <p:cNvSpPr txBox="1">
            <a:spLocks noGrp="1"/>
          </p:cNvSpPr>
          <p:nvPr>
            <p:ph type="subTitle" idx="4"/>
          </p:nvPr>
        </p:nvSpPr>
        <p:spPr>
          <a:xfrm>
            <a:off x="1254513" y="2381350"/>
            <a:ext cx="2570700" cy="174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18"/>
          <p:cNvSpPr/>
          <p:nvPr/>
        </p:nvSpPr>
        <p:spPr>
          <a:xfrm rot="10800000" flipH="1">
            <a:off x="7736493" y="-28007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8"/>
          <p:cNvSpPr/>
          <p:nvPr/>
        </p:nvSpPr>
        <p:spPr>
          <a:xfrm rot="10800000" flipH="1">
            <a:off x="-620390" y="-14636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8"/>
          <p:cNvSpPr/>
          <p:nvPr/>
        </p:nvSpPr>
        <p:spPr>
          <a:xfrm rot="10800000" flipH="1">
            <a:off x="-431940" y="-14126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8"/>
          <p:cNvSpPr/>
          <p:nvPr/>
        </p:nvSpPr>
        <p:spPr>
          <a:xfrm rot="10800000" flipH="1">
            <a:off x="7861212" y="46317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8"/>
          <p:cNvSpPr/>
          <p:nvPr/>
        </p:nvSpPr>
        <p:spPr>
          <a:xfrm rot="10800000" flipH="1">
            <a:off x="8046637" y="46317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8"/>
          <p:cNvSpPr/>
          <p:nvPr/>
        </p:nvSpPr>
        <p:spPr>
          <a:xfrm rot="10800000" flipH="1">
            <a:off x="210993" y="46212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8"/>
          <p:cNvSpPr/>
          <p:nvPr/>
        </p:nvSpPr>
        <p:spPr>
          <a:xfrm rot="10800000" flipH="1">
            <a:off x="8861181" y="5925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8"/>
          <p:cNvSpPr/>
          <p:nvPr/>
        </p:nvSpPr>
        <p:spPr>
          <a:xfrm rot="10800000" flipH="1">
            <a:off x="8426127" y="3475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8"/>
          <p:cNvSpPr/>
          <p:nvPr/>
        </p:nvSpPr>
        <p:spPr>
          <a:xfrm rot="10800000" flipH="1">
            <a:off x="570364" y="43291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8"/>
          <p:cNvSpPr/>
          <p:nvPr/>
        </p:nvSpPr>
        <p:spPr>
          <a:xfrm rot="10800000" flipH="1">
            <a:off x="-172475" y="41602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8"/>
          <p:cNvSpPr/>
          <p:nvPr/>
        </p:nvSpPr>
        <p:spPr>
          <a:xfrm rot="10800000" flipH="1">
            <a:off x="8808099" y="43984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8"/>
          <p:cNvSpPr/>
          <p:nvPr/>
        </p:nvSpPr>
        <p:spPr>
          <a:xfrm rot="10800000" flipH="1">
            <a:off x="8495602" y="42470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8"/>
          <p:cNvSpPr/>
          <p:nvPr/>
        </p:nvSpPr>
        <p:spPr>
          <a:xfrm rot="10800000" flipH="1">
            <a:off x="826520" y="1533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8"/>
          <p:cNvSpPr/>
          <p:nvPr/>
        </p:nvSpPr>
        <p:spPr>
          <a:xfrm rot="10800000" flipH="1">
            <a:off x="114300" y="7095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8"/>
          <p:cNvSpPr/>
          <p:nvPr/>
        </p:nvSpPr>
        <p:spPr>
          <a:xfrm rot="10800000" flipH="1">
            <a:off x="294291" y="631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8"/>
          <p:cNvSpPr/>
          <p:nvPr/>
        </p:nvSpPr>
        <p:spPr>
          <a:xfrm rot="10800000" flipH="1">
            <a:off x="7772164" y="-2965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8"/>
          <p:cNvSpPr/>
          <p:nvPr/>
        </p:nvSpPr>
        <p:spPr>
          <a:xfrm rot="10800000" flipH="1">
            <a:off x="8854978" y="371036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8"/>
          <p:cNvSpPr/>
          <p:nvPr/>
        </p:nvSpPr>
        <p:spPr>
          <a:xfrm rot="1799986" flipH="1">
            <a:off x="-4391772" y="-1104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8"/>
          <p:cNvSpPr/>
          <p:nvPr/>
        </p:nvSpPr>
        <p:spPr>
          <a:xfrm rot="1799986" flipH="1">
            <a:off x="4580778" y="-3217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8"/>
          <p:cNvSpPr/>
          <p:nvPr/>
        </p:nvSpPr>
        <p:spPr>
          <a:xfrm rot="1799986" flipH="1">
            <a:off x="-3091447" y="38574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8"/>
          <p:cNvSpPr/>
          <p:nvPr/>
        </p:nvSpPr>
        <p:spPr>
          <a:xfrm rot="-1799986">
            <a:off x="5144753" y="4447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6">
    <p:spTree>
      <p:nvGrpSpPr>
        <p:cNvPr id="1" name="Shape 488"/>
        <p:cNvGrpSpPr/>
        <p:nvPr/>
      </p:nvGrpSpPr>
      <p:grpSpPr>
        <a:xfrm>
          <a:off x="0" y="0"/>
          <a:ext cx="0" cy="0"/>
          <a:chOff x="0" y="0"/>
          <a:chExt cx="0" cy="0"/>
        </a:xfrm>
      </p:grpSpPr>
      <p:sp>
        <p:nvSpPr>
          <p:cNvPr id="489" name="Google Shape;489;p20"/>
          <p:cNvSpPr txBox="1">
            <a:spLocks noGrp="1"/>
          </p:cNvSpPr>
          <p:nvPr>
            <p:ph type="title"/>
          </p:nvPr>
        </p:nvSpPr>
        <p:spPr>
          <a:xfrm>
            <a:off x="732300" y="858575"/>
            <a:ext cx="3174000" cy="22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90" name="Google Shape;490;p20"/>
          <p:cNvSpPr txBox="1">
            <a:spLocks noGrp="1"/>
          </p:cNvSpPr>
          <p:nvPr>
            <p:ph type="subTitle" idx="1"/>
          </p:nvPr>
        </p:nvSpPr>
        <p:spPr>
          <a:xfrm>
            <a:off x="732300" y="3140888"/>
            <a:ext cx="3174000" cy="95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1" name="Google Shape;491;p20"/>
          <p:cNvSpPr/>
          <p:nvPr/>
        </p:nvSpPr>
        <p:spPr>
          <a:xfrm rot="10800000" flipH="1">
            <a:off x="-1088349"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0"/>
          <p:cNvSpPr/>
          <p:nvPr/>
        </p:nvSpPr>
        <p:spPr>
          <a:xfrm rot="10800000">
            <a:off x="-2775853"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0"/>
          <p:cNvSpPr/>
          <p:nvPr/>
        </p:nvSpPr>
        <p:spPr>
          <a:xfrm rot="10800000">
            <a:off x="-2241625"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0"/>
          <p:cNvSpPr/>
          <p:nvPr/>
        </p:nvSpPr>
        <p:spPr>
          <a:xfrm rot="10800000" flipH="1">
            <a:off x="-305806"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0"/>
          <p:cNvSpPr/>
          <p:nvPr/>
        </p:nvSpPr>
        <p:spPr>
          <a:xfrm rot="10800000" flipH="1">
            <a:off x="1773461" y="-329152"/>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0"/>
          <p:cNvSpPr/>
          <p:nvPr/>
        </p:nvSpPr>
        <p:spPr>
          <a:xfrm rot="10800000" flipH="1">
            <a:off x="2883361"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0"/>
          <p:cNvSpPr/>
          <p:nvPr/>
        </p:nvSpPr>
        <p:spPr>
          <a:xfrm rot="10800000" flipH="1">
            <a:off x="8407007" y="384862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0"/>
          <p:cNvSpPr/>
          <p:nvPr/>
        </p:nvSpPr>
        <p:spPr>
          <a:xfrm rot="10800000" flipH="1">
            <a:off x="267868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0"/>
          <p:cNvSpPr/>
          <p:nvPr/>
        </p:nvSpPr>
        <p:spPr>
          <a:xfrm rot="10800000" flipH="1">
            <a:off x="7545178"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0"/>
          <p:cNvSpPr/>
          <p:nvPr/>
        </p:nvSpPr>
        <p:spPr>
          <a:xfrm rot="10800000" flipH="1">
            <a:off x="6978050"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0"/>
          <p:cNvSpPr/>
          <p:nvPr/>
        </p:nvSpPr>
        <p:spPr>
          <a:xfrm rot="10800000" flipH="1">
            <a:off x="7873791"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0"/>
          <p:cNvSpPr/>
          <p:nvPr/>
        </p:nvSpPr>
        <p:spPr>
          <a:xfrm rot="10800000">
            <a:off x="-667201"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0"/>
          <p:cNvSpPr/>
          <p:nvPr/>
        </p:nvSpPr>
        <p:spPr>
          <a:xfrm rot="10800000" flipH="1">
            <a:off x="7135502"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0"/>
          <p:cNvSpPr/>
          <p:nvPr/>
        </p:nvSpPr>
        <p:spPr>
          <a:xfrm rot="10800000" flipH="1">
            <a:off x="873656" y="455589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0"/>
          <p:cNvSpPr/>
          <p:nvPr/>
        </p:nvSpPr>
        <p:spPr>
          <a:xfrm rot="10800000" flipH="1">
            <a:off x="3487671"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0"/>
          <p:cNvSpPr/>
          <p:nvPr/>
        </p:nvSpPr>
        <p:spPr>
          <a:xfrm rot="10800000" flipH="1">
            <a:off x="3411075"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0"/>
          <p:cNvSpPr/>
          <p:nvPr/>
        </p:nvSpPr>
        <p:spPr>
          <a:xfrm rot="10800000" flipH="1">
            <a:off x="1533018"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0"/>
          <p:cNvSpPr/>
          <p:nvPr/>
        </p:nvSpPr>
        <p:spPr>
          <a:xfrm rot="10800000" flipH="1">
            <a:off x="8105455" y="845133"/>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0"/>
          <p:cNvSpPr/>
          <p:nvPr/>
        </p:nvSpPr>
        <p:spPr>
          <a:xfrm rot="1799986" flipH="1">
            <a:off x="-4249197" y="-136782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0"/>
          <p:cNvSpPr/>
          <p:nvPr/>
        </p:nvSpPr>
        <p:spPr>
          <a:xfrm rot="1799986" flipH="1">
            <a:off x="4322803"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0"/>
          <p:cNvSpPr/>
          <p:nvPr/>
        </p:nvSpPr>
        <p:spPr>
          <a:xfrm rot="1799986" flipH="1">
            <a:off x="-1983022" y="382653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0"/>
          <p:cNvSpPr/>
          <p:nvPr/>
        </p:nvSpPr>
        <p:spPr>
          <a:xfrm rot="1799986" flipH="1">
            <a:off x="7488953" y="55461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0"/>
          <p:cNvSpPr>
            <a:spLocks noGrp="1"/>
          </p:cNvSpPr>
          <p:nvPr>
            <p:ph type="pic" idx="2"/>
          </p:nvPr>
        </p:nvSpPr>
        <p:spPr>
          <a:xfrm>
            <a:off x="4502850" y="858625"/>
            <a:ext cx="3616800" cy="36408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4"/>
        <p:cNvGrpSpPr/>
        <p:nvPr/>
      </p:nvGrpSpPr>
      <p:grpSpPr>
        <a:xfrm>
          <a:off x="0" y="0"/>
          <a:ext cx="0" cy="0"/>
          <a:chOff x="0" y="0"/>
          <a:chExt cx="0" cy="0"/>
        </a:xfrm>
      </p:grpSpPr>
      <p:sp>
        <p:nvSpPr>
          <p:cNvPr id="515" name="Google Shape;515;p21"/>
          <p:cNvSpPr txBox="1">
            <a:spLocks noGrp="1"/>
          </p:cNvSpPr>
          <p:nvPr>
            <p:ph type="title"/>
          </p:nvPr>
        </p:nvSpPr>
        <p:spPr>
          <a:xfrm>
            <a:off x="1509150" y="1579650"/>
            <a:ext cx="6125700" cy="19842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16" name="Google Shape;516;p21"/>
          <p:cNvSpPr/>
          <p:nvPr/>
        </p:nvSpPr>
        <p:spPr>
          <a:xfrm>
            <a:off x="4417083"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1"/>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1"/>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1"/>
          <p:cNvSpPr/>
          <p:nvPr/>
        </p:nvSpPr>
        <p:spPr>
          <a:xfrm>
            <a:off x="2259598"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1"/>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1"/>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1"/>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1"/>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524" name="Google Shape;524;p21"/>
          <p:cNvSpPr/>
          <p:nvPr/>
        </p:nvSpPr>
        <p:spPr>
          <a:xfrm>
            <a:off x="1647991"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1"/>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1"/>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1"/>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1"/>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1"/>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1"/>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1"/>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1"/>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1"/>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1"/>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1"/>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561"/>
        <p:cNvGrpSpPr/>
        <p:nvPr/>
      </p:nvGrpSpPr>
      <p:grpSpPr>
        <a:xfrm>
          <a:off x="0" y="0"/>
          <a:ext cx="0" cy="0"/>
          <a:chOff x="0" y="0"/>
          <a:chExt cx="0" cy="0"/>
        </a:xfrm>
      </p:grpSpPr>
      <p:sp>
        <p:nvSpPr>
          <p:cNvPr id="562" name="Google Shape;562;p23"/>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63" name="Google Shape;563;p23"/>
          <p:cNvSpPr txBox="1">
            <a:spLocks noGrp="1"/>
          </p:cNvSpPr>
          <p:nvPr>
            <p:ph type="subTitle" idx="1"/>
          </p:nvPr>
        </p:nvSpPr>
        <p:spPr>
          <a:xfrm>
            <a:off x="5182575" y="2300325"/>
            <a:ext cx="2985900" cy="120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4" name="Google Shape;564;p23"/>
          <p:cNvSpPr/>
          <p:nvPr/>
        </p:nvSpPr>
        <p:spPr>
          <a:xfrm rot="-5400000" flipH="1">
            <a:off x="-450793" y="197727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3"/>
          <p:cNvSpPr/>
          <p:nvPr/>
        </p:nvSpPr>
        <p:spPr>
          <a:xfrm rot="10800000" flipH="1">
            <a:off x="8094588" y="-201972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3"/>
          <p:cNvSpPr/>
          <p:nvPr/>
        </p:nvSpPr>
        <p:spPr>
          <a:xfrm rot="10800000" flipH="1">
            <a:off x="-315333" y="-87292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3"/>
          <p:cNvSpPr/>
          <p:nvPr/>
        </p:nvSpPr>
        <p:spPr>
          <a:xfrm rot="10800000" flipH="1">
            <a:off x="-73845" y="-63159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3"/>
          <p:cNvSpPr/>
          <p:nvPr/>
        </p:nvSpPr>
        <p:spPr>
          <a:xfrm rot="10800000" flipH="1">
            <a:off x="5457781" y="4643836"/>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3"/>
          <p:cNvSpPr/>
          <p:nvPr/>
        </p:nvSpPr>
        <p:spPr>
          <a:xfrm rot="10800000" flipH="1">
            <a:off x="7553569" y="5005649"/>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3"/>
          <p:cNvSpPr/>
          <p:nvPr/>
        </p:nvSpPr>
        <p:spPr>
          <a:xfrm rot="10800000" flipH="1">
            <a:off x="569088" y="540232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3"/>
          <p:cNvSpPr/>
          <p:nvPr/>
        </p:nvSpPr>
        <p:spPr>
          <a:xfrm rot="10800000" flipH="1">
            <a:off x="8784222" y="112864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3"/>
          <p:cNvSpPr/>
          <p:nvPr/>
        </p:nvSpPr>
        <p:spPr>
          <a:xfrm rot="10800000" flipH="1">
            <a:off x="251108" y="392467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3"/>
          <p:cNvSpPr/>
          <p:nvPr/>
        </p:nvSpPr>
        <p:spPr>
          <a:xfrm rot="10800000" flipH="1">
            <a:off x="1271841" y="46475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3"/>
          <p:cNvSpPr/>
          <p:nvPr/>
        </p:nvSpPr>
        <p:spPr>
          <a:xfrm rot="10800000" flipH="1">
            <a:off x="185619" y="494133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3"/>
          <p:cNvSpPr/>
          <p:nvPr/>
        </p:nvSpPr>
        <p:spPr>
          <a:xfrm rot="10800000" flipH="1">
            <a:off x="8431069" y="40551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3"/>
          <p:cNvSpPr/>
          <p:nvPr/>
        </p:nvSpPr>
        <p:spPr>
          <a:xfrm rot="10800000" flipH="1">
            <a:off x="8431072" y="4860582"/>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3"/>
          <p:cNvSpPr/>
          <p:nvPr/>
        </p:nvSpPr>
        <p:spPr>
          <a:xfrm rot="10800000" flipH="1">
            <a:off x="1271854" y="33551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3"/>
          <p:cNvSpPr/>
          <p:nvPr/>
        </p:nvSpPr>
        <p:spPr>
          <a:xfrm rot="10800000" flipH="1">
            <a:off x="7687648" y="56742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3"/>
          <p:cNvSpPr/>
          <p:nvPr/>
        </p:nvSpPr>
        <p:spPr>
          <a:xfrm rot="10800000" flipH="1">
            <a:off x="8144034" y="33549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3"/>
          <p:cNvSpPr/>
          <p:nvPr/>
        </p:nvSpPr>
        <p:spPr>
          <a:xfrm rot="10800000" flipH="1">
            <a:off x="326723" y="4410652"/>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3"/>
          <p:cNvSpPr/>
          <p:nvPr/>
        </p:nvSpPr>
        <p:spPr>
          <a:xfrm flipH="1">
            <a:off x="6653097" y="3615347"/>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3"/>
          <p:cNvSpPr/>
          <p:nvPr/>
        </p:nvSpPr>
        <p:spPr>
          <a:xfrm flipH="1">
            <a:off x="6207022" y="33551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609"/>
        <p:cNvGrpSpPr/>
        <p:nvPr/>
      </p:nvGrpSpPr>
      <p:grpSpPr>
        <a:xfrm>
          <a:off x="0" y="0"/>
          <a:ext cx="0" cy="0"/>
          <a:chOff x="0" y="0"/>
          <a:chExt cx="0" cy="0"/>
        </a:xfrm>
      </p:grpSpPr>
      <p:sp>
        <p:nvSpPr>
          <p:cNvPr id="610" name="Google Shape;610;p25"/>
          <p:cNvSpPr txBox="1">
            <a:spLocks noGrp="1"/>
          </p:cNvSpPr>
          <p:nvPr>
            <p:ph type="title"/>
          </p:nvPr>
        </p:nvSpPr>
        <p:spPr>
          <a:xfrm>
            <a:off x="720000" y="3357727"/>
            <a:ext cx="2336400" cy="45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11" name="Google Shape;611;p25"/>
          <p:cNvSpPr txBox="1">
            <a:spLocks noGrp="1"/>
          </p:cNvSpPr>
          <p:nvPr>
            <p:ph type="subTitle" idx="1"/>
          </p:nvPr>
        </p:nvSpPr>
        <p:spPr>
          <a:xfrm>
            <a:off x="720000" y="3809752"/>
            <a:ext cx="2336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2" name="Google Shape;612;p25"/>
          <p:cNvSpPr txBox="1">
            <a:spLocks noGrp="1"/>
          </p:cNvSpPr>
          <p:nvPr>
            <p:ph type="title" idx="2"/>
          </p:nvPr>
        </p:nvSpPr>
        <p:spPr>
          <a:xfrm>
            <a:off x="3403800" y="3357727"/>
            <a:ext cx="2336400" cy="45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13" name="Google Shape;613;p25"/>
          <p:cNvSpPr txBox="1">
            <a:spLocks noGrp="1"/>
          </p:cNvSpPr>
          <p:nvPr>
            <p:ph type="subTitle" idx="3"/>
          </p:nvPr>
        </p:nvSpPr>
        <p:spPr>
          <a:xfrm>
            <a:off x="3403800" y="3809752"/>
            <a:ext cx="2336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4" name="Google Shape;614;p25"/>
          <p:cNvSpPr txBox="1">
            <a:spLocks noGrp="1"/>
          </p:cNvSpPr>
          <p:nvPr>
            <p:ph type="title" idx="4"/>
          </p:nvPr>
        </p:nvSpPr>
        <p:spPr>
          <a:xfrm>
            <a:off x="6087600" y="3357727"/>
            <a:ext cx="2336400" cy="45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15" name="Google Shape;615;p25"/>
          <p:cNvSpPr txBox="1">
            <a:spLocks noGrp="1"/>
          </p:cNvSpPr>
          <p:nvPr>
            <p:ph type="subTitle" idx="5"/>
          </p:nvPr>
        </p:nvSpPr>
        <p:spPr>
          <a:xfrm>
            <a:off x="6087600" y="3809752"/>
            <a:ext cx="2336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6" name="Google Shape;616;p25"/>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17" name="Google Shape;617;p25"/>
          <p:cNvSpPr/>
          <p:nvPr/>
        </p:nvSpPr>
        <p:spPr>
          <a:xfrm rot="10800000" flipH="1">
            <a:off x="7736493" y="-28007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5"/>
          <p:cNvSpPr/>
          <p:nvPr/>
        </p:nvSpPr>
        <p:spPr>
          <a:xfrm rot="10800000" flipH="1">
            <a:off x="-620390" y="-14636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5"/>
          <p:cNvSpPr/>
          <p:nvPr/>
        </p:nvSpPr>
        <p:spPr>
          <a:xfrm rot="10800000" flipH="1">
            <a:off x="-431940" y="-14126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5"/>
          <p:cNvSpPr/>
          <p:nvPr/>
        </p:nvSpPr>
        <p:spPr>
          <a:xfrm rot="10800000" flipH="1">
            <a:off x="7861212" y="46317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5"/>
          <p:cNvSpPr/>
          <p:nvPr/>
        </p:nvSpPr>
        <p:spPr>
          <a:xfrm rot="10800000" flipH="1">
            <a:off x="8046637" y="46317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5"/>
          <p:cNvSpPr/>
          <p:nvPr/>
        </p:nvSpPr>
        <p:spPr>
          <a:xfrm rot="10800000" flipH="1">
            <a:off x="210993" y="46212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5"/>
          <p:cNvSpPr/>
          <p:nvPr/>
        </p:nvSpPr>
        <p:spPr>
          <a:xfrm rot="10800000" flipH="1">
            <a:off x="8861181" y="5925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5"/>
          <p:cNvSpPr/>
          <p:nvPr/>
        </p:nvSpPr>
        <p:spPr>
          <a:xfrm rot="10800000" flipH="1">
            <a:off x="8426127" y="3475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5"/>
          <p:cNvSpPr/>
          <p:nvPr/>
        </p:nvSpPr>
        <p:spPr>
          <a:xfrm rot="10800000" flipH="1">
            <a:off x="570364" y="43291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5"/>
          <p:cNvSpPr/>
          <p:nvPr/>
        </p:nvSpPr>
        <p:spPr>
          <a:xfrm rot="10800000" flipH="1">
            <a:off x="-172475" y="41602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5"/>
          <p:cNvSpPr/>
          <p:nvPr/>
        </p:nvSpPr>
        <p:spPr>
          <a:xfrm rot="10800000" flipH="1">
            <a:off x="8808099" y="43984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5"/>
          <p:cNvSpPr/>
          <p:nvPr/>
        </p:nvSpPr>
        <p:spPr>
          <a:xfrm rot="10800000" flipH="1">
            <a:off x="8495602" y="42470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5"/>
          <p:cNvSpPr/>
          <p:nvPr/>
        </p:nvSpPr>
        <p:spPr>
          <a:xfrm rot="10800000" flipH="1">
            <a:off x="826520" y="1533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5"/>
          <p:cNvSpPr/>
          <p:nvPr/>
        </p:nvSpPr>
        <p:spPr>
          <a:xfrm rot="10800000" flipH="1">
            <a:off x="114300" y="7095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5"/>
          <p:cNvSpPr/>
          <p:nvPr/>
        </p:nvSpPr>
        <p:spPr>
          <a:xfrm rot="10800000" flipH="1">
            <a:off x="294291" y="631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5"/>
          <p:cNvSpPr/>
          <p:nvPr/>
        </p:nvSpPr>
        <p:spPr>
          <a:xfrm rot="10800000" flipH="1">
            <a:off x="7772164" y="-2965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5"/>
          <p:cNvSpPr/>
          <p:nvPr/>
        </p:nvSpPr>
        <p:spPr>
          <a:xfrm rot="10800000" flipH="1">
            <a:off x="8854978" y="371036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5"/>
          <p:cNvSpPr/>
          <p:nvPr/>
        </p:nvSpPr>
        <p:spPr>
          <a:xfrm rot="1799986" flipH="1">
            <a:off x="-4391772" y="-1104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5"/>
          <p:cNvSpPr/>
          <p:nvPr/>
        </p:nvSpPr>
        <p:spPr>
          <a:xfrm rot="1799986" flipH="1">
            <a:off x="4580778" y="-3217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5"/>
          <p:cNvSpPr/>
          <p:nvPr/>
        </p:nvSpPr>
        <p:spPr>
          <a:xfrm rot="1799986" flipH="1">
            <a:off x="-3091447" y="38574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5"/>
          <p:cNvSpPr/>
          <p:nvPr/>
        </p:nvSpPr>
        <p:spPr>
          <a:xfrm rot="-1799986">
            <a:off x="5144753" y="4447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5"/>
          <p:cNvSpPr>
            <a:spLocks noGrp="1"/>
          </p:cNvSpPr>
          <p:nvPr>
            <p:ph type="pic" idx="7"/>
          </p:nvPr>
        </p:nvSpPr>
        <p:spPr>
          <a:xfrm>
            <a:off x="858000" y="1200075"/>
            <a:ext cx="2060400" cy="2073900"/>
          </a:xfrm>
          <a:prstGeom prst="ellipse">
            <a:avLst/>
          </a:prstGeom>
          <a:noFill/>
          <a:ln>
            <a:noFill/>
          </a:ln>
        </p:spPr>
      </p:sp>
      <p:sp>
        <p:nvSpPr>
          <p:cNvPr id="639" name="Google Shape;639;p25"/>
          <p:cNvSpPr>
            <a:spLocks noGrp="1"/>
          </p:cNvSpPr>
          <p:nvPr>
            <p:ph type="pic" idx="8"/>
          </p:nvPr>
        </p:nvSpPr>
        <p:spPr>
          <a:xfrm>
            <a:off x="3504450" y="1200075"/>
            <a:ext cx="2060400" cy="2073900"/>
          </a:xfrm>
          <a:prstGeom prst="ellipse">
            <a:avLst/>
          </a:prstGeom>
          <a:noFill/>
          <a:ln>
            <a:noFill/>
          </a:ln>
        </p:spPr>
      </p:sp>
      <p:sp>
        <p:nvSpPr>
          <p:cNvPr id="640" name="Google Shape;640;p25"/>
          <p:cNvSpPr>
            <a:spLocks noGrp="1"/>
          </p:cNvSpPr>
          <p:nvPr>
            <p:ph type="pic" idx="9"/>
          </p:nvPr>
        </p:nvSpPr>
        <p:spPr>
          <a:xfrm>
            <a:off x="6225600" y="1200075"/>
            <a:ext cx="2060400" cy="20739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1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715"/>
        <p:cNvGrpSpPr/>
        <p:nvPr/>
      </p:nvGrpSpPr>
      <p:grpSpPr>
        <a:xfrm>
          <a:off x="0" y="0"/>
          <a:ext cx="0" cy="0"/>
          <a:chOff x="0" y="0"/>
          <a:chExt cx="0" cy="0"/>
        </a:xfrm>
      </p:grpSpPr>
      <p:sp>
        <p:nvSpPr>
          <p:cNvPr id="716" name="Google Shape;716;p30"/>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0"/>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0"/>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0"/>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0"/>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0"/>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0"/>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0"/>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0"/>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0"/>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0"/>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0"/>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0"/>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0"/>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0"/>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0"/>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0"/>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0"/>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0"/>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0"/>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0"/>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0"/>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0"/>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39"/>
        <p:cNvGrpSpPr/>
        <p:nvPr/>
      </p:nvGrpSpPr>
      <p:grpSpPr>
        <a:xfrm>
          <a:off x="0" y="0"/>
          <a:ext cx="0" cy="0"/>
          <a:chOff x="0" y="0"/>
          <a:chExt cx="0" cy="0"/>
        </a:xfrm>
      </p:grpSpPr>
      <p:sp>
        <p:nvSpPr>
          <p:cNvPr id="740" name="Google Shape;740;p31"/>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1"/>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1"/>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1"/>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1"/>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1"/>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1"/>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1"/>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1"/>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1"/>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1"/>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1"/>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1"/>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1"/>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1"/>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1"/>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1"/>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1"/>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1"/>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1"/>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1"/>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20000" y="1849000"/>
            <a:ext cx="23364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4" name="Google Shape;54;p4"/>
          <p:cNvSpPr txBox="1">
            <a:spLocks noGrp="1"/>
          </p:cNvSpPr>
          <p:nvPr>
            <p:ph type="title" idx="2"/>
          </p:nvPr>
        </p:nvSpPr>
        <p:spPr>
          <a:xfrm>
            <a:off x="1250550" y="1388288"/>
            <a:ext cx="12753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5" name="Google Shape;55;p4"/>
          <p:cNvSpPr txBox="1">
            <a:spLocks noGrp="1"/>
          </p:cNvSpPr>
          <p:nvPr>
            <p:ph type="subTitle" idx="1"/>
          </p:nvPr>
        </p:nvSpPr>
        <p:spPr>
          <a:xfrm>
            <a:off x="720000" y="218656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
          <p:cNvSpPr txBox="1">
            <a:spLocks noGrp="1"/>
          </p:cNvSpPr>
          <p:nvPr>
            <p:ph type="title" idx="3"/>
          </p:nvPr>
        </p:nvSpPr>
        <p:spPr>
          <a:xfrm>
            <a:off x="3403800" y="1849000"/>
            <a:ext cx="23364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7" name="Google Shape;57;p4"/>
          <p:cNvSpPr txBox="1">
            <a:spLocks noGrp="1"/>
          </p:cNvSpPr>
          <p:nvPr>
            <p:ph type="title" idx="4"/>
          </p:nvPr>
        </p:nvSpPr>
        <p:spPr>
          <a:xfrm>
            <a:off x="3934350" y="1388288"/>
            <a:ext cx="12753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8" name="Google Shape;58;p4"/>
          <p:cNvSpPr txBox="1">
            <a:spLocks noGrp="1"/>
          </p:cNvSpPr>
          <p:nvPr>
            <p:ph type="subTitle" idx="5"/>
          </p:nvPr>
        </p:nvSpPr>
        <p:spPr>
          <a:xfrm>
            <a:off x="3403800" y="218656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
          <p:cNvSpPr txBox="1">
            <a:spLocks noGrp="1"/>
          </p:cNvSpPr>
          <p:nvPr>
            <p:ph type="title" idx="6"/>
          </p:nvPr>
        </p:nvSpPr>
        <p:spPr>
          <a:xfrm>
            <a:off x="5965900" y="1849000"/>
            <a:ext cx="24582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0" name="Google Shape;60;p4"/>
          <p:cNvSpPr txBox="1">
            <a:spLocks noGrp="1"/>
          </p:cNvSpPr>
          <p:nvPr>
            <p:ph type="title" idx="7"/>
          </p:nvPr>
        </p:nvSpPr>
        <p:spPr>
          <a:xfrm>
            <a:off x="6524200" y="1388288"/>
            <a:ext cx="13416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4"/>
          <p:cNvSpPr txBox="1">
            <a:spLocks noGrp="1"/>
          </p:cNvSpPr>
          <p:nvPr>
            <p:ph type="subTitle" idx="8"/>
          </p:nvPr>
        </p:nvSpPr>
        <p:spPr>
          <a:xfrm>
            <a:off x="5965900" y="2186565"/>
            <a:ext cx="2458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
          <p:cNvSpPr txBox="1">
            <a:spLocks noGrp="1"/>
          </p:cNvSpPr>
          <p:nvPr>
            <p:ph type="title" idx="9"/>
          </p:nvPr>
        </p:nvSpPr>
        <p:spPr>
          <a:xfrm>
            <a:off x="720000" y="3400479"/>
            <a:ext cx="23364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3" name="Google Shape;63;p4"/>
          <p:cNvSpPr txBox="1">
            <a:spLocks noGrp="1"/>
          </p:cNvSpPr>
          <p:nvPr>
            <p:ph type="title" idx="13"/>
          </p:nvPr>
        </p:nvSpPr>
        <p:spPr>
          <a:xfrm>
            <a:off x="1250550" y="2939767"/>
            <a:ext cx="12753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4" name="Google Shape;64;p4"/>
          <p:cNvSpPr txBox="1">
            <a:spLocks noGrp="1"/>
          </p:cNvSpPr>
          <p:nvPr>
            <p:ph type="subTitle" idx="14"/>
          </p:nvPr>
        </p:nvSpPr>
        <p:spPr>
          <a:xfrm>
            <a:off x="720000" y="375892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
          <p:cNvSpPr txBox="1">
            <a:spLocks noGrp="1"/>
          </p:cNvSpPr>
          <p:nvPr>
            <p:ph type="title" idx="15"/>
          </p:nvPr>
        </p:nvSpPr>
        <p:spPr>
          <a:xfrm>
            <a:off x="3403800" y="3400479"/>
            <a:ext cx="23364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6" name="Google Shape;66;p4"/>
          <p:cNvSpPr txBox="1">
            <a:spLocks noGrp="1"/>
          </p:cNvSpPr>
          <p:nvPr>
            <p:ph type="title" idx="16"/>
          </p:nvPr>
        </p:nvSpPr>
        <p:spPr>
          <a:xfrm>
            <a:off x="3934350" y="2939767"/>
            <a:ext cx="12753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7" name="Google Shape;67;p4"/>
          <p:cNvSpPr txBox="1">
            <a:spLocks noGrp="1"/>
          </p:cNvSpPr>
          <p:nvPr>
            <p:ph type="subTitle" idx="17"/>
          </p:nvPr>
        </p:nvSpPr>
        <p:spPr>
          <a:xfrm>
            <a:off x="3403800" y="3758925"/>
            <a:ext cx="23364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
          <p:cNvSpPr txBox="1">
            <a:spLocks noGrp="1"/>
          </p:cNvSpPr>
          <p:nvPr>
            <p:ph type="title" idx="18"/>
          </p:nvPr>
        </p:nvSpPr>
        <p:spPr>
          <a:xfrm>
            <a:off x="5965900" y="3400479"/>
            <a:ext cx="2458200" cy="37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4"/>
          <p:cNvSpPr txBox="1">
            <a:spLocks noGrp="1"/>
          </p:cNvSpPr>
          <p:nvPr>
            <p:ph type="title" idx="19"/>
          </p:nvPr>
        </p:nvSpPr>
        <p:spPr>
          <a:xfrm>
            <a:off x="6524200" y="2939767"/>
            <a:ext cx="1341600" cy="59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0" name="Google Shape;70;p4"/>
          <p:cNvSpPr txBox="1">
            <a:spLocks noGrp="1"/>
          </p:cNvSpPr>
          <p:nvPr>
            <p:ph type="subTitle" idx="20"/>
          </p:nvPr>
        </p:nvSpPr>
        <p:spPr>
          <a:xfrm>
            <a:off x="5965900" y="3758925"/>
            <a:ext cx="24582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solidFill>
                  <a:srgbClr val="010440"/>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2" name="Google Shape;72;p4"/>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rot="10800000">
            <a:off x="118103" y="857869"/>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7394509"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3741816"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1024175" y="2379938"/>
            <a:ext cx="3651600" cy="83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9" name="Google Shape;119;p6"/>
          <p:cNvSpPr txBox="1">
            <a:spLocks noGrp="1"/>
          </p:cNvSpPr>
          <p:nvPr>
            <p:ph type="title" idx="2"/>
          </p:nvPr>
        </p:nvSpPr>
        <p:spPr>
          <a:xfrm>
            <a:off x="1024175" y="1473944"/>
            <a:ext cx="1275300" cy="90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3000"/>
              <a:buNone/>
              <a:defRPr sz="6100">
                <a:solidFill>
                  <a:schemeClr val="accent1"/>
                </a:solidFill>
              </a:defRPr>
            </a:lvl1pPr>
            <a:lvl2pPr lvl="1" algn="l">
              <a:lnSpc>
                <a:spcPct val="100000"/>
              </a:lnSpc>
              <a:spcBef>
                <a:spcPts val="0"/>
              </a:spcBef>
              <a:spcAft>
                <a:spcPts val="0"/>
              </a:spcAft>
              <a:buClr>
                <a:schemeClr val="accent1"/>
              </a:buClr>
              <a:buSzPts val="3000"/>
              <a:buNone/>
              <a:defRPr sz="3000">
                <a:solidFill>
                  <a:schemeClr val="accent1"/>
                </a:solidFill>
              </a:defRPr>
            </a:lvl2pPr>
            <a:lvl3pPr lvl="2" algn="l">
              <a:lnSpc>
                <a:spcPct val="100000"/>
              </a:lnSpc>
              <a:spcBef>
                <a:spcPts val="0"/>
              </a:spcBef>
              <a:spcAft>
                <a:spcPts val="0"/>
              </a:spcAft>
              <a:buClr>
                <a:schemeClr val="accent1"/>
              </a:buClr>
              <a:buSzPts val="3000"/>
              <a:buNone/>
              <a:defRPr sz="3000">
                <a:solidFill>
                  <a:schemeClr val="accent1"/>
                </a:solidFill>
              </a:defRPr>
            </a:lvl3pPr>
            <a:lvl4pPr lvl="3" algn="l">
              <a:lnSpc>
                <a:spcPct val="100000"/>
              </a:lnSpc>
              <a:spcBef>
                <a:spcPts val="0"/>
              </a:spcBef>
              <a:spcAft>
                <a:spcPts val="0"/>
              </a:spcAft>
              <a:buClr>
                <a:schemeClr val="accent1"/>
              </a:buClr>
              <a:buSzPts val="3000"/>
              <a:buNone/>
              <a:defRPr sz="3000">
                <a:solidFill>
                  <a:schemeClr val="accent1"/>
                </a:solidFill>
              </a:defRPr>
            </a:lvl4pPr>
            <a:lvl5pPr lvl="4" algn="l">
              <a:lnSpc>
                <a:spcPct val="100000"/>
              </a:lnSpc>
              <a:spcBef>
                <a:spcPts val="0"/>
              </a:spcBef>
              <a:spcAft>
                <a:spcPts val="0"/>
              </a:spcAft>
              <a:buClr>
                <a:schemeClr val="accent1"/>
              </a:buClr>
              <a:buSzPts val="3000"/>
              <a:buNone/>
              <a:defRPr sz="3000">
                <a:solidFill>
                  <a:schemeClr val="accent1"/>
                </a:solidFill>
              </a:defRPr>
            </a:lvl5pPr>
            <a:lvl6pPr lvl="5" algn="l">
              <a:lnSpc>
                <a:spcPct val="100000"/>
              </a:lnSpc>
              <a:spcBef>
                <a:spcPts val="0"/>
              </a:spcBef>
              <a:spcAft>
                <a:spcPts val="0"/>
              </a:spcAft>
              <a:buClr>
                <a:schemeClr val="accent1"/>
              </a:buClr>
              <a:buSzPts val="3000"/>
              <a:buNone/>
              <a:defRPr sz="3000">
                <a:solidFill>
                  <a:schemeClr val="accent1"/>
                </a:solidFill>
              </a:defRPr>
            </a:lvl6pPr>
            <a:lvl7pPr lvl="6" algn="l">
              <a:lnSpc>
                <a:spcPct val="100000"/>
              </a:lnSpc>
              <a:spcBef>
                <a:spcPts val="0"/>
              </a:spcBef>
              <a:spcAft>
                <a:spcPts val="0"/>
              </a:spcAft>
              <a:buClr>
                <a:schemeClr val="accent1"/>
              </a:buClr>
              <a:buSzPts val="3000"/>
              <a:buNone/>
              <a:defRPr sz="3000">
                <a:solidFill>
                  <a:schemeClr val="accent1"/>
                </a:solidFill>
              </a:defRPr>
            </a:lvl7pPr>
            <a:lvl8pPr lvl="7" algn="l">
              <a:lnSpc>
                <a:spcPct val="100000"/>
              </a:lnSpc>
              <a:spcBef>
                <a:spcPts val="0"/>
              </a:spcBef>
              <a:spcAft>
                <a:spcPts val="0"/>
              </a:spcAft>
              <a:buClr>
                <a:schemeClr val="accent1"/>
              </a:buClr>
              <a:buSzPts val="3000"/>
              <a:buNone/>
              <a:defRPr sz="3000">
                <a:solidFill>
                  <a:schemeClr val="accent1"/>
                </a:solidFill>
              </a:defRPr>
            </a:lvl8pPr>
            <a:lvl9pPr lvl="8" algn="l">
              <a:lnSpc>
                <a:spcPct val="100000"/>
              </a:lnSpc>
              <a:spcBef>
                <a:spcPts val="0"/>
              </a:spcBef>
              <a:spcAft>
                <a:spcPts val="0"/>
              </a:spcAft>
              <a:buClr>
                <a:schemeClr val="accent1"/>
              </a:buClr>
              <a:buSzPts val="3000"/>
              <a:buNone/>
              <a:defRPr sz="3000">
                <a:solidFill>
                  <a:schemeClr val="accent1"/>
                </a:solidFill>
              </a:defRPr>
            </a:lvl9pPr>
          </a:lstStyle>
          <a:p>
            <a:endParaRPr/>
          </a:p>
        </p:txBody>
      </p:sp>
      <p:sp>
        <p:nvSpPr>
          <p:cNvPr id="120" name="Google Shape;120;p6"/>
          <p:cNvSpPr txBox="1">
            <a:spLocks noGrp="1"/>
          </p:cNvSpPr>
          <p:nvPr>
            <p:ph type="subTitle" idx="1"/>
          </p:nvPr>
        </p:nvSpPr>
        <p:spPr>
          <a:xfrm>
            <a:off x="1024175" y="3216353"/>
            <a:ext cx="2336400" cy="6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6"/>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rot="10800000">
            <a:off x="4407679"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rot="10800000">
            <a:off x="5270768"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
          <p:cNvSpPr/>
          <p:nvPr/>
        </p:nvSpPr>
        <p:spPr>
          <a:xfrm rot="10800000">
            <a:off x="4813367"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rot="-1799986">
            <a:off x="6323378" y="-46487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rot="10800000" flipH="1">
            <a:off x="8215577"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rot="10800000">
            <a:off x="5866745" y="417228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rot="10800000">
            <a:off x="7372532" y="427014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rot="-1799986">
            <a:off x="3790503" y="3148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
          <p:cNvSpPr/>
          <p:nvPr/>
        </p:nvSpPr>
        <p:spPr>
          <a:xfrm rot="10800000">
            <a:off x="545103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rot="10800000">
            <a:off x="6309657"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
          <p:cNvSpPr/>
          <p:nvPr/>
        </p:nvSpPr>
        <p:spPr>
          <a:xfrm rot="10800000">
            <a:off x="6570373" y="619002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
          <p:cNvSpPr/>
          <p:nvPr/>
        </p:nvSpPr>
        <p:spPr>
          <a:xfrm rot="-1799986">
            <a:off x="-4001547" y="52223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
          <p:cNvSpPr/>
          <p:nvPr/>
        </p:nvSpPr>
        <p:spPr>
          <a:xfrm rot="10800000" flipH="1">
            <a:off x="8252299"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
          <p:cNvSpPr/>
          <p:nvPr/>
        </p:nvSpPr>
        <p:spPr>
          <a:xfrm rot="10800000" flipH="1">
            <a:off x="7717820"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CUSTOM_7_1">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47" name="Google Shape;147;p7"/>
          <p:cNvSpPr txBox="1">
            <a:spLocks noGrp="1"/>
          </p:cNvSpPr>
          <p:nvPr>
            <p:ph type="title" idx="2"/>
          </p:nvPr>
        </p:nvSpPr>
        <p:spPr>
          <a:xfrm>
            <a:off x="5070754" y="2412300"/>
            <a:ext cx="2431800" cy="47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8" name="Google Shape;148;p7"/>
          <p:cNvSpPr txBox="1">
            <a:spLocks noGrp="1"/>
          </p:cNvSpPr>
          <p:nvPr>
            <p:ph type="subTitle" idx="1"/>
          </p:nvPr>
        </p:nvSpPr>
        <p:spPr>
          <a:xfrm>
            <a:off x="5070738" y="2886350"/>
            <a:ext cx="2431800" cy="8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9" name="Google Shape;149;p7"/>
          <p:cNvSpPr txBox="1">
            <a:spLocks noGrp="1"/>
          </p:cNvSpPr>
          <p:nvPr>
            <p:ph type="title" idx="3"/>
          </p:nvPr>
        </p:nvSpPr>
        <p:spPr>
          <a:xfrm>
            <a:off x="1641475" y="2412300"/>
            <a:ext cx="2431800" cy="47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0" name="Google Shape;150;p7"/>
          <p:cNvSpPr txBox="1">
            <a:spLocks noGrp="1"/>
          </p:cNvSpPr>
          <p:nvPr>
            <p:ph type="subTitle" idx="4"/>
          </p:nvPr>
        </p:nvSpPr>
        <p:spPr>
          <a:xfrm>
            <a:off x="1641463" y="2886350"/>
            <a:ext cx="2431800" cy="8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1" name="Google Shape;151;p7"/>
          <p:cNvSpPr/>
          <p:nvPr/>
        </p:nvSpPr>
        <p:spPr>
          <a:xfrm flipH="1">
            <a:off x="-1892028" y="38599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7"/>
          <p:cNvSpPr/>
          <p:nvPr/>
        </p:nvSpPr>
        <p:spPr>
          <a:xfrm flipH="1">
            <a:off x="7826394" y="4354256"/>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flipH="1">
            <a:off x="8605505" y="3564378"/>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7"/>
          <p:cNvSpPr/>
          <p:nvPr/>
        </p:nvSpPr>
        <p:spPr>
          <a:xfrm flipH="1">
            <a:off x="886955" y="25818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7"/>
          <p:cNvSpPr/>
          <p:nvPr/>
        </p:nvSpPr>
        <p:spPr>
          <a:xfrm flipH="1">
            <a:off x="8150951" y="-22093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7"/>
          <p:cNvSpPr/>
          <p:nvPr/>
        </p:nvSpPr>
        <p:spPr>
          <a:xfrm flipH="1">
            <a:off x="436507" y="3559191"/>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7"/>
          <p:cNvSpPr/>
          <p:nvPr/>
        </p:nvSpPr>
        <p:spPr>
          <a:xfrm flipH="1">
            <a:off x="662788" y="39922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flipH="1">
            <a:off x="8052236" y="308041"/>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7"/>
          <p:cNvSpPr/>
          <p:nvPr/>
        </p:nvSpPr>
        <p:spPr>
          <a:xfrm flipH="1">
            <a:off x="7969213" y="4352486"/>
            <a:ext cx="141028" cy="12090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7"/>
          <p:cNvSpPr/>
          <p:nvPr/>
        </p:nvSpPr>
        <p:spPr>
          <a:xfrm flipH="1">
            <a:off x="8344357" y="902596"/>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flipH="1">
            <a:off x="8664108" y="32870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p:nvPr/>
        </p:nvSpPr>
        <p:spPr>
          <a:xfrm flipH="1">
            <a:off x="-182913" y="359036"/>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7"/>
          <p:cNvSpPr/>
          <p:nvPr/>
        </p:nvSpPr>
        <p:spPr>
          <a:xfrm flipH="1">
            <a:off x="552190" y="94775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7"/>
          <p:cNvSpPr/>
          <p:nvPr/>
        </p:nvSpPr>
        <p:spPr>
          <a:xfrm flipH="1">
            <a:off x="239556" y="1076000"/>
            <a:ext cx="130168" cy="109884"/>
          </a:xfrm>
          <a:custGeom>
            <a:avLst/>
            <a:gdLst/>
            <a:ahLst/>
            <a:cxnLst/>
            <a:rect l="l" t="t" r="r" b="b"/>
            <a:pathLst>
              <a:path w="815" h="688" extrusionOk="0">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7"/>
          <p:cNvSpPr/>
          <p:nvPr/>
        </p:nvSpPr>
        <p:spPr>
          <a:xfrm flipH="1">
            <a:off x="1013510" y="418798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flipH="1">
            <a:off x="-89164" y="1434914"/>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7"/>
          <p:cNvSpPr/>
          <p:nvPr/>
        </p:nvSpPr>
        <p:spPr>
          <a:xfrm flipH="1">
            <a:off x="-182923" y="3080743"/>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flipH="1">
            <a:off x="1650368" y="-22091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flipH="1">
            <a:off x="6956357" y="-260908"/>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7"/>
          <p:cNvSpPr/>
          <p:nvPr/>
        </p:nvSpPr>
        <p:spPr>
          <a:xfrm>
            <a:off x="7204684"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7"/>
          <p:cNvSpPr/>
          <p:nvPr/>
        </p:nvSpPr>
        <p:spPr>
          <a:xfrm>
            <a:off x="-3922466"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7"/>
          <p:cNvSpPr/>
          <p:nvPr/>
        </p:nvSpPr>
        <p:spPr>
          <a:xfrm flipH="1">
            <a:off x="-1457241"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7"/>
          <p:cNvSpPr/>
          <p:nvPr/>
        </p:nvSpPr>
        <p:spPr>
          <a:xfrm flipH="1">
            <a:off x="4909484"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05"/>
        <p:cNvGrpSpPr/>
        <p:nvPr/>
      </p:nvGrpSpPr>
      <p:grpSpPr>
        <a:xfrm>
          <a:off x="0" y="0"/>
          <a:ext cx="0" cy="0"/>
          <a:chOff x="0" y="0"/>
          <a:chExt cx="0" cy="0"/>
        </a:xfrm>
      </p:grpSpPr>
      <p:sp>
        <p:nvSpPr>
          <p:cNvPr id="206" name="Google Shape;206;p9"/>
          <p:cNvSpPr txBox="1">
            <a:spLocks noGrp="1"/>
          </p:cNvSpPr>
          <p:nvPr>
            <p:ph type="title"/>
          </p:nvPr>
        </p:nvSpPr>
        <p:spPr>
          <a:xfrm>
            <a:off x="3403800" y="2381144"/>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7" name="Google Shape;207;p9"/>
          <p:cNvSpPr txBox="1">
            <a:spLocks noGrp="1"/>
          </p:cNvSpPr>
          <p:nvPr>
            <p:ph type="subTitle" idx="1"/>
          </p:nvPr>
        </p:nvSpPr>
        <p:spPr>
          <a:xfrm>
            <a:off x="3403800" y="2914025"/>
            <a:ext cx="2336400" cy="8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8" name="Google Shape;208;p9"/>
          <p:cNvSpPr txBox="1">
            <a:spLocks noGrp="1"/>
          </p:cNvSpPr>
          <p:nvPr>
            <p:ph type="title" idx="2"/>
          </p:nvPr>
        </p:nvSpPr>
        <p:spPr>
          <a:xfrm>
            <a:off x="732300" y="2381144"/>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9" name="Google Shape;209;p9"/>
          <p:cNvSpPr txBox="1">
            <a:spLocks noGrp="1"/>
          </p:cNvSpPr>
          <p:nvPr>
            <p:ph type="subTitle" idx="3"/>
          </p:nvPr>
        </p:nvSpPr>
        <p:spPr>
          <a:xfrm>
            <a:off x="732300" y="2908850"/>
            <a:ext cx="2336400" cy="8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0" name="Google Shape;210;p9"/>
          <p:cNvSpPr txBox="1">
            <a:spLocks noGrp="1"/>
          </p:cNvSpPr>
          <p:nvPr>
            <p:ph type="title" idx="4"/>
          </p:nvPr>
        </p:nvSpPr>
        <p:spPr>
          <a:xfrm>
            <a:off x="6075300" y="2381144"/>
            <a:ext cx="2336400" cy="527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1" name="Google Shape;211;p9"/>
          <p:cNvSpPr txBox="1">
            <a:spLocks noGrp="1"/>
          </p:cNvSpPr>
          <p:nvPr>
            <p:ph type="subTitle" idx="5"/>
          </p:nvPr>
        </p:nvSpPr>
        <p:spPr>
          <a:xfrm>
            <a:off x="6075300" y="2914025"/>
            <a:ext cx="2336400" cy="85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2" name="Google Shape;212;p9"/>
          <p:cNvSpPr txBox="1">
            <a:spLocks noGrp="1"/>
          </p:cNvSpPr>
          <p:nvPr>
            <p:ph type="title" idx="6"/>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3" name="Google Shape;213;p9"/>
          <p:cNvSpPr/>
          <p:nvPr/>
        </p:nvSpPr>
        <p:spPr>
          <a:xfrm rot="-5400000" flipH="1">
            <a:off x="-368205" y="17296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9"/>
          <p:cNvSpPr/>
          <p:nvPr/>
        </p:nvSpPr>
        <p:spPr>
          <a:xfrm rot="10800000" flipH="1">
            <a:off x="8177175" y="-22673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9"/>
          <p:cNvSpPr/>
          <p:nvPr/>
        </p:nvSpPr>
        <p:spPr>
          <a:xfrm rot="10800000" flipH="1">
            <a:off x="-232746" y="-11205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9"/>
          <p:cNvSpPr/>
          <p:nvPr/>
        </p:nvSpPr>
        <p:spPr>
          <a:xfrm rot="10800000" flipH="1">
            <a:off x="8742" y="-8792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9"/>
          <p:cNvSpPr/>
          <p:nvPr/>
        </p:nvSpPr>
        <p:spPr>
          <a:xfrm rot="10800000" flipH="1">
            <a:off x="7813731" y="49932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9"/>
          <p:cNvSpPr/>
          <p:nvPr/>
        </p:nvSpPr>
        <p:spPr>
          <a:xfrm rot="10800000" flipH="1">
            <a:off x="8331844" y="54443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9"/>
          <p:cNvSpPr/>
          <p:nvPr/>
        </p:nvSpPr>
        <p:spPr>
          <a:xfrm rot="10800000" flipH="1">
            <a:off x="651675" y="51546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9"/>
          <p:cNvSpPr/>
          <p:nvPr/>
        </p:nvSpPr>
        <p:spPr>
          <a:xfrm rot="10800000" flipH="1">
            <a:off x="8866809" y="8809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9"/>
          <p:cNvSpPr/>
          <p:nvPr/>
        </p:nvSpPr>
        <p:spPr>
          <a:xfrm rot="10800000" flipH="1">
            <a:off x="215421" y="24393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9"/>
          <p:cNvSpPr/>
          <p:nvPr/>
        </p:nvSpPr>
        <p:spPr>
          <a:xfrm rot="10800000" flipH="1">
            <a:off x="-749821" y="32411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9"/>
          <p:cNvSpPr/>
          <p:nvPr/>
        </p:nvSpPr>
        <p:spPr>
          <a:xfrm rot="10800000" flipH="1">
            <a:off x="268206" y="46936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9"/>
          <p:cNvSpPr/>
          <p:nvPr/>
        </p:nvSpPr>
        <p:spPr>
          <a:xfrm rot="10800000" flipH="1">
            <a:off x="8952006" y="49932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9"/>
          <p:cNvSpPr/>
          <p:nvPr/>
        </p:nvSpPr>
        <p:spPr>
          <a:xfrm rot="10800000" flipH="1">
            <a:off x="8936284" y="47804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9"/>
          <p:cNvSpPr/>
          <p:nvPr/>
        </p:nvSpPr>
        <p:spPr>
          <a:xfrm rot="10800000" flipH="1">
            <a:off x="1354442" y="8786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9"/>
          <p:cNvSpPr/>
          <p:nvPr/>
        </p:nvSpPr>
        <p:spPr>
          <a:xfrm rot="10800000" flipH="1">
            <a:off x="7770236" y="3197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9"/>
          <p:cNvSpPr/>
          <p:nvPr/>
        </p:nvSpPr>
        <p:spPr>
          <a:xfrm rot="10800000" flipH="1">
            <a:off x="8226621" y="8784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9"/>
          <p:cNvSpPr/>
          <p:nvPr/>
        </p:nvSpPr>
        <p:spPr>
          <a:xfrm rot="10800000" flipH="1">
            <a:off x="-348690" y="2508477"/>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9"/>
          <p:cNvSpPr/>
          <p:nvPr/>
        </p:nvSpPr>
        <p:spPr>
          <a:xfrm flipH="1">
            <a:off x="-1171441" y="385426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9"/>
          <p:cNvSpPr/>
          <p:nvPr/>
        </p:nvSpPr>
        <p:spPr>
          <a:xfrm flipH="1">
            <a:off x="7139384" y="-2257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1">
  <p:cSld name="CUSTOM_20_1_1">
    <p:spTree>
      <p:nvGrpSpPr>
        <p:cNvPr id="1" name="Shape 232"/>
        <p:cNvGrpSpPr/>
        <p:nvPr/>
      </p:nvGrpSpPr>
      <p:grpSpPr>
        <a:xfrm>
          <a:off x="0" y="0"/>
          <a:ext cx="0" cy="0"/>
          <a:chOff x="0" y="0"/>
          <a:chExt cx="0" cy="0"/>
        </a:xfrm>
      </p:grpSpPr>
      <p:sp>
        <p:nvSpPr>
          <p:cNvPr id="233" name="Google Shape;233;p10"/>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34" name="Google Shape;234;p10"/>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5" name="Google Shape;235;p10"/>
          <p:cNvSpPr txBox="1">
            <a:spLocks noGrp="1"/>
          </p:cNvSpPr>
          <p:nvPr>
            <p:ph type="subTitle" idx="1"/>
          </p:nvPr>
        </p:nvSpPr>
        <p:spPr>
          <a:xfrm>
            <a:off x="1132975" y="2194800"/>
            <a:ext cx="20220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6" name="Google Shape;236;p10"/>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7" name="Google Shape;237;p10"/>
          <p:cNvSpPr txBox="1">
            <a:spLocks noGrp="1"/>
          </p:cNvSpPr>
          <p:nvPr>
            <p:ph type="subTitle" idx="4"/>
          </p:nvPr>
        </p:nvSpPr>
        <p:spPr>
          <a:xfrm>
            <a:off x="5989025" y="2193375"/>
            <a:ext cx="2022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8" name="Google Shape;238;p10"/>
          <p:cNvSpPr txBox="1">
            <a:spLocks noGrp="1"/>
          </p:cNvSpPr>
          <p:nvPr>
            <p:ph type="title" idx="5"/>
          </p:nvPr>
        </p:nvSpPr>
        <p:spPr>
          <a:xfrm>
            <a:off x="1132975" y="2894451"/>
            <a:ext cx="2022000" cy="702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39" name="Google Shape;239;p10"/>
          <p:cNvSpPr txBox="1">
            <a:spLocks noGrp="1"/>
          </p:cNvSpPr>
          <p:nvPr>
            <p:ph type="subTitle" idx="6"/>
          </p:nvPr>
        </p:nvSpPr>
        <p:spPr>
          <a:xfrm>
            <a:off x="1132975" y="3597575"/>
            <a:ext cx="20220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0" name="Google Shape;240;p10"/>
          <p:cNvSpPr txBox="1">
            <a:spLocks noGrp="1"/>
          </p:cNvSpPr>
          <p:nvPr>
            <p:ph type="title" idx="7"/>
          </p:nvPr>
        </p:nvSpPr>
        <p:spPr>
          <a:xfrm>
            <a:off x="5989017" y="2891981"/>
            <a:ext cx="2022000" cy="70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1" name="Google Shape;241;p10"/>
          <p:cNvSpPr txBox="1">
            <a:spLocks noGrp="1"/>
          </p:cNvSpPr>
          <p:nvPr>
            <p:ph type="subTitle" idx="8"/>
          </p:nvPr>
        </p:nvSpPr>
        <p:spPr>
          <a:xfrm>
            <a:off x="5989025" y="3597575"/>
            <a:ext cx="2022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2" name="Google Shape;242;p10"/>
          <p:cNvSpPr/>
          <p:nvPr/>
        </p:nvSpPr>
        <p:spPr>
          <a:xfrm rot="10800000">
            <a:off x="-2049267" y="-2838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0"/>
          <p:cNvSpPr/>
          <p:nvPr/>
        </p:nvSpPr>
        <p:spPr>
          <a:xfrm rot="10800000">
            <a:off x="8207905" y="-15017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0"/>
          <p:cNvSpPr/>
          <p:nvPr/>
        </p:nvSpPr>
        <p:spPr>
          <a:xfrm rot="10800000">
            <a:off x="8502433" y="-1450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0"/>
          <p:cNvSpPr/>
          <p:nvPr/>
        </p:nvSpPr>
        <p:spPr>
          <a:xfrm rot="10800000">
            <a:off x="-59359" y="45936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0"/>
          <p:cNvSpPr/>
          <p:nvPr/>
        </p:nvSpPr>
        <p:spPr>
          <a:xfrm rot="10800000">
            <a:off x="724366" y="45936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0"/>
          <p:cNvSpPr/>
          <p:nvPr/>
        </p:nvSpPr>
        <p:spPr>
          <a:xfrm rot="10800000">
            <a:off x="8571350" y="4583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
          <p:cNvSpPr/>
          <p:nvPr/>
        </p:nvSpPr>
        <p:spPr>
          <a:xfrm rot="10800000">
            <a:off x="79918" y="5544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0"/>
          <p:cNvSpPr/>
          <p:nvPr/>
        </p:nvSpPr>
        <p:spPr>
          <a:xfrm rot="10800000">
            <a:off x="505549" y="309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0"/>
          <p:cNvSpPr/>
          <p:nvPr/>
        </p:nvSpPr>
        <p:spPr>
          <a:xfrm rot="10800000">
            <a:off x="8472634" y="42910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rot="10800000">
            <a:off x="9084507" y="4122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0"/>
          <p:cNvSpPr/>
          <p:nvPr/>
        </p:nvSpPr>
        <p:spPr>
          <a:xfrm rot="10800000">
            <a:off x="-160077" y="43603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rot="10800000">
            <a:off x="575026" y="4208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0"/>
          <p:cNvSpPr/>
          <p:nvPr/>
        </p:nvSpPr>
        <p:spPr>
          <a:xfrm rot="10800000">
            <a:off x="8230533" y="1152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rot="10800000">
            <a:off x="8942593" y="6714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0"/>
          <p:cNvSpPr/>
          <p:nvPr/>
        </p:nvSpPr>
        <p:spPr>
          <a:xfrm rot="10800000">
            <a:off x="8735291" y="250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
          <p:cNvSpPr/>
          <p:nvPr/>
        </p:nvSpPr>
        <p:spPr>
          <a:xfrm rot="10800000">
            <a:off x="969771" y="-3346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0"/>
          <p:cNvSpPr/>
          <p:nvPr/>
        </p:nvSpPr>
        <p:spPr>
          <a:xfrm rot="10800000">
            <a:off x="-113203" y="367226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0"/>
          <p:cNvSpPr/>
          <p:nvPr/>
        </p:nvSpPr>
        <p:spPr>
          <a:xfrm rot="-1799986">
            <a:off x="7359024" y="-11429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rot="-1799986">
            <a:off x="-1613526" y="-359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0"/>
          <p:cNvSpPr/>
          <p:nvPr/>
        </p:nvSpPr>
        <p:spPr>
          <a:xfrm rot="-1799986">
            <a:off x="6058699" y="38193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0"/>
          <p:cNvSpPr/>
          <p:nvPr/>
        </p:nvSpPr>
        <p:spPr>
          <a:xfrm rot="1799986" flipH="1">
            <a:off x="-2177501" y="44096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263"/>
        <p:cNvGrpSpPr/>
        <p:nvPr/>
      </p:nvGrpSpPr>
      <p:grpSpPr>
        <a:xfrm>
          <a:off x="0" y="0"/>
          <a:ext cx="0" cy="0"/>
          <a:chOff x="0" y="0"/>
          <a:chExt cx="0" cy="0"/>
        </a:xfrm>
      </p:grpSpPr>
      <p:sp>
        <p:nvSpPr>
          <p:cNvPr id="264" name="Google Shape;264;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65" name="Google Shape;265;p11"/>
          <p:cNvSpPr/>
          <p:nvPr/>
        </p:nvSpPr>
        <p:spPr>
          <a:xfrm flipH="1">
            <a:off x="1006469" y="5612131"/>
            <a:ext cx="25048" cy="22175"/>
          </a:xfrm>
          <a:custGeom>
            <a:avLst/>
            <a:gdLst/>
            <a:ahLst/>
            <a:cxnLst/>
            <a:rect l="l" t="t" r="r" b="b"/>
            <a:pathLst>
              <a:path w="497" h="440" extrusionOk="0">
                <a:moveTo>
                  <a:pt x="497" y="0"/>
                </a:moveTo>
                <a:lnTo>
                  <a:pt x="0" y="439"/>
                </a:lnTo>
                <a:lnTo>
                  <a:pt x="497" y="439"/>
                </a:lnTo>
                <a:lnTo>
                  <a:pt x="4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1"/>
          <p:cNvSpPr/>
          <p:nvPr/>
        </p:nvSpPr>
        <p:spPr>
          <a:xfrm flipH="1">
            <a:off x="6123479" y="5618487"/>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1"/>
          <p:cNvSpPr/>
          <p:nvPr/>
        </p:nvSpPr>
        <p:spPr>
          <a:xfrm rot="10800000">
            <a:off x="4703176" y="485895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1"/>
          <p:cNvSpPr/>
          <p:nvPr/>
        </p:nvSpPr>
        <p:spPr>
          <a:xfrm rot="10800000">
            <a:off x="1588262" y="481819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1"/>
          <p:cNvSpPr/>
          <p:nvPr/>
        </p:nvSpPr>
        <p:spPr>
          <a:xfrm rot="10800000">
            <a:off x="2649889" y="4697388"/>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1"/>
          <p:cNvSpPr/>
          <p:nvPr/>
        </p:nvSpPr>
        <p:spPr>
          <a:xfrm rot="10800000">
            <a:off x="6685964" y="477820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1"/>
          <p:cNvSpPr/>
          <p:nvPr/>
        </p:nvSpPr>
        <p:spPr>
          <a:xfrm rot="10800000">
            <a:off x="-2282448" y="380033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1"/>
          <p:cNvSpPr/>
          <p:nvPr/>
        </p:nvSpPr>
        <p:spPr>
          <a:xfrm rot="10800000">
            <a:off x="-1748220" y="4335066"/>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1"/>
          <p:cNvSpPr/>
          <p:nvPr/>
        </p:nvSpPr>
        <p:spPr>
          <a:xfrm rot="10800000">
            <a:off x="8000462" y="4148461"/>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1"/>
          <p:cNvSpPr/>
          <p:nvPr/>
        </p:nvSpPr>
        <p:spPr>
          <a:xfrm rot="10800000">
            <a:off x="8546529" y="464646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275" name="Google Shape;275;p11"/>
          <p:cNvSpPr/>
          <p:nvPr/>
        </p:nvSpPr>
        <p:spPr>
          <a:xfrm rot="10800000">
            <a:off x="7807425" y="155056"/>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1"/>
          <p:cNvSpPr/>
          <p:nvPr/>
        </p:nvSpPr>
        <p:spPr>
          <a:xfrm rot="10800000">
            <a:off x="9292932" y="1123636"/>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1"/>
          <p:cNvSpPr/>
          <p:nvPr/>
        </p:nvSpPr>
        <p:spPr>
          <a:xfrm rot="10800000">
            <a:off x="7505802" y="-278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1"/>
          <p:cNvSpPr/>
          <p:nvPr/>
        </p:nvSpPr>
        <p:spPr>
          <a:xfrm rot="10800000">
            <a:off x="8712268" y="296892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1"/>
          <p:cNvSpPr/>
          <p:nvPr/>
        </p:nvSpPr>
        <p:spPr>
          <a:xfrm rot="10800000">
            <a:off x="1367062" y="-488345"/>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1"/>
          <p:cNvSpPr/>
          <p:nvPr/>
        </p:nvSpPr>
        <p:spPr>
          <a:xfrm rot="10800000">
            <a:off x="-342713" y="-82953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1"/>
          <p:cNvSpPr/>
          <p:nvPr/>
        </p:nvSpPr>
        <p:spPr>
          <a:xfrm rot="10800000">
            <a:off x="-471146" y="329244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1"/>
          <p:cNvSpPr/>
          <p:nvPr/>
        </p:nvSpPr>
        <p:spPr>
          <a:xfrm rot="10800000">
            <a:off x="4652786" y="-410529"/>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1"/>
          <p:cNvSpPr/>
          <p:nvPr/>
        </p:nvSpPr>
        <p:spPr>
          <a:xfrm rot="10800000">
            <a:off x="-324115" y="959124"/>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1"/>
          <p:cNvSpPr/>
          <p:nvPr/>
        </p:nvSpPr>
        <p:spPr>
          <a:xfrm>
            <a:off x="-4232500" y="22627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1"/>
          <p:cNvSpPr/>
          <p:nvPr/>
        </p:nvSpPr>
        <p:spPr>
          <a:xfrm>
            <a:off x="5860250" y="436176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1"/>
          <p:cNvSpPr/>
          <p:nvPr/>
        </p:nvSpPr>
        <p:spPr>
          <a:xfrm rot="10800000">
            <a:off x="7933202" y="-28231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7"/>
        <p:cNvGrpSpPr/>
        <p:nvPr/>
      </p:nvGrpSpPr>
      <p:grpSpPr>
        <a:xfrm>
          <a:off x="0" y="0"/>
          <a:ext cx="0" cy="0"/>
          <a:chOff x="0" y="0"/>
          <a:chExt cx="0" cy="0"/>
        </a:xfrm>
      </p:grpSpPr>
      <p:sp>
        <p:nvSpPr>
          <p:cNvPr id="288" name="Google Shape;288;p12"/>
          <p:cNvSpPr txBox="1">
            <a:spLocks noGrp="1"/>
          </p:cNvSpPr>
          <p:nvPr>
            <p:ph type="title" hasCustomPrompt="1"/>
          </p:nvPr>
        </p:nvSpPr>
        <p:spPr>
          <a:xfrm>
            <a:off x="1156500" y="1422188"/>
            <a:ext cx="6831000" cy="169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0"/>
              <a:buNone/>
              <a:defRPr sz="97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89" name="Google Shape;289;p12"/>
          <p:cNvSpPr txBox="1">
            <a:spLocks noGrp="1"/>
          </p:cNvSpPr>
          <p:nvPr>
            <p:ph type="body" idx="1"/>
          </p:nvPr>
        </p:nvSpPr>
        <p:spPr>
          <a:xfrm>
            <a:off x="1156500" y="3115700"/>
            <a:ext cx="6831000" cy="4668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a:solidFill>
                  <a:schemeClr val="dk1"/>
                </a:solidFill>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90" name="Google Shape;290;p12"/>
          <p:cNvSpPr/>
          <p:nvPr/>
        </p:nvSpPr>
        <p:spPr>
          <a:xfrm flipH="1">
            <a:off x="4893376"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2"/>
          <p:cNvSpPr/>
          <p:nvPr/>
        </p:nvSpPr>
        <p:spPr>
          <a:xfrm flipH="1">
            <a:off x="1929337"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2"/>
          <p:cNvSpPr/>
          <p:nvPr/>
        </p:nvSpPr>
        <p:spPr>
          <a:xfrm flipH="1">
            <a:off x="2872889"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2"/>
          <p:cNvSpPr/>
          <p:nvPr/>
        </p:nvSpPr>
        <p:spPr>
          <a:xfrm flipH="1">
            <a:off x="6744964"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2"/>
          <p:cNvSpPr/>
          <p:nvPr/>
        </p:nvSpPr>
        <p:spPr>
          <a:xfrm flipH="1">
            <a:off x="-2019548"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2"/>
          <p:cNvSpPr/>
          <p:nvPr/>
        </p:nvSpPr>
        <p:spPr>
          <a:xfrm flipH="1">
            <a:off x="-1485320"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2"/>
          <p:cNvSpPr/>
          <p:nvPr/>
        </p:nvSpPr>
        <p:spPr>
          <a:xfrm flipH="1">
            <a:off x="8190662"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2"/>
          <p:cNvSpPr/>
          <p:nvPr/>
        </p:nvSpPr>
        <p:spPr>
          <a:xfrm flipH="1">
            <a:off x="8736729"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298" name="Google Shape;298;p12"/>
          <p:cNvSpPr/>
          <p:nvPr/>
        </p:nvSpPr>
        <p:spPr>
          <a:xfrm flipH="1">
            <a:off x="7668025"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2"/>
          <p:cNvSpPr/>
          <p:nvPr/>
        </p:nvSpPr>
        <p:spPr>
          <a:xfrm flipH="1">
            <a:off x="9483132" y="34868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2"/>
          <p:cNvSpPr/>
          <p:nvPr/>
        </p:nvSpPr>
        <p:spPr>
          <a:xfrm flipH="1">
            <a:off x="7400802"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2"/>
          <p:cNvSpPr/>
          <p:nvPr/>
        </p:nvSpPr>
        <p:spPr>
          <a:xfrm flipH="1">
            <a:off x="8902468"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2"/>
          <p:cNvSpPr/>
          <p:nvPr/>
        </p:nvSpPr>
        <p:spPr>
          <a:xfrm flipH="1">
            <a:off x="1557262"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2"/>
          <p:cNvSpPr/>
          <p:nvPr/>
        </p:nvSpPr>
        <p:spPr>
          <a:xfrm flipH="1">
            <a:off x="-152513"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2"/>
          <p:cNvSpPr/>
          <p:nvPr/>
        </p:nvSpPr>
        <p:spPr>
          <a:xfrm flipH="1">
            <a:off x="306653" y="888877"/>
            <a:ext cx="709898" cy="709580"/>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2"/>
          <p:cNvSpPr/>
          <p:nvPr/>
        </p:nvSpPr>
        <p:spPr>
          <a:xfrm flipH="1">
            <a:off x="4842986"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2"/>
          <p:cNvSpPr/>
          <p:nvPr/>
        </p:nvSpPr>
        <p:spPr>
          <a:xfrm flipH="1">
            <a:off x="236135" y="3161119"/>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2"/>
          <p:cNvSpPr/>
          <p:nvPr/>
        </p:nvSpPr>
        <p:spPr>
          <a:xfrm flipH="1">
            <a:off x="5040275"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2"/>
          <p:cNvSpPr/>
          <p:nvPr/>
        </p:nvSpPr>
        <p:spPr>
          <a:xfrm flipH="1">
            <a:off x="109875"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2"/>
          <p:cNvSpPr/>
          <p:nvPr/>
        </p:nvSpPr>
        <p:spPr>
          <a:xfrm flipH="1">
            <a:off x="8123402"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38"/>
        <p:cNvGrpSpPr/>
        <p:nvPr/>
      </p:nvGrpSpPr>
      <p:grpSpPr>
        <a:xfrm>
          <a:off x="0" y="0"/>
          <a:ext cx="0" cy="0"/>
          <a:chOff x="0" y="0"/>
          <a:chExt cx="0" cy="0"/>
        </a:xfrm>
      </p:grpSpPr>
      <p:sp>
        <p:nvSpPr>
          <p:cNvPr id="339" name="Google Shape;339;p14"/>
          <p:cNvSpPr txBox="1">
            <a:spLocks noGrp="1"/>
          </p:cNvSpPr>
          <p:nvPr>
            <p:ph type="title"/>
          </p:nvPr>
        </p:nvSpPr>
        <p:spPr>
          <a:xfrm>
            <a:off x="1658250" y="3010050"/>
            <a:ext cx="5827200" cy="531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0" name="Google Shape;340;p14"/>
          <p:cNvSpPr txBox="1">
            <a:spLocks noGrp="1"/>
          </p:cNvSpPr>
          <p:nvPr>
            <p:ph type="subTitle" idx="1"/>
          </p:nvPr>
        </p:nvSpPr>
        <p:spPr>
          <a:xfrm>
            <a:off x="1658400" y="1601550"/>
            <a:ext cx="5827200" cy="1408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6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14"/>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rot="10800000" flipH="1">
            <a:off x="7717820"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rot="10800000" flipH="1">
            <a:off x="8252299"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rot="10800000">
            <a:off x="6570373" y="619002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rot="10800000">
            <a:off x="5270768"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rot="10800000">
            <a:off x="545103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rot="10800000" flipH="1">
            <a:off x="8215577"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rot="10800000">
            <a:off x="5866745" y="417228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rot="10800000">
            <a:off x="7372532" y="427014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rot="10800000">
            <a:off x="4813367"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rot="10800000">
            <a:off x="4407679"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rot="10800000">
            <a:off x="6309657"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rot="-1799986">
            <a:off x="6811453" y="-92517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rot="-1799986">
            <a:off x="4410353" y="339293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rot="-1799986">
            <a:off x="-4001547" y="52223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500"/>
              <a:buFont typeface="Outfit ExtraBold"/>
              <a:buNone/>
              <a:defRPr sz="35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3500"/>
              <a:buFont typeface="Outfit"/>
              <a:buNone/>
              <a:defRPr sz="3500" b="0" i="0" u="none" strike="noStrike" cap="none">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32300" y="1152475"/>
            <a:ext cx="76794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1"/>
              </a:buClr>
              <a:buSzPts val="1800"/>
              <a:buFont typeface="Karla"/>
              <a:buChar char="●"/>
              <a:defRPr sz="18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6" r:id="rId6"/>
    <p:sldLayoutId id="2147483657" r:id="rId7"/>
    <p:sldLayoutId id="2147483658" r:id="rId8"/>
    <p:sldLayoutId id="2147483660" r:id="rId9"/>
    <p:sldLayoutId id="2147483662" r:id="rId10"/>
    <p:sldLayoutId id="2147483663" r:id="rId11"/>
    <p:sldLayoutId id="2147483664" r:id="rId12"/>
    <p:sldLayoutId id="2147483666" r:id="rId13"/>
    <p:sldLayoutId id="2147483667" r:id="rId14"/>
    <p:sldLayoutId id="2147483669" r:id="rId15"/>
    <p:sldLayoutId id="2147483671" r:id="rId16"/>
    <p:sldLayoutId id="2147483675"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61"/>
        <p:cNvGrpSpPr/>
        <p:nvPr/>
      </p:nvGrpSpPr>
      <p:grpSpPr>
        <a:xfrm>
          <a:off x="0" y="0"/>
          <a:ext cx="0" cy="0"/>
          <a:chOff x="0" y="0"/>
          <a:chExt cx="0" cy="0"/>
        </a:xfrm>
      </p:grpSpPr>
      <p:sp>
        <p:nvSpPr>
          <p:cNvPr id="762" name="Google Shape;76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endParaRPr/>
          </a:p>
        </p:txBody>
      </p:sp>
      <p:sp>
        <p:nvSpPr>
          <p:cNvPr id="763" name="Google Shape;76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6.xml"/><Relationship Id="rId5" Type="http://schemas.openxmlformats.org/officeDocument/2006/relationships/image" Target="../media/image30.png"/><Relationship Id="rId4" Type="http://schemas.openxmlformats.org/officeDocument/2006/relationships/image" Target="../media/image29.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hyperlink" Target="https://public.tableau.com/app/profile/nada.nabil/viz/Readingassigment_Stat2024_ch7_heartattak/Dashboard1?publish=yes" TargetMode="Externa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5"/>
          <p:cNvSpPr txBox="1">
            <a:spLocks noGrp="1"/>
          </p:cNvSpPr>
          <p:nvPr>
            <p:ph type="ctrTitle"/>
          </p:nvPr>
        </p:nvSpPr>
        <p:spPr>
          <a:xfrm>
            <a:off x="450750" y="1124775"/>
            <a:ext cx="8242500" cy="207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 sz="4000"/>
              <a:t>Journey to:</a:t>
            </a:r>
            <a:r>
              <a:rPr lang="en" sz="5500"/>
              <a:t> </a:t>
            </a:r>
            <a:endParaRPr sz="5500"/>
          </a:p>
          <a:p>
            <a:pPr marL="0" lvl="0" indent="0" algn="ctr" rtl="0">
              <a:lnSpc>
                <a:spcPct val="100000"/>
              </a:lnSpc>
              <a:spcBef>
                <a:spcPts val="0"/>
              </a:spcBef>
              <a:spcAft>
                <a:spcPts val="0"/>
              </a:spcAft>
              <a:buSzPts val="5200"/>
              <a:buNone/>
            </a:pPr>
            <a:r>
              <a:rPr lang="en" sz="8500">
                <a:solidFill>
                  <a:schemeClr val="accent1"/>
                </a:solidFill>
              </a:rPr>
              <a:t>Heart Diseases</a:t>
            </a:r>
            <a:r>
              <a:rPr lang="en" sz="5500"/>
              <a:t> </a:t>
            </a:r>
            <a:endParaRPr sz="5500"/>
          </a:p>
        </p:txBody>
      </p:sp>
      <p:sp>
        <p:nvSpPr>
          <p:cNvPr id="772" name="Google Shape;772;p35"/>
          <p:cNvSpPr txBox="1">
            <a:spLocks noGrp="1"/>
          </p:cNvSpPr>
          <p:nvPr>
            <p:ph type="subTitle" idx="1"/>
          </p:nvPr>
        </p:nvSpPr>
        <p:spPr>
          <a:xfrm>
            <a:off x="1771050" y="3519225"/>
            <a:ext cx="5601900" cy="49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Let's explore some features related to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4"/>
          <p:cNvSpPr txBox="1">
            <a:spLocks noGrp="1"/>
          </p:cNvSpPr>
          <p:nvPr>
            <p:ph type="title"/>
          </p:nvPr>
        </p:nvSpPr>
        <p:spPr>
          <a:xfrm>
            <a:off x="7200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age</a:t>
            </a:r>
            <a:endParaRPr/>
          </a:p>
        </p:txBody>
      </p:sp>
      <p:sp>
        <p:nvSpPr>
          <p:cNvPr id="855" name="Google Shape;855;p44"/>
          <p:cNvSpPr txBox="1">
            <a:spLocks noGrp="1"/>
          </p:cNvSpPr>
          <p:nvPr>
            <p:ph type="title" idx="2"/>
          </p:nvPr>
        </p:nvSpPr>
        <p:spPr>
          <a:xfrm>
            <a:off x="12505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01</a:t>
            </a:r>
            <a:endParaRPr/>
          </a:p>
        </p:txBody>
      </p:sp>
      <p:sp>
        <p:nvSpPr>
          <p:cNvPr id="856" name="Google Shape;856;p44"/>
          <p:cNvSpPr txBox="1">
            <a:spLocks noGrp="1"/>
          </p:cNvSpPr>
          <p:nvPr>
            <p:ph type="subTitle" idx="1"/>
          </p:nvPr>
        </p:nvSpPr>
        <p:spPr>
          <a:xfrm>
            <a:off x="7200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In years</a:t>
            </a:r>
            <a:endParaRPr/>
          </a:p>
        </p:txBody>
      </p:sp>
      <p:sp>
        <p:nvSpPr>
          <p:cNvPr id="857" name="Google Shape;857;p44"/>
          <p:cNvSpPr txBox="1">
            <a:spLocks noGrp="1"/>
          </p:cNvSpPr>
          <p:nvPr>
            <p:ph type="title" idx="3"/>
          </p:nvPr>
        </p:nvSpPr>
        <p:spPr>
          <a:xfrm>
            <a:off x="34038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sex</a:t>
            </a:r>
            <a:endParaRPr/>
          </a:p>
        </p:txBody>
      </p:sp>
      <p:sp>
        <p:nvSpPr>
          <p:cNvPr id="858" name="Google Shape;858;p44"/>
          <p:cNvSpPr txBox="1">
            <a:spLocks noGrp="1"/>
          </p:cNvSpPr>
          <p:nvPr>
            <p:ph type="title" idx="4"/>
          </p:nvPr>
        </p:nvSpPr>
        <p:spPr>
          <a:xfrm>
            <a:off x="39343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02</a:t>
            </a:r>
            <a:endParaRPr/>
          </a:p>
        </p:txBody>
      </p:sp>
      <p:sp>
        <p:nvSpPr>
          <p:cNvPr id="859" name="Google Shape;859;p44"/>
          <p:cNvSpPr txBox="1">
            <a:spLocks noGrp="1"/>
          </p:cNvSpPr>
          <p:nvPr>
            <p:ph type="subTitle" idx="5"/>
          </p:nvPr>
        </p:nvSpPr>
        <p:spPr>
          <a:xfrm>
            <a:off x="34038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Gender</a:t>
            </a:r>
            <a:endParaRPr/>
          </a:p>
        </p:txBody>
      </p:sp>
      <p:sp>
        <p:nvSpPr>
          <p:cNvPr id="860" name="Google Shape;860;p44"/>
          <p:cNvSpPr txBox="1">
            <a:spLocks noGrp="1"/>
          </p:cNvSpPr>
          <p:nvPr>
            <p:ph type="title" idx="6"/>
          </p:nvPr>
        </p:nvSpPr>
        <p:spPr>
          <a:xfrm>
            <a:off x="5965900" y="1849000"/>
            <a:ext cx="24582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chest_pain</a:t>
            </a:r>
            <a:endParaRPr/>
          </a:p>
        </p:txBody>
      </p:sp>
      <p:sp>
        <p:nvSpPr>
          <p:cNvPr id="861" name="Google Shape;861;p44"/>
          <p:cNvSpPr txBox="1">
            <a:spLocks noGrp="1"/>
          </p:cNvSpPr>
          <p:nvPr>
            <p:ph type="title" idx="7"/>
          </p:nvPr>
        </p:nvSpPr>
        <p:spPr>
          <a:xfrm>
            <a:off x="6524200" y="1388288"/>
            <a:ext cx="13416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03</a:t>
            </a:r>
            <a:endParaRPr/>
          </a:p>
        </p:txBody>
      </p:sp>
      <p:sp>
        <p:nvSpPr>
          <p:cNvPr id="862" name="Google Shape;862;p44"/>
          <p:cNvSpPr txBox="1">
            <a:spLocks noGrp="1"/>
          </p:cNvSpPr>
          <p:nvPr>
            <p:ph type="subTitle" idx="8"/>
          </p:nvPr>
        </p:nvSpPr>
        <p:spPr>
          <a:xfrm>
            <a:off x="5965900" y="2186565"/>
            <a:ext cx="24582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3 Categories</a:t>
            </a:r>
            <a:endParaRPr/>
          </a:p>
        </p:txBody>
      </p:sp>
      <p:sp>
        <p:nvSpPr>
          <p:cNvPr id="863" name="Google Shape;863;p44"/>
          <p:cNvSpPr txBox="1">
            <a:spLocks noGrp="1"/>
          </p:cNvSpPr>
          <p:nvPr>
            <p:ph type="title" idx="9"/>
          </p:nvPr>
        </p:nvSpPr>
        <p:spPr>
          <a:xfrm>
            <a:off x="720000" y="3400479"/>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rest_bp</a:t>
            </a:r>
            <a:endParaRPr/>
          </a:p>
        </p:txBody>
      </p:sp>
      <p:sp>
        <p:nvSpPr>
          <p:cNvPr id="864" name="Google Shape;864;p44"/>
          <p:cNvSpPr txBox="1">
            <a:spLocks noGrp="1"/>
          </p:cNvSpPr>
          <p:nvPr>
            <p:ph type="title" idx="13"/>
          </p:nvPr>
        </p:nvSpPr>
        <p:spPr>
          <a:xfrm>
            <a:off x="1250550" y="2939767"/>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04</a:t>
            </a:r>
            <a:endParaRPr/>
          </a:p>
        </p:txBody>
      </p:sp>
      <p:sp>
        <p:nvSpPr>
          <p:cNvPr id="865" name="Google Shape;865;p44"/>
          <p:cNvSpPr txBox="1">
            <a:spLocks noGrp="1"/>
          </p:cNvSpPr>
          <p:nvPr>
            <p:ph type="subTitle" idx="14"/>
          </p:nvPr>
        </p:nvSpPr>
        <p:spPr>
          <a:xfrm>
            <a:off x="720000" y="375892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Quantitative Value</a:t>
            </a:r>
            <a:endParaRPr/>
          </a:p>
        </p:txBody>
      </p:sp>
      <p:sp>
        <p:nvSpPr>
          <p:cNvPr id="866" name="Google Shape;866;p44"/>
          <p:cNvSpPr txBox="1">
            <a:spLocks noGrp="1"/>
          </p:cNvSpPr>
          <p:nvPr>
            <p:ph type="title" idx="15"/>
          </p:nvPr>
        </p:nvSpPr>
        <p:spPr>
          <a:xfrm>
            <a:off x="3403800" y="3400479"/>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chol</a:t>
            </a:r>
            <a:endParaRPr/>
          </a:p>
        </p:txBody>
      </p:sp>
      <p:sp>
        <p:nvSpPr>
          <p:cNvPr id="867" name="Google Shape;867;p44"/>
          <p:cNvSpPr txBox="1">
            <a:spLocks noGrp="1"/>
          </p:cNvSpPr>
          <p:nvPr>
            <p:ph type="title" idx="16"/>
          </p:nvPr>
        </p:nvSpPr>
        <p:spPr>
          <a:xfrm>
            <a:off x="3934350" y="2939767"/>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05</a:t>
            </a:r>
            <a:endParaRPr/>
          </a:p>
        </p:txBody>
      </p:sp>
      <p:sp>
        <p:nvSpPr>
          <p:cNvPr id="868" name="Google Shape;868;p44"/>
          <p:cNvSpPr txBox="1">
            <a:spLocks noGrp="1"/>
          </p:cNvSpPr>
          <p:nvPr>
            <p:ph type="subTitle" idx="17"/>
          </p:nvPr>
        </p:nvSpPr>
        <p:spPr>
          <a:xfrm>
            <a:off x="3403800" y="375892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Quantitative Value</a:t>
            </a:r>
            <a:endParaRPr/>
          </a:p>
        </p:txBody>
      </p:sp>
      <p:sp>
        <p:nvSpPr>
          <p:cNvPr id="869" name="Google Shape;869;p44"/>
          <p:cNvSpPr txBox="1">
            <a:spLocks noGrp="1"/>
          </p:cNvSpPr>
          <p:nvPr>
            <p:ph type="title" idx="18"/>
          </p:nvPr>
        </p:nvSpPr>
        <p:spPr>
          <a:xfrm>
            <a:off x="5965900" y="3400479"/>
            <a:ext cx="24582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fast_bld_sugar</a:t>
            </a:r>
            <a:endParaRPr/>
          </a:p>
        </p:txBody>
      </p:sp>
      <p:sp>
        <p:nvSpPr>
          <p:cNvPr id="870" name="Google Shape;870;p44"/>
          <p:cNvSpPr txBox="1">
            <a:spLocks noGrp="1"/>
          </p:cNvSpPr>
          <p:nvPr>
            <p:ph type="title" idx="19"/>
          </p:nvPr>
        </p:nvSpPr>
        <p:spPr>
          <a:xfrm>
            <a:off x="6524200" y="2939767"/>
            <a:ext cx="13416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06</a:t>
            </a:r>
            <a:endParaRPr/>
          </a:p>
        </p:txBody>
      </p:sp>
      <p:sp>
        <p:nvSpPr>
          <p:cNvPr id="871" name="Google Shape;871;p44"/>
          <p:cNvSpPr txBox="1">
            <a:spLocks noGrp="1"/>
          </p:cNvSpPr>
          <p:nvPr>
            <p:ph type="subTitle" idx="20"/>
          </p:nvPr>
        </p:nvSpPr>
        <p:spPr>
          <a:xfrm>
            <a:off x="5965900" y="3758925"/>
            <a:ext cx="24582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872" name="Google Shape;872;p44"/>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Features:  </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5"/>
          <p:cNvSpPr txBox="1">
            <a:spLocks noGrp="1"/>
          </p:cNvSpPr>
          <p:nvPr>
            <p:ph type="title"/>
          </p:nvPr>
        </p:nvSpPr>
        <p:spPr>
          <a:xfrm>
            <a:off x="7200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rest_ecg</a:t>
            </a:r>
            <a:endParaRPr/>
          </a:p>
        </p:txBody>
      </p:sp>
      <p:sp>
        <p:nvSpPr>
          <p:cNvPr id="878" name="Google Shape;878;p45"/>
          <p:cNvSpPr txBox="1">
            <a:spLocks noGrp="1"/>
          </p:cNvSpPr>
          <p:nvPr>
            <p:ph type="title" idx="2"/>
          </p:nvPr>
        </p:nvSpPr>
        <p:spPr>
          <a:xfrm>
            <a:off x="12505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07</a:t>
            </a:r>
            <a:endParaRPr/>
          </a:p>
        </p:txBody>
      </p:sp>
      <p:sp>
        <p:nvSpPr>
          <p:cNvPr id="879" name="Google Shape;879;p45"/>
          <p:cNvSpPr txBox="1">
            <a:spLocks noGrp="1"/>
          </p:cNvSpPr>
          <p:nvPr>
            <p:ph type="subTitle" idx="1"/>
          </p:nvPr>
        </p:nvSpPr>
        <p:spPr>
          <a:xfrm>
            <a:off x="7200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880" name="Google Shape;880;p45"/>
          <p:cNvSpPr txBox="1">
            <a:spLocks noGrp="1"/>
          </p:cNvSpPr>
          <p:nvPr>
            <p:ph type="title" idx="3"/>
          </p:nvPr>
        </p:nvSpPr>
        <p:spPr>
          <a:xfrm>
            <a:off x="34038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max_hr</a:t>
            </a:r>
            <a:endParaRPr/>
          </a:p>
        </p:txBody>
      </p:sp>
      <p:sp>
        <p:nvSpPr>
          <p:cNvPr id="881" name="Google Shape;881;p45"/>
          <p:cNvSpPr txBox="1">
            <a:spLocks noGrp="1"/>
          </p:cNvSpPr>
          <p:nvPr>
            <p:ph type="title" idx="4"/>
          </p:nvPr>
        </p:nvSpPr>
        <p:spPr>
          <a:xfrm>
            <a:off x="39343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08</a:t>
            </a:r>
            <a:endParaRPr/>
          </a:p>
        </p:txBody>
      </p:sp>
      <p:sp>
        <p:nvSpPr>
          <p:cNvPr id="882" name="Google Shape;882;p45"/>
          <p:cNvSpPr txBox="1">
            <a:spLocks noGrp="1"/>
          </p:cNvSpPr>
          <p:nvPr>
            <p:ph type="subTitle" idx="5"/>
          </p:nvPr>
        </p:nvSpPr>
        <p:spPr>
          <a:xfrm>
            <a:off x="34038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Quantitative Value</a:t>
            </a:r>
            <a:endParaRPr/>
          </a:p>
        </p:txBody>
      </p:sp>
      <p:sp>
        <p:nvSpPr>
          <p:cNvPr id="883" name="Google Shape;883;p45"/>
          <p:cNvSpPr txBox="1">
            <a:spLocks noGrp="1"/>
          </p:cNvSpPr>
          <p:nvPr>
            <p:ph type="title" idx="6"/>
          </p:nvPr>
        </p:nvSpPr>
        <p:spPr>
          <a:xfrm>
            <a:off x="5790475" y="1849000"/>
            <a:ext cx="2822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ex_angina</a:t>
            </a:r>
            <a:endParaRPr/>
          </a:p>
        </p:txBody>
      </p:sp>
      <p:sp>
        <p:nvSpPr>
          <p:cNvPr id="884" name="Google Shape;884;p45"/>
          <p:cNvSpPr txBox="1">
            <a:spLocks noGrp="1"/>
          </p:cNvSpPr>
          <p:nvPr>
            <p:ph type="title" idx="7"/>
          </p:nvPr>
        </p:nvSpPr>
        <p:spPr>
          <a:xfrm>
            <a:off x="6524200" y="1388288"/>
            <a:ext cx="13416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09</a:t>
            </a:r>
            <a:endParaRPr/>
          </a:p>
        </p:txBody>
      </p:sp>
      <p:sp>
        <p:nvSpPr>
          <p:cNvPr id="885" name="Google Shape;885;p45"/>
          <p:cNvSpPr txBox="1">
            <a:spLocks noGrp="1"/>
          </p:cNvSpPr>
          <p:nvPr>
            <p:ph type="subTitle" idx="8"/>
          </p:nvPr>
        </p:nvSpPr>
        <p:spPr>
          <a:xfrm>
            <a:off x="5965900" y="2186565"/>
            <a:ext cx="24582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886" name="Google Shape;886;p45"/>
          <p:cNvSpPr txBox="1">
            <a:spLocks noGrp="1"/>
          </p:cNvSpPr>
          <p:nvPr>
            <p:ph type="title" idx="9"/>
          </p:nvPr>
        </p:nvSpPr>
        <p:spPr>
          <a:xfrm>
            <a:off x="720000" y="3400479"/>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st_depr</a:t>
            </a:r>
            <a:endParaRPr/>
          </a:p>
        </p:txBody>
      </p:sp>
      <p:sp>
        <p:nvSpPr>
          <p:cNvPr id="887" name="Google Shape;887;p45"/>
          <p:cNvSpPr txBox="1">
            <a:spLocks noGrp="1"/>
          </p:cNvSpPr>
          <p:nvPr>
            <p:ph type="title" idx="13"/>
          </p:nvPr>
        </p:nvSpPr>
        <p:spPr>
          <a:xfrm>
            <a:off x="1250550" y="2939767"/>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10</a:t>
            </a:r>
            <a:endParaRPr/>
          </a:p>
        </p:txBody>
      </p:sp>
      <p:sp>
        <p:nvSpPr>
          <p:cNvPr id="888" name="Google Shape;888;p45"/>
          <p:cNvSpPr txBox="1">
            <a:spLocks noGrp="1"/>
          </p:cNvSpPr>
          <p:nvPr>
            <p:ph type="subTitle" idx="14"/>
          </p:nvPr>
        </p:nvSpPr>
        <p:spPr>
          <a:xfrm>
            <a:off x="720000" y="375892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Quantitative Value</a:t>
            </a:r>
            <a:endParaRPr/>
          </a:p>
        </p:txBody>
      </p:sp>
      <p:sp>
        <p:nvSpPr>
          <p:cNvPr id="889" name="Google Shape;889;p45"/>
          <p:cNvSpPr txBox="1">
            <a:spLocks noGrp="1"/>
          </p:cNvSpPr>
          <p:nvPr>
            <p:ph type="title" idx="15"/>
          </p:nvPr>
        </p:nvSpPr>
        <p:spPr>
          <a:xfrm>
            <a:off x="3403800" y="3400479"/>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slope</a:t>
            </a:r>
            <a:endParaRPr/>
          </a:p>
        </p:txBody>
      </p:sp>
      <p:sp>
        <p:nvSpPr>
          <p:cNvPr id="890" name="Google Shape;890;p45"/>
          <p:cNvSpPr txBox="1">
            <a:spLocks noGrp="1"/>
          </p:cNvSpPr>
          <p:nvPr>
            <p:ph type="title" idx="16"/>
          </p:nvPr>
        </p:nvSpPr>
        <p:spPr>
          <a:xfrm>
            <a:off x="3934350" y="2939767"/>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11</a:t>
            </a:r>
            <a:endParaRPr/>
          </a:p>
        </p:txBody>
      </p:sp>
      <p:sp>
        <p:nvSpPr>
          <p:cNvPr id="891" name="Google Shape;891;p45"/>
          <p:cNvSpPr txBox="1">
            <a:spLocks noGrp="1"/>
          </p:cNvSpPr>
          <p:nvPr>
            <p:ph type="subTitle" idx="17"/>
          </p:nvPr>
        </p:nvSpPr>
        <p:spPr>
          <a:xfrm>
            <a:off x="3403800" y="375892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892" name="Google Shape;892;p45"/>
          <p:cNvSpPr txBox="1">
            <a:spLocks noGrp="1"/>
          </p:cNvSpPr>
          <p:nvPr>
            <p:ph type="title" idx="18"/>
          </p:nvPr>
        </p:nvSpPr>
        <p:spPr>
          <a:xfrm>
            <a:off x="5965900" y="3400479"/>
            <a:ext cx="24582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colored_vessels</a:t>
            </a:r>
            <a:endParaRPr/>
          </a:p>
        </p:txBody>
      </p:sp>
      <p:sp>
        <p:nvSpPr>
          <p:cNvPr id="893" name="Google Shape;893;p45"/>
          <p:cNvSpPr txBox="1">
            <a:spLocks noGrp="1"/>
          </p:cNvSpPr>
          <p:nvPr>
            <p:ph type="title" idx="19"/>
          </p:nvPr>
        </p:nvSpPr>
        <p:spPr>
          <a:xfrm>
            <a:off x="6524200" y="2939767"/>
            <a:ext cx="13416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12</a:t>
            </a:r>
            <a:endParaRPr/>
          </a:p>
        </p:txBody>
      </p:sp>
      <p:sp>
        <p:nvSpPr>
          <p:cNvPr id="894" name="Google Shape;894;p45"/>
          <p:cNvSpPr txBox="1">
            <a:spLocks noGrp="1"/>
          </p:cNvSpPr>
          <p:nvPr>
            <p:ph type="subTitle" idx="20"/>
          </p:nvPr>
        </p:nvSpPr>
        <p:spPr>
          <a:xfrm>
            <a:off x="5965900" y="3758925"/>
            <a:ext cx="24582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895" name="Google Shape;895;p45"/>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Features:  </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6"/>
          <p:cNvSpPr txBox="1">
            <a:spLocks noGrp="1"/>
          </p:cNvSpPr>
          <p:nvPr>
            <p:ph type="title"/>
          </p:nvPr>
        </p:nvSpPr>
        <p:spPr>
          <a:xfrm>
            <a:off x="7200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thalassemia</a:t>
            </a:r>
            <a:endParaRPr/>
          </a:p>
        </p:txBody>
      </p:sp>
      <p:sp>
        <p:nvSpPr>
          <p:cNvPr id="901" name="Google Shape;901;p46"/>
          <p:cNvSpPr txBox="1">
            <a:spLocks noGrp="1"/>
          </p:cNvSpPr>
          <p:nvPr>
            <p:ph type="title" idx="2"/>
          </p:nvPr>
        </p:nvSpPr>
        <p:spPr>
          <a:xfrm>
            <a:off x="12505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13</a:t>
            </a:r>
            <a:endParaRPr/>
          </a:p>
        </p:txBody>
      </p:sp>
      <p:sp>
        <p:nvSpPr>
          <p:cNvPr id="902" name="Google Shape;902;p46"/>
          <p:cNvSpPr txBox="1">
            <a:spLocks noGrp="1"/>
          </p:cNvSpPr>
          <p:nvPr>
            <p:ph type="subTitle" idx="1"/>
          </p:nvPr>
        </p:nvSpPr>
        <p:spPr>
          <a:xfrm>
            <a:off x="7200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903" name="Google Shape;903;p46"/>
          <p:cNvSpPr txBox="1">
            <a:spLocks noGrp="1"/>
          </p:cNvSpPr>
          <p:nvPr>
            <p:ph type="title" idx="3"/>
          </p:nvPr>
        </p:nvSpPr>
        <p:spPr>
          <a:xfrm>
            <a:off x="3403800" y="1849000"/>
            <a:ext cx="2336400" cy="37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target</a:t>
            </a:r>
            <a:endParaRPr/>
          </a:p>
        </p:txBody>
      </p:sp>
      <p:sp>
        <p:nvSpPr>
          <p:cNvPr id="904" name="Google Shape;904;p46"/>
          <p:cNvSpPr txBox="1">
            <a:spLocks noGrp="1"/>
          </p:cNvSpPr>
          <p:nvPr>
            <p:ph type="title" idx="4"/>
          </p:nvPr>
        </p:nvSpPr>
        <p:spPr>
          <a:xfrm>
            <a:off x="3934350" y="1388288"/>
            <a:ext cx="1275300" cy="59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14</a:t>
            </a:r>
            <a:endParaRPr/>
          </a:p>
          <a:p>
            <a:pPr marL="0" lvl="0" indent="0" algn="ctr" rtl="0">
              <a:lnSpc>
                <a:spcPct val="100000"/>
              </a:lnSpc>
              <a:spcBef>
                <a:spcPts val="0"/>
              </a:spcBef>
              <a:spcAft>
                <a:spcPts val="0"/>
              </a:spcAft>
              <a:buSzPts val="3000"/>
              <a:buNone/>
            </a:pPr>
            <a:endParaRPr/>
          </a:p>
        </p:txBody>
      </p:sp>
      <p:sp>
        <p:nvSpPr>
          <p:cNvPr id="905" name="Google Shape;905;p46"/>
          <p:cNvSpPr txBox="1">
            <a:spLocks noGrp="1"/>
          </p:cNvSpPr>
          <p:nvPr>
            <p:ph type="subTitle" idx="5"/>
          </p:nvPr>
        </p:nvSpPr>
        <p:spPr>
          <a:xfrm>
            <a:off x="3403800" y="2186565"/>
            <a:ext cx="2336400" cy="4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400"/>
              <a:buNone/>
            </a:pPr>
            <a:r>
              <a:rPr lang="en"/>
              <a:t>You can describe the topic of the section here</a:t>
            </a:r>
            <a:endParaRPr/>
          </a:p>
        </p:txBody>
      </p:sp>
      <p:sp>
        <p:nvSpPr>
          <p:cNvPr id="906" name="Google Shape;906;p46"/>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Features: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7"/>
          <p:cNvSpPr txBox="1">
            <a:spLocks noGrp="1"/>
          </p:cNvSpPr>
          <p:nvPr>
            <p:ph type="title"/>
          </p:nvPr>
        </p:nvSpPr>
        <p:spPr>
          <a:xfrm>
            <a:off x="1024175" y="2379950"/>
            <a:ext cx="5550900" cy="83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What is Our Problem?</a:t>
            </a:r>
            <a:endParaRPr/>
          </a:p>
        </p:txBody>
      </p:sp>
      <p:sp>
        <p:nvSpPr>
          <p:cNvPr id="912" name="Google Shape;912;p47"/>
          <p:cNvSpPr txBox="1">
            <a:spLocks noGrp="1"/>
          </p:cNvSpPr>
          <p:nvPr>
            <p:ph type="title" idx="2"/>
          </p:nvPr>
        </p:nvSpPr>
        <p:spPr>
          <a:xfrm>
            <a:off x="1024175" y="1473944"/>
            <a:ext cx="1275300" cy="90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02</a:t>
            </a:r>
            <a:endParaRPr/>
          </a:p>
        </p:txBody>
      </p:sp>
      <p:sp>
        <p:nvSpPr>
          <p:cNvPr id="913" name="Google Shape;913;p47"/>
          <p:cNvSpPr txBox="1">
            <a:spLocks noGrp="1"/>
          </p:cNvSpPr>
          <p:nvPr>
            <p:ph type="subTitle" idx="1"/>
          </p:nvPr>
        </p:nvSpPr>
        <p:spPr>
          <a:xfrm>
            <a:off x="1024175" y="3216350"/>
            <a:ext cx="2485800" cy="62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What do we need from this visualization?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8"/>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What we need:</a:t>
            </a:r>
            <a:endParaRPr/>
          </a:p>
        </p:txBody>
      </p:sp>
      <p:sp>
        <p:nvSpPr>
          <p:cNvPr id="919" name="Google Shape;919;p48"/>
          <p:cNvSpPr txBox="1">
            <a:spLocks noGrp="1"/>
          </p:cNvSpPr>
          <p:nvPr>
            <p:ph type="title" idx="3"/>
          </p:nvPr>
        </p:nvSpPr>
        <p:spPr>
          <a:xfrm>
            <a:off x="1641475" y="2412300"/>
            <a:ext cx="2431800" cy="47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Understand</a:t>
            </a:r>
            <a:endParaRPr sz="2000"/>
          </a:p>
        </p:txBody>
      </p:sp>
      <p:sp>
        <p:nvSpPr>
          <p:cNvPr id="920" name="Google Shape;920;p48"/>
          <p:cNvSpPr txBox="1">
            <a:spLocks noGrp="1"/>
          </p:cNvSpPr>
          <p:nvPr>
            <p:ph type="subTitle" idx="4"/>
          </p:nvPr>
        </p:nvSpPr>
        <p:spPr>
          <a:xfrm>
            <a:off x="1641463" y="2886350"/>
            <a:ext cx="24318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Gain a deeper understanding of the Heart Disease data through analysis.</a:t>
            </a:r>
            <a:endParaRPr/>
          </a:p>
        </p:txBody>
      </p:sp>
      <p:grpSp>
        <p:nvGrpSpPr>
          <p:cNvPr id="921" name="Google Shape;921;p48"/>
          <p:cNvGrpSpPr/>
          <p:nvPr/>
        </p:nvGrpSpPr>
        <p:grpSpPr>
          <a:xfrm>
            <a:off x="2767010" y="1922735"/>
            <a:ext cx="180734" cy="358380"/>
            <a:chOff x="1778910" y="2131282"/>
            <a:chExt cx="180734" cy="358380"/>
          </a:xfrm>
        </p:grpSpPr>
        <p:sp>
          <p:nvSpPr>
            <p:cNvPr id="922" name="Google Shape;922;p48"/>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8"/>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8"/>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8"/>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8"/>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8"/>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9"/>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What we need:</a:t>
            </a:r>
            <a:endParaRPr/>
          </a:p>
        </p:txBody>
      </p:sp>
      <p:sp>
        <p:nvSpPr>
          <p:cNvPr id="933" name="Google Shape;933;p49"/>
          <p:cNvSpPr txBox="1">
            <a:spLocks noGrp="1"/>
          </p:cNvSpPr>
          <p:nvPr>
            <p:ph type="title" idx="2"/>
          </p:nvPr>
        </p:nvSpPr>
        <p:spPr>
          <a:xfrm>
            <a:off x="5070754" y="2412300"/>
            <a:ext cx="2431800" cy="47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Discover</a:t>
            </a:r>
            <a:endParaRPr/>
          </a:p>
        </p:txBody>
      </p:sp>
      <p:sp>
        <p:nvSpPr>
          <p:cNvPr id="934" name="Google Shape;934;p49"/>
          <p:cNvSpPr txBox="1">
            <a:spLocks noGrp="1"/>
          </p:cNvSpPr>
          <p:nvPr>
            <p:ph type="subTitle" idx="1"/>
          </p:nvPr>
        </p:nvSpPr>
        <p:spPr>
          <a:xfrm>
            <a:off x="5070738" y="2886350"/>
            <a:ext cx="24318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Discover trends and relationships between the different features in the dataset.</a:t>
            </a:r>
            <a:endParaRPr sz="1400"/>
          </a:p>
        </p:txBody>
      </p:sp>
      <p:sp>
        <p:nvSpPr>
          <p:cNvPr id="935" name="Google Shape;935;p49"/>
          <p:cNvSpPr txBox="1">
            <a:spLocks noGrp="1"/>
          </p:cNvSpPr>
          <p:nvPr>
            <p:ph type="title" idx="3"/>
          </p:nvPr>
        </p:nvSpPr>
        <p:spPr>
          <a:xfrm>
            <a:off x="1641475" y="2412300"/>
            <a:ext cx="2431800" cy="47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Understand</a:t>
            </a:r>
            <a:endParaRPr sz="2000">
              <a:solidFill>
                <a:srgbClr val="A5B7C5"/>
              </a:solidFill>
            </a:endParaRPr>
          </a:p>
        </p:txBody>
      </p:sp>
      <p:sp>
        <p:nvSpPr>
          <p:cNvPr id="936" name="Google Shape;936;p49"/>
          <p:cNvSpPr txBox="1">
            <a:spLocks noGrp="1"/>
          </p:cNvSpPr>
          <p:nvPr>
            <p:ph type="subTitle" idx="4"/>
          </p:nvPr>
        </p:nvSpPr>
        <p:spPr>
          <a:xfrm>
            <a:off x="1641463" y="2886350"/>
            <a:ext cx="24318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solidFill>
                  <a:srgbClr val="A5B7C5"/>
                </a:solidFill>
              </a:rPr>
              <a:t>Gain a deeper understanding of the Heart Disease data through analysis.</a:t>
            </a:r>
            <a:endParaRPr>
              <a:solidFill>
                <a:srgbClr val="A5B7C5"/>
              </a:solidFill>
            </a:endParaRPr>
          </a:p>
        </p:txBody>
      </p:sp>
      <p:grpSp>
        <p:nvGrpSpPr>
          <p:cNvPr id="937" name="Google Shape;937;p49"/>
          <p:cNvGrpSpPr/>
          <p:nvPr/>
        </p:nvGrpSpPr>
        <p:grpSpPr>
          <a:xfrm>
            <a:off x="2767010" y="1922735"/>
            <a:ext cx="180734" cy="358380"/>
            <a:chOff x="1778910" y="2131282"/>
            <a:chExt cx="180734" cy="358380"/>
          </a:xfrm>
        </p:grpSpPr>
        <p:sp>
          <p:nvSpPr>
            <p:cNvPr id="938" name="Google Shape;938;p49"/>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39" name="Google Shape;939;p49"/>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40" name="Google Shape;940;p49"/>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41" name="Google Shape;941;p49"/>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42" name="Google Shape;942;p49"/>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43" name="Google Shape;943;p49"/>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grpSp>
        <p:nvGrpSpPr>
          <p:cNvPr id="944" name="Google Shape;944;p49"/>
          <p:cNvGrpSpPr/>
          <p:nvPr/>
        </p:nvGrpSpPr>
        <p:grpSpPr>
          <a:xfrm>
            <a:off x="6107128" y="1933579"/>
            <a:ext cx="359051" cy="336690"/>
            <a:chOff x="1687753" y="1568364"/>
            <a:chExt cx="359051" cy="336690"/>
          </a:xfrm>
        </p:grpSpPr>
        <p:sp>
          <p:nvSpPr>
            <p:cNvPr id="945" name="Google Shape;945;p49"/>
            <p:cNvSpPr/>
            <p:nvPr/>
          </p:nvSpPr>
          <p:spPr>
            <a:xfrm>
              <a:off x="1688559" y="1699105"/>
              <a:ext cx="228713" cy="205949"/>
            </a:xfrm>
            <a:custGeom>
              <a:avLst/>
              <a:gdLst/>
              <a:ahLst/>
              <a:cxnLst/>
              <a:rect l="l" t="t" r="r" b="b"/>
              <a:pathLst>
                <a:path w="6812" h="6134" extrusionOk="0">
                  <a:moveTo>
                    <a:pt x="1929" y="5490"/>
                  </a:moveTo>
                  <a:lnTo>
                    <a:pt x="1929" y="5824"/>
                  </a:lnTo>
                  <a:lnTo>
                    <a:pt x="953" y="5824"/>
                  </a:lnTo>
                  <a:lnTo>
                    <a:pt x="953" y="5490"/>
                  </a:lnTo>
                  <a:close/>
                  <a:moveTo>
                    <a:pt x="146" y="1"/>
                  </a:moveTo>
                  <a:cubicBezTo>
                    <a:pt x="71" y="1"/>
                    <a:pt x="0" y="63"/>
                    <a:pt x="0" y="156"/>
                  </a:cubicBezTo>
                  <a:lnTo>
                    <a:pt x="0" y="5324"/>
                  </a:lnTo>
                  <a:cubicBezTo>
                    <a:pt x="0" y="5395"/>
                    <a:pt x="72" y="5490"/>
                    <a:pt x="167" y="5490"/>
                  </a:cubicBezTo>
                  <a:lnTo>
                    <a:pt x="643" y="5490"/>
                  </a:lnTo>
                  <a:lnTo>
                    <a:pt x="643" y="5967"/>
                  </a:lnTo>
                  <a:cubicBezTo>
                    <a:pt x="643" y="6062"/>
                    <a:pt x="715" y="6133"/>
                    <a:pt x="786" y="6133"/>
                  </a:cubicBezTo>
                  <a:lnTo>
                    <a:pt x="2096" y="6133"/>
                  </a:lnTo>
                  <a:cubicBezTo>
                    <a:pt x="2167" y="6133"/>
                    <a:pt x="2239" y="6062"/>
                    <a:pt x="2239" y="5967"/>
                  </a:cubicBezTo>
                  <a:lnTo>
                    <a:pt x="2239" y="5490"/>
                  </a:lnTo>
                  <a:lnTo>
                    <a:pt x="6621" y="5490"/>
                  </a:lnTo>
                  <a:cubicBezTo>
                    <a:pt x="6645" y="5467"/>
                    <a:pt x="6668" y="5467"/>
                    <a:pt x="6692" y="5443"/>
                  </a:cubicBezTo>
                  <a:cubicBezTo>
                    <a:pt x="6811" y="5347"/>
                    <a:pt x="6740" y="5157"/>
                    <a:pt x="6597" y="5157"/>
                  </a:cubicBezTo>
                  <a:lnTo>
                    <a:pt x="310" y="5157"/>
                  </a:lnTo>
                  <a:lnTo>
                    <a:pt x="310" y="132"/>
                  </a:lnTo>
                  <a:cubicBezTo>
                    <a:pt x="310" y="84"/>
                    <a:pt x="286" y="61"/>
                    <a:pt x="262" y="61"/>
                  </a:cubicBezTo>
                  <a:cubicBezTo>
                    <a:pt x="229" y="19"/>
                    <a:pt x="187" y="1"/>
                    <a:pt x="1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49"/>
            <p:cNvSpPr/>
            <p:nvPr/>
          </p:nvSpPr>
          <p:spPr>
            <a:xfrm>
              <a:off x="1687753" y="1568364"/>
              <a:ext cx="359051" cy="336690"/>
            </a:xfrm>
            <a:custGeom>
              <a:avLst/>
              <a:gdLst/>
              <a:ahLst/>
              <a:cxnLst/>
              <a:rect l="l" t="t" r="r" b="b"/>
              <a:pathLst>
                <a:path w="10694" h="10028" extrusionOk="0">
                  <a:moveTo>
                    <a:pt x="8074" y="311"/>
                  </a:moveTo>
                  <a:cubicBezTo>
                    <a:pt x="8264" y="311"/>
                    <a:pt x="8431" y="454"/>
                    <a:pt x="8431" y="668"/>
                  </a:cubicBezTo>
                  <a:lnTo>
                    <a:pt x="8431" y="1287"/>
                  </a:lnTo>
                  <a:lnTo>
                    <a:pt x="8097" y="1287"/>
                  </a:lnTo>
                  <a:lnTo>
                    <a:pt x="8097" y="787"/>
                  </a:lnTo>
                  <a:cubicBezTo>
                    <a:pt x="8097" y="692"/>
                    <a:pt x="8026" y="621"/>
                    <a:pt x="7931" y="621"/>
                  </a:cubicBezTo>
                  <a:lnTo>
                    <a:pt x="6931" y="621"/>
                  </a:lnTo>
                  <a:cubicBezTo>
                    <a:pt x="6883" y="621"/>
                    <a:pt x="6859" y="644"/>
                    <a:pt x="6835" y="668"/>
                  </a:cubicBezTo>
                  <a:cubicBezTo>
                    <a:pt x="6740" y="764"/>
                    <a:pt x="6811" y="930"/>
                    <a:pt x="6954" y="930"/>
                  </a:cubicBezTo>
                  <a:lnTo>
                    <a:pt x="7788" y="930"/>
                  </a:lnTo>
                  <a:lnTo>
                    <a:pt x="7788" y="1264"/>
                  </a:lnTo>
                  <a:lnTo>
                    <a:pt x="2906" y="1264"/>
                  </a:lnTo>
                  <a:lnTo>
                    <a:pt x="2906" y="930"/>
                  </a:lnTo>
                  <a:lnTo>
                    <a:pt x="6264" y="930"/>
                  </a:lnTo>
                  <a:cubicBezTo>
                    <a:pt x="6335" y="930"/>
                    <a:pt x="6407" y="883"/>
                    <a:pt x="6430" y="811"/>
                  </a:cubicBezTo>
                  <a:cubicBezTo>
                    <a:pt x="6430" y="716"/>
                    <a:pt x="6359" y="621"/>
                    <a:pt x="6264" y="621"/>
                  </a:cubicBezTo>
                  <a:lnTo>
                    <a:pt x="2834" y="621"/>
                  </a:lnTo>
                  <a:cubicBezTo>
                    <a:pt x="2715" y="621"/>
                    <a:pt x="2596" y="740"/>
                    <a:pt x="2596" y="859"/>
                  </a:cubicBezTo>
                  <a:lnTo>
                    <a:pt x="2596" y="1264"/>
                  </a:lnTo>
                  <a:lnTo>
                    <a:pt x="2263" y="1264"/>
                  </a:lnTo>
                  <a:lnTo>
                    <a:pt x="2263" y="668"/>
                  </a:lnTo>
                  <a:cubicBezTo>
                    <a:pt x="2263" y="454"/>
                    <a:pt x="2430" y="311"/>
                    <a:pt x="2644" y="311"/>
                  </a:cubicBezTo>
                  <a:close/>
                  <a:moveTo>
                    <a:pt x="9741" y="9384"/>
                  </a:moveTo>
                  <a:lnTo>
                    <a:pt x="9741" y="9718"/>
                  </a:lnTo>
                  <a:lnTo>
                    <a:pt x="8740" y="9718"/>
                  </a:lnTo>
                  <a:lnTo>
                    <a:pt x="8740" y="9384"/>
                  </a:lnTo>
                  <a:close/>
                  <a:moveTo>
                    <a:pt x="2603" y="0"/>
                  </a:moveTo>
                  <a:cubicBezTo>
                    <a:pt x="2241" y="0"/>
                    <a:pt x="1953" y="301"/>
                    <a:pt x="1953" y="668"/>
                  </a:cubicBezTo>
                  <a:lnTo>
                    <a:pt x="1953" y="1287"/>
                  </a:lnTo>
                  <a:lnTo>
                    <a:pt x="167" y="1287"/>
                  </a:lnTo>
                  <a:cubicBezTo>
                    <a:pt x="72" y="1287"/>
                    <a:pt x="1" y="1359"/>
                    <a:pt x="1" y="1454"/>
                  </a:cubicBezTo>
                  <a:lnTo>
                    <a:pt x="1" y="3407"/>
                  </a:lnTo>
                  <a:cubicBezTo>
                    <a:pt x="1" y="3431"/>
                    <a:pt x="24" y="3455"/>
                    <a:pt x="24" y="3478"/>
                  </a:cubicBezTo>
                  <a:cubicBezTo>
                    <a:pt x="57" y="3527"/>
                    <a:pt x="103" y="3548"/>
                    <a:pt x="150" y="3548"/>
                  </a:cubicBezTo>
                  <a:cubicBezTo>
                    <a:pt x="241" y="3548"/>
                    <a:pt x="334" y="3469"/>
                    <a:pt x="334" y="3359"/>
                  </a:cubicBezTo>
                  <a:lnTo>
                    <a:pt x="334" y="1597"/>
                  </a:lnTo>
                  <a:lnTo>
                    <a:pt x="10384" y="1597"/>
                  </a:lnTo>
                  <a:lnTo>
                    <a:pt x="10384" y="9051"/>
                  </a:lnTo>
                  <a:lnTo>
                    <a:pt x="7288" y="9051"/>
                  </a:lnTo>
                  <a:cubicBezTo>
                    <a:pt x="7216" y="9051"/>
                    <a:pt x="7145" y="9122"/>
                    <a:pt x="7121" y="9194"/>
                  </a:cubicBezTo>
                  <a:cubicBezTo>
                    <a:pt x="7121" y="9289"/>
                    <a:pt x="7192" y="9384"/>
                    <a:pt x="7288" y="9384"/>
                  </a:cubicBezTo>
                  <a:lnTo>
                    <a:pt x="8431" y="9384"/>
                  </a:lnTo>
                  <a:lnTo>
                    <a:pt x="8431" y="9861"/>
                  </a:lnTo>
                  <a:cubicBezTo>
                    <a:pt x="8431" y="9956"/>
                    <a:pt x="8502" y="10027"/>
                    <a:pt x="8598" y="10027"/>
                  </a:cubicBezTo>
                  <a:lnTo>
                    <a:pt x="9884" y="10027"/>
                  </a:lnTo>
                  <a:cubicBezTo>
                    <a:pt x="9955" y="10027"/>
                    <a:pt x="10026" y="9956"/>
                    <a:pt x="10026" y="9861"/>
                  </a:cubicBezTo>
                  <a:lnTo>
                    <a:pt x="10026" y="9384"/>
                  </a:lnTo>
                  <a:lnTo>
                    <a:pt x="10479" y="9384"/>
                  </a:lnTo>
                  <a:cubicBezTo>
                    <a:pt x="10598" y="9361"/>
                    <a:pt x="10669" y="9289"/>
                    <a:pt x="10693" y="9170"/>
                  </a:cubicBezTo>
                  <a:lnTo>
                    <a:pt x="10693" y="1359"/>
                  </a:lnTo>
                  <a:cubicBezTo>
                    <a:pt x="10675" y="1285"/>
                    <a:pt x="10612" y="1225"/>
                    <a:pt x="10541" y="1225"/>
                  </a:cubicBezTo>
                  <a:cubicBezTo>
                    <a:pt x="10521" y="1225"/>
                    <a:pt x="10500" y="1229"/>
                    <a:pt x="10479" y="1240"/>
                  </a:cubicBezTo>
                  <a:lnTo>
                    <a:pt x="10384" y="1287"/>
                  </a:lnTo>
                  <a:lnTo>
                    <a:pt x="8740" y="1287"/>
                  </a:lnTo>
                  <a:lnTo>
                    <a:pt x="8740" y="668"/>
                  </a:lnTo>
                  <a:cubicBezTo>
                    <a:pt x="8740" y="287"/>
                    <a:pt x="8455" y="1"/>
                    <a:pt x="8074" y="1"/>
                  </a:cubicBezTo>
                  <a:lnTo>
                    <a:pt x="2644" y="1"/>
                  </a:lnTo>
                  <a:cubicBezTo>
                    <a:pt x="2630" y="1"/>
                    <a:pt x="2616" y="0"/>
                    <a:pt x="26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49"/>
            <p:cNvSpPr/>
            <p:nvPr/>
          </p:nvSpPr>
          <p:spPr>
            <a:xfrm>
              <a:off x="1710148" y="1633164"/>
              <a:ext cx="271085" cy="227907"/>
            </a:xfrm>
            <a:custGeom>
              <a:avLst/>
              <a:gdLst/>
              <a:ahLst/>
              <a:cxnLst/>
              <a:rect l="l" t="t" r="r" b="b"/>
              <a:pathLst>
                <a:path w="8074" h="6788" extrusionOk="0">
                  <a:moveTo>
                    <a:pt x="7764" y="310"/>
                  </a:moveTo>
                  <a:lnTo>
                    <a:pt x="7764" y="3239"/>
                  </a:lnTo>
                  <a:lnTo>
                    <a:pt x="5501" y="3239"/>
                  </a:lnTo>
                  <a:lnTo>
                    <a:pt x="5501" y="310"/>
                  </a:lnTo>
                  <a:close/>
                  <a:moveTo>
                    <a:pt x="5168" y="310"/>
                  </a:moveTo>
                  <a:lnTo>
                    <a:pt x="5168" y="6478"/>
                  </a:lnTo>
                  <a:lnTo>
                    <a:pt x="310" y="6478"/>
                  </a:lnTo>
                  <a:lnTo>
                    <a:pt x="310" y="310"/>
                  </a:lnTo>
                  <a:close/>
                  <a:moveTo>
                    <a:pt x="7764" y="3573"/>
                  </a:moveTo>
                  <a:lnTo>
                    <a:pt x="7764" y="6478"/>
                  </a:lnTo>
                  <a:lnTo>
                    <a:pt x="5501" y="6478"/>
                  </a:lnTo>
                  <a:lnTo>
                    <a:pt x="5501" y="3573"/>
                  </a:lnTo>
                  <a:close/>
                  <a:moveTo>
                    <a:pt x="215" y="0"/>
                  </a:moveTo>
                  <a:cubicBezTo>
                    <a:pt x="96" y="0"/>
                    <a:pt x="0" y="96"/>
                    <a:pt x="0" y="215"/>
                  </a:cubicBezTo>
                  <a:lnTo>
                    <a:pt x="0" y="6573"/>
                  </a:lnTo>
                  <a:cubicBezTo>
                    <a:pt x="0" y="6692"/>
                    <a:pt x="96" y="6788"/>
                    <a:pt x="215" y="6788"/>
                  </a:cubicBezTo>
                  <a:lnTo>
                    <a:pt x="7859" y="6788"/>
                  </a:lnTo>
                  <a:cubicBezTo>
                    <a:pt x="7978" y="6788"/>
                    <a:pt x="8073" y="6692"/>
                    <a:pt x="8073" y="6573"/>
                  </a:cubicBezTo>
                  <a:lnTo>
                    <a:pt x="8073" y="215"/>
                  </a:lnTo>
                  <a:cubicBezTo>
                    <a:pt x="8073" y="96"/>
                    <a:pt x="7978" y="0"/>
                    <a:pt x="78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9"/>
            <p:cNvSpPr/>
            <p:nvPr/>
          </p:nvSpPr>
          <p:spPr>
            <a:xfrm>
              <a:off x="1900015" y="1668048"/>
              <a:ext cx="65236" cy="48516"/>
            </a:xfrm>
            <a:custGeom>
              <a:avLst/>
              <a:gdLst/>
              <a:ahLst/>
              <a:cxnLst/>
              <a:rect l="l" t="t" r="r" b="b"/>
              <a:pathLst>
                <a:path w="1943" h="1445" extrusionOk="0">
                  <a:moveTo>
                    <a:pt x="655" y="317"/>
                  </a:moveTo>
                  <a:cubicBezTo>
                    <a:pt x="663" y="317"/>
                    <a:pt x="671" y="318"/>
                    <a:pt x="680" y="319"/>
                  </a:cubicBezTo>
                  <a:lnTo>
                    <a:pt x="656" y="319"/>
                  </a:lnTo>
                  <a:cubicBezTo>
                    <a:pt x="728" y="319"/>
                    <a:pt x="799" y="366"/>
                    <a:pt x="823" y="438"/>
                  </a:cubicBezTo>
                  <a:cubicBezTo>
                    <a:pt x="847" y="509"/>
                    <a:pt x="912" y="545"/>
                    <a:pt x="978" y="545"/>
                  </a:cubicBezTo>
                  <a:cubicBezTo>
                    <a:pt x="1043" y="545"/>
                    <a:pt x="1109" y="509"/>
                    <a:pt x="1132" y="438"/>
                  </a:cubicBezTo>
                  <a:cubicBezTo>
                    <a:pt x="1156" y="366"/>
                    <a:pt x="1228" y="319"/>
                    <a:pt x="1299" y="319"/>
                  </a:cubicBezTo>
                  <a:cubicBezTo>
                    <a:pt x="1442" y="319"/>
                    <a:pt x="1513" y="486"/>
                    <a:pt x="1418" y="605"/>
                  </a:cubicBezTo>
                  <a:lnTo>
                    <a:pt x="966" y="1057"/>
                  </a:lnTo>
                  <a:lnTo>
                    <a:pt x="537" y="628"/>
                  </a:lnTo>
                  <a:cubicBezTo>
                    <a:pt x="424" y="516"/>
                    <a:pt x="504" y="317"/>
                    <a:pt x="655" y="317"/>
                  </a:cubicBezTo>
                  <a:close/>
                  <a:moveTo>
                    <a:pt x="694" y="1"/>
                  </a:moveTo>
                  <a:cubicBezTo>
                    <a:pt x="313" y="1"/>
                    <a:pt x="0" y="482"/>
                    <a:pt x="323" y="843"/>
                  </a:cubicBezTo>
                  <a:lnTo>
                    <a:pt x="870" y="1390"/>
                  </a:lnTo>
                  <a:cubicBezTo>
                    <a:pt x="894" y="1426"/>
                    <a:pt x="930" y="1444"/>
                    <a:pt x="969" y="1444"/>
                  </a:cubicBezTo>
                  <a:cubicBezTo>
                    <a:pt x="1007" y="1444"/>
                    <a:pt x="1049" y="1426"/>
                    <a:pt x="1085" y="1390"/>
                  </a:cubicBezTo>
                  <a:lnTo>
                    <a:pt x="1633" y="843"/>
                  </a:lnTo>
                  <a:cubicBezTo>
                    <a:pt x="1942" y="533"/>
                    <a:pt x="1728" y="9"/>
                    <a:pt x="1275" y="9"/>
                  </a:cubicBezTo>
                  <a:cubicBezTo>
                    <a:pt x="1180" y="9"/>
                    <a:pt x="1061" y="33"/>
                    <a:pt x="990" y="105"/>
                  </a:cubicBezTo>
                  <a:cubicBezTo>
                    <a:pt x="893" y="32"/>
                    <a:pt x="791" y="1"/>
                    <a:pt x="6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49"/>
            <p:cNvSpPr/>
            <p:nvPr/>
          </p:nvSpPr>
          <p:spPr>
            <a:xfrm>
              <a:off x="1731737" y="1653913"/>
              <a:ext cx="141552" cy="88034"/>
            </a:xfrm>
            <a:custGeom>
              <a:avLst/>
              <a:gdLst/>
              <a:ahLst/>
              <a:cxnLst/>
              <a:rect l="l" t="t" r="r" b="b"/>
              <a:pathLst>
                <a:path w="4216" h="2622" extrusionOk="0">
                  <a:moveTo>
                    <a:pt x="1208" y="1"/>
                  </a:moveTo>
                  <a:cubicBezTo>
                    <a:pt x="1151" y="1"/>
                    <a:pt x="1094" y="31"/>
                    <a:pt x="1072" y="97"/>
                  </a:cubicBezTo>
                  <a:lnTo>
                    <a:pt x="477" y="1288"/>
                  </a:lnTo>
                  <a:lnTo>
                    <a:pt x="167" y="1288"/>
                  </a:lnTo>
                  <a:cubicBezTo>
                    <a:pt x="96" y="1288"/>
                    <a:pt x="24" y="1359"/>
                    <a:pt x="0" y="1430"/>
                  </a:cubicBezTo>
                  <a:cubicBezTo>
                    <a:pt x="0" y="1516"/>
                    <a:pt x="57" y="1601"/>
                    <a:pt x="138" y="1601"/>
                  </a:cubicBezTo>
                  <a:cubicBezTo>
                    <a:pt x="147" y="1601"/>
                    <a:pt x="157" y="1600"/>
                    <a:pt x="167" y="1597"/>
                  </a:cubicBezTo>
                  <a:lnTo>
                    <a:pt x="167" y="1645"/>
                  </a:lnTo>
                  <a:lnTo>
                    <a:pt x="572" y="1645"/>
                  </a:lnTo>
                  <a:cubicBezTo>
                    <a:pt x="572" y="1645"/>
                    <a:pt x="691" y="1597"/>
                    <a:pt x="715" y="1550"/>
                  </a:cubicBezTo>
                  <a:lnTo>
                    <a:pt x="1167" y="621"/>
                  </a:lnTo>
                  <a:lnTo>
                    <a:pt x="1715" y="2502"/>
                  </a:lnTo>
                  <a:cubicBezTo>
                    <a:pt x="1728" y="2579"/>
                    <a:pt x="1797" y="2622"/>
                    <a:pt x="1864" y="2622"/>
                  </a:cubicBezTo>
                  <a:cubicBezTo>
                    <a:pt x="1922" y="2622"/>
                    <a:pt x="1979" y="2591"/>
                    <a:pt x="2001" y="2526"/>
                  </a:cubicBezTo>
                  <a:lnTo>
                    <a:pt x="2596" y="1192"/>
                  </a:lnTo>
                  <a:lnTo>
                    <a:pt x="3049" y="2050"/>
                  </a:lnTo>
                  <a:cubicBezTo>
                    <a:pt x="3074" y="2112"/>
                    <a:pt x="3125" y="2142"/>
                    <a:pt x="3179" y="2142"/>
                  </a:cubicBezTo>
                  <a:cubicBezTo>
                    <a:pt x="3227" y="2142"/>
                    <a:pt x="3277" y="2118"/>
                    <a:pt x="3311" y="2073"/>
                  </a:cubicBezTo>
                  <a:lnTo>
                    <a:pt x="3644" y="1645"/>
                  </a:lnTo>
                  <a:lnTo>
                    <a:pt x="4049" y="1621"/>
                  </a:lnTo>
                  <a:cubicBezTo>
                    <a:pt x="4057" y="1625"/>
                    <a:pt x="4066" y="1627"/>
                    <a:pt x="4076" y="1627"/>
                  </a:cubicBezTo>
                  <a:cubicBezTo>
                    <a:pt x="4120" y="1627"/>
                    <a:pt x="4172" y="1585"/>
                    <a:pt x="4192" y="1526"/>
                  </a:cubicBezTo>
                  <a:cubicBezTo>
                    <a:pt x="4215" y="1430"/>
                    <a:pt x="4144" y="1311"/>
                    <a:pt x="4049" y="1311"/>
                  </a:cubicBezTo>
                  <a:lnTo>
                    <a:pt x="3549" y="1335"/>
                  </a:lnTo>
                  <a:cubicBezTo>
                    <a:pt x="3549" y="1335"/>
                    <a:pt x="3453" y="1335"/>
                    <a:pt x="3430" y="1383"/>
                  </a:cubicBezTo>
                  <a:lnTo>
                    <a:pt x="3215" y="1692"/>
                  </a:lnTo>
                  <a:lnTo>
                    <a:pt x="2739" y="764"/>
                  </a:lnTo>
                  <a:cubicBezTo>
                    <a:pt x="2703" y="704"/>
                    <a:pt x="2644" y="674"/>
                    <a:pt x="2587" y="674"/>
                  </a:cubicBezTo>
                  <a:cubicBezTo>
                    <a:pt x="2531" y="674"/>
                    <a:pt x="2477" y="704"/>
                    <a:pt x="2453" y="764"/>
                  </a:cubicBezTo>
                  <a:lnTo>
                    <a:pt x="1882" y="1978"/>
                  </a:lnTo>
                  <a:lnTo>
                    <a:pt x="1358" y="121"/>
                  </a:lnTo>
                  <a:cubicBezTo>
                    <a:pt x="1345" y="43"/>
                    <a:pt x="1276" y="1"/>
                    <a:pt x="12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9"/>
            <p:cNvSpPr/>
            <p:nvPr/>
          </p:nvSpPr>
          <p:spPr>
            <a:xfrm>
              <a:off x="1731737" y="1753194"/>
              <a:ext cx="140746" cy="87899"/>
            </a:xfrm>
            <a:custGeom>
              <a:avLst/>
              <a:gdLst/>
              <a:ahLst/>
              <a:cxnLst/>
              <a:rect l="l" t="t" r="r" b="b"/>
              <a:pathLst>
                <a:path w="4192" h="2618" extrusionOk="0">
                  <a:moveTo>
                    <a:pt x="2336" y="0"/>
                  </a:moveTo>
                  <a:cubicBezTo>
                    <a:pt x="2276" y="0"/>
                    <a:pt x="2214" y="36"/>
                    <a:pt x="2191" y="117"/>
                  </a:cubicBezTo>
                  <a:lnTo>
                    <a:pt x="1596" y="1426"/>
                  </a:lnTo>
                  <a:lnTo>
                    <a:pt x="1143" y="569"/>
                  </a:lnTo>
                  <a:cubicBezTo>
                    <a:pt x="1117" y="516"/>
                    <a:pt x="1060" y="485"/>
                    <a:pt x="1003" y="485"/>
                  </a:cubicBezTo>
                  <a:cubicBezTo>
                    <a:pt x="958" y="485"/>
                    <a:pt x="913" y="504"/>
                    <a:pt x="881" y="545"/>
                  </a:cubicBezTo>
                  <a:lnTo>
                    <a:pt x="572" y="998"/>
                  </a:lnTo>
                  <a:lnTo>
                    <a:pt x="167" y="974"/>
                  </a:lnTo>
                  <a:cubicBezTo>
                    <a:pt x="167" y="974"/>
                    <a:pt x="0" y="1045"/>
                    <a:pt x="0" y="1141"/>
                  </a:cubicBezTo>
                  <a:cubicBezTo>
                    <a:pt x="0" y="1236"/>
                    <a:pt x="72" y="1307"/>
                    <a:pt x="167" y="1307"/>
                  </a:cubicBezTo>
                  <a:lnTo>
                    <a:pt x="643" y="1307"/>
                  </a:lnTo>
                  <a:cubicBezTo>
                    <a:pt x="691" y="1307"/>
                    <a:pt x="739" y="1284"/>
                    <a:pt x="762" y="1236"/>
                  </a:cubicBezTo>
                  <a:lnTo>
                    <a:pt x="1001" y="950"/>
                  </a:lnTo>
                  <a:lnTo>
                    <a:pt x="1477" y="1879"/>
                  </a:lnTo>
                  <a:cubicBezTo>
                    <a:pt x="1501" y="1927"/>
                    <a:pt x="1554" y="1950"/>
                    <a:pt x="1608" y="1950"/>
                  </a:cubicBezTo>
                  <a:cubicBezTo>
                    <a:pt x="1661" y="1950"/>
                    <a:pt x="1715" y="1927"/>
                    <a:pt x="1739" y="1879"/>
                  </a:cubicBezTo>
                  <a:lnTo>
                    <a:pt x="2310" y="641"/>
                  </a:lnTo>
                  <a:lnTo>
                    <a:pt x="2834" y="2498"/>
                  </a:lnTo>
                  <a:cubicBezTo>
                    <a:pt x="2847" y="2575"/>
                    <a:pt x="2916" y="2618"/>
                    <a:pt x="2988" y="2618"/>
                  </a:cubicBezTo>
                  <a:cubicBezTo>
                    <a:pt x="3048" y="2618"/>
                    <a:pt x="3111" y="2587"/>
                    <a:pt x="3144" y="2522"/>
                  </a:cubicBezTo>
                  <a:lnTo>
                    <a:pt x="3739" y="1307"/>
                  </a:lnTo>
                  <a:lnTo>
                    <a:pt x="4049" y="1307"/>
                  </a:lnTo>
                  <a:cubicBezTo>
                    <a:pt x="4144" y="1307"/>
                    <a:pt x="4192" y="1236"/>
                    <a:pt x="4192" y="1164"/>
                  </a:cubicBezTo>
                  <a:cubicBezTo>
                    <a:pt x="4192" y="1069"/>
                    <a:pt x="4120" y="998"/>
                    <a:pt x="4049" y="998"/>
                  </a:cubicBezTo>
                  <a:lnTo>
                    <a:pt x="4049" y="974"/>
                  </a:lnTo>
                  <a:lnTo>
                    <a:pt x="3644" y="974"/>
                  </a:lnTo>
                  <a:cubicBezTo>
                    <a:pt x="3644" y="974"/>
                    <a:pt x="3525" y="1022"/>
                    <a:pt x="3501" y="1069"/>
                  </a:cubicBezTo>
                  <a:lnTo>
                    <a:pt x="3025" y="1998"/>
                  </a:lnTo>
                  <a:lnTo>
                    <a:pt x="2477" y="117"/>
                  </a:lnTo>
                  <a:cubicBezTo>
                    <a:pt x="2465" y="42"/>
                    <a:pt x="2401" y="0"/>
                    <a:pt x="23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49"/>
            <p:cNvSpPr/>
            <p:nvPr/>
          </p:nvSpPr>
          <p:spPr>
            <a:xfrm>
              <a:off x="1992379" y="1654752"/>
              <a:ext cx="32836" cy="31997"/>
            </a:xfrm>
            <a:custGeom>
              <a:avLst/>
              <a:gdLst/>
              <a:ahLst/>
              <a:cxnLst/>
              <a:rect l="l" t="t" r="r" b="b"/>
              <a:pathLst>
                <a:path w="978" h="953" extrusionOk="0">
                  <a:moveTo>
                    <a:pt x="668" y="310"/>
                  </a:moveTo>
                  <a:lnTo>
                    <a:pt x="668" y="643"/>
                  </a:lnTo>
                  <a:lnTo>
                    <a:pt x="334" y="643"/>
                  </a:lnTo>
                  <a:lnTo>
                    <a:pt x="334" y="310"/>
                  </a:lnTo>
                  <a:close/>
                  <a:moveTo>
                    <a:pt x="168" y="0"/>
                  </a:moveTo>
                  <a:cubicBezTo>
                    <a:pt x="72" y="0"/>
                    <a:pt x="1" y="72"/>
                    <a:pt x="1" y="167"/>
                  </a:cubicBezTo>
                  <a:lnTo>
                    <a:pt x="1" y="810"/>
                  </a:lnTo>
                  <a:cubicBezTo>
                    <a:pt x="1" y="882"/>
                    <a:pt x="72" y="953"/>
                    <a:pt x="168" y="953"/>
                  </a:cubicBezTo>
                  <a:lnTo>
                    <a:pt x="811" y="953"/>
                  </a:lnTo>
                  <a:cubicBezTo>
                    <a:pt x="906" y="953"/>
                    <a:pt x="977" y="882"/>
                    <a:pt x="977" y="810"/>
                  </a:cubicBezTo>
                  <a:lnTo>
                    <a:pt x="977" y="167"/>
                  </a:lnTo>
                  <a:cubicBezTo>
                    <a:pt x="977" y="72"/>
                    <a:pt x="906" y="0"/>
                    <a:pt x="8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49"/>
            <p:cNvSpPr/>
            <p:nvPr/>
          </p:nvSpPr>
          <p:spPr>
            <a:xfrm>
              <a:off x="1992379" y="1697930"/>
              <a:ext cx="32836" cy="32803"/>
            </a:xfrm>
            <a:custGeom>
              <a:avLst/>
              <a:gdLst/>
              <a:ahLst/>
              <a:cxnLst/>
              <a:rect l="l" t="t" r="r" b="b"/>
              <a:pathLst>
                <a:path w="978" h="977" extrusionOk="0">
                  <a:moveTo>
                    <a:pt x="668" y="334"/>
                  </a:moveTo>
                  <a:lnTo>
                    <a:pt x="668" y="667"/>
                  </a:lnTo>
                  <a:lnTo>
                    <a:pt x="334" y="667"/>
                  </a:lnTo>
                  <a:lnTo>
                    <a:pt x="334" y="334"/>
                  </a:lnTo>
                  <a:close/>
                  <a:moveTo>
                    <a:pt x="168" y="0"/>
                  </a:moveTo>
                  <a:cubicBezTo>
                    <a:pt x="72" y="0"/>
                    <a:pt x="1" y="72"/>
                    <a:pt x="1" y="167"/>
                  </a:cubicBezTo>
                  <a:lnTo>
                    <a:pt x="1" y="810"/>
                  </a:lnTo>
                  <a:cubicBezTo>
                    <a:pt x="1" y="882"/>
                    <a:pt x="72" y="977"/>
                    <a:pt x="168" y="977"/>
                  </a:cubicBezTo>
                  <a:lnTo>
                    <a:pt x="811" y="977"/>
                  </a:lnTo>
                  <a:cubicBezTo>
                    <a:pt x="906" y="977"/>
                    <a:pt x="977" y="905"/>
                    <a:pt x="977" y="810"/>
                  </a:cubicBezTo>
                  <a:lnTo>
                    <a:pt x="977" y="167"/>
                  </a:lnTo>
                  <a:cubicBezTo>
                    <a:pt x="977" y="72"/>
                    <a:pt x="906" y="0"/>
                    <a:pt x="8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9"/>
            <p:cNvSpPr/>
            <p:nvPr/>
          </p:nvSpPr>
          <p:spPr>
            <a:xfrm>
              <a:off x="1992379" y="1828939"/>
              <a:ext cx="37638" cy="32131"/>
            </a:xfrm>
            <a:custGeom>
              <a:avLst/>
              <a:gdLst/>
              <a:ahLst/>
              <a:cxnLst/>
              <a:rect l="l" t="t" r="r" b="b"/>
              <a:pathLst>
                <a:path w="1121" h="957" extrusionOk="0">
                  <a:moveTo>
                    <a:pt x="501" y="314"/>
                  </a:moveTo>
                  <a:cubicBezTo>
                    <a:pt x="702" y="314"/>
                    <a:pt x="497" y="565"/>
                    <a:pt x="390" y="565"/>
                  </a:cubicBezTo>
                  <a:cubicBezTo>
                    <a:pt x="358" y="565"/>
                    <a:pt x="334" y="542"/>
                    <a:pt x="334" y="480"/>
                  </a:cubicBezTo>
                  <a:cubicBezTo>
                    <a:pt x="310" y="385"/>
                    <a:pt x="406" y="314"/>
                    <a:pt x="501" y="314"/>
                  </a:cubicBezTo>
                  <a:close/>
                  <a:moveTo>
                    <a:pt x="488" y="0"/>
                  </a:moveTo>
                  <a:cubicBezTo>
                    <a:pt x="238" y="0"/>
                    <a:pt x="1" y="192"/>
                    <a:pt x="1" y="480"/>
                  </a:cubicBezTo>
                  <a:cubicBezTo>
                    <a:pt x="1" y="742"/>
                    <a:pt x="215" y="957"/>
                    <a:pt x="501" y="957"/>
                  </a:cubicBezTo>
                  <a:cubicBezTo>
                    <a:pt x="906" y="957"/>
                    <a:pt x="1120" y="433"/>
                    <a:pt x="834" y="147"/>
                  </a:cubicBezTo>
                  <a:cubicBezTo>
                    <a:pt x="733" y="46"/>
                    <a:pt x="609" y="0"/>
                    <a:pt x="48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9"/>
            <p:cNvSpPr/>
            <p:nvPr/>
          </p:nvSpPr>
          <p:spPr>
            <a:xfrm>
              <a:off x="1918817" y="1809063"/>
              <a:ext cx="41633" cy="10442"/>
            </a:xfrm>
            <a:custGeom>
              <a:avLst/>
              <a:gdLst/>
              <a:ahLst/>
              <a:cxnLst/>
              <a:rect l="l" t="t" r="r" b="b"/>
              <a:pathLst>
                <a:path w="1240" h="311" extrusionOk="0">
                  <a:moveTo>
                    <a:pt x="191" y="1"/>
                  </a:moveTo>
                  <a:cubicBezTo>
                    <a:pt x="96" y="1"/>
                    <a:pt x="25" y="48"/>
                    <a:pt x="25" y="120"/>
                  </a:cubicBezTo>
                  <a:cubicBezTo>
                    <a:pt x="1" y="215"/>
                    <a:pt x="96" y="310"/>
                    <a:pt x="168" y="310"/>
                  </a:cubicBezTo>
                  <a:lnTo>
                    <a:pt x="1049" y="310"/>
                  </a:lnTo>
                  <a:cubicBezTo>
                    <a:pt x="1144" y="310"/>
                    <a:pt x="1215" y="239"/>
                    <a:pt x="1215" y="167"/>
                  </a:cubicBezTo>
                  <a:cubicBezTo>
                    <a:pt x="1239" y="72"/>
                    <a:pt x="1144" y="1"/>
                    <a:pt x="10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9"/>
            <p:cNvSpPr/>
            <p:nvPr/>
          </p:nvSpPr>
          <p:spPr>
            <a:xfrm>
              <a:off x="1905252" y="1829007"/>
              <a:ext cx="54996" cy="10509"/>
            </a:xfrm>
            <a:custGeom>
              <a:avLst/>
              <a:gdLst/>
              <a:ahLst/>
              <a:cxnLst/>
              <a:rect l="l" t="t" r="r" b="b"/>
              <a:pathLst>
                <a:path w="1638" h="313" extrusionOk="0">
                  <a:moveTo>
                    <a:pt x="1471" y="1"/>
                  </a:moveTo>
                  <a:cubicBezTo>
                    <a:pt x="1465" y="1"/>
                    <a:pt x="1459" y="1"/>
                    <a:pt x="1453" y="2"/>
                  </a:cubicBezTo>
                  <a:lnTo>
                    <a:pt x="167" y="2"/>
                  </a:lnTo>
                  <a:cubicBezTo>
                    <a:pt x="95" y="2"/>
                    <a:pt x="24" y="50"/>
                    <a:pt x="24" y="145"/>
                  </a:cubicBezTo>
                  <a:cubicBezTo>
                    <a:pt x="0" y="240"/>
                    <a:pt x="72" y="312"/>
                    <a:pt x="167" y="312"/>
                  </a:cubicBezTo>
                  <a:lnTo>
                    <a:pt x="1453" y="312"/>
                  </a:lnTo>
                  <a:cubicBezTo>
                    <a:pt x="1459" y="312"/>
                    <a:pt x="1465" y="313"/>
                    <a:pt x="1471" y="313"/>
                  </a:cubicBezTo>
                  <a:cubicBezTo>
                    <a:pt x="1637" y="313"/>
                    <a:pt x="1637" y="1"/>
                    <a:pt x="147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0"/>
          <p:cNvSpPr txBox="1">
            <a:spLocks noGrp="1"/>
          </p:cNvSpPr>
          <p:nvPr>
            <p:ph type="title"/>
          </p:nvPr>
        </p:nvSpPr>
        <p:spPr>
          <a:xfrm>
            <a:off x="1024175" y="2379950"/>
            <a:ext cx="7710000" cy="83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What is Our Desired Outcome?</a:t>
            </a:r>
            <a:endParaRPr/>
          </a:p>
        </p:txBody>
      </p:sp>
      <p:sp>
        <p:nvSpPr>
          <p:cNvPr id="961" name="Google Shape;961;p50"/>
          <p:cNvSpPr txBox="1">
            <a:spLocks noGrp="1"/>
          </p:cNvSpPr>
          <p:nvPr>
            <p:ph type="title" idx="2"/>
          </p:nvPr>
        </p:nvSpPr>
        <p:spPr>
          <a:xfrm>
            <a:off x="1024175" y="1473944"/>
            <a:ext cx="1275300" cy="90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03</a:t>
            </a:r>
            <a:endParaRPr/>
          </a:p>
        </p:txBody>
      </p:sp>
      <p:sp>
        <p:nvSpPr>
          <p:cNvPr id="962" name="Google Shape;962;p50"/>
          <p:cNvSpPr txBox="1">
            <a:spLocks noGrp="1"/>
          </p:cNvSpPr>
          <p:nvPr>
            <p:ph type="subTitle" idx="1"/>
          </p:nvPr>
        </p:nvSpPr>
        <p:spPr>
          <a:xfrm>
            <a:off x="1024175" y="3216350"/>
            <a:ext cx="2485800" cy="62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What do we expect after this visualizations? </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5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Expect:</a:t>
            </a:r>
            <a:endParaRPr/>
          </a:p>
        </p:txBody>
      </p:sp>
      <p:sp>
        <p:nvSpPr>
          <p:cNvPr id="968" name="Google Shape;968;p51"/>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Identify potential risk factors</a:t>
            </a:r>
            <a:endParaRPr/>
          </a:p>
        </p:txBody>
      </p:sp>
      <p:sp>
        <p:nvSpPr>
          <p:cNvPr id="969" name="Google Shape;969;p51"/>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51"/>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01</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2"/>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Expect:</a:t>
            </a:r>
            <a:endParaRPr/>
          </a:p>
        </p:txBody>
      </p:sp>
      <p:sp>
        <p:nvSpPr>
          <p:cNvPr id="976" name="Google Shape;976;p52"/>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Identify potential risk factors</a:t>
            </a:r>
            <a:endParaRPr>
              <a:solidFill>
                <a:srgbClr val="A5B7C5"/>
              </a:solidFill>
            </a:endParaRPr>
          </a:p>
        </p:txBody>
      </p:sp>
      <p:sp>
        <p:nvSpPr>
          <p:cNvPr id="977" name="Google Shape;977;p52"/>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Detect </a:t>
            </a:r>
            <a:endParaRPr/>
          </a:p>
          <a:p>
            <a:pPr marL="0" lvl="0" indent="0" algn="l" rtl="0">
              <a:lnSpc>
                <a:spcPct val="100000"/>
              </a:lnSpc>
              <a:spcBef>
                <a:spcPts val="0"/>
              </a:spcBef>
              <a:spcAft>
                <a:spcPts val="0"/>
              </a:spcAft>
              <a:buSzPts val="2400"/>
              <a:buNone/>
            </a:pPr>
            <a:r>
              <a:rPr lang="en"/>
              <a:t>outliers</a:t>
            </a:r>
            <a:endParaRPr/>
          </a:p>
        </p:txBody>
      </p:sp>
      <p:sp>
        <p:nvSpPr>
          <p:cNvPr id="978" name="Google Shape;978;p52"/>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79" name="Google Shape;979;p52"/>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52"/>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01</a:t>
            </a:r>
            <a:endParaRPr sz="3000" b="1" i="0" u="none" strike="noStrike" cap="none">
              <a:solidFill>
                <a:srgbClr val="A5B7C5"/>
              </a:solidFill>
              <a:latin typeface="Outfit"/>
              <a:ea typeface="Outfit"/>
              <a:cs typeface="Outfit"/>
              <a:sym typeface="Outfit"/>
            </a:endParaRPr>
          </a:p>
        </p:txBody>
      </p:sp>
      <p:sp>
        <p:nvSpPr>
          <p:cNvPr id="981" name="Google Shape;981;p52"/>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02</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53"/>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Expect:</a:t>
            </a:r>
            <a:endParaRPr/>
          </a:p>
        </p:txBody>
      </p:sp>
      <p:sp>
        <p:nvSpPr>
          <p:cNvPr id="987" name="Google Shape;987;p53"/>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Identify potential risk factors</a:t>
            </a:r>
            <a:endParaRPr>
              <a:solidFill>
                <a:srgbClr val="A5B7C5"/>
              </a:solidFill>
            </a:endParaRPr>
          </a:p>
        </p:txBody>
      </p:sp>
      <p:sp>
        <p:nvSpPr>
          <p:cNvPr id="988" name="Google Shape;988;p53"/>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solidFill>
                  <a:srgbClr val="A5B7C5"/>
                </a:solidFill>
              </a:rPr>
              <a:t>Detect </a:t>
            </a:r>
            <a:endParaRPr>
              <a:solidFill>
                <a:srgbClr val="A5B7C5"/>
              </a:solidFill>
            </a:endParaRPr>
          </a:p>
          <a:p>
            <a:pPr marL="0" lvl="0" indent="0" algn="l" rtl="0">
              <a:lnSpc>
                <a:spcPct val="100000"/>
              </a:lnSpc>
              <a:spcBef>
                <a:spcPts val="0"/>
              </a:spcBef>
              <a:spcAft>
                <a:spcPts val="0"/>
              </a:spcAft>
              <a:buSzPts val="2400"/>
              <a:buNone/>
            </a:pPr>
            <a:r>
              <a:rPr lang="en">
                <a:solidFill>
                  <a:srgbClr val="A5B7C5"/>
                </a:solidFill>
              </a:rPr>
              <a:t>outliers</a:t>
            </a:r>
            <a:endParaRPr>
              <a:solidFill>
                <a:srgbClr val="A5B7C5"/>
              </a:solidFill>
            </a:endParaRPr>
          </a:p>
        </p:txBody>
      </p:sp>
      <p:sp>
        <p:nvSpPr>
          <p:cNvPr id="989" name="Google Shape;989;p53"/>
          <p:cNvSpPr txBox="1">
            <a:spLocks noGrp="1"/>
          </p:cNvSpPr>
          <p:nvPr>
            <p:ph type="title" idx="5"/>
          </p:nvPr>
        </p:nvSpPr>
        <p:spPr>
          <a:xfrm>
            <a:off x="1132975" y="289445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Explore normality of data</a:t>
            </a:r>
            <a:endParaRPr/>
          </a:p>
        </p:txBody>
      </p:sp>
      <p:sp>
        <p:nvSpPr>
          <p:cNvPr id="990" name="Google Shape;990;p53"/>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91" name="Google Shape;991;p53"/>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992" name="Google Shape;992;p53"/>
          <p:cNvSpPr/>
          <p:nvPr/>
        </p:nvSpPr>
        <p:spPr>
          <a:xfrm>
            <a:off x="3292325" y="3060850"/>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53"/>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01</a:t>
            </a:r>
            <a:endParaRPr sz="3000" b="1" i="0" u="none" strike="noStrike" cap="none">
              <a:solidFill>
                <a:srgbClr val="A5B7C5"/>
              </a:solidFill>
              <a:latin typeface="Outfit"/>
              <a:ea typeface="Outfit"/>
              <a:cs typeface="Outfit"/>
              <a:sym typeface="Outfit"/>
            </a:endParaRPr>
          </a:p>
        </p:txBody>
      </p:sp>
      <p:sp>
        <p:nvSpPr>
          <p:cNvPr id="994" name="Google Shape;994;p53"/>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02</a:t>
            </a:r>
            <a:endParaRPr sz="3000" b="1" i="0" u="none" strike="noStrike" cap="none">
              <a:solidFill>
                <a:srgbClr val="A5B7C5"/>
              </a:solidFill>
              <a:latin typeface="Outfit"/>
              <a:ea typeface="Outfit"/>
              <a:cs typeface="Outfit"/>
              <a:sym typeface="Outfit"/>
            </a:endParaRPr>
          </a:p>
        </p:txBody>
      </p:sp>
      <p:sp>
        <p:nvSpPr>
          <p:cNvPr id="995" name="Google Shape;995;p53"/>
          <p:cNvSpPr txBox="1"/>
          <p:nvPr/>
        </p:nvSpPr>
        <p:spPr>
          <a:xfrm>
            <a:off x="3292325" y="3327100"/>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03</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6"/>
          <p:cNvSpPr txBox="1">
            <a:spLocks noGrp="1"/>
          </p:cNvSpPr>
          <p:nvPr>
            <p:ph type="title" idx="6"/>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The OutLine:</a:t>
            </a:r>
            <a:endParaRPr/>
          </a:p>
        </p:txBody>
      </p:sp>
      <p:sp>
        <p:nvSpPr>
          <p:cNvPr id="778" name="Google Shape;778;p36"/>
          <p:cNvSpPr txBox="1">
            <a:spLocks noGrp="1"/>
          </p:cNvSpPr>
          <p:nvPr>
            <p:ph type="title"/>
          </p:nvPr>
        </p:nvSpPr>
        <p:spPr>
          <a:xfrm>
            <a:off x="3403800" y="2381144"/>
            <a:ext cx="23364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Our Problem</a:t>
            </a:r>
            <a:endParaRPr/>
          </a:p>
        </p:txBody>
      </p:sp>
      <p:sp>
        <p:nvSpPr>
          <p:cNvPr id="779" name="Google Shape;779;p36"/>
          <p:cNvSpPr txBox="1">
            <a:spLocks noGrp="1"/>
          </p:cNvSpPr>
          <p:nvPr>
            <p:ph type="subTitle" idx="1"/>
          </p:nvPr>
        </p:nvSpPr>
        <p:spPr>
          <a:xfrm>
            <a:off x="3403800" y="2914025"/>
            <a:ext cx="23364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We mainly need to highlight the relation between this disease and some features.</a:t>
            </a:r>
            <a:endParaRPr/>
          </a:p>
        </p:txBody>
      </p:sp>
      <p:sp>
        <p:nvSpPr>
          <p:cNvPr id="780" name="Google Shape;780;p36"/>
          <p:cNvSpPr txBox="1">
            <a:spLocks noGrp="1"/>
          </p:cNvSpPr>
          <p:nvPr>
            <p:ph type="title" idx="2"/>
          </p:nvPr>
        </p:nvSpPr>
        <p:spPr>
          <a:xfrm>
            <a:off x="732300" y="2381144"/>
            <a:ext cx="23364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Our Data Set</a:t>
            </a:r>
            <a:endParaRPr/>
          </a:p>
        </p:txBody>
      </p:sp>
      <p:sp>
        <p:nvSpPr>
          <p:cNvPr id="781" name="Google Shape;781;p36"/>
          <p:cNvSpPr txBox="1">
            <a:spLocks noGrp="1"/>
          </p:cNvSpPr>
          <p:nvPr>
            <p:ph type="subTitle" idx="3"/>
          </p:nvPr>
        </p:nvSpPr>
        <p:spPr>
          <a:xfrm>
            <a:off x="732300" y="2908850"/>
            <a:ext cx="23364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We will introduce some important info about our data set.</a:t>
            </a:r>
            <a:endParaRPr/>
          </a:p>
        </p:txBody>
      </p:sp>
      <p:sp>
        <p:nvSpPr>
          <p:cNvPr id="782" name="Google Shape;782;p36"/>
          <p:cNvSpPr txBox="1">
            <a:spLocks noGrp="1"/>
          </p:cNvSpPr>
          <p:nvPr>
            <p:ph type="title" idx="4"/>
          </p:nvPr>
        </p:nvSpPr>
        <p:spPr>
          <a:xfrm>
            <a:off x="6075300" y="2381144"/>
            <a:ext cx="23364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Desired Outcome</a:t>
            </a:r>
            <a:endParaRPr/>
          </a:p>
        </p:txBody>
      </p:sp>
      <p:sp>
        <p:nvSpPr>
          <p:cNvPr id="783" name="Google Shape;783;p36"/>
          <p:cNvSpPr txBox="1">
            <a:spLocks noGrp="1"/>
          </p:cNvSpPr>
          <p:nvPr>
            <p:ph type="subTitle" idx="5"/>
          </p:nvPr>
        </p:nvSpPr>
        <p:spPr>
          <a:xfrm>
            <a:off x="6075300" y="2914025"/>
            <a:ext cx="23364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t>Clear overview of our data and how each feature affects others.</a:t>
            </a:r>
            <a:endParaRPr/>
          </a:p>
        </p:txBody>
      </p:sp>
      <p:grpSp>
        <p:nvGrpSpPr>
          <p:cNvPr id="784" name="Google Shape;784;p36"/>
          <p:cNvGrpSpPr/>
          <p:nvPr/>
        </p:nvGrpSpPr>
        <p:grpSpPr>
          <a:xfrm>
            <a:off x="4377850" y="1905204"/>
            <a:ext cx="388295" cy="358883"/>
            <a:chOff x="4768025" y="1557217"/>
            <a:chExt cx="388295" cy="358883"/>
          </a:xfrm>
        </p:grpSpPr>
        <p:sp>
          <p:nvSpPr>
            <p:cNvPr id="785" name="Google Shape;785;p36"/>
            <p:cNvSpPr/>
            <p:nvPr/>
          </p:nvSpPr>
          <p:spPr>
            <a:xfrm>
              <a:off x="4794885" y="1557217"/>
              <a:ext cx="315068" cy="166331"/>
            </a:xfrm>
            <a:custGeom>
              <a:avLst/>
              <a:gdLst/>
              <a:ahLst/>
              <a:cxnLst/>
              <a:rect l="l" t="t" r="r" b="b"/>
              <a:pathLst>
                <a:path w="9384" h="4954" extrusionOk="0">
                  <a:moveTo>
                    <a:pt x="5168" y="310"/>
                  </a:moveTo>
                  <a:lnTo>
                    <a:pt x="5168" y="643"/>
                  </a:lnTo>
                  <a:lnTo>
                    <a:pt x="4192" y="643"/>
                  </a:lnTo>
                  <a:lnTo>
                    <a:pt x="4192" y="310"/>
                  </a:lnTo>
                  <a:close/>
                  <a:moveTo>
                    <a:pt x="4835" y="953"/>
                  </a:moveTo>
                  <a:lnTo>
                    <a:pt x="4835" y="1286"/>
                  </a:lnTo>
                  <a:lnTo>
                    <a:pt x="4502" y="1286"/>
                  </a:lnTo>
                  <a:lnTo>
                    <a:pt x="4502" y="953"/>
                  </a:lnTo>
                  <a:close/>
                  <a:moveTo>
                    <a:pt x="1048" y="1500"/>
                  </a:moveTo>
                  <a:lnTo>
                    <a:pt x="1287" y="1739"/>
                  </a:lnTo>
                  <a:cubicBezTo>
                    <a:pt x="1072" y="1977"/>
                    <a:pt x="810" y="2215"/>
                    <a:pt x="596" y="2453"/>
                  </a:cubicBezTo>
                  <a:lnTo>
                    <a:pt x="358" y="2215"/>
                  </a:lnTo>
                  <a:lnTo>
                    <a:pt x="1048" y="1500"/>
                  </a:lnTo>
                  <a:close/>
                  <a:moveTo>
                    <a:pt x="8288" y="1500"/>
                  </a:moveTo>
                  <a:lnTo>
                    <a:pt x="8979" y="2215"/>
                  </a:lnTo>
                  <a:lnTo>
                    <a:pt x="8741" y="2453"/>
                  </a:lnTo>
                  <a:lnTo>
                    <a:pt x="8050" y="1739"/>
                  </a:lnTo>
                  <a:lnTo>
                    <a:pt x="8288" y="1500"/>
                  </a:lnTo>
                  <a:close/>
                  <a:moveTo>
                    <a:pt x="1287" y="2191"/>
                  </a:moveTo>
                  <a:lnTo>
                    <a:pt x="1549" y="2477"/>
                  </a:lnTo>
                  <a:cubicBezTo>
                    <a:pt x="1477" y="2548"/>
                    <a:pt x="1382" y="2620"/>
                    <a:pt x="1310" y="2715"/>
                  </a:cubicBezTo>
                  <a:lnTo>
                    <a:pt x="1048" y="2429"/>
                  </a:lnTo>
                  <a:lnTo>
                    <a:pt x="1287" y="2191"/>
                  </a:lnTo>
                  <a:close/>
                  <a:moveTo>
                    <a:pt x="8074" y="2191"/>
                  </a:moveTo>
                  <a:lnTo>
                    <a:pt x="8288" y="2429"/>
                  </a:lnTo>
                  <a:lnTo>
                    <a:pt x="8026" y="2715"/>
                  </a:lnTo>
                  <a:cubicBezTo>
                    <a:pt x="7955" y="2620"/>
                    <a:pt x="7859" y="2548"/>
                    <a:pt x="7788" y="2477"/>
                  </a:cubicBezTo>
                  <a:lnTo>
                    <a:pt x="8074" y="2191"/>
                  </a:lnTo>
                  <a:close/>
                  <a:moveTo>
                    <a:pt x="4049" y="0"/>
                  </a:moveTo>
                  <a:cubicBezTo>
                    <a:pt x="3954" y="0"/>
                    <a:pt x="3906" y="72"/>
                    <a:pt x="3906" y="143"/>
                  </a:cubicBezTo>
                  <a:lnTo>
                    <a:pt x="3906" y="810"/>
                  </a:lnTo>
                  <a:cubicBezTo>
                    <a:pt x="3906" y="881"/>
                    <a:pt x="3954" y="953"/>
                    <a:pt x="4049" y="953"/>
                  </a:cubicBezTo>
                  <a:lnTo>
                    <a:pt x="4216" y="953"/>
                  </a:lnTo>
                  <a:lnTo>
                    <a:pt x="4216" y="1310"/>
                  </a:lnTo>
                  <a:cubicBezTo>
                    <a:pt x="3335" y="1405"/>
                    <a:pt x="2525" y="1739"/>
                    <a:pt x="1834" y="2262"/>
                  </a:cubicBezTo>
                  <a:lnTo>
                    <a:pt x="1525" y="1977"/>
                  </a:lnTo>
                  <a:lnTo>
                    <a:pt x="1644" y="1858"/>
                  </a:lnTo>
                  <a:cubicBezTo>
                    <a:pt x="1715" y="1786"/>
                    <a:pt x="1715" y="1691"/>
                    <a:pt x="1644" y="1619"/>
                  </a:cubicBezTo>
                  <a:lnTo>
                    <a:pt x="1191" y="1167"/>
                  </a:lnTo>
                  <a:cubicBezTo>
                    <a:pt x="1156" y="1143"/>
                    <a:pt x="1114" y="1131"/>
                    <a:pt x="1075" y="1131"/>
                  </a:cubicBezTo>
                  <a:cubicBezTo>
                    <a:pt x="1037" y="1131"/>
                    <a:pt x="1001" y="1143"/>
                    <a:pt x="977" y="1167"/>
                  </a:cubicBezTo>
                  <a:lnTo>
                    <a:pt x="48" y="2096"/>
                  </a:lnTo>
                  <a:cubicBezTo>
                    <a:pt x="1" y="2143"/>
                    <a:pt x="1" y="2239"/>
                    <a:pt x="48" y="2310"/>
                  </a:cubicBezTo>
                  <a:lnTo>
                    <a:pt x="501" y="2763"/>
                  </a:lnTo>
                  <a:cubicBezTo>
                    <a:pt x="525" y="2798"/>
                    <a:pt x="560" y="2816"/>
                    <a:pt x="599" y="2816"/>
                  </a:cubicBezTo>
                  <a:cubicBezTo>
                    <a:pt x="638" y="2816"/>
                    <a:pt x="679" y="2798"/>
                    <a:pt x="715" y="2763"/>
                  </a:cubicBezTo>
                  <a:lnTo>
                    <a:pt x="834" y="2643"/>
                  </a:lnTo>
                  <a:lnTo>
                    <a:pt x="1120" y="2929"/>
                  </a:lnTo>
                  <a:cubicBezTo>
                    <a:pt x="834" y="3239"/>
                    <a:pt x="620" y="3596"/>
                    <a:pt x="429" y="3977"/>
                  </a:cubicBezTo>
                  <a:cubicBezTo>
                    <a:pt x="398" y="4087"/>
                    <a:pt x="491" y="4176"/>
                    <a:pt x="585" y="4176"/>
                  </a:cubicBezTo>
                  <a:cubicBezTo>
                    <a:pt x="634" y="4176"/>
                    <a:pt x="683" y="4153"/>
                    <a:pt x="715" y="4096"/>
                  </a:cubicBezTo>
                  <a:cubicBezTo>
                    <a:pt x="1515" y="2408"/>
                    <a:pt x="3087" y="1598"/>
                    <a:pt x="4652" y="1598"/>
                  </a:cubicBezTo>
                  <a:cubicBezTo>
                    <a:pt x="6489" y="1598"/>
                    <a:pt x="8318" y="2713"/>
                    <a:pt x="8883" y="4834"/>
                  </a:cubicBezTo>
                  <a:cubicBezTo>
                    <a:pt x="8907" y="4906"/>
                    <a:pt x="8979" y="4953"/>
                    <a:pt x="9050" y="4953"/>
                  </a:cubicBezTo>
                  <a:lnTo>
                    <a:pt x="9074" y="4953"/>
                  </a:lnTo>
                  <a:cubicBezTo>
                    <a:pt x="9169" y="4906"/>
                    <a:pt x="9217" y="4834"/>
                    <a:pt x="9193" y="4739"/>
                  </a:cubicBezTo>
                  <a:cubicBezTo>
                    <a:pt x="9002" y="4072"/>
                    <a:pt x="8693" y="3453"/>
                    <a:pt x="8240" y="2929"/>
                  </a:cubicBezTo>
                  <a:lnTo>
                    <a:pt x="8526" y="2643"/>
                  </a:lnTo>
                  <a:lnTo>
                    <a:pt x="8645" y="2763"/>
                  </a:lnTo>
                  <a:cubicBezTo>
                    <a:pt x="8681" y="2798"/>
                    <a:pt x="8723" y="2816"/>
                    <a:pt x="8761" y="2816"/>
                  </a:cubicBezTo>
                  <a:cubicBezTo>
                    <a:pt x="8800" y="2816"/>
                    <a:pt x="8836" y="2798"/>
                    <a:pt x="8860" y="2763"/>
                  </a:cubicBezTo>
                  <a:lnTo>
                    <a:pt x="9312" y="2310"/>
                  </a:lnTo>
                  <a:cubicBezTo>
                    <a:pt x="9384" y="2239"/>
                    <a:pt x="9384" y="2143"/>
                    <a:pt x="9312" y="2096"/>
                  </a:cubicBezTo>
                  <a:lnTo>
                    <a:pt x="8407" y="1167"/>
                  </a:lnTo>
                  <a:cubicBezTo>
                    <a:pt x="8383" y="1143"/>
                    <a:pt x="8342" y="1131"/>
                    <a:pt x="8300" y="1131"/>
                  </a:cubicBezTo>
                  <a:cubicBezTo>
                    <a:pt x="8258" y="1131"/>
                    <a:pt x="8217" y="1143"/>
                    <a:pt x="8193" y="1167"/>
                  </a:cubicBezTo>
                  <a:lnTo>
                    <a:pt x="7740" y="1619"/>
                  </a:lnTo>
                  <a:cubicBezTo>
                    <a:pt x="7669" y="1691"/>
                    <a:pt x="7669" y="1786"/>
                    <a:pt x="7740" y="1858"/>
                  </a:cubicBezTo>
                  <a:lnTo>
                    <a:pt x="7859" y="1977"/>
                  </a:lnTo>
                  <a:lnTo>
                    <a:pt x="7550" y="2262"/>
                  </a:lnTo>
                  <a:cubicBezTo>
                    <a:pt x="6859" y="1739"/>
                    <a:pt x="6049" y="1405"/>
                    <a:pt x="5168" y="1310"/>
                  </a:cubicBezTo>
                  <a:lnTo>
                    <a:pt x="5168" y="953"/>
                  </a:lnTo>
                  <a:lnTo>
                    <a:pt x="5359" y="953"/>
                  </a:lnTo>
                  <a:cubicBezTo>
                    <a:pt x="5430" y="953"/>
                    <a:pt x="5502" y="881"/>
                    <a:pt x="5502" y="810"/>
                  </a:cubicBezTo>
                  <a:lnTo>
                    <a:pt x="5502" y="143"/>
                  </a:lnTo>
                  <a:cubicBezTo>
                    <a:pt x="5502" y="72"/>
                    <a:pt x="5430" y="0"/>
                    <a:pt x="53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6"/>
            <p:cNvSpPr/>
            <p:nvPr/>
          </p:nvSpPr>
          <p:spPr>
            <a:xfrm>
              <a:off x="4924921" y="1698534"/>
              <a:ext cx="86691" cy="80110"/>
            </a:xfrm>
            <a:custGeom>
              <a:avLst/>
              <a:gdLst/>
              <a:ahLst/>
              <a:cxnLst/>
              <a:rect l="l" t="t" r="r" b="b"/>
              <a:pathLst>
                <a:path w="2582" h="2386" extrusionOk="0">
                  <a:moveTo>
                    <a:pt x="801" y="1485"/>
                  </a:moveTo>
                  <a:cubicBezTo>
                    <a:pt x="957" y="1485"/>
                    <a:pt x="1105" y="1602"/>
                    <a:pt x="1105" y="1792"/>
                  </a:cubicBezTo>
                  <a:cubicBezTo>
                    <a:pt x="1105" y="1959"/>
                    <a:pt x="962" y="2078"/>
                    <a:pt x="795" y="2078"/>
                  </a:cubicBezTo>
                  <a:cubicBezTo>
                    <a:pt x="533" y="2078"/>
                    <a:pt x="414" y="1768"/>
                    <a:pt x="581" y="1578"/>
                  </a:cubicBezTo>
                  <a:cubicBezTo>
                    <a:pt x="644" y="1514"/>
                    <a:pt x="724" y="1485"/>
                    <a:pt x="801" y="1485"/>
                  </a:cubicBezTo>
                  <a:close/>
                  <a:moveTo>
                    <a:pt x="2412" y="0"/>
                  </a:moveTo>
                  <a:cubicBezTo>
                    <a:pt x="2373" y="0"/>
                    <a:pt x="2331" y="18"/>
                    <a:pt x="2296" y="54"/>
                  </a:cubicBezTo>
                  <a:lnTo>
                    <a:pt x="2319" y="54"/>
                  </a:lnTo>
                  <a:lnTo>
                    <a:pt x="1129" y="1245"/>
                  </a:lnTo>
                  <a:cubicBezTo>
                    <a:pt x="1019" y="1178"/>
                    <a:pt x="905" y="1148"/>
                    <a:pt x="796" y="1148"/>
                  </a:cubicBezTo>
                  <a:cubicBezTo>
                    <a:pt x="361" y="1148"/>
                    <a:pt x="0" y="1616"/>
                    <a:pt x="248" y="2054"/>
                  </a:cubicBezTo>
                  <a:cubicBezTo>
                    <a:pt x="371" y="2283"/>
                    <a:pt x="583" y="2386"/>
                    <a:pt x="792" y="2386"/>
                  </a:cubicBezTo>
                  <a:cubicBezTo>
                    <a:pt x="1106" y="2386"/>
                    <a:pt x="1414" y="2154"/>
                    <a:pt x="1414" y="1768"/>
                  </a:cubicBezTo>
                  <a:cubicBezTo>
                    <a:pt x="1414" y="1649"/>
                    <a:pt x="1391" y="1554"/>
                    <a:pt x="1319" y="1459"/>
                  </a:cubicBezTo>
                  <a:lnTo>
                    <a:pt x="2510" y="268"/>
                  </a:lnTo>
                  <a:cubicBezTo>
                    <a:pt x="2581" y="197"/>
                    <a:pt x="2581" y="101"/>
                    <a:pt x="2510" y="54"/>
                  </a:cubicBezTo>
                  <a:cubicBezTo>
                    <a:pt x="2486" y="18"/>
                    <a:pt x="2450" y="0"/>
                    <a:pt x="24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6"/>
            <p:cNvSpPr/>
            <p:nvPr/>
          </p:nvSpPr>
          <p:spPr>
            <a:xfrm>
              <a:off x="4768025" y="1622487"/>
              <a:ext cx="388295" cy="293613"/>
            </a:xfrm>
            <a:custGeom>
              <a:avLst/>
              <a:gdLst/>
              <a:ahLst/>
              <a:cxnLst/>
              <a:rect l="l" t="t" r="r" b="b"/>
              <a:pathLst>
                <a:path w="11565" h="8745" extrusionOk="0">
                  <a:moveTo>
                    <a:pt x="5635" y="318"/>
                  </a:moveTo>
                  <a:cubicBezTo>
                    <a:pt x="6183" y="342"/>
                    <a:pt x="6730" y="485"/>
                    <a:pt x="7207" y="747"/>
                  </a:cubicBezTo>
                  <a:lnTo>
                    <a:pt x="6969" y="1152"/>
                  </a:lnTo>
                  <a:cubicBezTo>
                    <a:pt x="6921" y="1223"/>
                    <a:pt x="6945" y="1295"/>
                    <a:pt x="6992" y="1342"/>
                  </a:cubicBezTo>
                  <a:cubicBezTo>
                    <a:pt x="7026" y="1376"/>
                    <a:pt x="7069" y="1393"/>
                    <a:pt x="7111" y="1393"/>
                  </a:cubicBezTo>
                  <a:cubicBezTo>
                    <a:pt x="7159" y="1393"/>
                    <a:pt x="7205" y="1370"/>
                    <a:pt x="7231" y="1319"/>
                  </a:cubicBezTo>
                  <a:lnTo>
                    <a:pt x="7492" y="890"/>
                  </a:lnTo>
                  <a:cubicBezTo>
                    <a:pt x="7945" y="1200"/>
                    <a:pt x="8326" y="1581"/>
                    <a:pt x="8636" y="2033"/>
                  </a:cubicBezTo>
                  <a:lnTo>
                    <a:pt x="8207" y="2295"/>
                  </a:lnTo>
                  <a:cubicBezTo>
                    <a:pt x="8135" y="2319"/>
                    <a:pt x="8112" y="2414"/>
                    <a:pt x="8135" y="2486"/>
                  </a:cubicBezTo>
                  <a:cubicBezTo>
                    <a:pt x="8167" y="2549"/>
                    <a:pt x="8220" y="2581"/>
                    <a:pt x="8280" y="2581"/>
                  </a:cubicBezTo>
                  <a:cubicBezTo>
                    <a:pt x="8310" y="2581"/>
                    <a:pt x="8342" y="2573"/>
                    <a:pt x="8374" y="2557"/>
                  </a:cubicBezTo>
                  <a:lnTo>
                    <a:pt x="8802" y="2319"/>
                  </a:lnTo>
                  <a:cubicBezTo>
                    <a:pt x="9112" y="2938"/>
                    <a:pt x="9255" y="3652"/>
                    <a:pt x="9207" y="4343"/>
                  </a:cubicBezTo>
                  <a:cubicBezTo>
                    <a:pt x="9088" y="4438"/>
                    <a:pt x="8969" y="4557"/>
                    <a:pt x="8898" y="4676"/>
                  </a:cubicBezTo>
                  <a:cubicBezTo>
                    <a:pt x="8607" y="4257"/>
                    <a:pt x="8162" y="4056"/>
                    <a:pt x="7721" y="4056"/>
                  </a:cubicBezTo>
                  <a:cubicBezTo>
                    <a:pt x="7185" y="4056"/>
                    <a:pt x="6656" y="4353"/>
                    <a:pt x="6421" y="4915"/>
                  </a:cubicBezTo>
                  <a:cubicBezTo>
                    <a:pt x="6206" y="5439"/>
                    <a:pt x="6326" y="6058"/>
                    <a:pt x="6730" y="6463"/>
                  </a:cubicBezTo>
                  <a:lnTo>
                    <a:pt x="7469" y="7201"/>
                  </a:lnTo>
                  <a:cubicBezTo>
                    <a:pt x="6921" y="7558"/>
                    <a:pt x="6278" y="7749"/>
                    <a:pt x="5635" y="7772"/>
                  </a:cubicBezTo>
                  <a:lnTo>
                    <a:pt x="5635" y="7296"/>
                  </a:lnTo>
                  <a:cubicBezTo>
                    <a:pt x="5635" y="7201"/>
                    <a:pt x="5587" y="7153"/>
                    <a:pt x="5516" y="7129"/>
                  </a:cubicBezTo>
                  <a:cubicBezTo>
                    <a:pt x="5503" y="7126"/>
                    <a:pt x="5491" y="7125"/>
                    <a:pt x="5479" y="7125"/>
                  </a:cubicBezTo>
                  <a:cubicBezTo>
                    <a:pt x="5397" y="7125"/>
                    <a:pt x="5325" y="7189"/>
                    <a:pt x="5325" y="7272"/>
                  </a:cubicBezTo>
                  <a:lnTo>
                    <a:pt x="5325" y="7772"/>
                  </a:lnTo>
                  <a:cubicBezTo>
                    <a:pt x="4778" y="7749"/>
                    <a:pt x="4254" y="7606"/>
                    <a:pt x="3754" y="7344"/>
                  </a:cubicBezTo>
                  <a:lnTo>
                    <a:pt x="3992" y="6939"/>
                  </a:lnTo>
                  <a:cubicBezTo>
                    <a:pt x="4039" y="6867"/>
                    <a:pt x="4016" y="6772"/>
                    <a:pt x="3968" y="6724"/>
                  </a:cubicBezTo>
                  <a:cubicBezTo>
                    <a:pt x="3938" y="6705"/>
                    <a:pt x="3901" y="6693"/>
                    <a:pt x="3863" y="6693"/>
                  </a:cubicBezTo>
                  <a:cubicBezTo>
                    <a:pt x="3810" y="6693"/>
                    <a:pt x="3758" y="6716"/>
                    <a:pt x="3730" y="6772"/>
                  </a:cubicBezTo>
                  <a:lnTo>
                    <a:pt x="3492" y="7201"/>
                  </a:lnTo>
                  <a:cubicBezTo>
                    <a:pt x="3015" y="6891"/>
                    <a:pt x="2634" y="6510"/>
                    <a:pt x="2349" y="6034"/>
                  </a:cubicBezTo>
                  <a:lnTo>
                    <a:pt x="2753" y="5796"/>
                  </a:lnTo>
                  <a:cubicBezTo>
                    <a:pt x="2825" y="5772"/>
                    <a:pt x="2849" y="5700"/>
                    <a:pt x="2825" y="5605"/>
                  </a:cubicBezTo>
                  <a:cubicBezTo>
                    <a:pt x="2809" y="5542"/>
                    <a:pt x="2751" y="5510"/>
                    <a:pt x="2693" y="5510"/>
                  </a:cubicBezTo>
                  <a:cubicBezTo>
                    <a:pt x="2663" y="5510"/>
                    <a:pt x="2634" y="5518"/>
                    <a:pt x="2611" y="5534"/>
                  </a:cubicBezTo>
                  <a:lnTo>
                    <a:pt x="2182" y="5772"/>
                  </a:lnTo>
                  <a:cubicBezTo>
                    <a:pt x="1920" y="5296"/>
                    <a:pt x="1777" y="4748"/>
                    <a:pt x="1753" y="4200"/>
                  </a:cubicBezTo>
                  <a:lnTo>
                    <a:pt x="2253" y="4200"/>
                  </a:lnTo>
                  <a:cubicBezTo>
                    <a:pt x="2325" y="4200"/>
                    <a:pt x="2372" y="4153"/>
                    <a:pt x="2396" y="4081"/>
                  </a:cubicBezTo>
                  <a:cubicBezTo>
                    <a:pt x="2420" y="3986"/>
                    <a:pt x="2349" y="3891"/>
                    <a:pt x="2253" y="3891"/>
                  </a:cubicBezTo>
                  <a:lnTo>
                    <a:pt x="1753" y="3891"/>
                  </a:lnTo>
                  <a:cubicBezTo>
                    <a:pt x="1777" y="3343"/>
                    <a:pt x="1920" y="2795"/>
                    <a:pt x="2182" y="2319"/>
                  </a:cubicBezTo>
                  <a:lnTo>
                    <a:pt x="2611" y="2557"/>
                  </a:lnTo>
                  <a:cubicBezTo>
                    <a:pt x="2634" y="2573"/>
                    <a:pt x="2661" y="2581"/>
                    <a:pt x="2687" y="2581"/>
                  </a:cubicBezTo>
                  <a:cubicBezTo>
                    <a:pt x="2740" y="2581"/>
                    <a:pt x="2793" y="2549"/>
                    <a:pt x="2825" y="2486"/>
                  </a:cubicBezTo>
                  <a:cubicBezTo>
                    <a:pt x="2849" y="2414"/>
                    <a:pt x="2825" y="2319"/>
                    <a:pt x="2753" y="2295"/>
                  </a:cubicBezTo>
                  <a:lnTo>
                    <a:pt x="2349" y="2033"/>
                  </a:lnTo>
                  <a:cubicBezTo>
                    <a:pt x="2634" y="1581"/>
                    <a:pt x="3015" y="1200"/>
                    <a:pt x="3492" y="890"/>
                  </a:cubicBezTo>
                  <a:lnTo>
                    <a:pt x="3730" y="1319"/>
                  </a:lnTo>
                  <a:cubicBezTo>
                    <a:pt x="3755" y="1370"/>
                    <a:pt x="3801" y="1393"/>
                    <a:pt x="3850" y="1393"/>
                  </a:cubicBezTo>
                  <a:cubicBezTo>
                    <a:pt x="3891" y="1393"/>
                    <a:pt x="3935" y="1376"/>
                    <a:pt x="3968" y="1342"/>
                  </a:cubicBezTo>
                  <a:cubicBezTo>
                    <a:pt x="4016" y="1295"/>
                    <a:pt x="4039" y="1223"/>
                    <a:pt x="3992" y="1152"/>
                  </a:cubicBezTo>
                  <a:lnTo>
                    <a:pt x="3754" y="747"/>
                  </a:lnTo>
                  <a:cubicBezTo>
                    <a:pt x="4254" y="485"/>
                    <a:pt x="4778" y="342"/>
                    <a:pt x="5325" y="318"/>
                  </a:cubicBezTo>
                  <a:lnTo>
                    <a:pt x="5325" y="795"/>
                  </a:lnTo>
                  <a:cubicBezTo>
                    <a:pt x="5325" y="866"/>
                    <a:pt x="5373" y="938"/>
                    <a:pt x="5444" y="961"/>
                  </a:cubicBezTo>
                  <a:cubicBezTo>
                    <a:pt x="5457" y="964"/>
                    <a:pt x="5469" y="966"/>
                    <a:pt x="5481" y="966"/>
                  </a:cubicBezTo>
                  <a:cubicBezTo>
                    <a:pt x="5563" y="966"/>
                    <a:pt x="5635" y="898"/>
                    <a:pt x="5635" y="795"/>
                  </a:cubicBezTo>
                  <a:lnTo>
                    <a:pt x="5635" y="318"/>
                  </a:lnTo>
                  <a:close/>
                  <a:moveTo>
                    <a:pt x="5413" y="0"/>
                  </a:moveTo>
                  <a:cubicBezTo>
                    <a:pt x="4081" y="0"/>
                    <a:pt x="2741" y="643"/>
                    <a:pt x="1944" y="2081"/>
                  </a:cubicBezTo>
                  <a:cubicBezTo>
                    <a:pt x="298" y="5012"/>
                    <a:pt x="2648" y="8124"/>
                    <a:pt x="5462" y="8124"/>
                  </a:cubicBezTo>
                  <a:cubicBezTo>
                    <a:pt x="6192" y="8124"/>
                    <a:pt x="6953" y="7914"/>
                    <a:pt x="7683" y="7439"/>
                  </a:cubicBezTo>
                  <a:lnTo>
                    <a:pt x="7921" y="7677"/>
                  </a:lnTo>
                  <a:cubicBezTo>
                    <a:pt x="7183" y="8153"/>
                    <a:pt x="6349" y="8415"/>
                    <a:pt x="5468" y="8415"/>
                  </a:cubicBezTo>
                  <a:cubicBezTo>
                    <a:pt x="2539" y="8391"/>
                    <a:pt x="443" y="5581"/>
                    <a:pt x="1277" y="2771"/>
                  </a:cubicBezTo>
                  <a:cubicBezTo>
                    <a:pt x="1301" y="2700"/>
                    <a:pt x="1253" y="2605"/>
                    <a:pt x="1182" y="2581"/>
                  </a:cubicBezTo>
                  <a:cubicBezTo>
                    <a:pt x="1165" y="2577"/>
                    <a:pt x="1149" y="2575"/>
                    <a:pt x="1133" y="2575"/>
                  </a:cubicBezTo>
                  <a:cubicBezTo>
                    <a:pt x="1056" y="2575"/>
                    <a:pt x="987" y="2621"/>
                    <a:pt x="967" y="2700"/>
                  </a:cubicBezTo>
                  <a:cubicBezTo>
                    <a:pt x="1" y="5946"/>
                    <a:pt x="2581" y="8745"/>
                    <a:pt x="5479" y="8745"/>
                  </a:cubicBezTo>
                  <a:cubicBezTo>
                    <a:pt x="6366" y="8745"/>
                    <a:pt x="7282" y="8483"/>
                    <a:pt x="8135" y="7891"/>
                  </a:cubicBezTo>
                  <a:lnTo>
                    <a:pt x="8755" y="8511"/>
                  </a:lnTo>
                  <a:cubicBezTo>
                    <a:pt x="8790" y="8534"/>
                    <a:pt x="8832" y="8546"/>
                    <a:pt x="8874" y="8546"/>
                  </a:cubicBezTo>
                  <a:cubicBezTo>
                    <a:pt x="8915" y="8546"/>
                    <a:pt x="8957" y="8534"/>
                    <a:pt x="8993" y="8511"/>
                  </a:cubicBezTo>
                  <a:lnTo>
                    <a:pt x="9779" y="7701"/>
                  </a:lnTo>
                  <a:cubicBezTo>
                    <a:pt x="9850" y="7653"/>
                    <a:pt x="9850" y="7558"/>
                    <a:pt x="9779" y="7487"/>
                  </a:cubicBezTo>
                  <a:cubicBezTo>
                    <a:pt x="9755" y="7451"/>
                    <a:pt x="9713" y="7433"/>
                    <a:pt x="9672" y="7433"/>
                  </a:cubicBezTo>
                  <a:cubicBezTo>
                    <a:pt x="9630" y="7433"/>
                    <a:pt x="9588" y="7451"/>
                    <a:pt x="9564" y="7487"/>
                  </a:cubicBezTo>
                  <a:lnTo>
                    <a:pt x="8874" y="8177"/>
                  </a:lnTo>
                  <a:lnTo>
                    <a:pt x="7111" y="6415"/>
                  </a:lnTo>
                  <a:lnTo>
                    <a:pt x="7588" y="6415"/>
                  </a:lnTo>
                  <a:cubicBezTo>
                    <a:pt x="7635" y="6415"/>
                    <a:pt x="7683" y="6391"/>
                    <a:pt x="7707" y="6343"/>
                  </a:cubicBezTo>
                  <a:lnTo>
                    <a:pt x="8040" y="5867"/>
                  </a:lnTo>
                  <a:lnTo>
                    <a:pt x="8731" y="7201"/>
                  </a:lnTo>
                  <a:cubicBezTo>
                    <a:pt x="8767" y="7248"/>
                    <a:pt x="8820" y="7272"/>
                    <a:pt x="8874" y="7272"/>
                  </a:cubicBezTo>
                  <a:cubicBezTo>
                    <a:pt x="8927" y="7272"/>
                    <a:pt x="8981" y="7248"/>
                    <a:pt x="9017" y="7201"/>
                  </a:cubicBezTo>
                  <a:lnTo>
                    <a:pt x="9374" y="6415"/>
                  </a:lnTo>
                  <a:lnTo>
                    <a:pt x="9969" y="6415"/>
                  </a:lnTo>
                  <a:cubicBezTo>
                    <a:pt x="9975" y="6416"/>
                    <a:pt x="9981" y="6416"/>
                    <a:pt x="9987" y="6416"/>
                  </a:cubicBezTo>
                  <a:cubicBezTo>
                    <a:pt x="10154" y="6416"/>
                    <a:pt x="10154" y="6104"/>
                    <a:pt x="9987" y="6104"/>
                  </a:cubicBezTo>
                  <a:cubicBezTo>
                    <a:pt x="9981" y="6104"/>
                    <a:pt x="9975" y="6105"/>
                    <a:pt x="9969" y="6105"/>
                  </a:cubicBezTo>
                  <a:lnTo>
                    <a:pt x="9255" y="6105"/>
                  </a:lnTo>
                  <a:cubicBezTo>
                    <a:pt x="9255" y="6105"/>
                    <a:pt x="9159" y="6153"/>
                    <a:pt x="9136" y="6201"/>
                  </a:cubicBezTo>
                  <a:lnTo>
                    <a:pt x="8850" y="6772"/>
                  </a:lnTo>
                  <a:lnTo>
                    <a:pt x="8183" y="5486"/>
                  </a:lnTo>
                  <a:cubicBezTo>
                    <a:pt x="8147" y="5439"/>
                    <a:pt x="8094" y="5415"/>
                    <a:pt x="8040" y="5415"/>
                  </a:cubicBezTo>
                  <a:cubicBezTo>
                    <a:pt x="7987" y="5415"/>
                    <a:pt x="7933" y="5439"/>
                    <a:pt x="7897" y="5486"/>
                  </a:cubicBezTo>
                  <a:lnTo>
                    <a:pt x="7492" y="6129"/>
                  </a:lnTo>
                  <a:lnTo>
                    <a:pt x="6802" y="6129"/>
                  </a:lnTo>
                  <a:cubicBezTo>
                    <a:pt x="6802" y="6129"/>
                    <a:pt x="6540" y="5415"/>
                    <a:pt x="6683" y="5057"/>
                  </a:cubicBezTo>
                  <a:cubicBezTo>
                    <a:pt x="6872" y="4608"/>
                    <a:pt x="7285" y="4382"/>
                    <a:pt x="7696" y="4382"/>
                  </a:cubicBezTo>
                  <a:cubicBezTo>
                    <a:pt x="8112" y="4382"/>
                    <a:pt x="8527" y="4614"/>
                    <a:pt x="8707" y="5081"/>
                  </a:cubicBezTo>
                  <a:cubicBezTo>
                    <a:pt x="8731" y="5153"/>
                    <a:pt x="8796" y="5188"/>
                    <a:pt x="8862" y="5188"/>
                  </a:cubicBezTo>
                  <a:cubicBezTo>
                    <a:pt x="8927" y="5188"/>
                    <a:pt x="8993" y="5153"/>
                    <a:pt x="9017" y="5081"/>
                  </a:cubicBezTo>
                  <a:cubicBezTo>
                    <a:pt x="9196" y="4614"/>
                    <a:pt x="9611" y="4382"/>
                    <a:pt x="10028" y="4382"/>
                  </a:cubicBezTo>
                  <a:cubicBezTo>
                    <a:pt x="10439" y="4382"/>
                    <a:pt x="10852" y="4608"/>
                    <a:pt x="11041" y="5057"/>
                  </a:cubicBezTo>
                  <a:cubicBezTo>
                    <a:pt x="11208" y="5462"/>
                    <a:pt x="11136" y="5939"/>
                    <a:pt x="10803" y="6248"/>
                  </a:cubicBezTo>
                  <a:lnTo>
                    <a:pt x="10041" y="7010"/>
                  </a:lnTo>
                  <a:cubicBezTo>
                    <a:pt x="9969" y="7082"/>
                    <a:pt x="9969" y="7177"/>
                    <a:pt x="10041" y="7248"/>
                  </a:cubicBezTo>
                  <a:cubicBezTo>
                    <a:pt x="10064" y="7272"/>
                    <a:pt x="10106" y="7284"/>
                    <a:pt x="10148" y="7284"/>
                  </a:cubicBezTo>
                  <a:cubicBezTo>
                    <a:pt x="10189" y="7284"/>
                    <a:pt x="10231" y="7272"/>
                    <a:pt x="10255" y="7248"/>
                  </a:cubicBezTo>
                  <a:lnTo>
                    <a:pt x="11041" y="6463"/>
                  </a:lnTo>
                  <a:cubicBezTo>
                    <a:pt x="11446" y="6058"/>
                    <a:pt x="11565" y="5462"/>
                    <a:pt x="11327" y="4938"/>
                  </a:cubicBezTo>
                  <a:lnTo>
                    <a:pt x="11350" y="4915"/>
                  </a:lnTo>
                  <a:cubicBezTo>
                    <a:pt x="11136" y="4438"/>
                    <a:pt x="10684" y="4105"/>
                    <a:pt x="10160" y="4057"/>
                  </a:cubicBezTo>
                  <a:cubicBezTo>
                    <a:pt x="10160" y="3867"/>
                    <a:pt x="10136" y="3676"/>
                    <a:pt x="10112" y="3510"/>
                  </a:cubicBezTo>
                  <a:cubicBezTo>
                    <a:pt x="10112" y="3427"/>
                    <a:pt x="10058" y="3362"/>
                    <a:pt x="9982" y="3362"/>
                  </a:cubicBezTo>
                  <a:cubicBezTo>
                    <a:pt x="9970" y="3362"/>
                    <a:pt x="9958" y="3364"/>
                    <a:pt x="9945" y="3367"/>
                  </a:cubicBezTo>
                  <a:cubicBezTo>
                    <a:pt x="9874" y="3367"/>
                    <a:pt x="9802" y="3462"/>
                    <a:pt x="9802" y="3533"/>
                  </a:cubicBezTo>
                  <a:cubicBezTo>
                    <a:pt x="9826" y="3724"/>
                    <a:pt x="9850" y="3891"/>
                    <a:pt x="9826" y="4057"/>
                  </a:cubicBezTo>
                  <a:cubicBezTo>
                    <a:pt x="9731" y="4081"/>
                    <a:pt x="9612" y="4105"/>
                    <a:pt x="9493" y="4153"/>
                  </a:cubicBezTo>
                  <a:cubicBezTo>
                    <a:pt x="9566" y="1579"/>
                    <a:pt x="7499" y="0"/>
                    <a:pt x="54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8" name="Google Shape;788;p36"/>
          <p:cNvGrpSpPr/>
          <p:nvPr/>
        </p:nvGrpSpPr>
        <p:grpSpPr>
          <a:xfrm>
            <a:off x="7054092" y="1907003"/>
            <a:ext cx="378827" cy="355291"/>
            <a:chOff x="4779104" y="2133028"/>
            <a:chExt cx="378827" cy="355291"/>
          </a:xfrm>
        </p:grpSpPr>
        <p:sp>
          <p:nvSpPr>
            <p:cNvPr id="789" name="Google Shape;789;p36"/>
            <p:cNvSpPr/>
            <p:nvPr/>
          </p:nvSpPr>
          <p:spPr>
            <a:xfrm>
              <a:off x="4779104" y="2133028"/>
              <a:ext cx="378827" cy="355291"/>
            </a:xfrm>
            <a:custGeom>
              <a:avLst/>
              <a:gdLst/>
              <a:ahLst/>
              <a:cxnLst/>
              <a:rect l="l" t="t" r="r" b="b"/>
              <a:pathLst>
                <a:path w="11283" h="10582" extrusionOk="0">
                  <a:moveTo>
                    <a:pt x="10616" y="3116"/>
                  </a:moveTo>
                  <a:lnTo>
                    <a:pt x="10616" y="3116"/>
                  </a:lnTo>
                  <a:cubicBezTo>
                    <a:pt x="10973" y="3926"/>
                    <a:pt x="10854" y="4878"/>
                    <a:pt x="10330" y="5617"/>
                  </a:cubicBezTo>
                  <a:lnTo>
                    <a:pt x="9901" y="5617"/>
                  </a:lnTo>
                  <a:cubicBezTo>
                    <a:pt x="10473" y="5021"/>
                    <a:pt x="10663" y="4140"/>
                    <a:pt x="10377" y="3378"/>
                  </a:cubicBezTo>
                  <a:cubicBezTo>
                    <a:pt x="10473" y="3307"/>
                    <a:pt x="10544" y="3211"/>
                    <a:pt x="10616" y="3116"/>
                  </a:cubicBezTo>
                  <a:close/>
                  <a:moveTo>
                    <a:pt x="3360" y="1544"/>
                  </a:moveTo>
                  <a:cubicBezTo>
                    <a:pt x="4362" y="1544"/>
                    <a:pt x="5264" y="2181"/>
                    <a:pt x="5638" y="3116"/>
                  </a:cubicBezTo>
                  <a:cubicBezTo>
                    <a:pt x="5662" y="3188"/>
                    <a:pt x="5728" y="3223"/>
                    <a:pt x="5793" y="3223"/>
                  </a:cubicBezTo>
                  <a:cubicBezTo>
                    <a:pt x="5859" y="3223"/>
                    <a:pt x="5924" y="3188"/>
                    <a:pt x="5948" y="3116"/>
                  </a:cubicBezTo>
                  <a:cubicBezTo>
                    <a:pt x="6162" y="2568"/>
                    <a:pt x="6567" y="2116"/>
                    <a:pt x="7067" y="1854"/>
                  </a:cubicBezTo>
                  <a:cubicBezTo>
                    <a:pt x="7067" y="1949"/>
                    <a:pt x="7091" y="2068"/>
                    <a:pt x="7091" y="2187"/>
                  </a:cubicBezTo>
                  <a:cubicBezTo>
                    <a:pt x="6710" y="2449"/>
                    <a:pt x="6400" y="2806"/>
                    <a:pt x="6234" y="3235"/>
                  </a:cubicBezTo>
                  <a:cubicBezTo>
                    <a:pt x="6162" y="3426"/>
                    <a:pt x="5984" y="3521"/>
                    <a:pt x="5805" y="3521"/>
                  </a:cubicBezTo>
                  <a:cubicBezTo>
                    <a:pt x="5626" y="3521"/>
                    <a:pt x="5448" y="3426"/>
                    <a:pt x="5376" y="3235"/>
                  </a:cubicBezTo>
                  <a:cubicBezTo>
                    <a:pt x="5008" y="2364"/>
                    <a:pt x="4180" y="1859"/>
                    <a:pt x="3316" y="1859"/>
                  </a:cubicBezTo>
                  <a:cubicBezTo>
                    <a:pt x="2951" y="1859"/>
                    <a:pt x="2579" y="1949"/>
                    <a:pt x="2233" y="2140"/>
                  </a:cubicBezTo>
                  <a:cubicBezTo>
                    <a:pt x="2138" y="2164"/>
                    <a:pt x="2114" y="2259"/>
                    <a:pt x="2161" y="2330"/>
                  </a:cubicBezTo>
                  <a:cubicBezTo>
                    <a:pt x="2193" y="2394"/>
                    <a:pt x="2246" y="2425"/>
                    <a:pt x="2299" y="2425"/>
                  </a:cubicBezTo>
                  <a:cubicBezTo>
                    <a:pt x="2325" y="2425"/>
                    <a:pt x="2352" y="2418"/>
                    <a:pt x="2376" y="2402"/>
                  </a:cubicBezTo>
                  <a:cubicBezTo>
                    <a:pt x="2662" y="2235"/>
                    <a:pt x="2971" y="2164"/>
                    <a:pt x="3305" y="2164"/>
                  </a:cubicBezTo>
                  <a:cubicBezTo>
                    <a:pt x="4067" y="2164"/>
                    <a:pt x="4781" y="2640"/>
                    <a:pt x="5067" y="3354"/>
                  </a:cubicBezTo>
                  <a:cubicBezTo>
                    <a:pt x="5198" y="3688"/>
                    <a:pt x="5495" y="3854"/>
                    <a:pt x="5793" y="3854"/>
                  </a:cubicBezTo>
                  <a:cubicBezTo>
                    <a:pt x="6091" y="3854"/>
                    <a:pt x="6389" y="3688"/>
                    <a:pt x="6519" y="3354"/>
                  </a:cubicBezTo>
                  <a:cubicBezTo>
                    <a:pt x="6662" y="3021"/>
                    <a:pt x="6877" y="2735"/>
                    <a:pt x="7162" y="2545"/>
                  </a:cubicBezTo>
                  <a:cubicBezTo>
                    <a:pt x="7440" y="3395"/>
                    <a:pt x="8212" y="3897"/>
                    <a:pt x="9024" y="3897"/>
                  </a:cubicBezTo>
                  <a:cubicBezTo>
                    <a:pt x="9394" y="3897"/>
                    <a:pt x="9772" y="3792"/>
                    <a:pt x="10115" y="3569"/>
                  </a:cubicBezTo>
                  <a:lnTo>
                    <a:pt x="10115" y="3569"/>
                  </a:lnTo>
                  <a:cubicBezTo>
                    <a:pt x="10306" y="4235"/>
                    <a:pt x="10115" y="4926"/>
                    <a:pt x="9639" y="5402"/>
                  </a:cubicBezTo>
                  <a:lnTo>
                    <a:pt x="9472" y="5593"/>
                  </a:lnTo>
                  <a:lnTo>
                    <a:pt x="8020" y="5593"/>
                  </a:lnTo>
                  <a:cubicBezTo>
                    <a:pt x="8020" y="5593"/>
                    <a:pt x="7925" y="5593"/>
                    <a:pt x="7901" y="5640"/>
                  </a:cubicBezTo>
                  <a:lnTo>
                    <a:pt x="7353" y="6379"/>
                  </a:lnTo>
                  <a:lnTo>
                    <a:pt x="6567" y="4474"/>
                  </a:lnTo>
                  <a:cubicBezTo>
                    <a:pt x="6543" y="4402"/>
                    <a:pt x="6484" y="4366"/>
                    <a:pt x="6424" y="4366"/>
                  </a:cubicBezTo>
                  <a:cubicBezTo>
                    <a:pt x="6365" y="4366"/>
                    <a:pt x="6305" y="4402"/>
                    <a:pt x="6281" y="4474"/>
                  </a:cubicBezTo>
                  <a:lnTo>
                    <a:pt x="5353" y="7069"/>
                  </a:lnTo>
                  <a:lnTo>
                    <a:pt x="4138" y="3616"/>
                  </a:lnTo>
                  <a:cubicBezTo>
                    <a:pt x="4112" y="3539"/>
                    <a:pt x="4045" y="3496"/>
                    <a:pt x="3977" y="3496"/>
                  </a:cubicBezTo>
                  <a:cubicBezTo>
                    <a:pt x="3919" y="3496"/>
                    <a:pt x="3861" y="3527"/>
                    <a:pt x="3828" y="3592"/>
                  </a:cubicBezTo>
                  <a:lnTo>
                    <a:pt x="2828" y="5617"/>
                  </a:lnTo>
                  <a:lnTo>
                    <a:pt x="2138" y="5617"/>
                  </a:lnTo>
                  <a:lnTo>
                    <a:pt x="1947" y="5426"/>
                  </a:lnTo>
                  <a:cubicBezTo>
                    <a:pt x="1256" y="4712"/>
                    <a:pt x="1233" y="3569"/>
                    <a:pt x="1899" y="2806"/>
                  </a:cubicBezTo>
                  <a:cubicBezTo>
                    <a:pt x="2005" y="2701"/>
                    <a:pt x="1902" y="2555"/>
                    <a:pt x="1783" y="2555"/>
                  </a:cubicBezTo>
                  <a:cubicBezTo>
                    <a:pt x="1742" y="2555"/>
                    <a:pt x="1698" y="2573"/>
                    <a:pt x="1661" y="2616"/>
                  </a:cubicBezTo>
                  <a:cubicBezTo>
                    <a:pt x="899" y="3473"/>
                    <a:pt x="923" y="4783"/>
                    <a:pt x="1709" y="5617"/>
                  </a:cubicBezTo>
                  <a:lnTo>
                    <a:pt x="1280" y="5617"/>
                  </a:lnTo>
                  <a:cubicBezTo>
                    <a:pt x="1" y="3958"/>
                    <a:pt x="1174" y="1544"/>
                    <a:pt x="3274" y="1544"/>
                  </a:cubicBezTo>
                  <a:cubicBezTo>
                    <a:pt x="3284" y="1544"/>
                    <a:pt x="3294" y="1544"/>
                    <a:pt x="3305" y="1544"/>
                  </a:cubicBezTo>
                  <a:cubicBezTo>
                    <a:pt x="3323" y="1544"/>
                    <a:pt x="3341" y="1544"/>
                    <a:pt x="3360" y="1544"/>
                  </a:cubicBezTo>
                  <a:close/>
                  <a:moveTo>
                    <a:pt x="3971" y="4045"/>
                  </a:moveTo>
                  <a:lnTo>
                    <a:pt x="5210" y="7617"/>
                  </a:lnTo>
                  <a:cubicBezTo>
                    <a:pt x="5234" y="7688"/>
                    <a:pt x="5293" y="7724"/>
                    <a:pt x="5356" y="7724"/>
                  </a:cubicBezTo>
                  <a:cubicBezTo>
                    <a:pt x="5418" y="7724"/>
                    <a:pt x="5484" y="7688"/>
                    <a:pt x="5519" y="7617"/>
                  </a:cubicBezTo>
                  <a:lnTo>
                    <a:pt x="6448" y="4974"/>
                  </a:lnTo>
                  <a:lnTo>
                    <a:pt x="7186" y="6736"/>
                  </a:lnTo>
                  <a:cubicBezTo>
                    <a:pt x="7214" y="6805"/>
                    <a:pt x="7274" y="6842"/>
                    <a:pt x="7334" y="6842"/>
                  </a:cubicBezTo>
                  <a:cubicBezTo>
                    <a:pt x="7376" y="6842"/>
                    <a:pt x="7418" y="6823"/>
                    <a:pt x="7448" y="6783"/>
                  </a:cubicBezTo>
                  <a:lnTo>
                    <a:pt x="8115" y="5879"/>
                  </a:lnTo>
                  <a:lnTo>
                    <a:pt x="9163" y="5879"/>
                  </a:lnTo>
                  <a:lnTo>
                    <a:pt x="5805" y="9284"/>
                  </a:lnTo>
                  <a:lnTo>
                    <a:pt x="2447" y="5902"/>
                  </a:lnTo>
                  <a:lnTo>
                    <a:pt x="2947" y="5902"/>
                  </a:lnTo>
                  <a:cubicBezTo>
                    <a:pt x="2995" y="5902"/>
                    <a:pt x="3043" y="5879"/>
                    <a:pt x="3066" y="5831"/>
                  </a:cubicBezTo>
                  <a:lnTo>
                    <a:pt x="3971" y="4045"/>
                  </a:lnTo>
                  <a:close/>
                  <a:moveTo>
                    <a:pt x="9036" y="0"/>
                  </a:moveTo>
                  <a:cubicBezTo>
                    <a:pt x="8172" y="0"/>
                    <a:pt x="7351" y="570"/>
                    <a:pt x="7115" y="1497"/>
                  </a:cubicBezTo>
                  <a:cubicBezTo>
                    <a:pt x="6567" y="1735"/>
                    <a:pt x="6091" y="2164"/>
                    <a:pt x="5805" y="2711"/>
                  </a:cubicBezTo>
                  <a:cubicBezTo>
                    <a:pt x="5279" y="1770"/>
                    <a:pt x="4303" y="1235"/>
                    <a:pt x="3301" y="1235"/>
                  </a:cubicBezTo>
                  <a:cubicBezTo>
                    <a:pt x="2808" y="1235"/>
                    <a:pt x="2308" y="1365"/>
                    <a:pt x="1852" y="1640"/>
                  </a:cubicBezTo>
                  <a:cubicBezTo>
                    <a:pt x="471" y="2449"/>
                    <a:pt x="42" y="4235"/>
                    <a:pt x="899" y="5617"/>
                  </a:cubicBezTo>
                  <a:lnTo>
                    <a:pt x="613" y="5617"/>
                  </a:lnTo>
                  <a:cubicBezTo>
                    <a:pt x="604" y="5613"/>
                    <a:pt x="594" y="5612"/>
                    <a:pt x="585" y="5612"/>
                  </a:cubicBezTo>
                  <a:cubicBezTo>
                    <a:pt x="524" y="5612"/>
                    <a:pt x="467" y="5674"/>
                    <a:pt x="447" y="5736"/>
                  </a:cubicBezTo>
                  <a:cubicBezTo>
                    <a:pt x="447" y="5831"/>
                    <a:pt x="518" y="5926"/>
                    <a:pt x="613" y="5926"/>
                  </a:cubicBezTo>
                  <a:lnTo>
                    <a:pt x="1114" y="5926"/>
                  </a:lnTo>
                  <a:lnTo>
                    <a:pt x="3876" y="8665"/>
                  </a:lnTo>
                  <a:cubicBezTo>
                    <a:pt x="3900" y="8701"/>
                    <a:pt x="3936" y="8718"/>
                    <a:pt x="3974" y="8718"/>
                  </a:cubicBezTo>
                  <a:cubicBezTo>
                    <a:pt x="4013" y="8718"/>
                    <a:pt x="4055" y="8701"/>
                    <a:pt x="4090" y="8665"/>
                  </a:cubicBezTo>
                  <a:cubicBezTo>
                    <a:pt x="4162" y="8593"/>
                    <a:pt x="4162" y="8498"/>
                    <a:pt x="4090" y="8451"/>
                  </a:cubicBezTo>
                  <a:lnTo>
                    <a:pt x="1542" y="5926"/>
                  </a:lnTo>
                  <a:lnTo>
                    <a:pt x="1995" y="5926"/>
                  </a:lnTo>
                  <a:lnTo>
                    <a:pt x="5686" y="9594"/>
                  </a:lnTo>
                  <a:cubicBezTo>
                    <a:pt x="5710" y="9617"/>
                    <a:pt x="5746" y="9629"/>
                    <a:pt x="5784" y="9629"/>
                  </a:cubicBezTo>
                  <a:cubicBezTo>
                    <a:pt x="5823" y="9629"/>
                    <a:pt x="5865" y="9617"/>
                    <a:pt x="5900" y="9594"/>
                  </a:cubicBezTo>
                  <a:lnTo>
                    <a:pt x="9592" y="5926"/>
                  </a:lnTo>
                  <a:lnTo>
                    <a:pt x="10020" y="5926"/>
                  </a:lnTo>
                  <a:lnTo>
                    <a:pt x="5781" y="10189"/>
                  </a:lnTo>
                  <a:lnTo>
                    <a:pt x="4567" y="8974"/>
                  </a:lnTo>
                  <a:cubicBezTo>
                    <a:pt x="4534" y="8941"/>
                    <a:pt x="4490" y="8923"/>
                    <a:pt x="4448" y="8923"/>
                  </a:cubicBezTo>
                  <a:cubicBezTo>
                    <a:pt x="4400" y="8923"/>
                    <a:pt x="4354" y="8947"/>
                    <a:pt x="4329" y="8998"/>
                  </a:cubicBezTo>
                  <a:cubicBezTo>
                    <a:pt x="4281" y="9070"/>
                    <a:pt x="4281" y="9141"/>
                    <a:pt x="4352" y="9189"/>
                  </a:cubicBezTo>
                  <a:lnTo>
                    <a:pt x="5686" y="10546"/>
                  </a:lnTo>
                  <a:cubicBezTo>
                    <a:pt x="5710" y="10570"/>
                    <a:pt x="5746" y="10582"/>
                    <a:pt x="5784" y="10582"/>
                  </a:cubicBezTo>
                  <a:cubicBezTo>
                    <a:pt x="5823" y="10582"/>
                    <a:pt x="5865" y="10570"/>
                    <a:pt x="5900" y="10546"/>
                  </a:cubicBezTo>
                  <a:cubicBezTo>
                    <a:pt x="10497" y="5879"/>
                    <a:pt x="10306" y="6093"/>
                    <a:pt x="10449" y="5926"/>
                  </a:cubicBezTo>
                  <a:lnTo>
                    <a:pt x="10973" y="5926"/>
                  </a:lnTo>
                  <a:cubicBezTo>
                    <a:pt x="11068" y="5926"/>
                    <a:pt x="11139" y="5831"/>
                    <a:pt x="11116" y="5736"/>
                  </a:cubicBezTo>
                  <a:cubicBezTo>
                    <a:pt x="11092" y="5664"/>
                    <a:pt x="11044" y="5617"/>
                    <a:pt x="10973" y="5617"/>
                  </a:cubicBezTo>
                  <a:lnTo>
                    <a:pt x="10687" y="5617"/>
                  </a:lnTo>
                  <a:cubicBezTo>
                    <a:pt x="11235" y="4759"/>
                    <a:pt x="11282" y="3688"/>
                    <a:pt x="10806" y="2783"/>
                  </a:cubicBezTo>
                  <a:cubicBezTo>
                    <a:pt x="11116" y="2140"/>
                    <a:pt x="11044" y="1378"/>
                    <a:pt x="10616" y="806"/>
                  </a:cubicBezTo>
                  <a:cubicBezTo>
                    <a:pt x="10588" y="765"/>
                    <a:pt x="10536" y="739"/>
                    <a:pt x="10488" y="739"/>
                  </a:cubicBezTo>
                  <a:cubicBezTo>
                    <a:pt x="10454" y="739"/>
                    <a:pt x="10421" y="752"/>
                    <a:pt x="10401" y="782"/>
                  </a:cubicBezTo>
                  <a:cubicBezTo>
                    <a:pt x="10330" y="830"/>
                    <a:pt x="10330" y="925"/>
                    <a:pt x="10377" y="997"/>
                  </a:cubicBezTo>
                  <a:cubicBezTo>
                    <a:pt x="11243" y="2223"/>
                    <a:pt x="10197" y="3586"/>
                    <a:pt x="9028" y="3586"/>
                  </a:cubicBezTo>
                  <a:cubicBezTo>
                    <a:pt x="8653" y="3586"/>
                    <a:pt x="8266" y="3446"/>
                    <a:pt x="7925" y="3116"/>
                  </a:cubicBezTo>
                  <a:cubicBezTo>
                    <a:pt x="6755" y="2005"/>
                    <a:pt x="7723" y="289"/>
                    <a:pt x="9027" y="289"/>
                  </a:cubicBezTo>
                  <a:cubicBezTo>
                    <a:pt x="9316" y="289"/>
                    <a:pt x="9622" y="373"/>
                    <a:pt x="9925" y="568"/>
                  </a:cubicBezTo>
                  <a:cubicBezTo>
                    <a:pt x="9949" y="584"/>
                    <a:pt x="9975" y="592"/>
                    <a:pt x="10002" y="592"/>
                  </a:cubicBezTo>
                  <a:cubicBezTo>
                    <a:pt x="10055" y="592"/>
                    <a:pt x="10108" y="560"/>
                    <a:pt x="10139" y="497"/>
                  </a:cubicBezTo>
                  <a:cubicBezTo>
                    <a:pt x="10163" y="425"/>
                    <a:pt x="10139" y="330"/>
                    <a:pt x="10092" y="306"/>
                  </a:cubicBezTo>
                  <a:cubicBezTo>
                    <a:pt x="9758" y="97"/>
                    <a:pt x="9393" y="0"/>
                    <a:pt x="90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6"/>
            <p:cNvSpPr/>
            <p:nvPr/>
          </p:nvSpPr>
          <p:spPr>
            <a:xfrm>
              <a:off x="5044347" y="2160862"/>
              <a:ext cx="76014" cy="75208"/>
            </a:xfrm>
            <a:custGeom>
              <a:avLst/>
              <a:gdLst/>
              <a:ahLst/>
              <a:cxnLst/>
              <a:rect l="l" t="t" r="r" b="b"/>
              <a:pathLst>
                <a:path w="2264" h="2240" extrusionOk="0">
                  <a:moveTo>
                    <a:pt x="1311" y="287"/>
                  </a:moveTo>
                  <a:lnTo>
                    <a:pt x="1311" y="787"/>
                  </a:lnTo>
                  <a:cubicBezTo>
                    <a:pt x="1311" y="858"/>
                    <a:pt x="1382" y="930"/>
                    <a:pt x="1453" y="930"/>
                  </a:cubicBezTo>
                  <a:lnTo>
                    <a:pt x="1954" y="930"/>
                  </a:lnTo>
                  <a:lnTo>
                    <a:pt x="1954" y="1263"/>
                  </a:lnTo>
                  <a:lnTo>
                    <a:pt x="1453" y="1263"/>
                  </a:lnTo>
                  <a:cubicBezTo>
                    <a:pt x="1382" y="1263"/>
                    <a:pt x="1311" y="1335"/>
                    <a:pt x="1311" y="1430"/>
                  </a:cubicBezTo>
                  <a:lnTo>
                    <a:pt x="1311" y="1906"/>
                  </a:lnTo>
                  <a:lnTo>
                    <a:pt x="977" y="1906"/>
                  </a:lnTo>
                  <a:lnTo>
                    <a:pt x="977" y="1430"/>
                  </a:lnTo>
                  <a:cubicBezTo>
                    <a:pt x="977" y="1335"/>
                    <a:pt x="906" y="1263"/>
                    <a:pt x="810" y="1263"/>
                  </a:cubicBezTo>
                  <a:lnTo>
                    <a:pt x="334" y="1263"/>
                  </a:lnTo>
                  <a:lnTo>
                    <a:pt x="334" y="930"/>
                  </a:lnTo>
                  <a:lnTo>
                    <a:pt x="810" y="930"/>
                  </a:lnTo>
                  <a:cubicBezTo>
                    <a:pt x="906" y="930"/>
                    <a:pt x="977" y="858"/>
                    <a:pt x="977" y="787"/>
                  </a:cubicBezTo>
                  <a:lnTo>
                    <a:pt x="977" y="287"/>
                  </a:lnTo>
                  <a:close/>
                  <a:moveTo>
                    <a:pt x="810" y="1"/>
                  </a:moveTo>
                  <a:cubicBezTo>
                    <a:pt x="715" y="1"/>
                    <a:pt x="644" y="49"/>
                    <a:pt x="668" y="144"/>
                  </a:cubicBezTo>
                  <a:lnTo>
                    <a:pt x="668" y="644"/>
                  </a:lnTo>
                  <a:lnTo>
                    <a:pt x="167" y="644"/>
                  </a:lnTo>
                  <a:cubicBezTo>
                    <a:pt x="72" y="644"/>
                    <a:pt x="1" y="715"/>
                    <a:pt x="1" y="787"/>
                  </a:cubicBezTo>
                  <a:lnTo>
                    <a:pt x="1" y="1454"/>
                  </a:lnTo>
                  <a:cubicBezTo>
                    <a:pt x="1" y="1525"/>
                    <a:pt x="72" y="1596"/>
                    <a:pt x="167" y="1596"/>
                  </a:cubicBezTo>
                  <a:lnTo>
                    <a:pt x="668" y="1596"/>
                  </a:lnTo>
                  <a:lnTo>
                    <a:pt x="668" y="2097"/>
                  </a:lnTo>
                  <a:cubicBezTo>
                    <a:pt x="644" y="2168"/>
                    <a:pt x="715" y="2239"/>
                    <a:pt x="810" y="2239"/>
                  </a:cubicBezTo>
                  <a:lnTo>
                    <a:pt x="1453" y="2239"/>
                  </a:lnTo>
                  <a:cubicBezTo>
                    <a:pt x="1549" y="2239"/>
                    <a:pt x="1620" y="2168"/>
                    <a:pt x="1620" y="2073"/>
                  </a:cubicBezTo>
                  <a:lnTo>
                    <a:pt x="1620" y="1596"/>
                  </a:lnTo>
                  <a:lnTo>
                    <a:pt x="2096" y="1596"/>
                  </a:lnTo>
                  <a:cubicBezTo>
                    <a:pt x="2192" y="1596"/>
                    <a:pt x="2263" y="1525"/>
                    <a:pt x="2263" y="1454"/>
                  </a:cubicBezTo>
                  <a:lnTo>
                    <a:pt x="2263" y="787"/>
                  </a:lnTo>
                  <a:cubicBezTo>
                    <a:pt x="2263" y="715"/>
                    <a:pt x="2192" y="644"/>
                    <a:pt x="2096" y="644"/>
                  </a:cubicBezTo>
                  <a:lnTo>
                    <a:pt x="1620" y="644"/>
                  </a:lnTo>
                  <a:lnTo>
                    <a:pt x="1620" y="144"/>
                  </a:lnTo>
                  <a:cubicBezTo>
                    <a:pt x="1620" y="49"/>
                    <a:pt x="1549"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1" name="Google Shape;791;p36"/>
          <p:cNvGrpSpPr/>
          <p:nvPr/>
        </p:nvGrpSpPr>
        <p:grpSpPr>
          <a:xfrm>
            <a:off x="1755407" y="1905532"/>
            <a:ext cx="290189" cy="358245"/>
            <a:chOff x="4065669" y="2131282"/>
            <a:chExt cx="290189" cy="358245"/>
          </a:xfrm>
        </p:grpSpPr>
        <p:sp>
          <p:nvSpPr>
            <p:cNvPr id="792" name="Google Shape;792;p36"/>
            <p:cNvSpPr/>
            <p:nvPr/>
          </p:nvSpPr>
          <p:spPr>
            <a:xfrm>
              <a:off x="4065669" y="2131282"/>
              <a:ext cx="290189" cy="358245"/>
            </a:xfrm>
            <a:custGeom>
              <a:avLst/>
              <a:gdLst/>
              <a:ahLst/>
              <a:cxnLst/>
              <a:rect l="l" t="t" r="r" b="b"/>
              <a:pathLst>
                <a:path w="8643" h="10670" extrusionOk="0">
                  <a:moveTo>
                    <a:pt x="5288" y="310"/>
                  </a:moveTo>
                  <a:lnTo>
                    <a:pt x="5407" y="1882"/>
                  </a:lnTo>
                  <a:cubicBezTo>
                    <a:pt x="4966" y="1704"/>
                    <a:pt x="4496" y="1614"/>
                    <a:pt x="4025" y="1614"/>
                  </a:cubicBezTo>
                  <a:cubicBezTo>
                    <a:pt x="3555" y="1614"/>
                    <a:pt x="3085" y="1704"/>
                    <a:pt x="2644" y="1882"/>
                  </a:cubicBezTo>
                  <a:lnTo>
                    <a:pt x="2763" y="310"/>
                  </a:lnTo>
                  <a:close/>
                  <a:moveTo>
                    <a:pt x="2335" y="1596"/>
                  </a:moveTo>
                  <a:lnTo>
                    <a:pt x="2311" y="2025"/>
                  </a:lnTo>
                  <a:cubicBezTo>
                    <a:pt x="2192" y="2096"/>
                    <a:pt x="2073" y="2168"/>
                    <a:pt x="1954" y="2239"/>
                  </a:cubicBezTo>
                  <a:lnTo>
                    <a:pt x="1977" y="1834"/>
                  </a:lnTo>
                  <a:cubicBezTo>
                    <a:pt x="2001" y="1715"/>
                    <a:pt x="2120" y="1596"/>
                    <a:pt x="2239" y="1596"/>
                  </a:cubicBezTo>
                  <a:close/>
                  <a:moveTo>
                    <a:pt x="5788" y="1620"/>
                  </a:moveTo>
                  <a:cubicBezTo>
                    <a:pt x="5931" y="1620"/>
                    <a:pt x="6050" y="1715"/>
                    <a:pt x="6050" y="1858"/>
                  </a:cubicBezTo>
                  <a:lnTo>
                    <a:pt x="6097" y="2239"/>
                  </a:lnTo>
                  <a:cubicBezTo>
                    <a:pt x="5978" y="2168"/>
                    <a:pt x="5859" y="2096"/>
                    <a:pt x="5740" y="2049"/>
                  </a:cubicBezTo>
                  <a:lnTo>
                    <a:pt x="5692" y="1620"/>
                  </a:lnTo>
                  <a:close/>
                  <a:moveTo>
                    <a:pt x="1954" y="8431"/>
                  </a:moveTo>
                  <a:lnTo>
                    <a:pt x="1954" y="8431"/>
                  </a:lnTo>
                  <a:cubicBezTo>
                    <a:pt x="2073" y="8503"/>
                    <a:pt x="2192" y="8574"/>
                    <a:pt x="2311" y="8645"/>
                  </a:cubicBezTo>
                  <a:lnTo>
                    <a:pt x="2335" y="9074"/>
                  </a:lnTo>
                  <a:lnTo>
                    <a:pt x="2263" y="9074"/>
                  </a:lnTo>
                  <a:cubicBezTo>
                    <a:pt x="2120" y="9074"/>
                    <a:pt x="2001" y="8955"/>
                    <a:pt x="2001" y="8836"/>
                  </a:cubicBezTo>
                  <a:lnTo>
                    <a:pt x="1954" y="8431"/>
                  </a:lnTo>
                  <a:close/>
                  <a:moveTo>
                    <a:pt x="6073" y="8431"/>
                  </a:moveTo>
                  <a:lnTo>
                    <a:pt x="6050" y="8836"/>
                  </a:lnTo>
                  <a:cubicBezTo>
                    <a:pt x="6026" y="8955"/>
                    <a:pt x="5931" y="9074"/>
                    <a:pt x="5788" y="9074"/>
                  </a:cubicBezTo>
                  <a:lnTo>
                    <a:pt x="5692" y="9074"/>
                  </a:lnTo>
                  <a:lnTo>
                    <a:pt x="5740" y="8645"/>
                  </a:lnTo>
                  <a:cubicBezTo>
                    <a:pt x="5859" y="8574"/>
                    <a:pt x="5978" y="8503"/>
                    <a:pt x="6073" y="8431"/>
                  </a:cubicBezTo>
                  <a:close/>
                  <a:moveTo>
                    <a:pt x="2620" y="1"/>
                  </a:moveTo>
                  <a:cubicBezTo>
                    <a:pt x="2549" y="1"/>
                    <a:pt x="2478" y="48"/>
                    <a:pt x="2478" y="144"/>
                  </a:cubicBezTo>
                  <a:lnTo>
                    <a:pt x="2358" y="1287"/>
                  </a:lnTo>
                  <a:lnTo>
                    <a:pt x="2239" y="1287"/>
                  </a:lnTo>
                  <a:cubicBezTo>
                    <a:pt x="1954" y="1287"/>
                    <a:pt x="1692" y="1525"/>
                    <a:pt x="1668" y="1811"/>
                  </a:cubicBezTo>
                  <a:lnTo>
                    <a:pt x="1620" y="2501"/>
                  </a:lnTo>
                  <a:cubicBezTo>
                    <a:pt x="1287" y="2763"/>
                    <a:pt x="1025" y="3097"/>
                    <a:pt x="810" y="3454"/>
                  </a:cubicBezTo>
                  <a:cubicBezTo>
                    <a:pt x="763" y="3501"/>
                    <a:pt x="787" y="3597"/>
                    <a:pt x="834" y="3644"/>
                  </a:cubicBezTo>
                  <a:cubicBezTo>
                    <a:pt x="864" y="3674"/>
                    <a:pt x="903" y="3688"/>
                    <a:pt x="940" y="3688"/>
                  </a:cubicBezTo>
                  <a:cubicBezTo>
                    <a:pt x="993" y="3688"/>
                    <a:pt x="1045" y="3662"/>
                    <a:pt x="1072" y="3621"/>
                  </a:cubicBezTo>
                  <a:cubicBezTo>
                    <a:pt x="1382" y="3097"/>
                    <a:pt x="1787" y="2692"/>
                    <a:pt x="2311" y="2382"/>
                  </a:cubicBezTo>
                  <a:cubicBezTo>
                    <a:pt x="2896" y="2036"/>
                    <a:pt x="3488" y="1884"/>
                    <a:pt x="4053" y="1884"/>
                  </a:cubicBezTo>
                  <a:cubicBezTo>
                    <a:pt x="6639" y="1884"/>
                    <a:pt x="8643" y="5074"/>
                    <a:pt x="6669" y="7478"/>
                  </a:cubicBezTo>
                  <a:cubicBezTo>
                    <a:pt x="5999" y="8301"/>
                    <a:pt x="5018" y="8733"/>
                    <a:pt x="4018" y="8733"/>
                  </a:cubicBezTo>
                  <a:cubicBezTo>
                    <a:pt x="3453" y="8733"/>
                    <a:pt x="2882" y="8595"/>
                    <a:pt x="2358" y="8312"/>
                  </a:cubicBezTo>
                  <a:cubicBezTo>
                    <a:pt x="930" y="7502"/>
                    <a:pt x="263" y="5764"/>
                    <a:pt x="810" y="4216"/>
                  </a:cubicBezTo>
                  <a:cubicBezTo>
                    <a:pt x="855" y="4082"/>
                    <a:pt x="760" y="3994"/>
                    <a:pt x="665" y="3994"/>
                  </a:cubicBezTo>
                  <a:cubicBezTo>
                    <a:pt x="608" y="3994"/>
                    <a:pt x="551" y="4026"/>
                    <a:pt x="525" y="4097"/>
                  </a:cubicBezTo>
                  <a:cubicBezTo>
                    <a:pt x="1" y="5550"/>
                    <a:pt x="453" y="7169"/>
                    <a:pt x="1620" y="8169"/>
                  </a:cubicBezTo>
                  <a:lnTo>
                    <a:pt x="1668" y="8860"/>
                  </a:lnTo>
                  <a:cubicBezTo>
                    <a:pt x="1692" y="9145"/>
                    <a:pt x="1954" y="9384"/>
                    <a:pt x="2239" y="9384"/>
                  </a:cubicBezTo>
                  <a:lnTo>
                    <a:pt x="2382" y="9384"/>
                  </a:lnTo>
                  <a:lnTo>
                    <a:pt x="2478" y="10527"/>
                  </a:lnTo>
                  <a:cubicBezTo>
                    <a:pt x="2478" y="10622"/>
                    <a:pt x="2549" y="10670"/>
                    <a:pt x="2620" y="10670"/>
                  </a:cubicBezTo>
                  <a:lnTo>
                    <a:pt x="3311" y="10670"/>
                  </a:lnTo>
                  <a:cubicBezTo>
                    <a:pt x="3382" y="10670"/>
                    <a:pt x="3454" y="10622"/>
                    <a:pt x="3478" y="10551"/>
                  </a:cubicBezTo>
                  <a:cubicBezTo>
                    <a:pt x="3478" y="10455"/>
                    <a:pt x="3406" y="10360"/>
                    <a:pt x="3311" y="10360"/>
                  </a:cubicBezTo>
                  <a:lnTo>
                    <a:pt x="2763" y="10360"/>
                  </a:lnTo>
                  <a:lnTo>
                    <a:pt x="2644" y="8788"/>
                  </a:lnTo>
                  <a:lnTo>
                    <a:pt x="2644" y="8788"/>
                  </a:lnTo>
                  <a:cubicBezTo>
                    <a:pt x="3085" y="8967"/>
                    <a:pt x="3555" y="9056"/>
                    <a:pt x="4025" y="9056"/>
                  </a:cubicBezTo>
                  <a:cubicBezTo>
                    <a:pt x="4496" y="9056"/>
                    <a:pt x="4966" y="8967"/>
                    <a:pt x="5407" y="8788"/>
                  </a:cubicBezTo>
                  <a:lnTo>
                    <a:pt x="5407" y="8788"/>
                  </a:lnTo>
                  <a:lnTo>
                    <a:pt x="5288" y="10360"/>
                  </a:lnTo>
                  <a:lnTo>
                    <a:pt x="4002" y="10360"/>
                  </a:lnTo>
                  <a:cubicBezTo>
                    <a:pt x="3930" y="10360"/>
                    <a:pt x="3859" y="10408"/>
                    <a:pt x="3835" y="10503"/>
                  </a:cubicBezTo>
                  <a:cubicBezTo>
                    <a:pt x="3835" y="10598"/>
                    <a:pt x="3906" y="10670"/>
                    <a:pt x="4002" y="10670"/>
                  </a:cubicBezTo>
                  <a:lnTo>
                    <a:pt x="5431" y="10670"/>
                  </a:lnTo>
                  <a:cubicBezTo>
                    <a:pt x="5502" y="10670"/>
                    <a:pt x="5573" y="10622"/>
                    <a:pt x="5573" y="10527"/>
                  </a:cubicBezTo>
                  <a:lnTo>
                    <a:pt x="5669" y="9384"/>
                  </a:lnTo>
                  <a:lnTo>
                    <a:pt x="5812" y="9384"/>
                  </a:lnTo>
                  <a:cubicBezTo>
                    <a:pt x="6097" y="9384"/>
                    <a:pt x="6335" y="9145"/>
                    <a:pt x="6383" y="8860"/>
                  </a:cubicBezTo>
                  <a:lnTo>
                    <a:pt x="6431" y="8169"/>
                  </a:lnTo>
                  <a:cubicBezTo>
                    <a:pt x="8193" y="6693"/>
                    <a:pt x="8193" y="3978"/>
                    <a:pt x="6431" y="2501"/>
                  </a:cubicBezTo>
                  <a:lnTo>
                    <a:pt x="6359" y="1811"/>
                  </a:lnTo>
                  <a:cubicBezTo>
                    <a:pt x="6335" y="1525"/>
                    <a:pt x="6097" y="1287"/>
                    <a:pt x="5788" y="1287"/>
                  </a:cubicBezTo>
                  <a:lnTo>
                    <a:pt x="5669" y="1287"/>
                  </a:lnTo>
                  <a:lnTo>
                    <a:pt x="5573" y="144"/>
                  </a:lnTo>
                  <a:cubicBezTo>
                    <a:pt x="5573" y="48"/>
                    <a:pt x="5502" y="1"/>
                    <a:pt x="54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6"/>
            <p:cNvSpPr/>
            <p:nvPr/>
          </p:nvSpPr>
          <p:spPr>
            <a:xfrm>
              <a:off x="4089675" y="2207632"/>
              <a:ext cx="213503" cy="206184"/>
            </a:xfrm>
            <a:custGeom>
              <a:avLst/>
              <a:gdLst/>
              <a:ahLst/>
              <a:cxnLst/>
              <a:rect l="l" t="t" r="r" b="b"/>
              <a:pathLst>
                <a:path w="6359" h="6141" extrusionOk="0">
                  <a:moveTo>
                    <a:pt x="3256" y="1"/>
                  </a:moveTo>
                  <a:cubicBezTo>
                    <a:pt x="1771" y="1"/>
                    <a:pt x="487" y="1102"/>
                    <a:pt x="262" y="2585"/>
                  </a:cubicBezTo>
                  <a:cubicBezTo>
                    <a:pt x="0" y="4180"/>
                    <a:pt x="1024" y="5681"/>
                    <a:pt x="2572" y="6062"/>
                  </a:cubicBezTo>
                  <a:cubicBezTo>
                    <a:pt x="2807" y="6115"/>
                    <a:pt x="3042" y="6141"/>
                    <a:pt x="3273" y="6141"/>
                  </a:cubicBezTo>
                  <a:cubicBezTo>
                    <a:pt x="4590" y="6141"/>
                    <a:pt x="5790" y="5307"/>
                    <a:pt x="6216" y="3990"/>
                  </a:cubicBezTo>
                  <a:cubicBezTo>
                    <a:pt x="6260" y="3872"/>
                    <a:pt x="6159" y="3791"/>
                    <a:pt x="6058" y="3791"/>
                  </a:cubicBezTo>
                  <a:cubicBezTo>
                    <a:pt x="5996" y="3791"/>
                    <a:pt x="5934" y="3822"/>
                    <a:pt x="5906" y="3895"/>
                  </a:cubicBezTo>
                  <a:cubicBezTo>
                    <a:pt x="5543" y="5067"/>
                    <a:pt x="4459" y="5827"/>
                    <a:pt x="3281" y="5827"/>
                  </a:cubicBezTo>
                  <a:cubicBezTo>
                    <a:pt x="3070" y="5827"/>
                    <a:pt x="2857" y="5803"/>
                    <a:pt x="2644" y="5752"/>
                  </a:cubicBezTo>
                  <a:cubicBezTo>
                    <a:pt x="1262" y="5419"/>
                    <a:pt x="357" y="4061"/>
                    <a:pt x="572" y="2633"/>
                  </a:cubicBezTo>
                  <a:cubicBezTo>
                    <a:pt x="775" y="1302"/>
                    <a:pt x="1939" y="313"/>
                    <a:pt x="3275" y="313"/>
                  </a:cubicBezTo>
                  <a:cubicBezTo>
                    <a:pt x="3350" y="313"/>
                    <a:pt x="3425" y="316"/>
                    <a:pt x="3501" y="323"/>
                  </a:cubicBezTo>
                  <a:cubicBezTo>
                    <a:pt x="4930" y="442"/>
                    <a:pt x="6049" y="1632"/>
                    <a:pt x="6049" y="3061"/>
                  </a:cubicBezTo>
                  <a:lnTo>
                    <a:pt x="6049" y="3252"/>
                  </a:lnTo>
                  <a:cubicBezTo>
                    <a:pt x="6049" y="3347"/>
                    <a:pt x="6097" y="3418"/>
                    <a:pt x="6192" y="3418"/>
                  </a:cubicBezTo>
                  <a:cubicBezTo>
                    <a:pt x="6205" y="3422"/>
                    <a:pt x="6217" y="3423"/>
                    <a:pt x="6228" y="3423"/>
                  </a:cubicBezTo>
                  <a:cubicBezTo>
                    <a:pt x="6305" y="3423"/>
                    <a:pt x="6359" y="3358"/>
                    <a:pt x="6359" y="3276"/>
                  </a:cubicBezTo>
                  <a:lnTo>
                    <a:pt x="6359" y="3061"/>
                  </a:lnTo>
                  <a:cubicBezTo>
                    <a:pt x="6359" y="1466"/>
                    <a:pt x="5120" y="132"/>
                    <a:pt x="3525" y="13"/>
                  </a:cubicBezTo>
                  <a:cubicBezTo>
                    <a:pt x="3434" y="5"/>
                    <a:pt x="3345" y="1"/>
                    <a:pt x="32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6"/>
            <p:cNvSpPr/>
            <p:nvPr/>
          </p:nvSpPr>
          <p:spPr>
            <a:xfrm>
              <a:off x="4131241" y="2256819"/>
              <a:ext cx="72791" cy="53821"/>
            </a:xfrm>
            <a:custGeom>
              <a:avLst/>
              <a:gdLst/>
              <a:ahLst/>
              <a:cxnLst/>
              <a:rect l="l" t="t" r="r" b="b"/>
              <a:pathLst>
                <a:path w="2168" h="1603" extrusionOk="0">
                  <a:moveTo>
                    <a:pt x="727" y="310"/>
                  </a:moveTo>
                  <a:lnTo>
                    <a:pt x="727" y="310"/>
                  </a:lnTo>
                  <a:cubicBezTo>
                    <a:pt x="818" y="314"/>
                    <a:pt x="907" y="362"/>
                    <a:pt x="929" y="453"/>
                  </a:cubicBezTo>
                  <a:cubicBezTo>
                    <a:pt x="953" y="525"/>
                    <a:pt x="1019" y="560"/>
                    <a:pt x="1084" y="560"/>
                  </a:cubicBezTo>
                  <a:cubicBezTo>
                    <a:pt x="1150" y="560"/>
                    <a:pt x="1215" y="525"/>
                    <a:pt x="1239" y="453"/>
                  </a:cubicBezTo>
                  <a:cubicBezTo>
                    <a:pt x="1265" y="381"/>
                    <a:pt x="1320" y="352"/>
                    <a:pt x="1382" y="352"/>
                  </a:cubicBezTo>
                  <a:cubicBezTo>
                    <a:pt x="1546" y="352"/>
                    <a:pt x="1758" y="553"/>
                    <a:pt x="1620" y="691"/>
                  </a:cubicBezTo>
                  <a:lnTo>
                    <a:pt x="1096" y="1215"/>
                  </a:lnTo>
                  <a:lnTo>
                    <a:pt x="572" y="691"/>
                  </a:lnTo>
                  <a:cubicBezTo>
                    <a:pt x="432" y="551"/>
                    <a:pt x="521" y="319"/>
                    <a:pt x="727" y="310"/>
                  </a:cubicBezTo>
                  <a:close/>
                  <a:moveTo>
                    <a:pt x="715" y="1"/>
                  </a:moveTo>
                  <a:cubicBezTo>
                    <a:pt x="239" y="1"/>
                    <a:pt x="1" y="572"/>
                    <a:pt x="334" y="929"/>
                  </a:cubicBezTo>
                  <a:lnTo>
                    <a:pt x="977" y="1549"/>
                  </a:lnTo>
                  <a:cubicBezTo>
                    <a:pt x="1001" y="1584"/>
                    <a:pt x="1037" y="1602"/>
                    <a:pt x="1075" y="1602"/>
                  </a:cubicBezTo>
                  <a:cubicBezTo>
                    <a:pt x="1114" y="1602"/>
                    <a:pt x="1156" y="1584"/>
                    <a:pt x="1191" y="1549"/>
                  </a:cubicBezTo>
                  <a:lnTo>
                    <a:pt x="1834" y="929"/>
                  </a:lnTo>
                  <a:cubicBezTo>
                    <a:pt x="2168" y="572"/>
                    <a:pt x="1930" y="1"/>
                    <a:pt x="1453" y="1"/>
                  </a:cubicBezTo>
                  <a:cubicBezTo>
                    <a:pt x="1346" y="84"/>
                    <a:pt x="1215" y="126"/>
                    <a:pt x="1084" y="126"/>
                  </a:cubicBezTo>
                  <a:cubicBezTo>
                    <a:pt x="953" y="126"/>
                    <a:pt x="822" y="84"/>
                    <a:pt x="71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6"/>
            <p:cNvSpPr/>
            <p:nvPr/>
          </p:nvSpPr>
          <p:spPr>
            <a:xfrm>
              <a:off x="4208799" y="2256819"/>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6"/>
            <p:cNvSpPr/>
            <p:nvPr/>
          </p:nvSpPr>
          <p:spPr>
            <a:xfrm>
              <a:off x="4208799" y="2278408"/>
              <a:ext cx="55197" cy="10442"/>
            </a:xfrm>
            <a:custGeom>
              <a:avLst/>
              <a:gdLst/>
              <a:ahLst/>
              <a:cxnLst/>
              <a:rect l="l" t="t" r="r" b="b"/>
              <a:pathLst>
                <a:path w="1644" h="311" extrusionOk="0">
                  <a:moveTo>
                    <a:pt x="191" y="1"/>
                  </a:moveTo>
                  <a:cubicBezTo>
                    <a:pt x="96" y="1"/>
                    <a:pt x="24" y="48"/>
                    <a:pt x="24" y="120"/>
                  </a:cubicBezTo>
                  <a:cubicBezTo>
                    <a:pt x="1" y="215"/>
                    <a:pt x="72" y="310"/>
                    <a:pt x="167" y="310"/>
                  </a:cubicBezTo>
                  <a:lnTo>
                    <a:pt x="1453" y="310"/>
                  </a:lnTo>
                  <a:cubicBezTo>
                    <a:pt x="1549" y="310"/>
                    <a:pt x="1620" y="239"/>
                    <a:pt x="1620" y="167"/>
                  </a:cubicBezTo>
                  <a:cubicBezTo>
                    <a:pt x="1644" y="72"/>
                    <a:pt x="1572" y="1"/>
                    <a:pt x="14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6"/>
            <p:cNvSpPr/>
            <p:nvPr/>
          </p:nvSpPr>
          <p:spPr>
            <a:xfrm>
              <a:off x="4208799" y="2299997"/>
              <a:ext cx="55197" cy="10442"/>
            </a:xfrm>
            <a:custGeom>
              <a:avLst/>
              <a:gdLst/>
              <a:ahLst/>
              <a:cxnLst/>
              <a:rect l="l" t="t" r="r" b="b"/>
              <a:pathLst>
                <a:path w="1644" h="311" extrusionOk="0">
                  <a:moveTo>
                    <a:pt x="191" y="1"/>
                  </a:moveTo>
                  <a:cubicBezTo>
                    <a:pt x="96" y="1"/>
                    <a:pt x="24" y="48"/>
                    <a:pt x="24" y="143"/>
                  </a:cubicBezTo>
                  <a:cubicBezTo>
                    <a:pt x="1" y="239"/>
                    <a:pt x="72" y="310"/>
                    <a:pt x="167" y="310"/>
                  </a:cubicBezTo>
                  <a:lnTo>
                    <a:pt x="1477" y="310"/>
                  </a:lnTo>
                  <a:cubicBezTo>
                    <a:pt x="1572" y="310"/>
                    <a:pt x="1644" y="239"/>
                    <a:pt x="1620" y="143"/>
                  </a:cubicBezTo>
                  <a:cubicBezTo>
                    <a:pt x="1620" y="48"/>
                    <a:pt x="1549" y="1"/>
                    <a:pt x="14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6"/>
            <p:cNvSpPr/>
            <p:nvPr/>
          </p:nvSpPr>
          <p:spPr>
            <a:xfrm>
              <a:off x="4140844" y="2321149"/>
              <a:ext cx="119158" cy="65538"/>
            </a:xfrm>
            <a:custGeom>
              <a:avLst/>
              <a:gdLst/>
              <a:ahLst/>
              <a:cxnLst/>
              <a:rect l="l" t="t" r="r" b="b"/>
              <a:pathLst>
                <a:path w="3549" h="1952" extrusionOk="0">
                  <a:moveTo>
                    <a:pt x="1113" y="1"/>
                  </a:moveTo>
                  <a:cubicBezTo>
                    <a:pt x="1055" y="1"/>
                    <a:pt x="999" y="30"/>
                    <a:pt x="977" y="85"/>
                  </a:cubicBezTo>
                  <a:lnTo>
                    <a:pt x="548" y="942"/>
                  </a:lnTo>
                  <a:lnTo>
                    <a:pt x="167" y="942"/>
                  </a:lnTo>
                  <a:cubicBezTo>
                    <a:pt x="96" y="942"/>
                    <a:pt x="24" y="1014"/>
                    <a:pt x="24" y="1085"/>
                  </a:cubicBezTo>
                  <a:cubicBezTo>
                    <a:pt x="0" y="1157"/>
                    <a:pt x="72" y="1228"/>
                    <a:pt x="167" y="1228"/>
                  </a:cubicBezTo>
                  <a:lnTo>
                    <a:pt x="167" y="1252"/>
                  </a:lnTo>
                  <a:lnTo>
                    <a:pt x="643" y="1252"/>
                  </a:lnTo>
                  <a:cubicBezTo>
                    <a:pt x="715" y="1252"/>
                    <a:pt x="762" y="1204"/>
                    <a:pt x="786" y="1157"/>
                  </a:cubicBezTo>
                  <a:lnTo>
                    <a:pt x="1072" y="585"/>
                  </a:lnTo>
                  <a:lnTo>
                    <a:pt x="1429" y="1823"/>
                  </a:lnTo>
                  <a:cubicBezTo>
                    <a:pt x="1442" y="1910"/>
                    <a:pt x="1505" y="1952"/>
                    <a:pt x="1570" y="1952"/>
                  </a:cubicBezTo>
                  <a:cubicBezTo>
                    <a:pt x="1631" y="1952"/>
                    <a:pt x="1692" y="1916"/>
                    <a:pt x="1715" y="1847"/>
                  </a:cubicBezTo>
                  <a:lnTo>
                    <a:pt x="2120" y="990"/>
                  </a:lnTo>
                  <a:lnTo>
                    <a:pt x="2382" y="1514"/>
                  </a:lnTo>
                  <a:cubicBezTo>
                    <a:pt x="2409" y="1567"/>
                    <a:pt x="2465" y="1598"/>
                    <a:pt x="2523" y="1598"/>
                  </a:cubicBezTo>
                  <a:cubicBezTo>
                    <a:pt x="2567" y="1598"/>
                    <a:pt x="2612" y="1579"/>
                    <a:pt x="2644" y="1538"/>
                  </a:cubicBezTo>
                  <a:lnTo>
                    <a:pt x="2882" y="1252"/>
                  </a:lnTo>
                  <a:lnTo>
                    <a:pt x="3382" y="1252"/>
                  </a:lnTo>
                  <a:cubicBezTo>
                    <a:pt x="3477" y="1252"/>
                    <a:pt x="3549" y="1180"/>
                    <a:pt x="3549" y="1085"/>
                  </a:cubicBezTo>
                  <a:cubicBezTo>
                    <a:pt x="3549" y="990"/>
                    <a:pt x="3477" y="942"/>
                    <a:pt x="3382" y="942"/>
                  </a:cubicBezTo>
                  <a:lnTo>
                    <a:pt x="2787" y="942"/>
                  </a:lnTo>
                  <a:cubicBezTo>
                    <a:pt x="2715" y="990"/>
                    <a:pt x="2620" y="1085"/>
                    <a:pt x="2549" y="1157"/>
                  </a:cubicBezTo>
                  <a:lnTo>
                    <a:pt x="2239" y="561"/>
                  </a:lnTo>
                  <a:cubicBezTo>
                    <a:pt x="2215" y="502"/>
                    <a:pt x="2162" y="472"/>
                    <a:pt x="2108" y="472"/>
                  </a:cubicBezTo>
                  <a:cubicBezTo>
                    <a:pt x="2054" y="472"/>
                    <a:pt x="2001" y="502"/>
                    <a:pt x="1977" y="561"/>
                  </a:cubicBezTo>
                  <a:lnTo>
                    <a:pt x="1620" y="1323"/>
                  </a:lnTo>
                  <a:lnTo>
                    <a:pt x="1263" y="133"/>
                  </a:lnTo>
                  <a:cubicBezTo>
                    <a:pt x="1250" y="42"/>
                    <a:pt x="1181" y="1"/>
                    <a:pt x="111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54"/>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Expect:</a:t>
            </a:r>
            <a:endParaRPr/>
          </a:p>
        </p:txBody>
      </p:sp>
      <p:sp>
        <p:nvSpPr>
          <p:cNvPr id="1001" name="Google Shape;1001;p54"/>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Identify potential risk factors</a:t>
            </a:r>
            <a:endParaRPr>
              <a:solidFill>
                <a:srgbClr val="A5B7C5"/>
              </a:solidFill>
            </a:endParaRPr>
          </a:p>
        </p:txBody>
      </p:sp>
      <p:sp>
        <p:nvSpPr>
          <p:cNvPr id="1002" name="Google Shape;1002;p54"/>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solidFill>
                  <a:srgbClr val="A5B7C5"/>
                </a:solidFill>
              </a:rPr>
              <a:t>Detect </a:t>
            </a:r>
            <a:endParaRPr>
              <a:solidFill>
                <a:srgbClr val="A5B7C5"/>
              </a:solidFill>
            </a:endParaRPr>
          </a:p>
          <a:p>
            <a:pPr marL="0" lvl="0" indent="0" algn="l" rtl="0">
              <a:lnSpc>
                <a:spcPct val="100000"/>
              </a:lnSpc>
              <a:spcBef>
                <a:spcPts val="0"/>
              </a:spcBef>
              <a:spcAft>
                <a:spcPts val="0"/>
              </a:spcAft>
              <a:buSzPts val="2400"/>
              <a:buNone/>
            </a:pPr>
            <a:r>
              <a:rPr lang="en">
                <a:solidFill>
                  <a:srgbClr val="A5B7C5"/>
                </a:solidFill>
              </a:rPr>
              <a:t>outliers</a:t>
            </a:r>
            <a:endParaRPr>
              <a:solidFill>
                <a:srgbClr val="A5B7C5"/>
              </a:solidFill>
            </a:endParaRPr>
          </a:p>
        </p:txBody>
      </p:sp>
      <p:sp>
        <p:nvSpPr>
          <p:cNvPr id="1003" name="Google Shape;1003;p54"/>
          <p:cNvSpPr txBox="1">
            <a:spLocks noGrp="1"/>
          </p:cNvSpPr>
          <p:nvPr>
            <p:ph type="title" idx="5"/>
          </p:nvPr>
        </p:nvSpPr>
        <p:spPr>
          <a:xfrm>
            <a:off x="1132975" y="289445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Explore normality of data</a:t>
            </a:r>
            <a:endParaRPr>
              <a:solidFill>
                <a:srgbClr val="A5B7C5"/>
              </a:solidFill>
            </a:endParaRPr>
          </a:p>
        </p:txBody>
      </p:sp>
      <p:sp>
        <p:nvSpPr>
          <p:cNvPr id="1004" name="Google Shape;1004;p54"/>
          <p:cNvSpPr txBox="1">
            <a:spLocks noGrp="1"/>
          </p:cNvSpPr>
          <p:nvPr>
            <p:ph type="title" idx="7"/>
          </p:nvPr>
        </p:nvSpPr>
        <p:spPr>
          <a:xfrm>
            <a:off x="5989026" y="2891975"/>
            <a:ext cx="2316600" cy="70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Enhance communication between complex findings</a:t>
            </a:r>
            <a:endParaRPr/>
          </a:p>
        </p:txBody>
      </p:sp>
      <p:sp>
        <p:nvSpPr>
          <p:cNvPr id="1005" name="Google Shape;1005;p54"/>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006" name="Google Shape;1006;p54"/>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007" name="Google Shape;1007;p54"/>
          <p:cNvSpPr/>
          <p:nvPr/>
        </p:nvSpPr>
        <p:spPr>
          <a:xfrm>
            <a:off x="3292325" y="3060850"/>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008" name="Google Shape;1008;p54"/>
          <p:cNvSpPr/>
          <p:nvPr/>
        </p:nvSpPr>
        <p:spPr>
          <a:xfrm>
            <a:off x="4896775" y="3060850"/>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54"/>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01</a:t>
            </a:r>
            <a:endParaRPr sz="3000" b="1" i="0" u="none" strike="noStrike" cap="none">
              <a:solidFill>
                <a:srgbClr val="A5B7C5"/>
              </a:solidFill>
              <a:latin typeface="Outfit"/>
              <a:ea typeface="Outfit"/>
              <a:cs typeface="Outfit"/>
              <a:sym typeface="Outfit"/>
            </a:endParaRPr>
          </a:p>
        </p:txBody>
      </p:sp>
      <p:sp>
        <p:nvSpPr>
          <p:cNvPr id="1010" name="Google Shape;1010;p54"/>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02</a:t>
            </a:r>
            <a:endParaRPr sz="3000" b="1" i="0" u="none" strike="noStrike" cap="none">
              <a:solidFill>
                <a:srgbClr val="A5B7C5"/>
              </a:solidFill>
              <a:latin typeface="Outfit"/>
              <a:ea typeface="Outfit"/>
              <a:cs typeface="Outfit"/>
              <a:sym typeface="Outfit"/>
            </a:endParaRPr>
          </a:p>
        </p:txBody>
      </p:sp>
      <p:sp>
        <p:nvSpPr>
          <p:cNvPr id="1011" name="Google Shape;1011;p54"/>
          <p:cNvSpPr txBox="1"/>
          <p:nvPr/>
        </p:nvSpPr>
        <p:spPr>
          <a:xfrm>
            <a:off x="3292325" y="3327100"/>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A5B7C5"/>
                </a:solidFill>
                <a:latin typeface="Outfit"/>
                <a:ea typeface="Outfit"/>
                <a:cs typeface="Outfit"/>
                <a:sym typeface="Outfit"/>
              </a:rPr>
              <a:t>03</a:t>
            </a:r>
            <a:endParaRPr sz="3000" b="1" i="0" u="none" strike="noStrike" cap="none">
              <a:solidFill>
                <a:srgbClr val="A5B7C5"/>
              </a:solidFill>
              <a:latin typeface="Outfit"/>
              <a:ea typeface="Outfit"/>
              <a:cs typeface="Outfit"/>
              <a:sym typeface="Outfit"/>
            </a:endParaRPr>
          </a:p>
        </p:txBody>
      </p:sp>
      <p:sp>
        <p:nvSpPr>
          <p:cNvPr id="1012" name="Google Shape;1012;p54"/>
          <p:cNvSpPr txBox="1"/>
          <p:nvPr/>
        </p:nvSpPr>
        <p:spPr>
          <a:xfrm>
            <a:off x="4896775" y="3327100"/>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04</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pic>
        <p:nvPicPr>
          <p:cNvPr id="1017" name="Google Shape;1017;p55"/>
          <p:cNvPicPr preferRelativeResize="0">
            <a:picLocks noGrp="1"/>
          </p:cNvPicPr>
          <p:nvPr>
            <p:ph type="pic" idx="2"/>
          </p:nvPr>
        </p:nvPicPr>
        <p:blipFill rotWithShape="1">
          <a:blip r:embed="rId3">
            <a:alphaModFix/>
          </a:blip>
          <a:srcRect l="398" t="23157" r="55322" b="9970"/>
          <a:stretch/>
        </p:blipFill>
        <p:spPr>
          <a:xfrm>
            <a:off x="4502850" y="858575"/>
            <a:ext cx="3616800" cy="3640800"/>
          </a:xfrm>
          <a:prstGeom prst="ellipse">
            <a:avLst/>
          </a:prstGeom>
          <a:noFill/>
          <a:ln>
            <a:noFill/>
          </a:ln>
        </p:spPr>
      </p:pic>
      <p:sp>
        <p:nvSpPr>
          <p:cNvPr id="1018" name="Google Shape;1018;p55"/>
          <p:cNvSpPr txBox="1">
            <a:spLocks noGrp="1"/>
          </p:cNvSpPr>
          <p:nvPr>
            <p:ph type="title"/>
          </p:nvPr>
        </p:nvSpPr>
        <p:spPr>
          <a:xfrm>
            <a:off x="732300" y="858575"/>
            <a:ext cx="3174000" cy="228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Why </a:t>
            </a:r>
            <a:endParaRPr/>
          </a:p>
          <a:p>
            <a:pPr marL="0" lvl="0" indent="0" algn="l" rtl="0">
              <a:lnSpc>
                <a:spcPct val="100000"/>
              </a:lnSpc>
              <a:spcBef>
                <a:spcPts val="0"/>
              </a:spcBef>
              <a:spcAft>
                <a:spcPts val="0"/>
              </a:spcAft>
              <a:buSzPts val="3500"/>
              <a:buNone/>
            </a:pPr>
            <a:r>
              <a:rPr lang="en"/>
              <a:t>should </a:t>
            </a:r>
            <a:endParaRPr/>
          </a:p>
          <a:p>
            <a:pPr marL="0" lvl="0" indent="0" algn="l" rtl="0">
              <a:lnSpc>
                <a:spcPct val="100000"/>
              </a:lnSpc>
              <a:spcBef>
                <a:spcPts val="0"/>
              </a:spcBef>
              <a:spcAft>
                <a:spcPts val="0"/>
              </a:spcAft>
              <a:buSzPts val="3500"/>
              <a:buNone/>
            </a:pPr>
            <a:r>
              <a:rPr lang="en"/>
              <a:t>I care!?</a:t>
            </a:r>
            <a:endParaRPr/>
          </a:p>
        </p:txBody>
      </p:sp>
      <p:sp>
        <p:nvSpPr>
          <p:cNvPr id="1019" name="Google Shape;1019;p55"/>
          <p:cNvSpPr txBox="1">
            <a:spLocks noGrp="1"/>
          </p:cNvSpPr>
          <p:nvPr>
            <p:ph type="subTitle" idx="1"/>
          </p:nvPr>
        </p:nvSpPr>
        <p:spPr>
          <a:xfrm>
            <a:off x="522025" y="2938727"/>
            <a:ext cx="3174000" cy="10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Let's delve deeper and discover the reasons why data visualization of heart disease is something you should be interested in.</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cxnSp>
        <p:nvCxnSpPr>
          <p:cNvPr id="1024" name="Google Shape;1024;p56"/>
          <p:cNvCxnSpPr>
            <a:stCxn id="1025" idx="6"/>
            <a:endCxn id="1026" idx="0"/>
          </p:cNvCxnSpPr>
          <p:nvPr/>
        </p:nvCxnSpPr>
        <p:spPr>
          <a:xfrm>
            <a:off x="4385900" y="1787875"/>
            <a:ext cx="794400" cy="166800"/>
          </a:xfrm>
          <a:prstGeom prst="bentConnector2">
            <a:avLst/>
          </a:prstGeom>
          <a:noFill/>
          <a:ln w="19050" cap="flat" cmpd="sng">
            <a:solidFill>
              <a:srgbClr val="A5B7C5"/>
            </a:solidFill>
            <a:prstDash val="solid"/>
            <a:round/>
            <a:headEnd type="none" w="sm" len="sm"/>
            <a:tailEnd type="none" w="sm" len="sm"/>
          </a:ln>
        </p:spPr>
      </p:cxnSp>
      <p:cxnSp>
        <p:nvCxnSpPr>
          <p:cNvPr id="1027" name="Google Shape;1027;p56"/>
          <p:cNvCxnSpPr>
            <a:stCxn id="1026" idx="2"/>
            <a:endCxn id="1028" idx="0"/>
          </p:cNvCxnSpPr>
          <p:nvPr/>
        </p:nvCxnSpPr>
        <p:spPr>
          <a:xfrm flipH="1">
            <a:off x="3957450" y="2371150"/>
            <a:ext cx="806400" cy="128100"/>
          </a:xfrm>
          <a:prstGeom prst="bentConnector2">
            <a:avLst/>
          </a:prstGeom>
          <a:noFill/>
          <a:ln w="19050" cap="flat" cmpd="sng">
            <a:solidFill>
              <a:srgbClr val="A5B7C5"/>
            </a:solidFill>
            <a:prstDash val="solid"/>
            <a:round/>
            <a:headEnd type="none" w="sm" len="sm"/>
            <a:tailEnd type="none" w="sm" len="sm"/>
          </a:ln>
        </p:spPr>
      </p:cxnSp>
      <p:cxnSp>
        <p:nvCxnSpPr>
          <p:cNvPr id="1029" name="Google Shape;1029;p56"/>
          <p:cNvCxnSpPr>
            <a:stCxn id="1028" idx="6"/>
            <a:endCxn id="1030" idx="0"/>
          </p:cNvCxnSpPr>
          <p:nvPr/>
        </p:nvCxnSpPr>
        <p:spPr>
          <a:xfrm>
            <a:off x="4385900" y="2927649"/>
            <a:ext cx="794400" cy="194400"/>
          </a:xfrm>
          <a:prstGeom prst="bentConnector2">
            <a:avLst/>
          </a:prstGeom>
          <a:noFill/>
          <a:ln w="19050" cap="flat" cmpd="sng">
            <a:solidFill>
              <a:srgbClr val="A5B7C5"/>
            </a:solidFill>
            <a:prstDash val="solid"/>
            <a:round/>
            <a:headEnd type="none" w="sm" len="sm"/>
            <a:tailEnd type="none" w="sm" len="sm"/>
          </a:ln>
        </p:spPr>
      </p:cxnSp>
      <p:cxnSp>
        <p:nvCxnSpPr>
          <p:cNvPr id="1031" name="Google Shape;1031;p56"/>
          <p:cNvCxnSpPr>
            <a:stCxn id="1025" idx="2"/>
          </p:cNvCxnSpPr>
          <p:nvPr/>
        </p:nvCxnSpPr>
        <p:spPr>
          <a:xfrm rot="10800000">
            <a:off x="2849000" y="1787875"/>
            <a:ext cx="680100" cy="0"/>
          </a:xfrm>
          <a:prstGeom prst="straightConnector1">
            <a:avLst/>
          </a:prstGeom>
          <a:noFill/>
          <a:ln w="19050" cap="flat" cmpd="sng">
            <a:solidFill>
              <a:schemeClr val="dk2"/>
            </a:solidFill>
            <a:prstDash val="solid"/>
            <a:round/>
            <a:headEnd type="none" w="sm" len="sm"/>
            <a:tailEnd type="oval" w="med" len="med"/>
          </a:ln>
        </p:spPr>
      </p:cxnSp>
      <p:cxnSp>
        <p:nvCxnSpPr>
          <p:cNvPr id="1032" name="Google Shape;1032;p56"/>
          <p:cNvCxnSpPr>
            <a:stCxn id="1028" idx="2"/>
          </p:cNvCxnSpPr>
          <p:nvPr/>
        </p:nvCxnSpPr>
        <p:spPr>
          <a:xfrm rot="10800000">
            <a:off x="2849000" y="2927649"/>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033" name="Google Shape;1033;p56"/>
          <p:cNvCxnSpPr>
            <a:stCxn id="1026" idx="6"/>
          </p:cNvCxnSpPr>
          <p:nvPr/>
        </p:nvCxnSpPr>
        <p:spPr>
          <a:xfrm>
            <a:off x="5596950" y="2371150"/>
            <a:ext cx="674700" cy="0"/>
          </a:xfrm>
          <a:prstGeom prst="straightConnector1">
            <a:avLst/>
          </a:prstGeom>
          <a:noFill/>
          <a:ln w="19050" cap="flat" cmpd="sng">
            <a:solidFill>
              <a:srgbClr val="A5B7C5"/>
            </a:solidFill>
            <a:prstDash val="solid"/>
            <a:round/>
            <a:headEnd type="none" w="sm" len="sm"/>
            <a:tailEnd type="oval" w="med" len="med"/>
          </a:ln>
        </p:spPr>
      </p:cxnSp>
      <p:cxnSp>
        <p:nvCxnSpPr>
          <p:cNvPr id="1034" name="Google Shape;1034;p56"/>
          <p:cNvCxnSpPr>
            <a:stCxn id="1030" idx="6"/>
          </p:cNvCxnSpPr>
          <p:nvPr/>
        </p:nvCxnSpPr>
        <p:spPr>
          <a:xfrm>
            <a:off x="5573625" y="3515475"/>
            <a:ext cx="674700" cy="0"/>
          </a:xfrm>
          <a:prstGeom prst="straightConnector1">
            <a:avLst/>
          </a:prstGeom>
          <a:noFill/>
          <a:ln w="19050" cap="flat" cmpd="sng">
            <a:solidFill>
              <a:srgbClr val="A5B7C5"/>
            </a:solidFill>
            <a:prstDash val="solid"/>
            <a:round/>
            <a:headEnd type="none" w="sm" len="sm"/>
            <a:tailEnd type="oval" w="med" len="med"/>
          </a:ln>
        </p:spPr>
      </p:cxnSp>
      <p:sp>
        <p:nvSpPr>
          <p:cNvPr id="1035" name="Google Shape;1035;p5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Which matters to you:</a:t>
            </a:r>
            <a:endParaRPr/>
          </a:p>
        </p:txBody>
      </p:sp>
      <p:sp>
        <p:nvSpPr>
          <p:cNvPr id="1036" name="Google Shape;1036;p56"/>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1</a:t>
            </a:r>
            <a:endParaRPr sz="2000"/>
          </a:p>
          <a:p>
            <a:pPr marL="0" lvl="0" indent="0" algn="r" rtl="0">
              <a:lnSpc>
                <a:spcPct val="100000"/>
              </a:lnSpc>
              <a:spcBef>
                <a:spcPts val="0"/>
              </a:spcBef>
              <a:spcAft>
                <a:spcPts val="0"/>
              </a:spcAft>
              <a:buSzPts val="3500"/>
              <a:buNone/>
            </a:pPr>
            <a:endParaRPr sz="2000"/>
          </a:p>
        </p:txBody>
      </p:sp>
      <p:sp>
        <p:nvSpPr>
          <p:cNvPr id="1037" name="Google Shape;1037;p56"/>
          <p:cNvSpPr txBox="1">
            <a:spLocks noGrp="1"/>
          </p:cNvSpPr>
          <p:nvPr>
            <p:ph type="subTitle" idx="4294967295"/>
          </p:nvPr>
        </p:nvSpPr>
        <p:spPr>
          <a:xfrm>
            <a:off x="890238" y="2014450"/>
            <a:ext cx="19587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200"/>
              </a:spcAft>
              <a:buClr>
                <a:schemeClr val="dk1"/>
              </a:buClr>
              <a:buSzPts val="1800"/>
              <a:buFont typeface="Karla"/>
              <a:buNone/>
            </a:pPr>
            <a:r>
              <a:rPr lang="en" sz="1400"/>
              <a:t>Improved treatment strategies</a:t>
            </a:r>
            <a:endParaRPr sz="1400" b="0" i="0" u="none" strike="noStrike" cap="none">
              <a:solidFill>
                <a:schemeClr val="dk1"/>
              </a:solidFill>
              <a:latin typeface="Karla"/>
              <a:ea typeface="Karla"/>
              <a:cs typeface="Karla"/>
              <a:sym typeface="Karla"/>
            </a:endParaRPr>
          </a:p>
        </p:txBody>
      </p:sp>
      <p:sp>
        <p:nvSpPr>
          <p:cNvPr id="1038" name="Google Shape;1038;p56"/>
          <p:cNvSpPr txBox="1">
            <a:spLocks noGrp="1"/>
          </p:cNvSpPr>
          <p:nvPr>
            <p:ph type="title" idx="4294967295"/>
          </p:nvPr>
        </p:nvSpPr>
        <p:spPr>
          <a:xfrm>
            <a:off x="890288" y="2681975"/>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3</a:t>
            </a:r>
            <a:endParaRPr sz="2000"/>
          </a:p>
          <a:p>
            <a:pPr marL="0" lvl="0" indent="0" algn="r" rtl="0">
              <a:lnSpc>
                <a:spcPct val="100000"/>
              </a:lnSpc>
              <a:spcBef>
                <a:spcPts val="0"/>
              </a:spcBef>
              <a:spcAft>
                <a:spcPts val="0"/>
              </a:spcAft>
              <a:buSzPts val="3500"/>
              <a:buNone/>
            </a:pPr>
            <a:endParaRPr sz="2000"/>
          </a:p>
        </p:txBody>
      </p:sp>
      <p:sp>
        <p:nvSpPr>
          <p:cNvPr id="1039" name="Google Shape;1039;p56"/>
          <p:cNvSpPr txBox="1">
            <a:spLocks noGrp="1"/>
          </p:cNvSpPr>
          <p:nvPr>
            <p:ph type="subTitle" idx="4294967295"/>
          </p:nvPr>
        </p:nvSpPr>
        <p:spPr>
          <a:xfrm>
            <a:off x="890163" y="3209675"/>
            <a:ext cx="19587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400"/>
              <a:t>can lead to earlier diagnosis, more effective interventions </a:t>
            </a:r>
            <a:endParaRPr sz="1400"/>
          </a:p>
          <a:p>
            <a:pPr marL="0" lvl="0" indent="0" algn="r" rtl="0">
              <a:spcBef>
                <a:spcPts val="1200"/>
              </a:spcBef>
              <a:spcAft>
                <a:spcPts val="0"/>
              </a:spcAft>
              <a:buNone/>
            </a:pPr>
            <a:endParaRPr sz="1400"/>
          </a:p>
          <a:p>
            <a:pPr marL="0" marR="0" lvl="0" indent="0" algn="r" rtl="0">
              <a:lnSpc>
                <a:spcPct val="100000"/>
              </a:lnSpc>
              <a:spcBef>
                <a:spcPts val="1200"/>
              </a:spcBef>
              <a:spcAft>
                <a:spcPts val="1200"/>
              </a:spcAft>
              <a:buClr>
                <a:schemeClr val="dk1"/>
              </a:buClr>
              <a:buSzPts val="1800"/>
              <a:buFont typeface="Karla"/>
              <a:buNone/>
            </a:pPr>
            <a:endParaRPr sz="1400"/>
          </a:p>
        </p:txBody>
      </p:sp>
      <p:sp>
        <p:nvSpPr>
          <p:cNvPr id="1040" name="Google Shape;1040;p56"/>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 2</a:t>
            </a:r>
            <a:endParaRPr sz="2000"/>
          </a:p>
          <a:p>
            <a:pPr marL="0" lvl="0" indent="0" algn="l" rtl="0">
              <a:lnSpc>
                <a:spcPct val="100000"/>
              </a:lnSpc>
              <a:spcBef>
                <a:spcPts val="0"/>
              </a:spcBef>
              <a:spcAft>
                <a:spcPts val="0"/>
              </a:spcAft>
              <a:buClr>
                <a:schemeClr val="dk1"/>
              </a:buClr>
              <a:buSzPts val="1100"/>
              <a:buFont typeface="Arial"/>
              <a:buNone/>
            </a:pPr>
            <a:endParaRPr sz="2000"/>
          </a:p>
        </p:txBody>
      </p:sp>
      <p:sp>
        <p:nvSpPr>
          <p:cNvPr id="1041" name="Google Shape;1041;p56"/>
          <p:cNvSpPr txBox="1">
            <a:spLocks noGrp="1"/>
          </p:cNvSpPr>
          <p:nvPr>
            <p:ph type="subTitle" idx="4294967295"/>
          </p:nvPr>
        </p:nvSpPr>
        <p:spPr>
          <a:xfrm>
            <a:off x="6271650" y="26315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Predicts heart disease risk</a:t>
            </a:r>
            <a:endParaRPr sz="1400" b="0" i="0" u="none" strike="noStrike" cap="none">
              <a:solidFill>
                <a:schemeClr val="dk1"/>
              </a:solidFill>
              <a:latin typeface="Karla"/>
              <a:ea typeface="Karla"/>
              <a:cs typeface="Karla"/>
              <a:sym typeface="Karla"/>
            </a:endParaRPr>
          </a:p>
        </p:txBody>
      </p:sp>
      <p:sp>
        <p:nvSpPr>
          <p:cNvPr id="1042" name="Google Shape;1042;p56"/>
          <p:cNvSpPr txBox="1">
            <a:spLocks noGrp="1"/>
          </p:cNvSpPr>
          <p:nvPr>
            <p:ph type="title" idx="4294967295"/>
          </p:nvPr>
        </p:nvSpPr>
        <p:spPr>
          <a:xfrm>
            <a:off x="6242775" y="326397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t> 4</a:t>
            </a:r>
            <a:endParaRPr sz="2000"/>
          </a:p>
        </p:txBody>
      </p:sp>
      <p:sp>
        <p:nvSpPr>
          <p:cNvPr id="1043" name="Google Shape;1043;p56"/>
          <p:cNvSpPr txBox="1">
            <a:spLocks noGrp="1"/>
          </p:cNvSpPr>
          <p:nvPr>
            <p:ph type="subTitle" idx="4294967295"/>
          </p:nvPr>
        </p:nvSpPr>
        <p:spPr>
          <a:xfrm>
            <a:off x="6242775" y="37916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ultimately, fewer deaths from heart disease</a:t>
            </a:r>
            <a:endParaRPr sz="1400" b="0" i="0" u="none" strike="noStrike" cap="none">
              <a:solidFill>
                <a:schemeClr val="dk1"/>
              </a:solidFill>
              <a:latin typeface="Karla"/>
              <a:ea typeface="Karla"/>
              <a:cs typeface="Karla"/>
              <a:sym typeface="Karla"/>
            </a:endParaRPr>
          </a:p>
        </p:txBody>
      </p:sp>
      <p:sp>
        <p:nvSpPr>
          <p:cNvPr id="1025" name="Google Shape;1025;p56"/>
          <p:cNvSpPr/>
          <p:nvPr/>
        </p:nvSpPr>
        <p:spPr>
          <a:xfrm>
            <a:off x="3529100" y="135947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56"/>
          <p:cNvSpPr/>
          <p:nvPr/>
        </p:nvSpPr>
        <p:spPr>
          <a:xfrm>
            <a:off x="4763850" y="1954600"/>
            <a:ext cx="833100" cy="8331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56"/>
          <p:cNvSpPr/>
          <p:nvPr/>
        </p:nvSpPr>
        <p:spPr>
          <a:xfrm>
            <a:off x="3529100" y="2499249"/>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56"/>
          <p:cNvSpPr/>
          <p:nvPr/>
        </p:nvSpPr>
        <p:spPr>
          <a:xfrm>
            <a:off x="4787025" y="3122175"/>
            <a:ext cx="786600" cy="7866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4" name="Google Shape;1044;p56"/>
          <p:cNvGrpSpPr/>
          <p:nvPr/>
        </p:nvGrpSpPr>
        <p:grpSpPr>
          <a:xfrm>
            <a:off x="3867135" y="2758007"/>
            <a:ext cx="180734" cy="358380"/>
            <a:chOff x="1778910" y="2131282"/>
            <a:chExt cx="180734" cy="358380"/>
          </a:xfrm>
        </p:grpSpPr>
        <p:sp>
          <p:nvSpPr>
            <p:cNvPr id="1045" name="Google Shape;1045;p56"/>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56"/>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56"/>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56"/>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56"/>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56"/>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1" name="Google Shape;1051;p56"/>
          <p:cNvGrpSpPr/>
          <p:nvPr/>
        </p:nvGrpSpPr>
        <p:grpSpPr>
          <a:xfrm>
            <a:off x="3777580" y="1655714"/>
            <a:ext cx="359823" cy="264303"/>
            <a:chOff x="6348467" y="2177414"/>
            <a:chExt cx="359823" cy="264303"/>
          </a:xfrm>
        </p:grpSpPr>
        <p:sp>
          <p:nvSpPr>
            <p:cNvPr id="1052" name="Google Shape;1052;p56"/>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56"/>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4" name="Google Shape;1054;p56"/>
          <p:cNvGrpSpPr/>
          <p:nvPr/>
        </p:nvGrpSpPr>
        <p:grpSpPr>
          <a:xfrm>
            <a:off x="5000485" y="2191247"/>
            <a:ext cx="359823" cy="359823"/>
            <a:chOff x="2464948" y="3275485"/>
            <a:chExt cx="359823" cy="359823"/>
          </a:xfrm>
        </p:grpSpPr>
        <p:sp>
          <p:nvSpPr>
            <p:cNvPr id="1055" name="Google Shape;1055;p56"/>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56"/>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56"/>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56"/>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56"/>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0" name="Google Shape;1060;p56"/>
          <p:cNvGrpSpPr/>
          <p:nvPr/>
        </p:nvGrpSpPr>
        <p:grpSpPr>
          <a:xfrm>
            <a:off x="4999205" y="3336473"/>
            <a:ext cx="362241" cy="358010"/>
            <a:chOff x="6346855" y="3857373"/>
            <a:chExt cx="362241" cy="358010"/>
          </a:xfrm>
        </p:grpSpPr>
        <p:sp>
          <p:nvSpPr>
            <p:cNvPr id="1061" name="Google Shape;1061;p56"/>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56"/>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56"/>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56"/>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56"/>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56"/>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56"/>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56"/>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cxnSp>
        <p:nvCxnSpPr>
          <p:cNvPr id="1073" name="Google Shape;1073;p57"/>
          <p:cNvCxnSpPr>
            <a:stCxn id="1074" idx="6"/>
            <a:endCxn id="1075" idx="0"/>
          </p:cNvCxnSpPr>
          <p:nvPr/>
        </p:nvCxnSpPr>
        <p:spPr>
          <a:xfrm>
            <a:off x="4385900" y="1787875"/>
            <a:ext cx="794400" cy="166800"/>
          </a:xfrm>
          <a:prstGeom prst="bentConnector2">
            <a:avLst/>
          </a:prstGeom>
          <a:noFill/>
          <a:ln w="19050" cap="flat" cmpd="sng">
            <a:solidFill>
              <a:srgbClr val="A5B7C5"/>
            </a:solidFill>
            <a:prstDash val="solid"/>
            <a:round/>
            <a:headEnd type="none" w="sm" len="sm"/>
            <a:tailEnd type="none" w="sm" len="sm"/>
          </a:ln>
        </p:spPr>
      </p:cxnSp>
      <p:cxnSp>
        <p:nvCxnSpPr>
          <p:cNvPr id="1076" name="Google Shape;1076;p57"/>
          <p:cNvCxnSpPr>
            <a:stCxn id="1075" idx="2"/>
            <a:endCxn id="1077" idx="0"/>
          </p:cNvCxnSpPr>
          <p:nvPr/>
        </p:nvCxnSpPr>
        <p:spPr>
          <a:xfrm flipH="1">
            <a:off x="3957450" y="2371150"/>
            <a:ext cx="806400" cy="128100"/>
          </a:xfrm>
          <a:prstGeom prst="bentConnector2">
            <a:avLst/>
          </a:prstGeom>
          <a:noFill/>
          <a:ln w="19050" cap="flat" cmpd="sng">
            <a:solidFill>
              <a:srgbClr val="A5B7C5"/>
            </a:solidFill>
            <a:prstDash val="solid"/>
            <a:round/>
            <a:headEnd type="none" w="sm" len="sm"/>
            <a:tailEnd type="none" w="sm" len="sm"/>
          </a:ln>
        </p:spPr>
      </p:cxnSp>
      <p:cxnSp>
        <p:nvCxnSpPr>
          <p:cNvPr id="1078" name="Google Shape;1078;p57"/>
          <p:cNvCxnSpPr>
            <a:stCxn id="1077" idx="6"/>
            <a:endCxn id="1079" idx="0"/>
          </p:cNvCxnSpPr>
          <p:nvPr/>
        </p:nvCxnSpPr>
        <p:spPr>
          <a:xfrm>
            <a:off x="4385900" y="2927649"/>
            <a:ext cx="794400" cy="194400"/>
          </a:xfrm>
          <a:prstGeom prst="bentConnector2">
            <a:avLst/>
          </a:prstGeom>
          <a:noFill/>
          <a:ln w="19050" cap="flat" cmpd="sng">
            <a:solidFill>
              <a:srgbClr val="A5B7C5"/>
            </a:solidFill>
            <a:prstDash val="solid"/>
            <a:round/>
            <a:headEnd type="none" w="sm" len="sm"/>
            <a:tailEnd type="none" w="sm" len="sm"/>
          </a:ln>
        </p:spPr>
      </p:cxnSp>
      <p:cxnSp>
        <p:nvCxnSpPr>
          <p:cNvPr id="1080" name="Google Shape;1080;p57"/>
          <p:cNvCxnSpPr>
            <a:stCxn id="1074" idx="2"/>
          </p:cNvCxnSpPr>
          <p:nvPr/>
        </p:nvCxnSpPr>
        <p:spPr>
          <a:xfrm rot="10800000">
            <a:off x="2849000" y="1787875"/>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081" name="Google Shape;1081;p57"/>
          <p:cNvCxnSpPr>
            <a:stCxn id="1077" idx="2"/>
          </p:cNvCxnSpPr>
          <p:nvPr/>
        </p:nvCxnSpPr>
        <p:spPr>
          <a:xfrm rot="10800000">
            <a:off x="2849000" y="2927649"/>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082" name="Google Shape;1082;p57"/>
          <p:cNvCxnSpPr>
            <a:stCxn id="1075" idx="6"/>
          </p:cNvCxnSpPr>
          <p:nvPr/>
        </p:nvCxnSpPr>
        <p:spPr>
          <a:xfrm>
            <a:off x="5596950" y="2371150"/>
            <a:ext cx="674700" cy="0"/>
          </a:xfrm>
          <a:prstGeom prst="straightConnector1">
            <a:avLst/>
          </a:prstGeom>
          <a:noFill/>
          <a:ln w="19050" cap="flat" cmpd="sng">
            <a:solidFill>
              <a:schemeClr val="dk2"/>
            </a:solidFill>
            <a:prstDash val="solid"/>
            <a:round/>
            <a:headEnd type="none" w="sm" len="sm"/>
            <a:tailEnd type="oval" w="med" len="med"/>
          </a:ln>
        </p:spPr>
      </p:cxnSp>
      <p:cxnSp>
        <p:nvCxnSpPr>
          <p:cNvPr id="1083" name="Google Shape;1083;p57"/>
          <p:cNvCxnSpPr>
            <a:stCxn id="1079" idx="6"/>
          </p:cNvCxnSpPr>
          <p:nvPr/>
        </p:nvCxnSpPr>
        <p:spPr>
          <a:xfrm>
            <a:off x="5573625" y="3515475"/>
            <a:ext cx="674700" cy="0"/>
          </a:xfrm>
          <a:prstGeom prst="straightConnector1">
            <a:avLst/>
          </a:prstGeom>
          <a:noFill/>
          <a:ln w="19050" cap="flat" cmpd="sng">
            <a:solidFill>
              <a:srgbClr val="A5B7C5"/>
            </a:solidFill>
            <a:prstDash val="solid"/>
            <a:round/>
            <a:headEnd type="none" w="sm" len="sm"/>
            <a:tailEnd type="oval" w="med" len="med"/>
          </a:ln>
        </p:spPr>
      </p:cxnSp>
      <p:sp>
        <p:nvSpPr>
          <p:cNvPr id="1084" name="Google Shape;1084;p5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Which matters to you:</a:t>
            </a:r>
            <a:endParaRPr/>
          </a:p>
        </p:txBody>
      </p:sp>
      <p:sp>
        <p:nvSpPr>
          <p:cNvPr id="1085" name="Google Shape;1085;p57"/>
          <p:cNvSpPr txBox="1">
            <a:spLocks noGrp="1"/>
          </p:cNvSpPr>
          <p:nvPr>
            <p:ph type="title" idx="4294967295"/>
          </p:nvPr>
        </p:nvSpPr>
        <p:spPr>
          <a:xfrm>
            <a:off x="890075" y="1486750"/>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1</a:t>
            </a:r>
            <a:endParaRPr sz="2000"/>
          </a:p>
          <a:p>
            <a:pPr marL="0" lvl="0" indent="0" algn="r" rtl="0">
              <a:lnSpc>
                <a:spcPct val="100000"/>
              </a:lnSpc>
              <a:spcBef>
                <a:spcPts val="0"/>
              </a:spcBef>
              <a:spcAft>
                <a:spcPts val="0"/>
              </a:spcAft>
              <a:buSzPts val="3500"/>
              <a:buNone/>
            </a:pPr>
            <a:endParaRPr sz="2000"/>
          </a:p>
        </p:txBody>
      </p:sp>
      <p:sp>
        <p:nvSpPr>
          <p:cNvPr id="1086" name="Google Shape;1086;p57"/>
          <p:cNvSpPr txBox="1">
            <a:spLocks noGrp="1"/>
          </p:cNvSpPr>
          <p:nvPr>
            <p:ph type="subTitle" idx="4294967295"/>
          </p:nvPr>
        </p:nvSpPr>
        <p:spPr>
          <a:xfrm>
            <a:off x="890238" y="2014450"/>
            <a:ext cx="19587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200"/>
              </a:spcAft>
              <a:buClr>
                <a:schemeClr val="dk1"/>
              </a:buClr>
              <a:buSzPts val="1800"/>
              <a:buFont typeface="Karla"/>
              <a:buNone/>
            </a:pPr>
            <a:r>
              <a:rPr lang="en" sz="1400"/>
              <a:t>Improved treatment strategies</a:t>
            </a:r>
            <a:endParaRPr sz="1400" b="0" i="0" u="none" strike="noStrike" cap="none">
              <a:solidFill>
                <a:schemeClr val="dk1"/>
              </a:solidFill>
              <a:latin typeface="Karla"/>
              <a:ea typeface="Karla"/>
              <a:cs typeface="Karla"/>
              <a:sym typeface="Karla"/>
            </a:endParaRPr>
          </a:p>
        </p:txBody>
      </p:sp>
      <p:sp>
        <p:nvSpPr>
          <p:cNvPr id="1087" name="Google Shape;1087;p57"/>
          <p:cNvSpPr txBox="1">
            <a:spLocks noGrp="1"/>
          </p:cNvSpPr>
          <p:nvPr>
            <p:ph type="title" idx="4294967295"/>
          </p:nvPr>
        </p:nvSpPr>
        <p:spPr>
          <a:xfrm>
            <a:off x="890250" y="2681975"/>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3</a:t>
            </a:r>
            <a:endParaRPr sz="2000"/>
          </a:p>
          <a:p>
            <a:pPr marL="0" lvl="0" indent="0" algn="r" rtl="0">
              <a:lnSpc>
                <a:spcPct val="100000"/>
              </a:lnSpc>
              <a:spcBef>
                <a:spcPts val="0"/>
              </a:spcBef>
              <a:spcAft>
                <a:spcPts val="0"/>
              </a:spcAft>
              <a:buSzPts val="3500"/>
              <a:buNone/>
            </a:pPr>
            <a:endParaRPr sz="2000"/>
          </a:p>
        </p:txBody>
      </p:sp>
      <p:sp>
        <p:nvSpPr>
          <p:cNvPr id="1088" name="Google Shape;1088;p57"/>
          <p:cNvSpPr txBox="1">
            <a:spLocks noGrp="1"/>
          </p:cNvSpPr>
          <p:nvPr>
            <p:ph type="subTitle" idx="4294967295"/>
          </p:nvPr>
        </p:nvSpPr>
        <p:spPr>
          <a:xfrm>
            <a:off x="890163" y="3209675"/>
            <a:ext cx="19587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400"/>
              <a:t>can lead to earlier diagnosis, more effective interventions </a:t>
            </a:r>
            <a:endParaRPr sz="1400"/>
          </a:p>
          <a:p>
            <a:pPr marL="0" lvl="0" indent="0" algn="r" rtl="0">
              <a:spcBef>
                <a:spcPts val="1200"/>
              </a:spcBef>
              <a:spcAft>
                <a:spcPts val="0"/>
              </a:spcAft>
              <a:buNone/>
            </a:pPr>
            <a:endParaRPr sz="1400"/>
          </a:p>
          <a:p>
            <a:pPr marL="0" marR="0" lvl="0" indent="0" algn="r" rtl="0">
              <a:lnSpc>
                <a:spcPct val="100000"/>
              </a:lnSpc>
              <a:spcBef>
                <a:spcPts val="1200"/>
              </a:spcBef>
              <a:spcAft>
                <a:spcPts val="1200"/>
              </a:spcAft>
              <a:buClr>
                <a:schemeClr val="dk1"/>
              </a:buClr>
              <a:buSzPts val="1800"/>
              <a:buFont typeface="Karla"/>
              <a:buNone/>
            </a:pPr>
            <a:endParaRPr sz="1400"/>
          </a:p>
        </p:txBody>
      </p:sp>
      <p:sp>
        <p:nvSpPr>
          <p:cNvPr id="1089" name="Google Shape;1089;p57"/>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 2</a:t>
            </a:r>
            <a:endParaRPr sz="2000"/>
          </a:p>
          <a:p>
            <a:pPr marL="0" lvl="0" indent="0" algn="l" rtl="0">
              <a:lnSpc>
                <a:spcPct val="100000"/>
              </a:lnSpc>
              <a:spcBef>
                <a:spcPts val="0"/>
              </a:spcBef>
              <a:spcAft>
                <a:spcPts val="0"/>
              </a:spcAft>
              <a:buClr>
                <a:schemeClr val="dk1"/>
              </a:buClr>
              <a:buSzPts val="1100"/>
              <a:buFont typeface="Arial"/>
              <a:buNone/>
            </a:pPr>
            <a:endParaRPr sz="2000"/>
          </a:p>
        </p:txBody>
      </p:sp>
      <p:sp>
        <p:nvSpPr>
          <p:cNvPr id="1090" name="Google Shape;1090;p57"/>
          <p:cNvSpPr txBox="1">
            <a:spLocks noGrp="1"/>
          </p:cNvSpPr>
          <p:nvPr>
            <p:ph type="subTitle" idx="4294967295"/>
          </p:nvPr>
        </p:nvSpPr>
        <p:spPr>
          <a:xfrm>
            <a:off x="6271650" y="26315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Predicts heart disease risk</a:t>
            </a:r>
            <a:endParaRPr sz="1400" b="0" i="0" u="none" strike="noStrike" cap="none">
              <a:solidFill>
                <a:schemeClr val="dk1"/>
              </a:solidFill>
              <a:latin typeface="Karla"/>
              <a:ea typeface="Karla"/>
              <a:cs typeface="Karla"/>
              <a:sym typeface="Karla"/>
            </a:endParaRPr>
          </a:p>
        </p:txBody>
      </p:sp>
      <p:sp>
        <p:nvSpPr>
          <p:cNvPr id="1091" name="Google Shape;1091;p57"/>
          <p:cNvSpPr txBox="1">
            <a:spLocks noGrp="1"/>
          </p:cNvSpPr>
          <p:nvPr>
            <p:ph type="title" idx="4294967295"/>
          </p:nvPr>
        </p:nvSpPr>
        <p:spPr>
          <a:xfrm>
            <a:off x="6242775" y="326397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t> 4</a:t>
            </a:r>
            <a:endParaRPr sz="2000"/>
          </a:p>
        </p:txBody>
      </p:sp>
      <p:sp>
        <p:nvSpPr>
          <p:cNvPr id="1092" name="Google Shape;1092;p57"/>
          <p:cNvSpPr txBox="1">
            <a:spLocks noGrp="1"/>
          </p:cNvSpPr>
          <p:nvPr>
            <p:ph type="subTitle" idx="4294967295"/>
          </p:nvPr>
        </p:nvSpPr>
        <p:spPr>
          <a:xfrm>
            <a:off x="6242775" y="37916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ultimately, fewer deaths from heart disease</a:t>
            </a:r>
            <a:endParaRPr sz="1400" b="0" i="0" u="none" strike="noStrike" cap="none">
              <a:solidFill>
                <a:schemeClr val="dk1"/>
              </a:solidFill>
              <a:latin typeface="Karla"/>
              <a:ea typeface="Karla"/>
              <a:cs typeface="Karla"/>
              <a:sym typeface="Karla"/>
            </a:endParaRPr>
          </a:p>
        </p:txBody>
      </p:sp>
      <p:sp>
        <p:nvSpPr>
          <p:cNvPr id="1074" name="Google Shape;1074;p57"/>
          <p:cNvSpPr/>
          <p:nvPr/>
        </p:nvSpPr>
        <p:spPr>
          <a:xfrm>
            <a:off x="3529100" y="1359475"/>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57"/>
          <p:cNvSpPr/>
          <p:nvPr/>
        </p:nvSpPr>
        <p:spPr>
          <a:xfrm>
            <a:off x="4763850" y="1954600"/>
            <a:ext cx="833100" cy="833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57"/>
          <p:cNvSpPr/>
          <p:nvPr/>
        </p:nvSpPr>
        <p:spPr>
          <a:xfrm>
            <a:off x="3529100" y="2499249"/>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57"/>
          <p:cNvSpPr/>
          <p:nvPr/>
        </p:nvSpPr>
        <p:spPr>
          <a:xfrm>
            <a:off x="4787025" y="3122175"/>
            <a:ext cx="786600" cy="7866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3" name="Google Shape;1093;p57"/>
          <p:cNvGrpSpPr/>
          <p:nvPr/>
        </p:nvGrpSpPr>
        <p:grpSpPr>
          <a:xfrm>
            <a:off x="3867135" y="2758007"/>
            <a:ext cx="180734" cy="358380"/>
            <a:chOff x="1778910" y="2131282"/>
            <a:chExt cx="180734" cy="358380"/>
          </a:xfrm>
        </p:grpSpPr>
        <p:sp>
          <p:nvSpPr>
            <p:cNvPr id="1094" name="Google Shape;1094;p57"/>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57"/>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57"/>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57"/>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57"/>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57"/>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0" name="Google Shape;1100;p57"/>
          <p:cNvGrpSpPr/>
          <p:nvPr/>
        </p:nvGrpSpPr>
        <p:grpSpPr>
          <a:xfrm>
            <a:off x="3777580" y="1655714"/>
            <a:ext cx="359823" cy="264303"/>
            <a:chOff x="6348467" y="2177414"/>
            <a:chExt cx="359823" cy="264303"/>
          </a:xfrm>
        </p:grpSpPr>
        <p:sp>
          <p:nvSpPr>
            <p:cNvPr id="1101" name="Google Shape;1101;p57"/>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57"/>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3" name="Google Shape;1103;p57"/>
          <p:cNvGrpSpPr/>
          <p:nvPr/>
        </p:nvGrpSpPr>
        <p:grpSpPr>
          <a:xfrm>
            <a:off x="5000485" y="2191247"/>
            <a:ext cx="359823" cy="359823"/>
            <a:chOff x="2464948" y="3275485"/>
            <a:chExt cx="359823" cy="359823"/>
          </a:xfrm>
        </p:grpSpPr>
        <p:sp>
          <p:nvSpPr>
            <p:cNvPr id="1104" name="Google Shape;1104;p57"/>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7"/>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7"/>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57"/>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57"/>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9" name="Google Shape;1109;p57"/>
          <p:cNvGrpSpPr/>
          <p:nvPr/>
        </p:nvGrpSpPr>
        <p:grpSpPr>
          <a:xfrm>
            <a:off x="4999205" y="3336473"/>
            <a:ext cx="362241" cy="358010"/>
            <a:chOff x="6346855" y="3857373"/>
            <a:chExt cx="362241" cy="358010"/>
          </a:xfrm>
        </p:grpSpPr>
        <p:sp>
          <p:nvSpPr>
            <p:cNvPr id="1110" name="Google Shape;1110;p57"/>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7"/>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7"/>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7"/>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57"/>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7"/>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7"/>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7"/>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cxnSp>
        <p:nvCxnSpPr>
          <p:cNvPr id="1122" name="Google Shape;1122;p58"/>
          <p:cNvCxnSpPr>
            <a:stCxn id="1123" idx="6"/>
            <a:endCxn id="1124" idx="0"/>
          </p:cNvCxnSpPr>
          <p:nvPr/>
        </p:nvCxnSpPr>
        <p:spPr>
          <a:xfrm>
            <a:off x="4385900" y="1787875"/>
            <a:ext cx="794400" cy="166800"/>
          </a:xfrm>
          <a:prstGeom prst="bentConnector2">
            <a:avLst/>
          </a:prstGeom>
          <a:noFill/>
          <a:ln w="19050" cap="flat" cmpd="sng">
            <a:solidFill>
              <a:srgbClr val="A5B7C5"/>
            </a:solidFill>
            <a:prstDash val="solid"/>
            <a:round/>
            <a:headEnd type="none" w="sm" len="sm"/>
            <a:tailEnd type="none" w="sm" len="sm"/>
          </a:ln>
        </p:spPr>
      </p:cxnSp>
      <p:cxnSp>
        <p:nvCxnSpPr>
          <p:cNvPr id="1125" name="Google Shape;1125;p58"/>
          <p:cNvCxnSpPr>
            <a:stCxn id="1124" idx="2"/>
            <a:endCxn id="1126" idx="0"/>
          </p:cNvCxnSpPr>
          <p:nvPr/>
        </p:nvCxnSpPr>
        <p:spPr>
          <a:xfrm flipH="1">
            <a:off x="3957450" y="2371150"/>
            <a:ext cx="806400" cy="128100"/>
          </a:xfrm>
          <a:prstGeom prst="bentConnector2">
            <a:avLst/>
          </a:prstGeom>
          <a:noFill/>
          <a:ln w="19050" cap="flat" cmpd="sng">
            <a:solidFill>
              <a:srgbClr val="A5B7C5"/>
            </a:solidFill>
            <a:prstDash val="solid"/>
            <a:round/>
            <a:headEnd type="none" w="sm" len="sm"/>
            <a:tailEnd type="none" w="sm" len="sm"/>
          </a:ln>
        </p:spPr>
      </p:cxnSp>
      <p:cxnSp>
        <p:nvCxnSpPr>
          <p:cNvPr id="1127" name="Google Shape;1127;p58"/>
          <p:cNvCxnSpPr>
            <a:stCxn id="1126" idx="6"/>
            <a:endCxn id="1128" idx="0"/>
          </p:cNvCxnSpPr>
          <p:nvPr/>
        </p:nvCxnSpPr>
        <p:spPr>
          <a:xfrm>
            <a:off x="4385900" y="2927649"/>
            <a:ext cx="794400" cy="194400"/>
          </a:xfrm>
          <a:prstGeom prst="bentConnector2">
            <a:avLst/>
          </a:prstGeom>
          <a:noFill/>
          <a:ln w="19050" cap="flat" cmpd="sng">
            <a:solidFill>
              <a:srgbClr val="A5B7C5"/>
            </a:solidFill>
            <a:prstDash val="solid"/>
            <a:round/>
            <a:headEnd type="none" w="sm" len="sm"/>
            <a:tailEnd type="none" w="sm" len="sm"/>
          </a:ln>
        </p:spPr>
      </p:cxnSp>
      <p:cxnSp>
        <p:nvCxnSpPr>
          <p:cNvPr id="1129" name="Google Shape;1129;p58"/>
          <p:cNvCxnSpPr>
            <a:stCxn id="1123" idx="2"/>
          </p:cNvCxnSpPr>
          <p:nvPr/>
        </p:nvCxnSpPr>
        <p:spPr>
          <a:xfrm rot="10800000">
            <a:off x="2849000" y="1787875"/>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130" name="Google Shape;1130;p58"/>
          <p:cNvCxnSpPr>
            <a:stCxn id="1126" idx="2"/>
          </p:cNvCxnSpPr>
          <p:nvPr/>
        </p:nvCxnSpPr>
        <p:spPr>
          <a:xfrm rot="10800000">
            <a:off x="2849000" y="2927649"/>
            <a:ext cx="680100" cy="0"/>
          </a:xfrm>
          <a:prstGeom prst="straightConnector1">
            <a:avLst/>
          </a:prstGeom>
          <a:noFill/>
          <a:ln w="19050" cap="flat" cmpd="sng">
            <a:solidFill>
              <a:schemeClr val="dk2"/>
            </a:solidFill>
            <a:prstDash val="solid"/>
            <a:round/>
            <a:headEnd type="none" w="sm" len="sm"/>
            <a:tailEnd type="oval" w="med" len="med"/>
          </a:ln>
        </p:spPr>
      </p:cxnSp>
      <p:cxnSp>
        <p:nvCxnSpPr>
          <p:cNvPr id="1131" name="Google Shape;1131;p58"/>
          <p:cNvCxnSpPr>
            <a:stCxn id="1124" idx="6"/>
          </p:cNvCxnSpPr>
          <p:nvPr/>
        </p:nvCxnSpPr>
        <p:spPr>
          <a:xfrm>
            <a:off x="5596950" y="2371150"/>
            <a:ext cx="674700" cy="0"/>
          </a:xfrm>
          <a:prstGeom prst="straightConnector1">
            <a:avLst/>
          </a:prstGeom>
          <a:noFill/>
          <a:ln w="19050" cap="flat" cmpd="sng">
            <a:solidFill>
              <a:srgbClr val="A5B7C5"/>
            </a:solidFill>
            <a:prstDash val="solid"/>
            <a:round/>
            <a:headEnd type="none" w="sm" len="sm"/>
            <a:tailEnd type="oval" w="med" len="med"/>
          </a:ln>
        </p:spPr>
      </p:cxnSp>
      <p:cxnSp>
        <p:nvCxnSpPr>
          <p:cNvPr id="1132" name="Google Shape;1132;p58"/>
          <p:cNvCxnSpPr>
            <a:stCxn id="1128" idx="6"/>
          </p:cNvCxnSpPr>
          <p:nvPr/>
        </p:nvCxnSpPr>
        <p:spPr>
          <a:xfrm>
            <a:off x="5573625" y="3515475"/>
            <a:ext cx="674700" cy="0"/>
          </a:xfrm>
          <a:prstGeom prst="straightConnector1">
            <a:avLst/>
          </a:prstGeom>
          <a:noFill/>
          <a:ln w="19050" cap="flat" cmpd="sng">
            <a:solidFill>
              <a:srgbClr val="A5B7C5"/>
            </a:solidFill>
            <a:prstDash val="solid"/>
            <a:round/>
            <a:headEnd type="none" w="sm" len="sm"/>
            <a:tailEnd type="oval" w="med" len="med"/>
          </a:ln>
        </p:spPr>
      </p:cxnSp>
      <p:sp>
        <p:nvSpPr>
          <p:cNvPr id="1133" name="Google Shape;1133;p5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Which matters to you:</a:t>
            </a:r>
            <a:endParaRPr/>
          </a:p>
        </p:txBody>
      </p:sp>
      <p:sp>
        <p:nvSpPr>
          <p:cNvPr id="1134" name="Google Shape;1134;p58"/>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1</a:t>
            </a:r>
            <a:endParaRPr sz="2000"/>
          </a:p>
          <a:p>
            <a:pPr marL="0" lvl="0" indent="0" algn="r" rtl="0">
              <a:lnSpc>
                <a:spcPct val="100000"/>
              </a:lnSpc>
              <a:spcBef>
                <a:spcPts val="0"/>
              </a:spcBef>
              <a:spcAft>
                <a:spcPts val="0"/>
              </a:spcAft>
              <a:buSzPts val="3500"/>
              <a:buNone/>
            </a:pPr>
            <a:endParaRPr sz="2000"/>
          </a:p>
        </p:txBody>
      </p:sp>
      <p:sp>
        <p:nvSpPr>
          <p:cNvPr id="1135" name="Google Shape;1135;p58"/>
          <p:cNvSpPr txBox="1">
            <a:spLocks noGrp="1"/>
          </p:cNvSpPr>
          <p:nvPr>
            <p:ph type="subTitle" idx="4294967295"/>
          </p:nvPr>
        </p:nvSpPr>
        <p:spPr>
          <a:xfrm>
            <a:off x="890238" y="2014450"/>
            <a:ext cx="19587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200"/>
              </a:spcAft>
              <a:buClr>
                <a:schemeClr val="dk1"/>
              </a:buClr>
              <a:buSzPts val="1800"/>
              <a:buFont typeface="Karla"/>
              <a:buNone/>
            </a:pPr>
            <a:r>
              <a:rPr lang="en" sz="1400"/>
              <a:t>Improved treatment strategies</a:t>
            </a:r>
            <a:endParaRPr sz="1400" b="0" i="0" u="none" strike="noStrike" cap="none">
              <a:solidFill>
                <a:schemeClr val="dk1"/>
              </a:solidFill>
              <a:latin typeface="Karla"/>
              <a:ea typeface="Karla"/>
              <a:cs typeface="Karla"/>
              <a:sym typeface="Karla"/>
            </a:endParaRPr>
          </a:p>
        </p:txBody>
      </p:sp>
      <p:sp>
        <p:nvSpPr>
          <p:cNvPr id="1136" name="Google Shape;1136;p58"/>
          <p:cNvSpPr txBox="1">
            <a:spLocks noGrp="1"/>
          </p:cNvSpPr>
          <p:nvPr>
            <p:ph type="title" idx="4294967295"/>
          </p:nvPr>
        </p:nvSpPr>
        <p:spPr>
          <a:xfrm>
            <a:off x="890288" y="2681975"/>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3</a:t>
            </a:r>
            <a:endParaRPr sz="2000"/>
          </a:p>
          <a:p>
            <a:pPr marL="0" lvl="0" indent="0" algn="r" rtl="0">
              <a:lnSpc>
                <a:spcPct val="100000"/>
              </a:lnSpc>
              <a:spcBef>
                <a:spcPts val="0"/>
              </a:spcBef>
              <a:spcAft>
                <a:spcPts val="0"/>
              </a:spcAft>
              <a:buSzPts val="3500"/>
              <a:buNone/>
            </a:pPr>
            <a:endParaRPr sz="2000"/>
          </a:p>
        </p:txBody>
      </p:sp>
      <p:sp>
        <p:nvSpPr>
          <p:cNvPr id="1137" name="Google Shape;1137;p58"/>
          <p:cNvSpPr txBox="1">
            <a:spLocks noGrp="1"/>
          </p:cNvSpPr>
          <p:nvPr>
            <p:ph type="subTitle" idx="4294967295"/>
          </p:nvPr>
        </p:nvSpPr>
        <p:spPr>
          <a:xfrm>
            <a:off x="890163" y="3209675"/>
            <a:ext cx="19587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400"/>
              <a:t>can lead to earlier diagnosis, more effective interventions </a:t>
            </a:r>
            <a:endParaRPr sz="1400"/>
          </a:p>
          <a:p>
            <a:pPr marL="0" lvl="0" indent="0" algn="r" rtl="0">
              <a:spcBef>
                <a:spcPts val="1200"/>
              </a:spcBef>
              <a:spcAft>
                <a:spcPts val="0"/>
              </a:spcAft>
              <a:buNone/>
            </a:pPr>
            <a:endParaRPr sz="1400"/>
          </a:p>
          <a:p>
            <a:pPr marL="0" marR="0" lvl="0" indent="0" algn="r" rtl="0">
              <a:lnSpc>
                <a:spcPct val="100000"/>
              </a:lnSpc>
              <a:spcBef>
                <a:spcPts val="1200"/>
              </a:spcBef>
              <a:spcAft>
                <a:spcPts val="1200"/>
              </a:spcAft>
              <a:buClr>
                <a:schemeClr val="dk1"/>
              </a:buClr>
              <a:buSzPts val="1800"/>
              <a:buFont typeface="Karla"/>
              <a:buNone/>
            </a:pPr>
            <a:endParaRPr sz="1400"/>
          </a:p>
        </p:txBody>
      </p:sp>
      <p:sp>
        <p:nvSpPr>
          <p:cNvPr id="1138" name="Google Shape;1138;p58"/>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 2</a:t>
            </a:r>
            <a:endParaRPr sz="2000"/>
          </a:p>
          <a:p>
            <a:pPr marL="0" lvl="0" indent="0" algn="l" rtl="0">
              <a:lnSpc>
                <a:spcPct val="100000"/>
              </a:lnSpc>
              <a:spcBef>
                <a:spcPts val="0"/>
              </a:spcBef>
              <a:spcAft>
                <a:spcPts val="0"/>
              </a:spcAft>
              <a:buClr>
                <a:schemeClr val="dk1"/>
              </a:buClr>
              <a:buSzPts val="1100"/>
              <a:buFont typeface="Arial"/>
              <a:buNone/>
            </a:pPr>
            <a:endParaRPr sz="2000"/>
          </a:p>
        </p:txBody>
      </p:sp>
      <p:sp>
        <p:nvSpPr>
          <p:cNvPr id="1139" name="Google Shape;1139;p58"/>
          <p:cNvSpPr txBox="1">
            <a:spLocks noGrp="1"/>
          </p:cNvSpPr>
          <p:nvPr>
            <p:ph type="subTitle" idx="4294967295"/>
          </p:nvPr>
        </p:nvSpPr>
        <p:spPr>
          <a:xfrm>
            <a:off x="6271650" y="26315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Predicts heart disease risk</a:t>
            </a:r>
            <a:endParaRPr sz="1400" b="0" i="0" u="none" strike="noStrike" cap="none">
              <a:solidFill>
                <a:schemeClr val="dk1"/>
              </a:solidFill>
              <a:latin typeface="Karla"/>
              <a:ea typeface="Karla"/>
              <a:cs typeface="Karla"/>
              <a:sym typeface="Karla"/>
            </a:endParaRPr>
          </a:p>
        </p:txBody>
      </p:sp>
      <p:sp>
        <p:nvSpPr>
          <p:cNvPr id="1140" name="Google Shape;1140;p58"/>
          <p:cNvSpPr txBox="1">
            <a:spLocks noGrp="1"/>
          </p:cNvSpPr>
          <p:nvPr>
            <p:ph type="title" idx="4294967295"/>
          </p:nvPr>
        </p:nvSpPr>
        <p:spPr>
          <a:xfrm>
            <a:off x="6242775" y="326397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t> 4</a:t>
            </a:r>
            <a:endParaRPr sz="2000"/>
          </a:p>
        </p:txBody>
      </p:sp>
      <p:sp>
        <p:nvSpPr>
          <p:cNvPr id="1141" name="Google Shape;1141;p58"/>
          <p:cNvSpPr txBox="1">
            <a:spLocks noGrp="1"/>
          </p:cNvSpPr>
          <p:nvPr>
            <p:ph type="subTitle" idx="4294967295"/>
          </p:nvPr>
        </p:nvSpPr>
        <p:spPr>
          <a:xfrm>
            <a:off x="6242775" y="37916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ultimately, fewer deaths from heart disease</a:t>
            </a:r>
            <a:endParaRPr sz="1400" b="0" i="0" u="none" strike="noStrike" cap="none">
              <a:solidFill>
                <a:schemeClr val="dk1"/>
              </a:solidFill>
              <a:latin typeface="Karla"/>
              <a:ea typeface="Karla"/>
              <a:cs typeface="Karla"/>
              <a:sym typeface="Karla"/>
            </a:endParaRPr>
          </a:p>
        </p:txBody>
      </p:sp>
      <p:sp>
        <p:nvSpPr>
          <p:cNvPr id="1123" name="Google Shape;1123;p58"/>
          <p:cNvSpPr/>
          <p:nvPr/>
        </p:nvSpPr>
        <p:spPr>
          <a:xfrm>
            <a:off x="3529100" y="1359475"/>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8"/>
          <p:cNvSpPr/>
          <p:nvPr/>
        </p:nvSpPr>
        <p:spPr>
          <a:xfrm>
            <a:off x="4763850" y="1954600"/>
            <a:ext cx="833100" cy="8331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8"/>
          <p:cNvSpPr/>
          <p:nvPr/>
        </p:nvSpPr>
        <p:spPr>
          <a:xfrm>
            <a:off x="3529100" y="2499249"/>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8"/>
          <p:cNvSpPr/>
          <p:nvPr/>
        </p:nvSpPr>
        <p:spPr>
          <a:xfrm>
            <a:off x="4787025" y="3122175"/>
            <a:ext cx="786600" cy="7866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2" name="Google Shape;1142;p58"/>
          <p:cNvGrpSpPr/>
          <p:nvPr/>
        </p:nvGrpSpPr>
        <p:grpSpPr>
          <a:xfrm>
            <a:off x="3867135" y="2758007"/>
            <a:ext cx="180734" cy="358380"/>
            <a:chOff x="1778910" y="2131282"/>
            <a:chExt cx="180734" cy="358380"/>
          </a:xfrm>
        </p:grpSpPr>
        <p:sp>
          <p:nvSpPr>
            <p:cNvPr id="1143" name="Google Shape;1143;p58"/>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8"/>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8"/>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8"/>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8"/>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8"/>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9" name="Google Shape;1149;p58"/>
          <p:cNvGrpSpPr/>
          <p:nvPr/>
        </p:nvGrpSpPr>
        <p:grpSpPr>
          <a:xfrm>
            <a:off x="3777580" y="1655714"/>
            <a:ext cx="359823" cy="264303"/>
            <a:chOff x="6348467" y="2177414"/>
            <a:chExt cx="359823" cy="264303"/>
          </a:xfrm>
        </p:grpSpPr>
        <p:sp>
          <p:nvSpPr>
            <p:cNvPr id="1150" name="Google Shape;1150;p58"/>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8"/>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2" name="Google Shape;1152;p58"/>
          <p:cNvGrpSpPr/>
          <p:nvPr/>
        </p:nvGrpSpPr>
        <p:grpSpPr>
          <a:xfrm>
            <a:off x="5000485" y="2191247"/>
            <a:ext cx="359823" cy="359823"/>
            <a:chOff x="2464948" y="3275485"/>
            <a:chExt cx="359823" cy="359823"/>
          </a:xfrm>
        </p:grpSpPr>
        <p:sp>
          <p:nvSpPr>
            <p:cNvPr id="1153" name="Google Shape;1153;p58"/>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8"/>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8"/>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8"/>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8"/>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8" name="Google Shape;1158;p58"/>
          <p:cNvGrpSpPr/>
          <p:nvPr/>
        </p:nvGrpSpPr>
        <p:grpSpPr>
          <a:xfrm>
            <a:off x="4999205" y="3336473"/>
            <a:ext cx="362241" cy="358010"/>
            <a:chOff x="6346855" y="3857373"/>
            <a:chExt cx="362241" cy="358010"/>
          </a:xfrm>
        </p:grpSpPr>
        <p:sp>
          <p:nvSpPr>
            <p:cNvPr id="1159" name="Google Shape;1159;p58"/>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8"/>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8"/>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8"/>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58"/>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58"/>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58"/>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8"/>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cxnSp>
        <p:nvCxnSpPr>
          <p:cNvPr id="1171" name="Google Shape;1171;p59"/>
          <p:cNvCxnSpPr>
            <a:stCxn id="1172" idx="6"/>
            <a:endCxn id="1173" idx="0"/>
          </p:cNvCxnSpPr>
          <p:nvPr/>
        </p:nvCxnSpPr>
        <p:spPr>
          <a:xfrm>
            <a:off x="4385900" y="1787875"/>
            <a:ext cx="794400" cy="166800"/>
          </a:xfrm>
          <a:prstGeom prst="bentConnector2">
            <a:avLst/>
          </a:prstGeom>
          <a:noFill/>
          <a:ln w="19050" cap="flat" cmpd="sng">
            <a:solidFill>
              <a:srgbClr val="A5B7C5"/>
            </a:solidFill>
            <a:prstDash val="solid"/>
            <a:round/>
            <a:headEnd type="none" w="sm" len="sm"/>
            <a:tailEnd type="none" w="sm" len="sm"/>
          </a:ln>
        </p:spPr>
      </p:cxnSp>
      <p:cxnSp>
        <p:nvCxnSpPr>
          <p:cNvPr id="1174" name="Google Shape;1174;p59"/>
          <p:cNvCxnSpPr>
            <a:stCxn id="1173" idx="2"/>
            <a:endCxn id="1175" idx="0"/>
          </p:cNvCxnSpPr>
          <p:nvPr/>
        </p:nvCxnSpPr>
        <p:spPr>
          <a:xfrm flipH="1">
            <a:off x="3957450" y="2371150"/>
            <a:ext cx="806400" cy="128100"/>
          </a:xfrm>
          <a:prstGeom prst="bentConnector2">
            <a:avLst/>
          </a:prstGeom>
          <a:noFill/>
          <a:ln w="19050" cap="flat" cmpd="sng">
            <a:solidFill>
              <a:srgbClr val="A5B7C5"/>
            </a:solidFill>
            <a:prstDash val="solid"/>
            <a:round/>
            <a:headEnd type="none" w="sm" len="sm"/>
            <a:tailEnd type="none" w="sm" len="sm"/>
          </a:ln>
        </p:spPr>
      </p:cxnSp>
      <p:cxnSp>
        <p:nvCxnSpPr>
          <p:cNvPr id="1176" name="Google Shape;1176;p59"/>
          <p:cNvCxnSpPr>
            <a:stCxn id="1175" idx="6"/>
            <a:endCxn id="1177" idx="0"/>
          </p:cNvCxnSpPr>
          <p:nvPr/>
        </p:nvCxnSpPr>
        <p:spPr>
          <a:xfrm>
            <a:off x="4385900" y="2927649"/>
            <a:ext cx="794400" cy="194400"/>
          </a:xfrm>
          <a:prstGeom prst="bentConnector2">
            <a:avLst/>
          </a:prstGeom>
          <a:noFill/>
          <a:ln w="19050" cap="flat" cmpd="sng">
            <a:solidFill>
              <a:srgbClr val="A5B7C5"/>
            </a:solidFill>
            <a:prstDash val="solid"/>
            <a:round/>
            <a:headEnd type="none" w="sm" len="sm"/>
            <a:tailEnd type="none" w="sm" len="sm"/>
          </a:ln>
        </p:spPr>
      </p:cxnSp>
      <p:cxnSp>
        <p:nvCxnSpPr>
          <p:cNvPr id="1178" name="Google Shape;1178;p59"/>
          <p:cNvCxnSpPr>
            <a:stCxn id="1172" idx="2"/>
          </p:cNvCxnSpPr>
          <p:nvPr/>
        </p:nvCxnSpPr>
        <p:spPr>
          <a:xfrm rot="10800000">
            <a:off x="2849000" y="1787875"/>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179" name="Google Shape;1179;p59"/>
          <p:cNvCxnSpPr>
            <a:stCxn id="1175" idx="2"/>
          </p:cNvCxnSpPr>
          <p:nvPr/>
        </p:nvCxnSpPr>
        <p:spPr>
          <a:xfrm rot="10800000">
            <a:off x="2849000" y="2927649"/>
            <a:ext cx="680100" cy="0"/>
          </a:xfrm>
          <a:prstGeom prst="straightConnector1">
            <a:avLst/>
          </a:prstGeom>
          <a:noFill/>
          <a:ln w="19050" cap="flat" cmpd="sng">
            <a:solidFill>
              <a:srgbClr val="A5B7C5"/>
            </a:solidFill>
            <a:prstDash val="solid"/>
            <a:round/>
            <a:headEnd type="none" w="sm" len="sm"/>
            <a:tailEnd type="oval" w="med" len="med"/>
          </a:ln>
        </p:spPr>
      </p:cxnSp>
      <p:cxnSp>
        <p:nvCxnSpPr>
          <p:cNvPr id="1180" name="Google Shape;1180;p59"/>
          <p:cNvCxnSpPr>
            <a:stCxn id="1173" idx="6"/>
          </p:cNvCxnSpPr>
          <p:nvPr/>
        </p:nvCxnSpPr>
        <p:spPr>
          <a:xfrm>
            <a:off x="5596950" y="2371150"/>
            <a:ext cx="674700" cy="0"/>
          </a:xfrm>
          <a:prstGeom prst="straightConnector1">
            <a:avLst/>
          </a:prstGeom>
          <a:noFill/>
          <a:ln w="19050" cap="flat" cmpd="sng">
            <a:solidFill>
              <a:srgbClr val="A5B7C5"/>
            </a:solidFill>
            <a:prstDash val="solid"/>
            <a:round/>
            <a:headEnd type="none" w="sm" len="sm"/>
            <a:tailEnd type="oval" w="med" len="med"/>
          </a:ln>
        </p:spPr>
      </p:cxnSp>
      <p:cxnSp>
        <p:nvCxnSpPr>
          <p:cNvPr id="1181" name="Google Shape;1181;p59"/>
          <p:cNvCxnSpPr>
            <a:stCxn id="1177" idx="6"/>
          </p:cNvCxnSpPr>
          <p:nvPr/>
        </p:nvCxnSpPr>
        <p:spPr>
          <a:xfrm>
            <a:off x="5573625" y="3515475"/>
            <a:ext cx="674700" cy="0"/>
          </a:xfrm>
          <a:prstGeom prst="straightConnector1">
            <a:avLst/>
          </a:prstGeom>
          <a:noFill/>
          <a:ln w="19050" cap="flat" cmpd="sng">
            <a:solidFill>
              <a:schemeClr val="dk2"/>
            </a:solidFill>
            <a:prstDash val="solid"/>
            <a:round/>
            <a:headEnd type="none" w="sm" len="sm"/>
            <a:tailEnd type="oval" w="med" len="med"/>
          </a:ln>
        </p:spPr>
      </p:cxnSp>
      <p:sp>
        <p:nvSpPr>
          <p:cNvPr id="1182" name="Google Shape;1182;p5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Which matters to you:</a:t>
            </a:r>
            <a:endParaRPr/>
          </a:p>
        </p:txBody>
      </p:sp>
      <p:sp>
        <p:nvSpPr>
          <p:cNvPr id="1183" name="Google Shape;1183;p59"/>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1</a:t>
            </a:r>
            <a:endParaRPr sz="2000"/>
          </a:p>
          <a:p>
            <a:pPr marL="0" lvl="0" indent="0" algn="r" rtl="0">
              <a:lnSpc>
                <a:spcPct val="100000"/>
              </a:lnSpc>
              <a:spcBef>
                <a:spcPts val="0"/>
              </a:spcBef>
              <a:spcAft>
                <a:spcPts val="0"/>
              </a:spcAft>
              <a:buSzPts val="3500"/>
              <a:buNone/>
            </a:pPr>
            <a:endParaRPr sz="2000"/>
          </a:p>
        </p:txBody>
      </p:sp>
      <p:sp>
        <p:nvSpPr>
          <p:cNvPr id="1184" name="Google Shape;1184;p59"/>
          <p:cNvSpPr txBox="1">
            <a:spLocks noGrp="1"/>
          </p:cNvSpPr>
          <p:nvPr>
            <p:ph type="subTitle" idx="4294967295"/>
          </p:nvPr>
        </p:nvSpPr>
        <p:spPr>
          <a:xfrm>
            <a:off x="890238" y="2014450"/>
            <a:ext cx="19587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1200"/>
              </a:spcAft>
              <a:buClr>
                <a:schemeClr val="dk1"/>
              </a:buClr>
              <a:buSzPts val="1800"/>
              <a:buFont typeface="Karla"/>
              <a:buNone/>
            </a:pPr>
            <a:r>
              <a:rPr lang="en" sz="1400"/>
              <a:t>Improved treatment strategies</a:t>
            </a:r>
            <a:endParaRPr sz="1400" b="0" i="0" u="none" strike="noStrike" cap="none">
              <a:solidFill>
                <a:schemeClr val="dk1"/>
              </a:solidFill>
              <a:latin typeface="Karla"/>
              <a:ea typeface="Karla"/>
              <a:cs typeface="Karla"/>
              <a:sym typeface="Karla"/>
            </a:endParaRPr>
          </a:p>
        </p:txBody>
      </p:sp>
      <p:sp>
        <p:nvSpPr>
          <p:cNvPr id="1185" name="Google Shape;1185;p59"/>
          <p:cNvSpPr txBox="1">
            <a:spLocks noGrp="1"/>
          </p:cNvSpPr>
          <p:nvPr>
            <p:ph type="title" idx="4294967295"/>
          </p:nvPr>
        </p:nvSpPr>
        <p:spPr>
          <a:xfrm>
            <a:off x="890288" y="2681975"/>
            <a:ext cx="1958700" cy="527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500"/>
              <a:buNone/>
            </a:pPr>
            <a:r>
              <a:rPr lang="en" sz="2000"/>
              <a:t> 3</a:t>
            </a:r>
            <a:endParaRPr sz="2000"/>
          </a:p>
          <a:p>
            <a:pPr marL="0" lvl="0" indent="0" algn="r" rtl="0">
              <a:lnSpc>
                <a:spcPct val="100000"/>
              </a:lnSpc>
              <a:spcBef>
                <a:spcPts val="0"/>
              </a:spcBef>
              <a:spcAft>
                <a:spcPts val="0"/>
              </a:spcAft>
              <a:buSzPts val="3500"/>
              <a:buNone/>
            </a:pPr>
            <a:endParaRPr sz="2000"/>
          </a:p>
        </p:txBody>
      </p:sp>
      <p:sp>
        <p:nvSpPr>
          <p:cNvPr id="1186" name="Google Shape;1186;p59"/>
          <p:cNvSpPr txBox="1">
            <a:spLocks noGrp="1"/>
          </p:cNvSpPr>
          <p:nvPr>
            <p:ph type="subTitle" idx="4294967295"/>
          </p:nvPr>
        </p:nvSpPr>
        <p:spPr>
          <a:xfrm>
            <a:off x="890163" y="3209675"/>
            <a:ext cx="19587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400"/>
              <a:t>can lead to earlier diagnosis, more effective interventions </a:t>
            </a:r>
            <a:endParaRPr sz="1400"/>
          </a:p>
          <a:p>
            <a:pPr marL="0" lvl="0" indent="0" algn="r" rtl="0">
              <a:spcBef>
                <a:spcPts val="1200"/>
              </a:spcBef>
              <a:spcAft>
                <a:spcPts val="0"/>
              </a:spcAft>
              <a:buNone/>
            </a:pPr>
            <a:endParaRPr sz="1400"/>
          </a:p>
          <a:p>
            <a:pPr marL="0" marR="0" lvl="0" indent="0" algn="r" rtl="0">
              <a:lnSpc>
                <a:spcPct val="100000"/>
              </a:lnSpc>
              <a:spcBef>
                <a:spcPts val="1200"/>
              </a:spcBef>
              <a:spcAft>
                <a:spcPts val="1200"/>
              </a:spcAft>
              <a:buClr>
                <a:schemeClr val="dk1"/>
              </a:buClr>
              <a:buSzPts val="1800"/>
              <a:buFont typeface="Karla"/>
              <a:buNone/>
            </a:pPr>
            <a:endParaRPr sz="1400"/>
          </a:p>
        </p:txBody>
      </p:sp>
      <p:sp>
        <p:nvSpPr>
          <p:cNvPr id="1187" name="Google Shape;1187;p59"/>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a:t> 2</a:t>
            </a:r>
            <a:endParaRPr sz="2000"/>
          </a:p>
          <a:p>
            <a:pPr marL="0" lvl="0" indent="0" algn="l" rtl="0">
              <a:lnSpc>
                <a:spcPct val="100000"/>
              </a:lnSpc>
              <a:spcBef>
                <a:spcPts val="0"/>
              </a:spcBef>
              <a:spcAft>
                <a:spcPts val="0"/>
              </a:spcAft>
              <a:buClr>
                <a:schemeClr val="dk1"/>
              </a:buClr>
              <a:buSzPts val="1100"/>
              <a:buFont typeface="Arial"/>
              <a:buNone/>
            </a:pPr>
            <a:endParaRPr sz="2000"/>
          </a:p>
        </p:txBody>
      </p:sp>
      <p:sp>
        <p:nvSpPr>
          <p:cNvPr id="1188" name="Google Shape;1188;p59"/>
          <p:cNvSpPr txBox="1">
            <a:spLocks noGrp="1"/>
          </p:cNvSpPr>
          <p:nvPr>
            <p:ph type="subTitle" idx="4294967295"/>
          </p:nvPr>
        </p:nvSpPr>
        <p:spPr>
          <a:xfrm>
            <a:off x="6271650" y="26315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Predicts heart disease risk</a:t>
            </a:r>
            <a:endParaRPr sz="1400" b="0" i="0" u="none" strike="noStrike" cap="none">
              <a:solidFill>
                <a:schemeClr val="dk1"/>
              </a:solidFill>
              <a:latin typeface="Karla"/>
              <a:ea typeface="Karla"/>
              <a:cs typeface="Karla"/>
              <a:sym typeface="Karla"/>
            </a:endParaRPr>
          </a:p>
        </p:txBody>
      </p:sp>
      <p:sp>
        <p:nvSpPr>
          <p:cNvPr id="1189" name="Google Shape;1189;p59"/>
          <p:cNvSpPr txBox="1">
            <a:spLocks noGrp="1"/>
          </p:cNvSpPr>
          <p:nvPr>
            <p:ph type="title" idx="4294967295"/>
          </p:nvPr>
        </p:nvSpPr>
        <p:spPr>
          <a:xfrm>
            <a:off x="6242775" y="3263975"/>
            <a:ext cx="1958700" cy="52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a:t> 4</a:t>
            </a:r>
            <a:endParaRPr sz="2000"/>
          </a:p>
        </p:txBody>
      </p:sp>
      <p:sp>
        <p:nvSpPr>
          <p:cNvPr id="1190" name="Google Shape;1190;p59"/>
          <p:cNvSpPr txBox="1">
            <a:spLocks noGrp="1"/>
          </p:cNvSpPr>
          <p:nvPr>
            <p:ph type="subTitle" idx="4294967295"/>
          </p:nvPr>
        </p:nvSpPr>
        <p:spPr>
          <a:xfrm>
            <a:off x="6242775" y="3791675"/>
            <a:ext cx="19587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200"/>
              </a:spcAft>
              <a:buClr>
                <a:schemeClr val="dk1"/>
              </a:buClr>
              <a:buSzPts val="1800"/>
              <a:buFont typeface="Karla"/>
              <a:buNone/>
            </a:pPr>
            <a:r>
              <a:rPr lang="en" sz="1400"/>
              <a:t>ultimately, fewer deaths from heart disease</a:t>
            </a:r>
            <a:endParaRPr sz="1400" b="0" i="0" u="none" strike="noStrike" cap="none">
              <a:solidFill>
                <a:schemeClr val="dk1"/>
              </a:solidFill>
              <a:latin typeface="Karla"/>
              <a:ea typeface="Karla"/>
              <a:cs typeface="Karla"/>
              <a:sym typeface="Karla"/>
            </a:endParaRPr>
          </a:p>
        </p:txBody>
      </p:sp>
      <p:sp>
        <p:nvSpPr>
          <p:cNvPr id="1172" name="Google Shape;1172;p59"/>
          <p:cNvSpPr/>
          <p:nvPr/>
        </p:nvSpPr>
        <p:spPr>
          <a:xfrm>
            <a:off x="3529100" y="1359475"/>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9"/>
          <p:cNvSpPr/>
          <p:nvPr/>
        </p:nvSpPr>
        <p:spPr>
          <a:xfrm>
            <a:off x="4763850" y="1954600"/>
            <a:ext cx="833100" cy="8331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9"/>
          <p:cNvSpPr/>
          <p:nvPr/>
        </p:nvSpPr>
        <p:spPr>
          <a:xfrm>
            <a:off x="3529100" y="2499249"/>
            <a:ext cx="856800" cy="856800"/>
          </a:xfrm>
          <a:prstGeom prst="ellipse">
            <a:avLst/>
          </a:pr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9"/>
          <p:cNvSpPr/>
          <p:nvPr/>
        </p:nvSpPr>
        <p:spPr>
          <a:xfrm>
            <a:off x="4787025" y="3122175"/>
            <a:ext cx="786600" cy="786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1" name="Google Shape;1191;p59"/>
          <p:cNvGrpSpPr/>
          <p:nvPr/>
        </p:nvGrpSpPr>
        <p:grpSpPr>
          <a:xfrm>
            <a:off x="3867135" y="2758007"/>
            <a:ext cx="180734" cy="358380"/>
            <a:chOff x="1778910" y="2131282"/>
            <a:chExt cx="180734" cy="358380"/>
          </a:xfrm>
        </p:grpSpPr>
        <p:sp>
          <p:nvSpPr>
            <p:cNvPr id="1192" name="Google Shape;1192;p59"/>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9"/>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59"/>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59"/>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9"/>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59"/>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8" name="Google Shape;1198;p59"/>
          <p:cNvGrpSpPr/>
          <p:nvPr/>
        </p:nvGrpSpPr>
        <p:grpSpPr>
          <a:xfrm>
            <a:off x="3777580" y="1655714"/>
            <a:ext cx="359823" cy="264303"/>
            <a:chOff x="6348467" y="2177414"/>
            <a:chExt cx="359823" cy="264303"/>
          </a:xfrm>
        </p:grpSpPr>
        <p:sp>
          <p:nvSpPr>
            <p:cNvPr id="1199" name="Google Shape;1199;p59"/>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9"/>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1" name="Google Shape;1201;p59"/>
          <p:cNvGrpSpPr/>
          <p:nvPr/>
        </p:nvGrpSpPr>
        <p:grpSpPr>
          <a:xfrm>
            <a:off x="5000485" y="2191247"/>
            <a:ext cx="359823" cy="359823"/>
            <a:chOff x="2464948" y="3275485"/>
            <a:chExt cx="359823" cy="359823"/>
          </a:xfrm>
        </p:grpSpPr>
        <p:sp>
          <p:nvSpPr>
            <p:cNvPr id="1202" name="Google Shape;1202;p59"/>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59"/>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59"/>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9"/>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59"/>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p59"/>
          <p:cNvGrpSpPr/>
          <p:nvPr/>
        </p:nvGrpSpPr>
        <p:grpSpPr>
          <a:xfrm>
            <a:off x="4999205" y="3336473"/>
            <a:ext cx="362241" cy="358010"/>
            <a:chOff x="6346855" y="3857373"/>
            <a:chExt cx="362241" cy="358010"/>
          </a:xfrm>
        </p:grpSpPr>
        <p:sp>
          <p:nvSpPr>
            <p:cNvPr id="1208" name="Google Shape;1208;p59"/>
            <p:cNvSpPr/>
            <p:nvPr/>
          </p:nvSpPr>
          <p:spPr>
            <a:xfrm>
              <a:off x="6370056" y="3878962"/>
              <a:ext cx="213503" cy="212093"/>
            </a:xfrm>
            <a:custGeom>
              <a:avLst/>
              <a:gdLst/>
              <a:ahLst/>
              <a:cxnLst/>
              <a:rect l="l" t="t" r="r" b="b"/>
              <a:pathLst>
                <a:path w="6359" h="6317" extrusionOk="0">
                  <a:moveTo>
                    <a:pt x="2956" y="0"/>
                  </a:moveTo>
                  <a:cubicBezTo>
                    <a:pt x="2900" y="0"/>
                    <a:pt x="2846" y="18"/>
                    <a:pt x="2810" y="54"/>
                  </a:cubicBezTo>
                  <a:lnTo>
                    <a:pt x="95" y="2768"/>
                  </a:lnTo>
                  <a:cubicBezTo>
                    <a:pt x="0" y="2864"/>
                    <a:pt x="0" y="3007"/>
                    <a:pt x="95" y="3078"/>
                  </a:cubicBezTo>
                  <a:lnTo>
                    <a:pt x="3287" y="6245"/>
                  </a:lnTo>
                  <a:cubicBezTo>
                    <a:pt x="3322" y="6293"/>
                    <a:pt x="3370" y="6317"/>
                    <a:pt x="3420" y="6317"/>
                  </a:cubicBezTo>
                  <a:cubicBezTo>
                    <a:pt x="3471" y="6317"/>
                    <a:pt x="3525" y="6293"/>
                    <a:pt x="3572" y="6245"/>
                  </a:cubicBezTo>
                  <a:lnTo>
                    <a:pt x="6287" y="3554"/>
                  </a:lnTo>
                  <a:cubicBezTo>
                    <a:pt x="6359" y="3459"/>
                    <a:pt x="6359" y="3340"/>
                    <a:pt x="6287" y="3245"/>
                  </a:cubicBezTo>
                  <a:lnTo>
                    <a:pt x="5668" y="2602"/>
                  </a:lnTo>
                  <a:cubicBezTo>
                    <a:pt x="5620" y="2578"/>
                    <a:pt x="5597" y="2554"/>
                    <a:pt x="5549" y="2554"/>
                  </a:cubicBezTo>
                  <a:cubicBezTo>
                    <a:pt x="5406" y="2554"/>
                    <a:pt x="5335" y="2721"/>
                    <a:pt x="5430" y="2816"/>
                  </a:cubicBezTo>
                  <a:lnTo>
                    <a:pt x="6001" y="3388"/>
                  </a:lnTo>
                  <a:lnTo>
                    <a:pt x="3429" y="5960"/>
                  </a:lnTo>
                  <a:lnTo>
                    <a:pt x="381" y="2911"/>
                  </a:lnTo>
                  <a:lnTo>
                    <a:pt x="2953" y="339"/>
                  </a:lnTo>
                  <a:cubicBezTo>
                    <a:pt x="5025" y="2387"/>
                    <a:pt x="4930" y="2387"/>
                    <a:pt x="5073" y="2387"/>
                  </a:cubicBezTo>
                  <a:cubicBezTo>
                    <a:pt x="5192" y="2387"/>
                    <a:pt x="5263" y="2221"/>
                    <a:pt x="5168" y="2125"/>
                  </a:cubicBezTo>
                  <a:lnTo>
                    <a:pt x="3120" y="54"/>
                  </a:lnTo>
                  <a:cubicBezTo>
                    <a:pt x="3072" y="18"/>
                    <a:pt x="3013" y="0"/>
                    <a:pt x="295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9"/>
            <p:cNvSpPr/>
            <p:nvPr/>
          </p:nvSpPr>
          <p:spPr>
            <a:xfrm>
              <a:off x="6492840" y="4062684"/>
              <a:ext cx="63524" cy="56507"/>
            </a:xfrm>
            <a:custGeom>
              <a:avLst/>
              <a:gdLst/>
              <a:ahLst/>
              <a:cxnLst/>
              <a:rect l="l" t="t" r="r" b="b"/>
              <a:pathLst>
                <a:path w="1892" h="1683" extrusionOk="0">
                  <a:moveTo>
                    <a:pt x="1391" y="315"/>
                  </a:moveTo>
                  <a:cubicBezTo>
                    <a:pt x="1527" y="315"/>
                    <a:pt x="1645" y="501"/>
                    <a:pt x="1535" y="630"/>
                  </a:cubicBezTo>
                  <a:cubicBezTo>
                    <a:pt x="820" y="1321"/>
                    <a:pt x="820" y="1369"/>
                    <a:pt x="701" y="1369"/>
                  </a:cubicBezTo>
                  <a:cubicBezTo>
                    <a:pt x="606" y="1369"/>
                    <a:pt x="534" y="1297"/>
                    <a:pt x="534" y="1202"/>
                  </a:cubicBezTo>
                  <a:cubicBezTo>
                    <a:pt x="534" y="1059"/>
                    <a:pt x="582" y="1083"/>
                    <a:pt x="1273" y="368"/>
                  </a:cubicBezTo>
                  <a:cubicBezTo>
                    <a:pt x="1310" y="331"/>
                    <a:pt x="1352" y="315"/>
                    <a:pt x="1391" y="315"/>
                  </a:cubicBezTo>
                  <a:close/>
                  <a:moveTo>
                    <a:pt x="1390" y="0"/>
                  </a:moveTo>
                  <a:cubicBezTo>
                    <a:pt x="1274" y="0"/>
                    <a:pt x="1156" y="41"/>
                    <a:pt x="1058" y="130"/>
                  </a:cubicBezTo>
                  <a:lnTo>
                    <a:pt x="368" y="845"/>
                  </a:lnTo>
                  <a:cubicBezTo>
                    <a:pt x="1" y="1193"/>
                    <a:pt x="326" y="1683"/>
                    <a:pt x="713" y="1683"/>
                  </a:cubicBezTo>
                  <a:cubicBezTo>
                    <a:pt x="828" y="1683"/>
                    <a:pt x="949" y="1639"/>
                    <a:pt x="1058" y="1535"/>
                  </a:cubicBezTo>
                  <a:lnTo>
                    <a:pt x="1749" y="821"/>
                  </a:lnTo>
                  <a:cubicBezTo>
                    <a:pt x="1844" y="726"/>
                    <a:pt x="1892" y="607"/>
                    <a:pt x="1892" y="488"/>
                  </a:cubicBezTo>
                  <a:cubicBezTo>
                    <a:pt x="1892" y="193"/>
                    <a:pt x="1645" y="0"/>
                    <a:pt x="13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59"/>
            <p:cNvSpPr/>
            <p:nvPr/>
          </p:nvSpPr>
          <p:spPr>
            <a:xfrm>
              <a:off x="6553140" y="4003727"/>
              <a:ext cx="68493" cy="56137"/>
            </a:xfrm>
            <a:custGeom>
              <a:avLst/>
              <a:gdLst/>
              <a:ahLst/>
              <a:cxnLst/>
              <a:rect l="l" t="t" r="r" b="b"/>
              <a:pathLst>
                <a:path w="2040" h="1672" extrusionOk="0">
                  <a:moveTo>
                    <a:pt x="1365" y="329"/>
                  </a:moveTo>
                  <a:cubicBezTo>
                    <a:pt x="1497" y="329"/>
                    <a:pt x="1604" y="497"/>
                    <a:pt x="1477" y="624"/>
                  </a:cubicBezTo>
                  <a:lnTo>
                    <a:pt x="810" y="1315"/>
                  </a:lnTo>
                  <a:cubicBezTo>
                    <a:pt x="763" y="1339"/>
                    <a:pt x="715" y="1362"/>
                    <a:pt x="667" y="1362"/>
                  </a:cubicBezTo>
                  <a:cubicBezTo>
                    <a:pt x="660" y="1364"/>
                    <a:pt x="653" y="1364"/>
                    <a:pt x="646" y="1364"/>
                  </a:cubicBezTo>
                  <a:cubicBezTo>
                    <a:pt x="515" y="1364"/>
                    <a:pt x="436" y="1167"/>
                    <a:pt x="548" y="1077"/>
                  </a:cubicBezTo>
                  <a:lnTo>
                    <a:pt x="1239" y="386"/>
                  </a:lnTo>
                  <a:cubicBezTo>
                    <a:pt x="1279" y="346"/>
                    <a:pt x="1323" y="329"/>
                    <a:pt x="1365" y="329"/>
                  </a:cubicBezTo>
                  <a:close/>
                  <a:moveTo>
                    <a:pt x="1344" y="0"/>
                  </a:moveTo>
                  <a:cubicBezTo>
                    <a:pt x="1230" y="0"/>
                    <a:pt x="1110" y="44"/>
                    <a:pt x="1001" y="148"/>
                  </a:cubicBezTo>
                  <a:lnTo>
                    <a:pt x="310" y="839"/>
                  </a:lnTo>
                  <a:cubicBezTo>
                    <a:pt x="1" y="1148"/>
                    <a:pt x="215" y="1672"/>
                    <a:pt x="667" y="1672"/>
                  </a:cubicBezTo>
                  <a:cubicBezTo>
                    <a:pt x="787" y="1672"/>
                    <a:pt x="906" y="1624"/>
                    <a:pt x="1001" y="1529"/>
                  </a:cubicBezTo>
                  <a:lnTo>
                    <a:pt x="1691" y="839"/>
                  </a:lnTo>
                  <a:cubicBezTo>
                    <a:pt x="2040" y="490"/>
                    <a:pt x="1725" y="0"/>
                    <a:pt x="13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59"/>
            <p:cNvSpPr/>
            <p:nvPr/>
          </p:nvSpPr>
          <p:spPr>
            <a:xfrm>
              <a:off x="6346855" y="3857373"/>
              <a:ext cx="362241" cy="358010"/>
            </a:xfrm>
            <a:custGeom>
              <a:avLst/>
              <a:gdLst/>
              <a:ahLst/>
              <a:cxnLst/>
              <a:rect l="l" t="t" r="r" b="b"/>
              <a:pathLst>
                <a:path w="10789" h="10663" extrusionOk="0">
                  <a:moveTo>
                    <a:pt x="7955" y="6549"/>
                  </a:moveTo>
                  <a:cubicBezTo>
                    <a:pt x="7996" y="6549"/>
                    <a:pt x="8038" y="6567"/>
                    <a:pt x="8074" y="6603"/>
                  </a:cubicBezTo>
                  <a:lnTo>
                    <a:pt x="8431" y="6960"/>
                  </a:lnTo>
                  <a:lnTo>
                    <a:pt x="8193" y="7198"/>
                  </a:lnTo>
                  <a:lnTo>
                    <a:pt x="7716" y="6722"/>
                  </a:lnTo>
                  <a:lnTo>
                    <a:pt x="7835" y="6603"/>
                  </a:lnTo>
                  <a:cubicBezTo>
                    <a:pt x="7871" y="6567"/>
                    <a:pt x="7913" y="6549"/>
                    <a:pt x="7955" y="6549"/>
                  </a:cubicBezTo>
                  <a:close/>
                  <a:moveTo>
                    <a:pt x="6788" y="7650"/>
                  </a:moveTo>
                  <a:lnTo>
                    <a:pt x="7288" y="8127"/>
                  </a:lnTo>
                  <a:lnTo>
                    <a:pt x="7026" y="8365"/>
                  </a:lnTo>
                  <a:cubicBezTo>
                    <a:pt x="6716" y="8031"/>
                    <a:pt x="6621" y="8008"/>
                    <a:pt x="6621" y="7889"/>
                  </a:cubicBezTo>
                  <a:cubicBezTo>
                    <a:pt x="6621" y="7769"/>
                    <a:pt x="6716" y="7746"/>
                    <a:pt x="6788" y="7650"/>
                  </a:cubicBezTo>
                  <a:close/>
                  <a:moveTo>
                    <a:pt x="9526" y="8984"/>
                  </a:moveTo>
                  <a:lnTo>
                    <a:pt x="10360" y="9817"/>
                  </a:lnTo>
                  <a:lnTo>
                    <a:pt x="9884" y="10294"/>
                  </a:lnTo>
                  <a:lnTo>
                    <a:pt x="9050" y="9460"/>
                  </a:lnTo>
                  <a:lnTo>
                    <a:pt x="9526" y="8984"/>
                  </a:lnTo>
                  <a:close/>
                  <a:moveTo>
                    <a:pt x="3671" y="0"/>
                  </a:moveTo>
                  <a:cubicBezTo>
                    <a:pt x="3442" y="0"/>
                    <a:pt x="3215" y="89"/>
                    <a:pt x="3049" y="268"/>
                  </a:cubicBezTo>
                  <a:lnTo>
                    <a:pt x="358" y="2935"/>
                  </a:lnTo>
                  <a:cubicBezTo>
                    <a:pt x="1" y="3292"/>
                    <a:pt x="1" y="3864"/>
                    <a:pt x="358" y="4221"/>
                  </a:cubicBezTo>
                  <a:lnTo>
                    <a:pt x="739" y="4578"/>
                  </a:lnTo>
                  <a:cubicBezTo>
                    <a:pt x="763" y="4626"/>
                    <a:pt x="810" y="4626"/>
                    <a:pt x="858" y="4626"/>
                  </a:cubicBezTo>
                  <a:cubicBezTo>
                    <a:pt x="929" y="4626"/>
                    <a:pt x="1001" y="4578"/>
                    <a:pt x="1001" y="4483"/>
                  </a:cubicBezTo>
                  <a:cubicBezTo>
                    <a:pt x="1001" y="4435"/>
                    <a:pt x="1001" y="4388"/>
                    <a:pt x="953" y="4364"/>
                  </a:cubicBezTo>
                  <a:lnTo>
                    <a:pt x="596" y="3983"/>
                  </a:lnTo>
                  <a:cubicBezTo>
                    <a:pt x="358" y="3769"/>
                    <a:pt x="358" y="3388"/>
                    <a:pt x="596" y="3173"/>
                  </a:cubicBezTo>
                  <a:lnTo>
                    <a:pt x="3263" y="482"/>
                  </a:lnTo>
                  <a:cubicBezTo>
                    <a:pt x="3382" y="375"/>
                    <a:pt x="3531" y="322"/>
                    <a:pt x="3680" y="322"/>
                  </a:cubicBezTo>
                  <a:cubicBezTo>
                    <a:pt x="3829" y="322"/>
                    <a:pt x="3978" y="375"/>
                    <a:pt x="4097" y="482"/>
                  </a:cubicBezTo>
                  <a:cubicBezTo>
                    <a:pt x="8740" y="5174"/>
                    <a:pt x="8645" y="4959"/>
                    <a:pt x="8717" y="5198"/>
                  </a:cubicBezTo>
                  <a:cubicBezTo>
                    <a:pt x="8979" y="5983"/>
                    <a:pt x="9002" y="6007"/>
                    <a:pt x="9002" y="6174"/>
                  </a:cubicBezTo>
                  <a:cubicBezTo>
                    <a:pt x="9002" y="6412"/>
                    <a:pt x="8883" y="6603"/>
                    <a:pt x="8693" y="6745"/>
                  </a:cubicBezTo>
                  <a:lnTo>
                    <a:pt x="8336" y="6388"/>
                  </a:lnTo>
                  <a:cubicBezTo>
                    <a:pt x="8240" y="6293"/>
                    <a:pt x="8115" y="6245"/>
                    <a:pt x="7990" y="6245"/>
                  </a:cubicBezTo>
                  <a:cubicBezTo>
                    <a:pt x="7865" y="6245"/>
                    <a:pt x="7740" y="6293"/>
                    <a:pt x="7645" y="6388"/>
                  </a:cubicBezTo>
                  <a:lnTo>
                    <a:pt x="6478" y="7555"/>
                  </a:lnTo>
                  <a:cubicBezTo>
                    <a:pt x="6288" y="7746"/>
                    <a:pt x="6288" y="8031"/>
                    <a:pt x="6478" y="8222"/>
                  </a:cubicBezTo>
                  <a:lnTo>
                    <a:pt x="6835" y="8579"/>
                  </a:lnTo>
                  <a:cubicBezTo>
                    <a:pt x="6716" y="8770"/>
                    <a:pt x="6502" y="8889"/>
                    <a:pt x="6288" y="8913"/>
                  </a:cubicBezTo>
                  <a:cubicBezTo>
                    <a:pt x="6121" y="8913"/>
                    <a:pt x="6073" y="8865"/>
                    <a:pt x="5287" y="8603"/>
                  </a:cubicBezTo>
                  <a:cubicBezTo>
                    <a:pt x="5216" y="8579"/>
                    <a:pt x="5121" y="8532"/>
                    <a:pt x="5073" y="8484"/>
                  </a:cubicBezTo>
                  <a:cubicBezTo>
                    <a:pt x="1464" y="4898"/>
                    <a:pt x="1442" y="4792"/>
                    <a:pt x="1353" y="4792"/>
                  </a:cubicBezTo>
                  <a:cubicBezTo>
                    <a:pt x="1347" y="4792"/>
                    <a:pt x="1341" y="4793"/>
                    <a:pt x="1334" y="4793"/>
                  </a:cubicBezTo>
                  <a:cubicBezTo>
                    <a:pt x="1191" y="4793"/>
                    <a:pt x="1120" y="4983"/>
                    <a:pt x="1215" y="5078"/>
                  </a:cubicBezTo>
                  <a:lnTo>
                    <a:pt x="4835" y="8698"/>
                  </a:lnTo>
                  <a:cubicBezTo>
                    <a:pt x="5073" y="8936"/>
                    <a:pt x="5311" y="8936"/>
                    <a:pt x="6002" y="9175"/>
                  </a:cubicBezTo>
                  <a:cubicBezTo>
                    <a:pt x="6092" y="9209"/>
                    <a:pt x="6187" y="9226"/>
                    <a:pt x="6281" y="9226"/>
                  </a:cubicBezTo>
                  <a:cubicBezTo>
                    <a:pt x="6510" y="9226"/>
                    <a:pt x="6738" y="9129"/>
                    <a:pt x="6907" y="8960"/>
                  </a:cubicBezTo>
                  <a:lnTo>
                    <a:pt x="7526" y="8341"/>
                  </a:lnTo>
                  <a:lnTo>
                    <a:pt x="7835" y="8651"/>
                  </a:lnTo>
                  <a:cubicBezTo>
                    <a:pt x="7865" y="8680"/>
                    <a:pt x="7902" y="8694"/>
                    <a:pt x="7939" y="8694"/>
                  </a:cubicBezTo>
                  <a:cubicBezTo>
                    <a:pt x="8019" y="8694"/>
                    <a:pt x="8097" y="8630"/>
                    <a:pt x="8097" y="8532"/>
                  </a:cubicBezTo>
                  <a:cubicBezTo>
                    <a:pt x="8097" y="8412"/>
                    <a:pt x="8050" y="8460"/>
                    <a:pt x="7050" y="7412"/>
                  </a:cubicBezTo>
                  <a:lnTo>
                    <a:pt x="7526" y="6936"/>
                  </a:lnTo>
                  <a:lnTo>
                    <a:pt x="8121" y="7531"/>
                  </a:lnTo>
                  <a:lnTo>
                    <a:pt x="9336" y="8746"/>
                  </a:lnTo>
                  <a:lnTo>
                    <a:pt x="8860" y="9222"/>
                  </a:lnTo>
                  <a:cubicBezTo>
                    <a:pt x="8550" y="8936"/>
                    <a:pt x="8526" y="8865"/>
                    <a:pt x="8431" y="8865"/>
                  </a:cubicBezTo>
                  <a:cubicBezTo>
                    <a:pt x="8288" y="8865"/>
                    <a:pt x="8217" y="9032"/>
                    <a:pt x="8312" y="9127"/>
                  </a:cubicBezTo>
                  <a:lnTo>
                    <a:pt x="9812" y="10627"/>
                  </a:lnTo>
                  <a:cubicBezTo>
                    <a:pt x="9836" y="10651"/>
                    <a:pt x="9872" y="10663"/>
                    <a:pt x="9910" y="10663"/>
                  </a:cubicBezTo>
                  <a:cubicBezTo>
                    <a:pt x="9949" y="10663"/>
                    <a:pt x="9991" y="10651"/>
                    <a:pt x="10026" y="10627"/>
                  </a:cubicBezTo>
                  <a:lnTo>
                    <a:pt x="10717" y="9913"/>
                  </a:lnTo>
                  <a:cubicBezTo>
                    <a:pt x="10788" y="9865"/>
                    <a:pt x="10788" y="9770"/>
                    <a:pt x="10717" y="9698"/>
                  </a:cubicBezTo>
                  <a:lnTo>
                    <a:pt x="10693" y="9722"/>
                  </a:lnTo>
                  <a:lnTo>
                    <a:pt x="8431" y="7412"/>
                  </a:lnTo>
                  <a:lnTo>
                    <a:pt x="9050" y="6793"/>
                  </a:lnTo>
                  <a:cubicBezTo>
                    <a:pt x="9288" y="6555"/>
                    <a:pt x="9383" y="6198"/>
                    <a:pt x="9264" y="5888"/>
                  </a:cubicBezTo>
                  <a:cubicBezTo>
                    <a:pt x="9002" y="5198"/>
                    <a:pt x="9026" y="4983"/>
                    <a:pt x="8788" y="4721"/>
                  </a:cubicBezTo>
                  <a:lnTo>
                    <a:pt x="4311" y="268"/>
                  </a:lnTo>
                  <a:cubicBezTo>
                    <a:pt x="4132" y="89"/>
                    <a:pt x="3900" y="0"/>
                    <a:pt x="36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59"/>
            <p:cNvSpPr/>
            <p:nvPr/>
          </p:nvSpPr>
          <p:spPr>
            <a:xfrm>
              <a:off x="6476992" y="4027061"/>
              <a:ext cx="37000" cy="34280"/>
            </a:xfrm>
            <a:custGeom>
              <a:avLst/>
              <a:gdLst/>
              <a:ahLst/>
              <a:cxnLst/>
              <a:rect l="l" t="t" r="r" b="b"/>
              <a:pathLst>
                <a:path w="1102" h="1021" extrusionOk="0">
                  <a:moveTo>
                    <a:pt x="935" y="1"/>
                  </a:moveTo>
                  <a:cubicBezTo>
                    <a:pt x="816" y="1"/>
                    <a:pt x="840" y="48"/>
                    <a:pt x="125" y="739"/>
                  </a:cubicBezTo>
                  <a:cubicBezTo>
                    <a:pt x="0" y="846"/>
                    <a:pt x="103" y="1020"/>
                    <a:pt x="233" y="1020"/>
                  </a:cubicBezTo>
                  <a:cubicBezTo>
                    <a:pt x="276" y="1020"/>
                    <a:pt x="322" y="1001"/>
                    <a:pt x="364" y="953"/>
                  </a:cubicBezTo>
                  <a:cubicBezTo>
                    <a:pt x="1030" y="239"/>
                    <a:pt x="1102" y="263"/>
                    <a:pt x="1102" y="144"/>
                  </a:cubicBezTo>
                  <a:cubicBezTo>
                    <a:pt x="1102" y="48"/>
                    <a:pt x="1030" y="1"/>
                    <a:pt x="9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59"/>
            <p:cNvSpPr/>
            <p:nvPr/>
          </p:nvSpPr>
          <p:spPr>
            <a:xfrm>
              <a:off x="6517181" y="3987745"/>
              <a:ext cx="35992" cy="33743"/>
            </a:xfrm>
            <a:custGeom>
              <a:avLst/>
              <a:gdLst/>
              <a:ahLst/>
              <a:cxnLst/>
              <a:rect l="l" t="t" r="r" b="b"/>
              <a:pathLst>
                <a:path w="1072" h="1005" extrusionOk="0">
                  <a:moveTo>
                    <a:pt x="941" y="0"/>
                  </a:moveTo>
                  <a:cubicBezTo>
                    <a:pt x="930" y="0"/>
                    <a:pt x="917" y="2"/>
                    <a:pt x="905" y="5"/>
                  </a:cubicBezTo>
                  <a:cubicBezTo>
                    <a:pt x="857" y="5"/>
                    <a:pt x="834" y="5"/>
                    <a:pt x="810" y="52"/>
                  </a:cubicBezTo>
                  <a:lnTo>
                    <a:pt x="95" y="743"/>
                  </a:lnTo>
                  <a:cubicBezTo>
                    <a:pt x="0" y="838"/>
                    <a:pt x="71" y="1005"/>
                    <a:pt x="214" y="1005"/>
                  </a:cubicBezTo>
                  <a:cubicBezTo>
                    <a:pt x="333" y="1005"/>
                    <a:pt x="310" y="957"/>
                    <a:pt x="1024" y="267"/>
                  </a:cubicBezTo>
                  <a:cubicBezTo>
                    <a:pt x="1048" y="243"/>
                    <a:pt x="1072" y="195"/>
                    <a:pt x="1072" y="148"/>
                  </a:cubicBezTo>
                  <a:cubicBezTo>
                    <a:pt x="1072" y="65"/>
                    <a:pt x="1018" y="0"/>
                    <a:pt x="9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59"/>
            <p:cNvSpPr/>
            <p:nvPr/>
          </p:nvSpPr>
          <p:spPr>
            <a:xfrm>
              <a:off x="6432405" y="3940706"/>
              <a:ext cx="82393" cy="81587"/>
            </a:xfrm>
            <a:custGeom>
              <a:avLst/>
              <a:gdLst/>
              <a:ahLst/>
              <a:cxnLst/>
              <a:rect l="l" t="t" r="r" b="b"/>
              <a:pathLst>
                <a:path w="2454" h="2430" extrusionOk="0">
                  <a:moveTo>
                    <a:pt x="406" y="382"/>
                  </a:moveTo>
                  <a:lnTo>
                    <a:pt x="1596" y="691"/>
                  </a:lnTo>
                  <a:cubicBezTo>
                    <a:pt x="1906" y="787"/>
                    <a:pt x="2144" y="1072"/>
                    <a:pt x="2144" y="1406"/>
                  </a:cubicBezTo>
                  <a:cubicBezTo>
                    <a:pt x="2120" y="1787"/>
                    <a:pt x="1811" y="2120"/>
                    <a:pt x="1430" y="2120"/>
                  </a:cubicBezTo>
                  <a:cubicBezTo>
                    <a:pt x="1096" y="2120"/>
                    <a:pt x="810" y="1882"/>
                    <a:pt x="715" y="1572"/>
                  </a:cubicBezTo>
                  <a:lnTo>
                    <a:pt x="406" y="382"/>
                  </a:lnTo>
                  <a:close/>
                  <a:moveTo>
                    <a:pt x="197" y="0"/>
                  </a:moveTo>
                  <a:cubicBezTo>
                    <a:pt x="195" y="0"/>
                    <a:pt x="194" y="1"/>
                    <a:pt x="191" y="1"/>
                  </a:cubicBezTo>
                  <a:cubicBezTo>
                    <a:pt x="72" y="1"/>
                    <a:pt x="1" y="96"/>
                    <a:pt x="24" y="191"/>
                  </a:cubicBezTo>
                  <a:lnTo>
                    <a:pt x="429" y="1644"/>
                  </a:lnTo>
                  <a:cubicBezTo>
                    <a:pt x="548" y="2120"/>
                    <a:pt x="953" y="2430"/>
                    <a:pt x="1430" y="2430"/>
                  </a:cubicBezTo>
                  <a:cubicBezTo>
                    <a:pt x="2001" y="2430"/>
                    <a:pt x="2454" y="1977"/>
                    <a:pt x="2454" y="1406"/>
                  </a:cubicBezTo>
                  <a:cubicBezTo>
                    <a:pt x="2454" y="929"/>
                    <a:pt x="2120" y="525"/>
                    <a:pt x="1668" y="406"/>
                  </a:cubicBezTo>
                  <a:cubicBezTo>
                    <a:pt x="275" y="20"/>
                    <a:pt x="212" y="0"/>
                    <a:pt x="1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59"/>
            <p:cNvSpPr/>
            <p:nvPr/>
          </p:nvSpPr>
          <p:spPr>
            <a:xfrm>
              <a:off x="6669881" y="4178988"/>
              <a:ext cx="14101" cy="10509"/>
            </a:xfrm>
            <a:custGeom>
              <a:avLst/>
              <a:gdLst/>
              <a:ahLst/>
              <a:cxnLst/>
              <a:rect l="l" t="t" r="r" b="b"/>
              <a:pathLst>
                <a:path w="420" h="313" extrusionOk="0">
                  <a:moveTo>
                    <a:pt x="202" y="1"/>
                  </a:moveTo>
                  <a:cubicBezTo>
                    <a:pt x="166" y="1"/>
                    <a:pt x="129" y="15"/>
                    <a:pt x="96" y="48"/>
                  </a:cubicBezTo>
                  <a:cubicBezTo>
                    <a:pt x="1" y="119"/>
                    <a:pt x="24" y="238"/>
                    <a:pt x="120" y="286"/>
                  </a:cubicBezTo>
                  <a:cubicBezTo>
                    <a:pt x="138" y="304"/>
                    <a:pt x="163" y="312"/>
                    <a:pt x="190" y="312"/>
                  </a:cubicBezTo>
                  <a:cubicBezTo>
                    <a:pt x="233" y="312"/>
                    <a:pt x="281" y="292"/>
                    <a:pt x="310" y="262"/>
                  </a:cubicBezTo>
                  <a:cubicBezTo>
                    <a:pt x="420" y="153"/>
                    <a:pt x="319" y="1"/>
                    <a:pt x="2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pic>
        <p:nvPicPr>
          <p:cNvPr id="1220" name="Google Shape;1220;p60"/>
          <p:cNvPicPr preferRelativeResize="0">
            <a:picLocks noGrp="1"/>
          </p:cNvPicPr>
          <p:nvPr>
            <p:ph type="pic" idx="2"/>
          </p:nvPr>
        </p:nvPicPr>
        <p:blipFill rotWithShape="1">
          <a:blip r:embed="rId3">
            <a:alphaModFix/>
          </a:blip>
          <a:srcRect l="398" t="23157" r="55322" b="9970"/>
          <a:stretch/>
        </p:blipFill>
        <p:spPr>
          <a:xfrm>
            <a:off x="4502850" y="858575"/>
            <a:ext cx="3616800" cy="3640800"/>
          </a:xfrm>
          <a:prstGeom prst="ellipse">
            <a:avLst/>
          </a:prstGeom>
          <a:noFill/>
          <a:ln>
            <a:noFill/>
          </a:ln>
        </p:spPr>
      </p:pic>
      <p:sp>
        <p:nvSpPr>
          <p:cNvPr id="1221" name="Google Shape;1221;p60"/>
          <p:cNvSpPr txBox="1">
            <a:spLocks noGrp="1"/>
          </p:cNvSpPr>
          <p:nvPr>
            <p:ph type="title"/>
          </p:nvPr>
        </p:nvSpPr>
        <p:spPr>
          <a:xfrm>
            <a:off x="732300" y="858575"/>
            <a:ext cx="3174000" cy="22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Ready to </a:t>
            </a:r>
            <a:endParaRPr/>
          </a:p>
          <a:p>
            <a:pPr marL="0" lvl="0" indent="0" algn="ctr" rtl="0">
              <a:lnSpc>
                <a:spcPct val="100000"/>
              </a:lnSpc>
              <a:spcBef>
                <a:spcPts val="0"/>
              </a:spcBef>
              <a:spcAft>
                <a:spcPts val="0"/>
              </a:spcAft>
              <a:buSzPts val="3500"/>
              <a:buNone/>
            </a:pPr>
            <a:r>
              <a:rPr lang="en"/>
              <a:t>start </a:t>
            </a:r>
            <a:endParaRPr/>
          </a:p>
          <a:p>
            <a:pPr marL="0" lvl="0" indent="0" algn="ctr" rtl="0">
              <a:lnSpc>
                <a:spcPct val="100000"/>
              </a:lnSpc>
              <a:spcBef>
                <a:spcPts val="0"/>
              </a:spcBef>
              <a:spcAft>
                <a:spcPts val="0"/>
              </a:spcAft>
              <a:buSzPts val="3500"/>
              <a:buNone/>
            </a:pPr>
            <a:r>
              <a:rPr lang="en"/>
              <a:t>our </a:t>
            </a:r>
            <a:endParaRPr/>
          </a:p>
          <a:p>
            <a:pPr marL="0" lvl="0" indent="0" algn="ctr" rtl="0">
              <a:lnSpc>
                <a:spcPct val="100000"/>
              </a:lnSpc>
              <a:spcBef>
                <a:spcPts val="0"/>
              </a:spcBef>
              <a:spcAft>
                <a:spcPts val="0"/>
              </a:spcAft>
              <a:buSzPts val="3500"/>
              <a:buNone/>
            </a:pPr>
            <a:r>
              <a:rPr lang="en"/>
              <a:t>Journey!</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61"/>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OutLines:</a:t>
            </a:r>
            <a:endParaRPr/>
          </a:p>
        </p:txBody>
      </p:sp>
      <p:sp>
        <p:nvSpPr>
          <p:cNvPr id="1227" name="Google Shape;1227;p61"/>
          <p:cNvSpPr txBox="1">
            <a:spLocks noGrp="1"/>
          </p:cNvSpPr>
          <p:nvPr>
            <p:ph type="title"/>
          </p:nvPr>
        </p:nvSpPr>
        <p:spPr>
          <a:xfrm>
            <a:off x="187625" y="3174498"/>
            <a:ext cx="2419800" cy="40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Main Observations:</a:t>
            </a:r>
            <a:endParaRPr/>
          </a:p>
        </p:txBody>
      </p:sp>
      <p:pic>
        <p:nvPicPr>
          <p:cNvPr id="1228" name="Google Shape;1228;p61"/>
          <p:cNvPicPr preferRelativeResize="0"/>
          <p:nvPr/>
        </p:nvPicPr>
        <p:blipFill>
          <a:blip r:embed="rId3">
            <a:alphaModFix/>
          </a:blip>
          <a:stretch>
            <a:fillRect/>
          </a:stretch>
        </p:blipFill>
        <p:spPr>
          <a:xfrm>
            <a:off x="360619" y="1392434"/>
            <a:ext cx="1857656" cy="1479869"/>
          </a:xfrm>
          <a:prstGeom prst="rect">
            <a:avLst/>
          </a:prstGeom>
          <a:noFill/>
          <a:ln>
            <a:noFill/>
          </a:ln>
        </p:spPr>
      </p:pic>
      <p:sp>
        <p:nvSpPr>
          <p:cNvPr id="1229" name="Google Shape;1229;p61"/>
          <p:cNvSpPr txBox="1">
            <a:spLocks noGrp="1"/>
          </p:cNvSpPr>
          <p:nvPr>
            <p:ph type="title"/>
          </p:nvPr>
        </p:nvSpPr>
        <p:spPr>
          <a:xfrm>
            <a:off x="2528200" y="3130610"/>
            <a:ext cx="2106600" cy="402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Comparison</a:t>
            </a:r>
            <a:endParaRPr/>
          </a:p>
        </p:txBody>
      </p:sp>
      <p:sp>
        <p:nvSpPr>
          <p:cNvPr id="1230" name="Google Shape;1230;p61"/>
          <p:cNvSpPr txBox="1">
            <a:spLocks noGrp="1"/>
          </p:cNvSpPr>
          <p:nvPr>
            <p:ph type="subTitle" idx="1"/>
          </p:nvPr>
        </p:nvSpPr>
        <p:spPr>
          <a:xfrm>
            <a:off x="2528200" y="3533233"/>
            <a:ext cx="2106600" cy="510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Age</a:t>
            </a:r>
            <a:endParaRPr/>
          </a:p>
          <a:p>
            <a:pPr marL="457200" lvl="0" indent="-317500" algn="l" rtl="0">
              <a:lnSpc>
                <a:spcPct val="100000"/>
              </a:lnSpc>
              <a:spcBef>
                <a:spcPts val="0"/>
              </a:spcBef>
              <a:spcAft>
                <a:spcPts val="0"/>
              </a:spcAft>
              <a:buSzPts val="1400"/>
              <a:buChar char="-"/>
            </a:pPr>
            <a:r>
              <a:rPr lang="en"/>
              <a:t>Gender</a:t>
            </a:r>
            <a:endParaRPr/>
          </a:p>
          <a:p>
            <a:pPr marL="457200" lvl="0" indent="-317500" algn="l" rtl="0">
              <a:lnSpc>
                <a:spcPct val="100000"/>
              </a:lnSpc>
              <a:spcBef>
                <a:spcPts val="0"/>
              </a:spcBef>
              <a:spcAft>
                <a:spcPts val="0"/>
              </a:spcAft>
              <a:buSzPts val="1400"/>
              <a:buChar char="-"/>
            </a:pPr>
            <a:r>
              <a:rPr lang="en"/>
              <a:t>Health State</a:t>
            </a:r>
            <a:endParaRPr/>
          </a:p>
        </p:txBody>
      </p:sp>
      <p:pic>
        <p:nvPicPr>
          <p:cNvPr id="1231" name="Google Shape;1231;p61"/>
          <p:cNvPicPr preferRelativeResize="0"/>
          <p:nvPr/>
        </p:nvPicPr>
        <p:blipFill>
          <a:blip r:embed="rId4">
            <a:alphaModFix/>
          </a:blip>
          <a:stretch>
            <a:fillRect/>
          </a:stretch>
        </p:blipFill>
        <p:spPr>
          <a:xfrm>
            <a:off x="2705162" y="1366325"/>
            <a:ext cx="1857657" cy="1479892"/>
          </a:xfrm>
          <a:prstGeom prst="rect">
            <a:avLst/>
          </a:prstGeom>
          <a:noFill/>
          <a:ln>
            <a:noFill/>
          </a:ln>
        </p:spPr>
      </p:pic>
      <p:sp>
        <p:nvSpPr>
          <p:cNvPr id="1232" name="Google Shape;1232;p61"/>
          <p:cNvSpPr txBox="1">
            <a:spLocks noGrp="1"/>
          </p:cNvSpPr>
          <p:nvPr>
            <p:ph type="title" idx="2"/>
          </p:nvPr>
        </p:nvSpPr>
        <p:spPr>
          <a:xfrm>
            <a:off x="4874550" y="3136704"/>
            <a:ext cx="2140500" cy="39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Categorized Features</a:t>
            </a:r>
            <a:endParaRPr/>
          </a:p>
        </p:txBody>
      </p:sp>
      <p:sp>
        <p:nvSpPr>
          <p:cNvPr id="1233" name="Google Shape;1233;p61"/>
          <p:cNvSpPr txBox="1">
            <a:spLocks noGrp="1"/>
          </p:cNvSpPr>
          <p:nvPr>
            <p:ph type="subTitle" idx="3"/>
          </p:nvPr>
        </p:nvSpPr>
        <p:spPr>
          <a:xfrm>
            <a:off x="4889550" y="3836812"/>
            <a:ext cx="1813800" cy="506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Chest Pain</a:t>
            </a:r>
            <a:endParaRPr/>
          </a:p>
          <a:p>
            <a:pPr marL="457200" lvl="0" indent="-317500" algn="l" rtl="0">
              <a:lnSpc>
                <a:spcPct val="100000"/>
              </a:lnSpc>
              <a:spcBef>
                <a:spcPts val="0"/>
              </a:spcBef>
              <a:spcAft>
                <a:spcPts val="0"/>
              </a:spcAft>
              <a:buSzPts val="1400"/>
              <a:buChar char="-"/>
            </a:pPr>
            <a:r>
              <a:rPr lang="en"/>
              <a:t>Colored Vessels</a:t>
            </a:r>
            <a:endParaRPr/>
          </a:p>
          <a:p>
            <a:pPr marL="457200" lvl="0" indent="-317500" algn="l" rtl="0">
              <a:lnSpc>
                <a:spcPct val="100000"/>
              </a:lnSpc>
              <a:spcBef>
                <a:spcPts val="0"/>
              </a:spcBef>
              <a:spcAft>
                <a:spcPts val="0"/>
              </a:spcAft>
              <a:buSzPts val="1400"/>
              <a:buChar char="-"/>
            </a:pPr>
            <a:r>
              <a:rPr lang="en"/>
              <a:t>Slope</a:t>
            </a:r>
            <a:endParaRPr/>
          </a:p>
        </p:txBody>
      </p:sp>
      <p:sp>
        <p:nvSpPr>
          <p:cNvPr id="1234" name="Google Shape;1234;p61"/>
          <p:cNvSpPr txBox="1">
            <a:spLocks noGrp="1"/>
          </p:cNvSpPr>
          <p:nvPr>
            <p:ph type="title" idx="4"/>
          </p:nvPr>
        </p:nvSpPr>
        <p:spPr>
          <a:xfrm>
            <a:off x="6958107" y="3136706"/>
            <a:ext cx="1813800" cy="399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Relational</a:t>
            </a:r>
            <a:endParaRPr/>
          </a:p>
        </p:txBody>
      </p:sp>
      <p:sp>
        <p:nvSpPr>
          <p:cNvPr id="1235" name="Google Shape;1235;p61"/>
          <p:cNvSpPr txBox="1">
            <a:spLocks noGrp="1"/>
          </p:cNvSpPr>
          <p:nvPr>
            <p:ph type="subTitle" idx="5"/>
          </p:nvPr>
        </p:nvSpPr>
        <p:spPr>
          <a:xfrm>
            <a:off x="6958107" y="3536685"/>
            <a:ext cx="2081700" cy="50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Age VS Cholesterol</a:t>
            </a:r>
            <a:endParaRPr/>
          </a:p>
          <a:p>
            <a:pPr marL="457200" lvl="0" indent="-317500" algn="l" rtl="0">
              <a:spcBef>
                <a:spcPts val="0"/>
              </a:spcBef>
              <a:spcAft>
                <a:spcPts val="0"/>
              </a:spcAft>
              <a:buSzPts val="1400"/>
              <a:buChar char="-"/>
            </a:pPr>
            <a:r>
              <a:rPr lang="en"/>
              <a:t>Maximum Heart Rate</a:t>
            </a:r>
            <a:endParaRPr/>
          </a:p>
          <a:p>
            <a:pPr marL="0" lvl="0" indent="0" algn="l" rtl="0">
              <a:lnSpc>
                <a:spcPct val="100000"/>
              </a:lnSpc>
              <a:spcBef>
                <a:spcPts val="0"/>
              </a:spcBef>
              <a:spcAft>
                <a:spcPts val="0"/>
              </a:spcAft>
              <a:buSzPts val="1400"/>
              <a:buNone/>
            </a:pPr>
            <a:endParaRPr/>
          </a:p>
        </p:txBody>
      </p:sp>
      <p:pic>
        <p:nvPicPr>
          <p:cNvPr id="1236" name="Google Shape;1236;p61"/>
          <p:cNvPicPr preferRelativeResize="0"/>
          <p:nvPr/>
        </p:nvPicPr>
        <p:blipFill>
          <a:blip r:embed="rId5">
            <a:alphaModFix/>
          </a:blip>
          <a:stretch>
            <a:fillRect/>
          </a:stretch>
        </p:blipFill>
        <p:spPr>
          <a:xfrm>
            <a:off x="4874550" y="1366325"/>
            <a:ext cx="1765450" cy="1470175"/>
          </a:xfrm>
          <a:prstGeom prst="rect">
            <a:avLst/>
          </a:prstGeom>
          <a:noFill/>
          <a:ln>
            <a:noFill/>
          </a:ln>
        </p:spPr>
      </p:pic>
      <p:pic>
        <p:nvPicPr>
          <p:cNvPr id="1237" name="Google Shape;1237;p61"/>
          <p:cNvPicPr preferRelativeResize="0"/>
          <p:nvPr/>
        </p:nvPicPr>
        <p:blipFill>
          <a:blip r:embed="rId6">
            <a:alphaModFix/>
          </a:blip>
          <a:stretch>
            <a:fillRect/>
          </a:stretch>
        </p:blipFill>
        <p:spPr>
          <a:xfrm>
            <a:off x="6958099" y="1409925"/>
            <a:ext cx="1726325" cy="14702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62"/>
          <p:cNvSpPr txBox="1">
            <a:spLocks noGrp="1"/>
          </p:cNvSpPr>
          <p:nvPr>
            <p:ph type="title"/>
          </p:nvPr>
        </p:nvSpPr>
        <p:spPr>
          <a:xfrm>
            <a:off x="846500" y="2545775"/>
            <a:ext cx="6191400" cy="836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400"/>
              <a:buNone/>
            </a:pPr>
            <a:r>
              <a:rPr lang="en"/>
              <a:t>Main Observations:</a:t>
            </a:r>
            <a:endParaRPr/>
          </a:p>
        </p:txBody>
      </p:sp>
      <p:sp>
        <p:nvSpPr>
          <p:cNvPr id="1243" name="Google Shape;1243;p62"/>
          <p:cNvSpPr txBox="1">
            <a:spLocks noGrp="1"/>
          </p:cNvSpPr>
          <p:nvPr>
            <p:ph type="title" idx="2"/>
          </p:nvPr>
        </p:nvSpPr>
        <p:spPr>
          <a:xfrm>
            <a:off x="5762450" y="1631644"/>
            <a:ext cx="1275300" cy="906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000"/>
              <a:buNone/>
            </a:pPr>
            <a:r>
              <a:rPr lang="en"/>
              <a:t>01</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63"/>
          <p:cNvSpPr/>
          <p:nvPr/>
        </p:nvSpPr>
        <p:spPr>
          <a:xfrm>
            <a:off x="3092450" y="1159900"/>
            <a:ext cx="2169000" cy="2073000"/>
          </a:xfrm>
          <a:prstGeom prst="ellipse">
            <a:avLst/>
          </a:prstGeom>
          <a:solidFill>
            <a:schemeClr val="lt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pic>
        <p:nvPicPr>
          <p:cNvPr id="1249" name="Google Shape;1249;p63"/>
          <p:cNvPicPr preferRelativeResize="0"/>
          <p:nvPr/>
        </p:nvPicPr>
        <p:blipFill>
          <a:blip r:embed="rId3">
            <a:alphaModFix/>
          </a:blip>
          <a:stretch>
            <a:fillRect/>
          </a:stretch>
        </p:blipFill>
        <p:spPr>
          <a:xfrm>
            <a:off x="3485300" y="1436875"/>
            <a:ext cx="1383300" cy="1439000"/>
          </a:xfrm>
          <a:prstGeom prst="rect">
            <a:avLst/>
          </a:prstGeom>
          <a:noFill/>
          <a:ln w="9525" cap="rnd" cmpd="sng">
            <a:solidFill>
              <a:schemeClr val="dk2"/>
            </a:solidFill>
            <a:prstDash val="solid"/>
            <a:round/>
            <a:headEnd type="none" w="sm" len="sm"/>
            <a:tailEnd type="none" w="sm" len="sm"/>
          </a:ln>
        </p:spPr>
      </p:pic>
      <p:cxnSp>
        <p:nvCxnSpPr>
          <p:cNvPr id="1250" name="Google Shape;1250;p63"/>
          <p:cNvCxnSpPr/>
          <p:nvPr/>
        </p:nvCxnSpPr>
        <p:spPr>
          <a:xfrm rot="10800000">
            <a:off x="5079825" y="1593600"/>
            <a:ext cx="976500" cy="1937100"/>
          </a:xfrm>
          <a:prstGeom prst="straightConnector1">
            <a:avLst/>
          </a:prstGeom>
          <a:noFill/>
          <a:ln w="9525" cap="flat" cmpd="sng">
            <a:solidFill>
              <a:schemeClr val="dk2"/>
            </a:solidFill>
            <a:prstDash val="solid"/>
            <a:round/>
            <a:headEnd type="none" w="med" len="med"/>
            <a:tailEnd type="none" w="med" len="med"/>
          </a:ln>
        </p:spPr>
      </p:cxnSp>
      <p:cxnSp>
        <p:nvCxnSpPr>
          <p:cNvPr id="1251" name="Google Shape;1251;p63"/>
          <p:cNvCxnSpPr/>
          <p:nvPr/>
        </p:nvCxnSpPr>
        <p:spPr>
          <a:xfrm>
            <a:off x="3767125" y="3178500"/>
            <a:ext cx="2145000" cy="624300"/>
          </a:xfrm>
          <a:prstGeom prst="straightConnector1">
            <a:avLst/>
          </a:prstGeom>
          <a:noFill/>
          <a:ln w="9525" cap="flat" cmpd="sng">
            <a:solidFill>
              <a:schemeClr val="dk2"/>
            </a:solidFill>
            <a:prstDash val="solid"/>
            <a:round/>
            <a:headEnd type="none" w="med" len="med"/>
            <a:tailEnd type="none" w="med" len="med"/>
          </a:ln>
        </p:spPr>
      </p:cxnSp>
      <p:pic>
        <p:nvPicPr>
          <p:cNvPr id="1252" name="Google Shape;1252;p63"/>
          <p:cNvPicPr preferRelativeResize="0"/>
          <p:nvPr/>
        </p:nvPicPr>
        <p:blipFill>
          <a:blip r:embed="rId4">
            <a:alphaModFix/>
          </a:blip>
          <a:stretch>
            <a:fillRect/>
          </a:stretch>
        </p:blipFill>
        <p:spPr>
          <a:xfrm>
            <a:off x="5549625" y="1753750"/>
            <a:ext cx="3132100" cy="2229850"/>
          </a:xfrm>
          <a:prstGeom prst="rect">
            <a:avLst/>
          </a:prstGeom>
          <a:noFill/>
          <a:ln w="38100" cap="flat" cmpd="sng">
            <a:solidFill>
              <a:schemeClr val="dk2"/>
            </a:solidFill>
            <a:prstDash val="solid"/>
            <a:round/>
            <a:headEnd type="none" w="sm" len="sm"/>
            <a:tailEnd type="none" w="sm" len="sm"/>
          </a:ln>
        </p:spPr>
      </p:pic>
      <p:sp>
        <p:nvSpPr>
          <p:cNvPr id="1253" name="Google Shape;1253;p63"/>
          <p:cNvSpPr txBox="1"/>
          <p:nvPr/>
        </p:nvSpPr>
        <p:spPr>
          <a:xfrm>
            <a:off x="312175" y="257725"/>
            <a:ext cx="6667500"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2"/>
                </a:solidFill>
                <a:latin typeface="Outfit ExtraBold"/>
                <a:ea typeface="Outfit ExtraBold"/>
                <a:cs typeface="Outfit ExtraBold"/>
                <a:sym typeface="Outfit ExtraBold"/>
              </a:rPr>
              <a:t>Our DataSet..</a:t>
            </a:r>
            <a:endParaRPr sz="3000">
              <a:solidFill>
                <a:schemeClr val="lt2"/>
              </a:solidFill>
              <a:latin typeface="Outfit ExtraBold"/>
              <a:ea typeface="Outfit ExtraBold"/>
              <a:cs typeface="Outfit ExtraBold"/>
              <a:sym typeface="Outfit Extra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7"/>
          <p:cNvSpPr txBox="1">
            <a:spLocks noGrp="1"/>
          </p:cNvSpPr>
          <p:nvPr>
            <p:ph type="title"/>
          </p:nvPr>
        </p:nvSpPr>
        <p:spPr>
          <a:xfrm>
            <a:off x="1024175" y="2379950"/>
            <a:ext cx="4968600" cy="83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Exploring Our Data</a:t>
            </a:r>
            <a:endParaRPr/>
          </a:p>
        </p:txBody>
      </p:sp>
      <p:sp>
        <p:nvSpPr>
          <p:cNvPr id="804" name="Google Shape;804;p37"/>
          <p:cNvSpPr txBox="1">
            <a:spLocks noGrp="1"/>
          </p:cNvSpPr>
          <p:nvPr>
            <p:ph type="title" idx="2"/>
          </p:nvPr>
        </p:nvSpPr>
        <p:spPr>
          <a:xfrm>
            <a:off x="1024175" y="1473944"/>
            <a:ext cx="1275300" cy="90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01</a:t>
            </a:r>
            <a:endParaRPr/>
          </a:p>
        </p:txBody>
      </p:sp>
      <p:sp>
        <p:nvSpPr>
          <p:cNvPr id="805" name="Google Shape;805;p37"/>
          <p:cNvSpPr txBox="1">
            <a:spLocks noGrp="1"/>
          </p:cNvSpPr>
          <p:nvPr>
            <p:ph type="subTitle" idx="1"/>
          </p:nvPr>
        </p:nvSpPr>
        <p:spPr>
          <a:xfrm>
            <a:off x="1024175" y="3216350"/>
            <a:ext cx="2485800" cy="62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Let's take advantage to know more about our data.. </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64"/>
          <p:cNvSpPr txBox="1"/>
          <p:nvPr/>
        </p:nvSpPr>
        <p:spPr>
          <a:xfrm>
            <a:off x="312175" y="257725"/>
            <a:ext cx="6667500"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Revelations from Our Data</a:t>
            </a:r>
            <a:endParaRPr sz="3000">
              <a:solidFill>
                <a:schemeClr val="lt1"/>
              </a:solidFill>
              <a:latin typeface="Outfit ExtraBold"/>
              <a:ea typeface="Outfit ExtraBold"/>
              <a:cs typeface="Outfit ExtraBold"/>
              <a:sym typeface="Outfit ExtraBold"/>
            </a:endParaRPr>
          </a:p>
        </p:txBody>
      </p:sp>
      <p:pic>
        <p:nvPicPr>
          <p:cNvPr id="1259" name="Google Shape;1259;p64"/>
          <p:cNvPicPr preferRelativeResize="0"/>
          <p:nvPr/>
        </p:nvPicPr>
        <p:blipFill>
          <a:blip r:embed="rId3">
            <a:alphaModFix/>
          </a:blip>
          <a:stretch>
            <a:fillRect/>
          </a:stretch>
        </p:blipFill>
        <p:spPr>
          <a:xfrm>
            <a:off x="5944675" y="1776925"/>
            <a:ext cx="3132102" cy="2033076"/>
          </a:xfrm>
          <a:prstGeom prst="rect">
            <a:avLst/>
          </a:prstGeom>
          <a:noFill/>
          <a:ln>
            <a:noFill/>
          </a:ln>
        </p:spPr>
      </p:pic>
      <p:sp>
        <p:nvSpPr>
          <p:cNvPr id="1260" name="Google Shape;1260;p64"/>
          <p:cNvSpPr/>
          <p:nvPr/>
        </p:nvSpPr>
        <p:spPr>
          <a:xfrm>
            <a:off x="3487500" y="1183075"/>
            <a:ext cx="2169000" cy="2073000"/>
          </a:xfrm>
          <a:prstGeom prst="ellipse">
            <a:avLst/>
          </a:prstGeom>
          <a:solidFill>
            <a:schemeClr val="lt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pic>
        <p:nvPicPr>
          <p:cNvPr id="1261" name="Google Shape;1261;p64"/>
          <p:cNvPicPr preferRelativeResize="0"/>
          <p:nvPr/>
        </p:nvPicPr>
        <p:blipFill>
          <a:blip r:embed="rId4">
            <a:alphaModFix/>
          </a:blip>
          <a:stretch>
            <a:fillRect/>
          </a:stretch>
        </p:blipFill>
        <p:spPr>
          <a:xfrm>
            <a:off x="3880350" y="1460050"/>
            <a:ext cx="1383300" cy="1439000"/>
          </a:xfrm>
          <a:prstGeom prst="rect">
            <a:avLst/>
          </a:prstGeom>
          <a:noFill/>
          <a:ln w="9525" cap="rnd" cmpd="sng">
            <a:solidFill>
              <a:schemeClr val="dk2"/>
            </a:solidFill>
            <a:prstDash val="solid"/>
            <a:round/>
            <a:headEnd type="none" w="sm" len="sm"/>
            <a:tailEnd type="none" w="sm" len="sm"/>
          </a:ln>
        </p:spPr>
      </p:pic>
      <p:sp>
        <p:nvSpPr>
          <p:cNvPr id="1262" name="Google Shape;1262;p64"/>
          <p:cNvSpPr txBox="1"/>
          <p:nvPr/>
        </p:nvSpPr>
        <p:spPr>
          <a:xfrm>
            <a:off x="264150" y="1525550"/>
            <a:ext cx="4274400" cy="1240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ECEDEE"/>
              </a:buClr>
              <a:buSzPts val="1600"/>
              <a:buChar char="●"/>
            </a:pPr>
            <a:r>
              <a:rPr lang="en" sz="1600">
                <a:solidFill>
                  <a:srgbClr val="ECEDEE"/>
                </a:solidFill>
              </a:rPr>
              <a:t>Youth Afflicted: Heart disease </a:t>
            </a:r>
            <a:endParaRPr sz="1600">
              <a:solidFill>
                <a:srgbClr val="ECEDEE"/>
              </a:solidFill>
            </a:endParaRPr>
          </a:p>
          <a:p>
            <a:pPr marL="457200" lvl="0" indent="0" algn="l" rtl="0">
              <a:lnSpc>
                <a:spcPct val="115000"/>
              </a:lnSpc>
              <a:spcBef>
                <a:spcPts val="0"/>
              </a:spcBef>
              <a:spcAft>
                <a:spcPts val="0"/>
              </a:spcAft>
              <a:buNone/>
            </a:pPr>
            <a:endParaRPr sz="1600">
              <a:solidFill>
                <a:srgbClr val="ECEDEE"/>
              </a:solidFill>
            </a:endParaRPr>
          </a:p>
          <a:p>
            <a:pPr marL="457200" lvl="0" indent="0" algn="l" rtl="0">
              <a:lnSpc>
                <a:spcPct val="115000"/>
              </a:lnSpc>
              <a:spcBef>
                <a:spcPts val="0"/>
              </a:spcBef>
              <a:spcAft>
                <a:spcPts val="0"/>
              </a:spcAft>
              <a:buNone/>
            </a:pPr>
            <a:r>
              <a:rPr lang="en" sz="1600">
                <a:solidFill>
                  <a:srgbClr val="ECEDEE"/>
                </a:solidFill>
              </a:rPr>
              <a:t>in 29-year-olds.</a:t>
            </a:r>
            <a:endParaRPr sz="1600">
              <a:solidFill>
                <a:srgbClr val="ECEDEE"/>
              </a:solidFill>
            </a:endParaRPr>
          </a:p>
          <a:p>
            <a:pPr marL="0" lvl="0" indent="0" algn="l" rtl="0">
              <a:spcBef>
                <a:spcPts val="0"/>
              </a:spcBef>
              <a:spcAft>
                <a:spcPts val="0"/>
              </a:spcAft>
              <a:buNone/>
            </a:pPr>
            <a:endParaRPr sz="1100">
              <a:solidFill>
                <a:srgbClr val="435D74"/>
              </a:solidFill>
              <a:latin typeface="Proxima Nova"/>
              <a:ea typeface="Proxima Nova"/>
              <a:cs typeface="Proxima Nova"/>
              <a:sym typeface="Proxima Nova"/>
            </a:endParaRPr>
          </a:p>
        </p:txBody>
      </p:sp>
      <p:cxnSp>
        <p:nvCxnSpPr>
          <p:cNvPr id="1263" name="Google Shape;1263;p64"/>
          <p:cNvCxnSpPr/>
          <p:nvPr/>
        </p:nvCxnSpPr>
        <p:spPr>
          <a:xfrm rot="10800000">
            <a:off x="5474875" y="1616775"/>
            <a:ext cx="976500" cy="1937100"/>
          </a:xfrm>
          <a:prstGeom prst="straightConnector1">
            <a:avLst/>
          </a:prstGeom>
          <a:noFill/>
          <a:ln w="9525" cap="flat" cmpd="sng">
            <a:solidFill>
              <a:schemeClr val="dk2"/>
            </a:solidFill>
            <a:prstDash val="solid"/>
            <a:round/>
            <a:headEnd type="none" w="med" len="med"/>
            <a:tailEnd type="none" w="med" len="med"/>
          </a:ln>
        </p:spPr>
      </p:cxnSp>
      <p:cxnSp>
        <p:nvCxnSpPr>
          <p:cNvPr id="1264" name="Google Shape;1264;p64"/>
          <p:cNvCxnSpPr/>
          <p:nvPr/>
        </p:nvCxnSpPr>
        <p:spPr>
          <a:xfrm>
            <a:off x="4162175" y="3201675"/>
            <a:ext cx="2145000" cy="624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65"/>
          <p:cNvSpPr txBox="1"/>
          <p:nvPr/>
        </p:nvSpPr>
        <p:spPr>
          <a:xfrm>
            <a:off x="392200" y="440225"/>
            <a:ext cx="70278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Outfit ExtraBold"/>
                <a:ea typeface="Outfit ExtraBold"/>
                <a:cs typeface="Outfit ExtraBold"/>
                <a:sym typeface="Outfit ExtraBold"/>
              </a:rPr>
              <a:t>Revelations from Our Data </a:t>
            </a:r>
            <a:endParaRPr sz="1100">
              <a:solidFill>
                <a:srgbClr val="435D74"/>
              </a:solidFill>
              <a:latin typeface="Proxima Nova"/>
              <a:ea typeface="Proxima Nova"/>
              <a:cs typeface="Proxima Nova"/>
              <a:sym typeface="Proxima Nova"/>
            </a:endParaRPr>
          </a:p>
        </p:txBody>
      </p:sp>
      <p:sp>
        <p:nvSpPr>
          <p:cNvPr id="1270" name="Google Shape;1270;p65"/>
          <p:cNvSpPr txBox="1"/>
          <p:nvPr/>
        </p:nvSpPr>
        <p:spPr>
          <a:xfrm>
            <a:off x="576300" y="1496775"/>
            <a:ext cx="5146800" cy="1376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ECEDEE"/>
              </a:buClr>
              <a:buSzPts val="1700"/>
              <a:buChar char="●"/>
            </a:pPr>
            <a:r>
              <a:rPr lang="en" sz="1700">
                <a:solidFill>
                  <a:srgbClr val="ECEDEE"/>
                </a:solidFill>
              </a:rPr>
              <a:t>Gender Gap: Men's heart disease rates </a:t>
            </a:r>
            <a:endParaRPr sz="17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a:p>
            <a:pPr marL="457200" lvl="0" indent="0" algn="l" rtl="0">
              <a:lnSpc>
                <a:spcPct val="115000"/>
              </a:lnSpc>
              <a:spcBef>
                <a:spcPts val="0"/>
              </a:spcBef>
              <a:spcAft>
                <a:spcPts val="0"/>
              </a:spcAft>
              <a:buNone/>
            </a:pPr>
            <a:r>
              <a:rPr lang="en" sz="1700">
                <a:solidFill>
                  <a:srgbClr val="ECEDEE"/>
                </a:solidFill>
              </a:rPr>
              <a:t>eclipse women's.</a:t>
            </a:r>
            <a:endParaRPr sz="17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a:p>
            <a:pPr marL="457200" lvl="0" indent="-323850" algn="l" rtl="0">
              <a:lnSpc>
                <a:spcPct val="115000"/>
              </a:lnSpc>
              <a:spcBef>
                <a:spcPts val="0"/>
              </a:spcBef>
              <a:spcAft>
                <a:spcPts val="0"/>
              </a:spcAft>
              <a:buClr>
                <a:srgbClr val="ECEDEE"/>
              </a:buClr>
              <a:buSzPts val="1500"/>
              <a:buChar char="●"/>
            </a:pPr>
            <a:r>
              <a:rPr lang="en" sz="1700">
                <a:solidFill>
                  <a:srgbClr val="ECEDEE"/>
                </a:solidFill>
              </a:rPr>
              <a:t>Cholesterol Extreme: Levels hitting</a:t>
            </a:r>
            <a:r>
              <a:rPr lang="en" sz="3000">
                <a:solidFill>
                  <a:schemeClr val="lt1"/>
                </a:solidFill>
                <a:latin typeface="Outfit ExtraBold"/>
                <a:ea typeface="Outfit ExtraBold"/>
                <a:cs typeface="Outfit ExtraBold"/>
                <a:sym typeface="Outfit ExtraBold"/>
              </a:rPr>
              <a:t> 564</a:t>
            </a:r>
            <a:r>
              <a:rPr lang="en" sz="1700">
                <a:solidFill>
                  <a:srgbClr val="ECEDEE"/>
                </a:solidFill>
              </a:rPr>
              <a:t> mg/dL.</a:t>
            </a:r>
            <a:endParaRPr sz="15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a:p>
            <a:pPr marL="457200" lvl="0" indent="0" algn="l" rtl="0">
              <a:lnSpc>
                <a:spcPct val="115000"/>
              </a:lnSpc>
              <a:spcBef>
                <a:spcPts val="0"/>
              </a:spcBef>
              <a:spcAft>
                <a:spcPts val="0"/>
              </a:spcAft>
              <a:buNone/>
            </a:pPr>
            <a:endParaRPr sz="1700">
              <a:solidFill>
                <a:srgbClr val="ECEDEE"/>
              </a:solidFill>
            </a:endParaRPr>
          </a:p>
        </p:txBody>
      </p:sp>
      <p:pic>
        <p:nvPicPr>
          <p:cNvPr id="1271" name="Google Shape;1271;p65"/>
          <p:cNvPicPr preferRelativeResize="0"/>
          <p:nvPr/>
        </p:nvPicPr>
        <p:blipFill>
          <a:blip r:embed="rId3">
            <a:alphaModFix/>
          </a:blip>
          <a:stretch>
            <a:fillRect/>
          </a:stretch>
        </p:blipFill>
        <p:spPr>
          <a:xfrm>
            <a:off x="6091550" y="1569025"/>
            <a:ext cx="1504950" cy="895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66"/>
          <p:cNvSpPr txBox="1"/>
          <p:nvPr/>
        </p:nvSpPr>
        <p:spPr>
          <a:xfrm>
            <a:off x="392200" y="440225"/>
            <a:ext cx="70278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Revelations from Our Data </a:t>
            </a:r>
            <a:endParaRPr sz="1100">
              <a:solidFill>
                <a:srgbClr val="435D74"/>
              </a:solidFill>
              <a:latin typeface="Proxima Nova"/>
              <a:ea typeface="Proxima Nova"/>
              <a:cs typeface="Proxima Nova"/>
              <a:sym typeface="Proxima Nova"/>
            </a:endParaRPr>
          </a:p>
        </p:txBody>
      </p:sp>
      <p:sp>
        <p:nvSpPr>
          <p:cNvPr id="1277" name="Google Shape;1277;p66"/>
          <p:cNvSpPr txBox="1"/>
          <p:nvPr/>
        </p:nvSpPr>
        <p:spPr>
          <a:xfrm>
            <a:off x="720350" y="1408750"/>
            <a:ext cx="6763500" cy="1785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ECEDEE"/>
              </a:buClr>
              <a:buSzPts val="1800"/>
              <a:buChar char="●"/>
            </a:pPr>
            <a:r>
              <a:rPr lang="en" sz="3000">
                <a:solidFill>
                  <a:schemeClr val="lt1"/>
                </a:solidFill>
                <a:latin typeface="Outfit ExtraBold"/>
                <a:ea typeface="Outfit ExtraBold"/>
                <a:cs typeface="Outfit ExtraBold"/>
                <a:sym typeface="Outfit ExtraBold"/>
              </a:rPr>
              <a:t>Normal</a:t>
            </a:r>
            <a:r>
              <a:rPr lang="en" sz="1800">
                <a:solidFill>
                  <a:srgbClr val="ECEDEE"/>
                </a:solidFill>
              </a:rPr>
              <a:t> BP, </a:t>
            </a:r>
            <a:r>
              <a:rPr lang="en" sz="3000">
                <a:solidFill>
                  <a:schemeClr val="lt1"/>
                </a:solidFill>
                <a:latin typeface="Outfit ExtraBold"/>
                <a:ea typeface="Outfit ExtraBold"/>
                <a:cs typeface="Outfit ExtraBold"/>
                <a:sym typeface="Outfit ExtraBold"/>
              </a:rPr>
              <a:t>Hidden</a:t>
            </a:r>
            <a:r>
              <a:rPr lang="en" sz="1800">
                <a:solidFill>
                  <a:srgbClr val="ECEDEE"/>
                </a:solidFill>
              </a:rPr>
              <a:t> Risk: </a:t>
            </a:r>
            <a:r>
              <a:rPr lang="en" sz="3000">
                <a:solidFill>
                  <a:schemeClr val="lt1"/>
                </a:solidFill>
                <a:latin typeface="Outfit ExtraBold"/>
                <a:ea typeface="Outfit ExtraBold"/>
                <a:cs typeface="Outfit ExtraBold"/>
                <a:sym typeface="Outfit ExtraBold"/>
              </a:rPr>
              <a:t>Normal</a:t>
            </a:r>
            <a:r>
              <a:rPr lang="en" sz="1800">
                <a:solidFill>
                  <a:srgbClr val="ECEDEE"/>
                </a:solidFill>
              </a:rPr>
              <a:t> pressure, yet widespread </a:t>
            </a:r>
            <a:endParaRPr sz="1800">
              <a:solidFill>
                <a:srgbClr val="ECEDEE"/>
              </a:solidFill>
            </a:endParaRPr>
          </a:p>
          <a:p>
            <a:pPr marL="457200" lvl="0" indent="0" algn="l" rtl="0">
              <a:lnSpc>
                <a:spcPct val="115000"/>
              </a:lnSpc>
              <a:spcBef>
                <a:spcPts val="0"/>
              </a:spcBef>
              <a:spcAft>
                <a:spcPts val="0"/>
              </a:spcAft>
              <a:buNone/>
            </a:pPr>
            <a:endParaRPr sz="1800">
              <a:solidFill>
                <a:srgbClr val="ECEDEE"/>
              </a:solidFill>
            </a:endParaRPr>
          </a:p>
          <a:p>
            <a:pPr marL="457200" lvl="0" indent="0" algn="l" rtl="0">
              <a:lnSpc>
                <a:spcPct val="115000"/>
              </a:lnSpc>
              <a:spcBef>
                <a:spcPts val="0"/>
              </a:spcBef>
              <a:spcAft>
                <a:spcPts val="0"/>
              </a:spcAft>
              <a:buNone/>
            </a:pPr>
            <a:endParaRPr sz="1800">
              <a:solidFill>
                <a:srgbClr val="ECEDEE"/>
              </a:solidFill>
            </a:endParaRPr>
          </a:p>
          <a:p>
            <a:pPr marL="0" lvl="0" indent="0" algn="l" rtl="0">
              <a:spcBef>
                <a:spcPts val="0"/>
              </a:spcBef>
              <a:spcAft>
                <a:spcPts val="0"/>
              </a:spcAft>
              <a:buNone/>
            </a:pPr>
            <a:endParaRPr sz="1100">
              <a:solidFill>
                <a:srgbClr val="435D74"/>
              </a:solidFill>
              <a:latin typeface="Proxima Nova"/>
              <a:ea typeface="Proxima Nova"/>
              <a:cs typeface="Proxima Nova"/>
              <a:sym typeface="Proxima Nova"/>
            </a:endParaRPr>
          </a:p>
        </p:txBody>
      </p:sp>
      <p:sp>
        <p:nvSpPr>
          <p:cNvPr id="1278" name="Google Shape;1278;p66"/>
          <p:cNvSpPr txBox="1"/>
          <p:nvPr/>
        </p:nvSpPr>
        <p:spPr>
          <a:xfrm>
            <a:off x="616325" y="2633375"/>
            <a:ext cx="3842100" cy="1376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 sz="3000">
                <a:solidFill>
                  <a:schemeClr val="lt1"/>
                </a:solidFill>
                <a:latin typeface="Outfit ExtraBold"/>
                <a:ea typeface="Outfit ExtraBold"/>
                <a:cs typeface="Outfit ExtraBold"/>
                <a:sym typeface="Outfit ExtraBold"/>
              </a:rPr>
              <a:t>heart disease</a:t>
            </a:r>
            <a:endParaRPr sz="1100">
              <a:solidFill>
                <a:srgbClr val="435D74"/>
              </a:solidFill>
              <a:latin typeface="Proxima Nova"/>
              <a:ea typeface="Proxima Nova"/>
              <a:cs typeface="Proxima Nova"/>
              <a:sym typeface="Proxima Nova"/>
            </a:endParaRPr>
          </a:p>
        </p:txBody>
      </p:sp>
      <p:sp>
        <p:nvSpPr>
          <p:cNvPr id="1279" name="Google Shape;1279;p66"/>
          <p:cNvSpPr txBox="1"/>
          <p:nvPr/>
        </p:nvSpPr>
        <p:spPr>
          <a:xfrm>
            <a:off x="800550" y="2037100"/>
            <a:ext cx="3233700" cy="12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435D74"/>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67"/>
          <p:cNvSpPr txBox="1"/>
          <p:nvPr/>
        </p:nvSpPr>
        <p:spPr>
          <a:xfrm>
            <a:off x="256675" y="164175"/>
            <a:ext cx="6699600" cy="12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Data Insights :</a:t>
            </a:r>
            <a:endParaRPr sz="3000">
              <a:solidFill>
                <a:schemeClr val="lt1"/>
              </a:solidFill>
              <a:latin typeface="Outfit ExtraBold"/>
              <a:ea typeface="Outfit ExtraBold"/>
              <a:cs typeface="Outfit ExtraBold"/>
              <a:sym typeface="Outfit ExtraBold"/>
            </a:endParaRPr>
          </a:p>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 </a:t>
            </a:r>
            <a:endParaRPr sz="3000">
              <a:solidFill>
                <a:schemeClr val="lt1"/>
              </a:solidFill>
              <a:latin typeface="Outfit ExtraBold"/>
              <a:ea typeface="Outfit ExtraBold"/>
              <a:cs typeface="Outfit ExtraBold"/>
              <a:sym typeface="Outfit ExtraBold"/>
            </a:endParaRPr>
          </a:p>
        </p:txBody>
      </p:sp>
      <p:pic>
        <p:nvPicPr>
          <p:cNvPr id="1285" name="Google Shape;1285;p67"/>
          <p:cNvPicPr preferRelativeResize="0"/>
          <p:nvPr/>
        </p:nvPicPr>
        <p:blipFill>
          <a:blip r:embed="rId3">
            <a:alphaModFix/>
          </a:blip>
          <a:stretch>
            <a:fillRect/>
          </a:stretch>
        </p:blipFill>
        <p:spPr>
          <a:xfrm>
            <a:off x="463875" y="1380975"/>
            <a:ext cx="3307663" cy="2299951"/>
          </a:xfrm>
          <a:prstGeom prst="rect">
            <a:avLst/>
          </a:prstGeom>
          <a:noFill/>
          <a:ln>
            <a:noFill/>
          </a:ln>
        </p:spPr>
      </p:pic>
      <p:pic>
        <p:nvPicPr>
          <p:cNvPr id="1286" name="Google Shape;1286;p67"/>
          <p:cNvPicPr preferRelativeResize="0"/>
          <p:nvPr/>
        </p:nvPicPr>
        <p:blipFill>
          <a:blip r:embed="rId4">
            <a:alphaModFix/>
          </a:blip>
          <a:stretch>
            <a:fillRect/>
          </a:stretch>
        </p:blipFill>
        <p:spPr>
          <a:xfrm>
            <a:off x="5249450" y="1343754"/>
            <a:ext cx="3307676" cy="2394971"/>
          </a:xfrm>
          <a:prstGeom prst="rect">
            <a:avLst/>
          </a:prstGeom>
          <a:noFill/>
          <a:ln>
            <a:noFill/>
          </a:ln>
        </p:spPr>
      </p:pic>
      <p:sp>
        <p:nvSpPr>
          <p:cNvPr id="1287" name="Google Shape;1287;p67"/>
          <p:cNvSpPr txBox="1"/>
          <p:nvPr/>
        </p:nvSpPr>
        <p:spPr>
          <a:xfrm>
            <a:off x="760775" y="3919625"/>
            <a:ext cx="2348400" cy="6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ECEDEE"/>
                </a:solidFill>
              </a:rPr>
              <a:t>ST Depression Distribution</a:t>
            </a:r>
            <a:endParaRPr sz="1700">
              <a:solidFill>
                <a:srgbClr val="ECEDEE"/>
              </a:solidFill>
            </a:endParaRPr>
          </a:p>
        </p:txBody>
      </p:sp>
      <p:sp>
        <p:nvSpPr>
          <p:cNvPr id="1288" name="Google Shape;1288;p67"/>
          <p:cNvSpPr txBox="1"/>
          <p:nvPr/>
        </p:nvSpPr>
        <p:spPr>
          <a:xfrm>
            <a:off x="5441200" y="4035425"/>
            <a:ext cx="23484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ECEDEE"/>
                </a:solidFill>
              </a:rPr>
              <a:t>Number of Colored Vessels Distribution</a:t>
            </a:r>
            <a:endParaRPr sz="1100">
              <a:solidFill>
                <a:srgbClr val="435D74"/>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68"/>
          <p:cNvSpPr txBox="1"/>
          <p:nvPr/>
        </p:nvSpPr>
        <p:spPr>
          <a:xfrm>
            <a:off x="240125" y="248125"/>
            <a:ext cx="6699600" cy="121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Data Insights :</a:t>
            </a:r>
            <a:endParaRPr sz="3000">
              <a:solidFill>
                <a:schemeClr val="lt1"/>
              </a:solidFill>
              <a:latin typeface="Outfit ExtraBold"/>
              <a:ea typeface="Outfit ExtraBold"/>
              <a:cs typeface="Outfit ExtraBold"/>
              <a:sym typeface="Outfit ExtraBold"/>
            </a:endParaRPr>
          </a:p>
          <a:p>
            <a:pPr marL="0" lvl="0" indent="0" algn="l" rtl="0">
              <a:spcBef>
                <a:spcPts val="0"/>
              </a:spcBef>
              <a:spcAft>
                <a:spcPts val="0"/>
              </a:spcAft>
              <a:buNone/>
            </a:pPr>
            <a:r>
              <a:rPr lang="en" sz="3000">
                <a:solidFill>
                  <a:schemeClr val="lt1"/>
                </a:solidFill>
                <a:latin typeface="Outfit ExtraBold"/>
                <a:ea typeface="Outfit ExtraBold"/>
                <a:cs typeface="Outfit ExtraBold"/>
                <a:sym typeface="Outfit ExtraBold"/>
              </a:rPr>
              <a:t> </a:t>
            </a:r>
            <a:endParaRPr sz="3000">
              <a:solidFill>
                <a:schemeClr val="lt1"/>
              </a:solidFill>
              <a:latin typeface="Outfit ExtraBold"/>
              <a:ea typeface="Outfit ExtraBold"/>
              <a:cs typeface="Outfit ExtraBold"/>
              <a:sym typeface="Outfit ExtraBold"/>
            </a:endParaRPr>
          </a:p>
        </p:txBody>
      </p:sp>
      <p:pic>
        <p:nvPicPr>
          <p:cNvPr id="1294" name="Google Shape;1294;p68"/>
          <p:cNvPicPr preferRelativeResize="0"/>
          <p:nvPr/>
        </p:nvPicPr>
        <p:blipFill>
          <a:blip r:embed="rId3">
            <a:alphaModFix/>
          </a:blip>
          <a:stretch>
            <a:fillRect/>
          </a:stretch>
        </p:blipFill>
        <p:spPr>
          <a:xfrm>
            <a:off x="450075" y="1194900"/>
            <a:ext cx="3624699" cy="2319550"/>
          </a:xfrm>
          <a:prstGeom prst="rect">
            <a:avLst/>
          </a:prstGeom>
          <a:noFill/>
          <a:ln>
            <a:noFill/>
          </a:ln>
        </p:spPr>
      </p:pic>
      <p:pic>
        <p:nvPicPr>
          <p:cNvPr id="1295" name="Google Shape;1295;p68"/>
          <p:cNvPicPr preferRelativeResize="0"/>
          <p:nvPr/>
        </p:nvPicPr>
        <p:blipFill>
          <a:blip r:embed="rId4">
            <a:alphaModFix/>
          </a:blip>
          <a:stretch>
            <a:fillRect/>
          </a:stretch>
        </p:blipFill>
        <p:spPr>
          <a:xfrm>
            <a:off x="4763125" y="1158450"/>
            <a:ext cx="3539250" cy="2356000"/>
          </a:xfrm>
          <a:prstGeom prst="rect">
            <a:avLst/>
          </a:prstGeom>
          <a:noFill/>
          <a:ln>
            <a:noFill/>
          </a:ln>
        </p:spPr>
      </p:pic>
      <p:sp>
        <p:nvSpPr>
          <p:cNvPr id="1296" name="Google Shape;1296;p68"/>
          <p:cNvSpPr txBox="1"/>
          <p:nvPr/>
        </p:nvSpPr>
        <p:spPr>
          <a:xfrm>
            <a:off x="4680425" y="3679825"/>
            <a:ext cx="4837500" cy="11163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700">
                <a:solidFill>
                  <a:srgbClr val="ECEDEE"/>
                </a:solidFill>
              </a:rPr>
              <a:t>Thalassemia Distribution</a:t>
            </a:r>
            <a:endParaRPr sz="1700">
              <a:solidFill>
                <a:srgbClr val="ECEDEE"/>
              </a:solidFill>
            </a:endParaRPr>
          </a:p>
          <a:p>
            <a:pPr marL="0" lvl="0" indent="0" algn="l" rtl="0">
              <a:spcBef>
                <a:spcPts val="0"/>
              </a:spcBef>
              <a:spcAft>
                <a:spcPts val="0"/>
              </a:spcAft>
              <a:buNone/>
            </a:pPr>
            <a:endParaRPr sz="1700">
              <a:solidFill>
                <a:srgbClr val="ECEDEE"/>
              </a:solidFill>
            </a:endParaRPr>
          </a:p>
        </p:txBody>
      </p:sp>
      <p:sp>
        <p:nvSpPr>
          <p:cNvPr id="1297" name="Google Shape;1297;p68"/>
          <p:cNvSpPr txBox="1"/>
          <p:nvPr/>
        </p:nvSpPr>
        <p:spPr>
          <a:xfrm>
            <a:off x="620200" y="3762525"/>
            <a:ext cx="3454500" cy="12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ECEDEE"/>
                </a:solidFill>
              </a:rPr>
              <a:t>Distribution of Cholesterol Levels</a:t>
            </a:r>
            <a:endParaRPr sz="1700">
              <a:solidFill>
                <a:srgbClr val="ECEDE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69"/>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Age: </a:t>
            </a:r>
            <a:endParaRPr/>
          </a:p>
        </p:txBody>
      </p:sp>
      <p:sp>
        <p:nvSpPr>
          <p:cNvPr id="1303" name="Google Shape;1303;p69"/>
          <p:cNvSpPr txBox="1">
            <a:spLocks noGrp="1"/>
          </p:cNvSpPr>
          <p:nvPr>
            <p:ph type="title" idx="2"/>
          </p:nvPr>
        </p:nvSpPr>
        <p:spPr>
          <a:xfrm>
            <a:off x="5318775"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Age (years)</a:t>
            </a:r>
            <a:endParaRPr/>
          </a:p>
        </p:txBody>
      </p:sp>
      <p:sp>
        <p:nvSpPr>
          <p:cNvPr id="1304" name="Google Shape;1304;p69"/>
          <p:cNvSpPr txBox="1">
            <a:spLocks noGrp="1"/>
          </p:cNvSpPr>
          <p:nvPr>
            <p:ph type="title" idx="3"/>
          </p:nvPr>
        </p:nvSpPr>
        <p:spPr>
          <a:xfrm>
            <a:off x="1254650"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Population Count</a:t>
            </a:r>
            <a:endParaRPr/>
          </a:p>
        </p:txBody>
      </p:sp>
      <p:grpSp>
        <p:nvGrpSpPr>
          <p:cNvPr id="1305" name="Google Shape;1305;p69"/>
          <p:cNvGrpSpPr/>
          <p:nvPr/>
        </p:nvGrpSpPr>
        <p:grpSpPr>
          <a:xfrm>
            <a:off x="2322875" y="1426125"/>
            <a:ext cx="427517" cy="427517"/>
            <a:chOff x="2322887" y="1248750"/>
            <a:chExt cx="427517" cy="427517"/>
          </a:xfrm>
        </p:grpSpPr>
        <p:sp>
          <p:nvSpPr>
            <p:cNvPr id="1306" name="Google Shape;1306;p69"/>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07" name="Google Shape;1307;p69"/>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08" name="Google Shape;1308;p69"/>
          <p:cNvGrpSpPr/>
          <p:nvPr/>
        </p:nvGrpSpPr>
        <p:grpSpPr>
          <a:xfrm>
            <a:off x="6390363" y="1426125"/>
            <a:ext cx="427517" cy="427517"/>
            <a:chOff x="2322887" y="1248750"/>
            <a:chExt cx="427517" cy="427517"/>
          </a:xfrm>
        </p:grpSpPr>
        <p:sp>
          <p:nvSpPr>
            <p:cNvPr id="1309" name="Google Shape;1309;p69"/>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10" name="Google Shape;1310;p69"/>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70"/>
          <p:cNvSpPr txBox="1">
            <a:spLocks noGrp="1"/>
          </p:cNvSpPr>
          <p:nvPr>
            <p:ph type="title"/>
          </p:nvPr>
        </p:nvSpPr>
        <p:spPr>
          <a:xfrm>
            <a:off x="1185125" y="122550"/>
            <a:ext cx="72510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solidFill>
                  <a:srgbClr val="A5B7C5"/>
                </a:solidFill>
              </a:rPr>
              <a:t>Age: </a:t>
            </a:r>
            <a:endParaRPr>
              <a:solidFill>
                <a:srgbClr val="A5B7C5"/>
              </a:solidFill>
            </a:endParaRPr>
          </a:p>
          <a:p>
            <a:pPr marL="0" lvl="0" indent="0" algn="ctr" rtl="0">
              <a:lnSpc>
                <a:spcPct val="100000"/>
              </a:lnSpc>
              <a:spcBef>
                <a:spcPts val="0"/>
              </a:spcBef>
              <a:spcAft>
                <a:spcPts val="0"/>
              </a:spcAft>
              <a:buSzPts val="3500"/>
              <a:buNone/>
            </a:pPr>
            <a:endParaRPr>
              <a:solidFill>
                <a:srgbClr val="A5B7C5"/>
              </a:solidFill>
            </a:endParaRPr>
          </a:p>
        </p:txBody>
      </p:sp>
      <p:sp>
        <p:nvSpPr>
          <p:cNvPr id="1316" name="Google Shape;1316;p70"/>
          <p:cNvSpPr txBox="1">
            <a:spLocks noGrp="1"/>
          </p:cNvSpPr>
          <p:nvPr>
            <p:ph type="title" idx="2"/>
          </p:nvPr>
        </p:nvSpPr>
        <p:spPr>
          <a:xfrm>
            <a:off x="5515607" y="842725"/>
            <a:ext cx="2427300" cy="2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400"/>
              <a:buNone/>
            </a:pPr>
            <a:r>
              <a:rPr lang="en">
                <a:solidFill>
                  <a:srgbClr val="A5B7C5"/>
                </a:solidFill>
              </a:rPr>
              <a:t>Age (years)</a:t>
            </a:r>
            <a:endParaRPr>
              <a:solidFill>
                <a:srgbClr val="A5B7C5"/>
              </a:solidFill>
            </a:endParaRPr>
          </a:p>
        </p:txBody>
      </p:sp>
      <p:sp>
        <p:nvSpPr>
          <p:cNvPr id="1317" name="Google Shape;1317;p70"/>
          <p:cNvSpPr txBox="1">
            <a:spLocks noGrp="1"/>
          </p:cNvSpPr>
          <p:nvPr>
            <p:ph type="title" idx="3"/>
          </p:nvPr>
        </p:nvSpPr>
        <p:spPr>
          <a:xfrm>
            <a:off x="1678320" y="842725"/>
            <a:ext cx="2427300" cy="2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A5B7C5"/>
                </a:solidFill>
              </a:rPr>
              <a:t>Population Count</a:t>
            </a:r>
            <a:endParaRPr>
              <a:solidFill>
                <a:srgbClr val="A5B7C5"/>
              </a:solidFill>
            </a:endParaRPr>
          </a:p>
          <a:p>
            <a:pPr marL="0" lvl="0" indent="0" algn="ctr" rtl="0">
              <a:spcBef>
                <a:spcPts val="0"/>
              </a:spcBef>
              <a:spcAft>
                <a:spcPts val="0"/>
              </a:spcAft>
              <a:buClr>
                <a:schemeClr val="dk1"/>
              </a:buClr>
              <a:buSzPts val="1100"/>
              <a:buFont typeface="Arial"/>
              <a:buNone/>
            </a:pPr>
            <a:endParaRPr>
              <a:solidFill>
                <a:srgbClr val="A5B7C5"/>
              </a:solidFill>
            </a:endParaRPr>
          </a:p>
        </p:txBody>
      </p:sp>
      <p:grpSp>
        <p:nvGrpSpPr>
          <p:cNvPr id="1318" name="Google Shape;1318;p70"/>
          <p:cNvGrpSpPr/>
          <p:nvPr/>
        </p:nvGrpSpPr>
        <p:grpSpPr>
          <a:xfrm>
            <a:off x="2686724" y="624072"/>
            <a:ext cx="403619" cy="218547"/>
            <a:chOff x="2322887" y="1248750"/>
            <a:chExt cx="427517" cy="427517"/>
          </a:xfrm>
        </p:grpSpPr>
        <p:sp>
          <p:nvSpPr>
            <p:cNvPr id="1319" name="Google Shape;1319;p70"/>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20" name="Google Shape;1320;p70"/>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grpSp>
        <p:nvGrpSpPr>
          <p:cNvPr id="1321" name="Google Shape;1321;p70"/>
          <p:cNvGrpSpPr/>
          <p:nvPr/>
        </p:nvGrpSpPr>
        <p:grpSpPr>
          <a:xfrm>
            <a:off x="6527186" y="624072"/>
            <a:ext cx="403619" cy="218547"/>
            <a:chOff x="2322887" y="1248750"/>
            <a:chExt cx="427517" cy="427517"/>
          </a:xfrm>
        </p:grpSpPr>
        <p:sp>
          <p:nvSpPr>
            <p:cNvPr id="1322" name="Google Shape;1322;p70"/>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23" name="Google Shape;1323;p70"/>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sp>
        <p:nvSpPr>
          <p:cNvPr id="1324" name="Google Shape;1324;p70"/>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325" name="Google Shape;1325;p70"/>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600"/>
              <a:t>Our dataset has a wide range of different ages, so we sure that our sample will not be biased for specific age.</a:t>
            </a:r>
            <a:endParaRPr sz="1600"/>
          </a:p>
          <a:p>
            <a:pPr marL="0" lvl="0" indent="0" algn="l" rtl="0">
              <a:spcBef>
                <a:spcPts val="0"/>
              </a:spcBef>
              <a:spcAft>
                <a:spcPts val="0"/>
              </a:spcAft>
              <a:buSzPts val="1800"/>
              <a:buNone/>
            </a:pPr>
            <a:endParaRPr sz="1600"/>
          </a:p>
        </p:txBody>
      </p:sp>
      <p:grpSp>
        <p:nvGrpSpPr>
          <p:cNvPr id="1326" name="Google Shape;1326;p70"/>
          <p:cNvGrpSpPr/>
          <p:nvPr/>
        </p:nvGrpSpPr>
        <p:grpSpPr>
          <a:xfrm>
            <a:off x="322957" y="1415667"/>
            <a:ext cx="4788557" cy="3614999"/>
            <a:chOff x="4874925" y="1828707"/>
            <a:chExt cx="3325849" cy="2551344"/>
          </a:xfrm>
        </p:grpSpPr>
        <p:sp>
          <p:nvSpPr>
            <p:cNvPr id="1327" name="Google Shape;1327;p70"/>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70"/>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70"/>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70"/>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1" name="Google Shape;1331;p70"/>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32" name="Google Shape;1332;p70"/>
          <p:cNvPicPr preferRelativeResize="0"/>
          <p:nvPr/>
        </p:nvPicPr>
        <p:blipFill>
          <a:blip r:embed="rId3">
            <a:alphaModFix/>
          </a:blip>
          <a:stretch>
            <a:fillRect/>
          </a:stretch>
        </p:blipFill>
        <p:spPr>
          <a:xfrm>
            <a:off x="529700" y="1637725"/>
            <a:ext cx="4380600" cy="24306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71"/>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Gender:</a:t>
            </a:r>
            <a:endParaRPr/>
          </a:p>
        </p:txBody>
      </p:sp>
      <p:sp>
        <p:nvSpPr>
          <p:cNvPr id="1338" name="Google Shape;1338;p71"/>
          <p:cNvSpPr txBox="1">
            <a:spLocks noGrp="1"/>
          </p:cNvSpPr>
          <p:nvPr>
            <p:ph type="title" idx="2"/>
          </p:nvPr>
        </p:nvSpPr>
        <p:spPr>
          <a:xfrm>
            <a:off x="5318775"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Female</a:t>
            </a:r>
            <a:endParaRPr/>
          </a:p>
        </p:txBody>
      </p:sp>
      <p:sp>
        <p:nvSpPr>
          <p:cNvPr id="1339" name="Google Shape;1339;p71"/>
          <p:cNvSpPr txBox="1">
            <a:spLocks noGrp="1"/>
          </p:cNvSpPr>
          <p:nvPr>
            <p:ph type="title" idx="3"/>
          </p:nvPr>
        </p:nvSpPr>
        <p:spPr>
          <a:xfrm>
            <a:off x="1254650"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Male</a:t>
            </a:r>
            <a:endParaRPr/>
          </a:p>
        </p:txBody>
      </p:sp>
      <p:grpSp>
        <p:nvGrpSpPr>
          <p:cNvPr id="1340" name="Google Shape;1340;p71"/>
          <p:cNvGrpSpPr/>
          <p:nvPr/>
        </p:nvGrpSpPr>
        <p:grpSpPr>
          <a:xfrm>
            <a:off x="2322875" y="1426125"/>
            <a:ext cx="427517" cy="427517"/>
            <a:chOff x="2322887" y="1248750"/>
            <a:chExt cx="427517" cy="427517"/>
          </a:xfrm>
        </p:grpSpPr>
        <p:sp>
          <p:nvSpPr>
            <p:cNvPr id="1341" name="Google Shape;1341;p71"/>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2" name="Google Shape;1342;p71"/>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43" name="Google Shape;1343;p71"/>
          <p:cNvGrpSpPr/>
          <p:nvPr/>
        </p:nvGrpSpPr>
        <p:grpSpPr>
          <a:xfrm>
            <a:off x="6390363" y="1426125"/>
            <a:ext cx="427517" cy="427517"/>
            <a:chOff x="2322887" y="1248750"/>
            <a:chExt cx="427517" cy="427517"/>
          </a:xfrm>
        </p:grpSpPr>
        <p:sp>
          <p:nvSpPr>
            <p:cNvPr id="1344" name="Google Shape;1344;p71"/>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45" name="Google Shape;1345;p71"/>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72"/>
          <p:cNvSpPr txBox="1">
            <a:spLocks noGrp="1"/>
          </p:cNvSpPr>
          <p:nvPr>
            <p:ph type="title"/>
          </p:nvPr>
        </p:nvSpPr>
        <p:spPr>
          <a:xfrm>
            <a:off x="1185125" y="122550"/>
            <a:ext cx="72510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solidFill>
                  <a:srgbClr val="A5B7C5"/>
                </a:solidFill>
              </a:rPr>
              <a:t>Gender: </a:t>
            </a:r>
            <a:endParaRPr>
              <a:solidFill>
                <a:srgbClr val="A5B7C5"/>
              </a:solidFill>
            </a:endParaRPr>
          </a:p>
          <a:p>
            <a:pPr marL="0" lvl="0" indent="0" algn="ctr" rtl="0">
              <a:lnSpc>
                <a:spcPct val="100000"/>
              </a:lnSpc>
              <a:spcBef>
                <a:spcPts val="0"/>
              </a:spcBef>
              <a:spcAft>
                <a:spcPts val="0"/>
              </a:spcAft>
              <a:buSzPts val="3500"/>
              <a:buNone/>
            </a:pPr>
            <a:endParaRPr>
              <a:solidFill>
                <a:srgbClr val="A5B7C5"/>
              </a:solidFill>
            </a:endParaRPr>
          </a:p>
        </p:txBody>
      </p:sp>
      <p:sp>
        <p:nvSpPr>
          <p:cNvPr id="1351" name="Google Shape;1351;p72"/>
          <p:cNvSpPr txBox="1">
            <a:spLocks noGrp="1"/>
          </p:cNvSpPr>
          <p:nvPr>
            <p:ph type="title" idx="2"/>
          </p:nvPr>
        </p:nvSpPr>
        <p:spPr>
          <a:xfrm>
            <a:off x="5515607" y="842725"/>
            <a:ext cx="2427300" cy="2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400"/>
              <a:buNone/>
            </a:pPr>
            <a:r>
              <a:rPr lang="en">
                <a:solidFill>
                  <a:srgbClr val="A5B7C5"/>
                </a:solidFill>
              </a:rPr>
              <a:t>Female</a:t>
            </a:r>
            <a:endParaRPr>
              <a:solidFill>
                <a:srgbClr val="A5B7C5"/>
              </a:solidFill>
            </a:endParaRPr>
          </a:p>
        </p:txBody>
      </p:sp>
      <p:sp>
        <p:nvSpPr>
          <p:cNvPr id="1352" name="Google Shape;1352;p72"/>
          <p:cNvSpPr txBox="1">
            <a:spLocks noGrp="1"/>
          </p:cNvSpPr>
          <p:nvPr>
            <p:ph type="title" idx="3"/>
          </p:nvPr>
        </p:nvSpPr>
        <p:spPr>
          <a:xfrm>
            <a:off x="1678320" y="842725"/>
            <a:ext cx="2427300" cy="26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A5B7C5"/>
                </a:solidFill>
              </a:rPr>
              <a:t>Male</a:t>
            </a:r>
            <a:endParaRPr>
              <a:solidFill>
                <a:srgbClr val="A5B7C5"/>
              </a:solidFill>
            </a:endParaRPr>
          </a:p>
        </p:txBody>
      </p:sp>
      <p:grpSp>
        <p:nvGrpSpPr>
          <p:cNvPr id="1353" name="Google Shape;1353;p72"/>
          <p:cNvGrpSpPr/>
          <p:nvPr/>
        </p:nvGrpSpPr>
        <p:grpSpPr>
          <a:xfrm>
            <a:off x="2686724" y="624072"/>
            <a:ext cx="403619" cy="218547"/>
            <a:chOff x="2322887" y="1248750"/>
            <a:chExt cx="427517" cy="427517"/>
          </a:xfrm>
        </p:grpSpPr>
        <p:sp>
          <p:nvSpPr>
            <p:cNvPr id="1354" name="Google Shape;1354;p72"/>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55" name="Google Shape;1355;p72"/>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grpSp>
        <p:nvGrpSpPr>
          <p:cNvPr id="1356" name="Google Shape;1356;p72"/>
          <p:cNvGrpSpPr/>
          <p:nvPr/>
        </p:nvGrpSpPr>
        <p:grpSpPr>
          <a:xfrm>
            <a:off x="6527186" y="624072"/>
            <a:ext cx="403619" cy="218547"/>
            <a:chOff x="2322887" y="1248750"/>
            <a:chExt cx="427517" cy="427517"/>
          </a:xfrm>
        </p:grpSpPr>
        <p:sp>
          <p:nvSpPr>
            <p:cNvPr id="1357" name="Google Shape;1357;p72"/>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58" name="Google Shape;1358;p72"/>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sp>
        <p:nvSpPr>
          <p:cNvPr id="1359" name="Google Shape;1359;p72"/>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360" name="Google Shape;1360;p72"/>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600"/>
              <a:t>We can note small difference in the distribution between males and females, but still this difference is very small. Which will not lead to biasing in our data.</a:t>
            </a:r>
            <a:endParaRPr sz="1600"/>
          </a:p>
          <a:p>
            <a:pPr marL="0" lvl="0" indent="0" algn="l" rtl="0">
              <a:spcBef>
                <a:spcPts val="0"/>
              </a:spcBef>
              <a:spcAft>
                <a:spcPts val="0"/>
              </a:spcAft>
              <a:buSzPts val="1800"/>
              <a:buNone/>
            </a:pPr>
            <a:endParaRPr sz="1600"/>
          </a:p>
        </p:txBody>
      </p:sp>
      <p:grpSp>
        <p:nvGrpSpPr>
          <p:cNvPr id="1361" name="Google Shape;1361;p72"/>
          <p:cNvGrpSpPr/>
          <p:nvPr/>
        </p:nvGrpSpPr>
        <p:grpSpPr>
          <a:xfrm>
            <a:off x="322957" y="1415667"/>
            <a:ext cx="4788557" cy="3614999"/>
            <a:chOff x="4874925" y="1828707"/>
            <a:chExt cx="3325849" cy="2551344"/>
          </a:xfrm>
        </p:grpSpPr>
        <p:sp>
          <p:nvSpPr>
            <p:cNvPr id="1362" name="Google Shape;1362;p72"/>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72"/>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72"/>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72"/>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6" name="Google Shape;1366;p72"/>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7" name="Google Shape;1367;p72"/>
          <p:cNvPicPr preferRelativeResize="0"/>
          <p:nvPr/>
        </p:nvPicPr>
        <p:blipFill>
          <a:blip r:embed="rId3">
            <a:alphaModFix/>
          </a:blip>
          <a:stretch>
            <a:fillRect/>
          </a:stretch>
        </p:blipFill>
        <p:spPr>
          <a:xfrm>
            <a:off x="529700" y="1637725"/>
            <a:ext cx="4380600" cy="24306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73"/>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Health Status:</a:t>
            </a:r>
            <a:endParaRPr/>
          </a:p>
        </p:txBody>
      </p:sp>
      <p:sp>
        <p:nvSpPr>
          <p:cNvPr id="1373" name="Google Shape;1373;p73"/>
          <p:cNvSpPr txBox="1">
            <a:spLocks noGrp="1"/>
          </p:cNvSpPr>
          <p:nvPr>
            <p:ph type="title" idx="2"/>
          </p:nvPr>
        </p:nvSpPr>
        <p:spPr>
          <a:xfrm>
            <a:off x="5318775"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Diseased</a:t>
            </a:r>
            <a:endParaRPr/>
          </a:p>
        </p:txBody>
      </p:sp>
      <p:sp>
        <p:nvSpPr>
          <p:cNvPr id="1374" name="Google Shape;1374;p73"/>
          <p:cNvSpPr txBox="1">
            <a:spLocks noGrp="1"/>
          </p:cNvSpPr>
          <p:nvPr>
            <p:ph type="title" idx="3"/>
          </p:nvPr>
        </p:nvSpPr>
        <p:spPr>
          <a:xfrm>
            <a:off x="1254650"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Healthy</a:t>
            </a:r>
            <a:endParaRPr/>
          </a:p>
        </p:txBody>
      </p:sp>
      <p:grpSp>
        <p:nvGrpSpPr>
          <p:cNvPr id="1375" name="Google Shape;1375;p73"/>
          <p:cNvGrpSpPr/>
          <p:nvPr/>
        </p:nvGrpSpPr>
        <p:grpSpPr>
          <a:xfrm>
            <a:off x="2322875" y="1426125"/>
            <a:ext cx="427517" cy="427517"/>
            <a:chOff x="2322887" y="1248750"/>
            <a:chExt cx="427517" cy="427517"/>
          </a:xfrm>
        </p:grpSpPr>
        <p:sp>
          <p:nvSpPr>
            <p:cNvPr id="1376" name="Google Shape;1376;p73"/>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77" name="Google Shape;1377;p73"/>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378" name="Google Shape;1378;p73"/>
          <p:cNvGrpSpPr/>
          <p:nvPr/>
        </p:nvGrpSpPr>
        <p:grpSpPr>
          <a:xfrm>
            <a:off x="6390363" y="1426125"/>
            <a:ext cx="427517" cy="427517"/>
            <a:chOff x="6390400" y="1248750"/>
            <a:chExt cx="427517" cy="427517"/>
          </a:xfrm>
        </p:grpSpPr>
        <p:sp>
          <p:nvSpPr>
            <p:cNvPr id="1379" name="Google Shape;1379;p73"/>
            <p:cNvSpPr/>
            <p:nvPr/>
          </p:nvSpPr>
          <p:spPr>
            <a:xfrm>
              <a:off x="6390400" y="1248750"/>
              <a:ext cx="427517" cy="427517"/>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380" name="Google Shape;1380;p73"/>
            <p:cNvSpPr/>
            <p:nvPr/>
          </p:nvSpPr>
          <p:spPr>
            <a:xfrm>
              <a:off x="6503426" y="1365448"/>
              <a:ext cx="201403" cy="194103"/>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38"/>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Describe:</a:t>
            </a:r>
            <a:endParaRPr/>
          </a:p>
        </p:txBody>
      </p:sp>
      <p:sp>
        <p:nvSpPr>
          <p:cNvPr id="811" name="Google Shape;811;p38"/>
          <p:cNvSpPr txBox="1">
            <a:spLocks noGrp="1"/>
          </p:cNvSpPr>
          <p:nvPr>
            <p:ph type="subTitle" idx="1"/>
          </p:nvPr>
        </p:nvSpPr>
        <p:spPr>
          <a:xfrm>
            <a:off x="5182575" y="2300325"/>
            <a:ext cx="2985900" cy="120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We can see here the main characteristic information about our data.</a:t>
            </a:r>
            <a:endParaRPr/>
          </a:p>
        </p:txBody>
      </p:sp>
      <p:grpSp>
        <p:nvGrpSpPr>
          <p:cNvPr id="812" name="Google Shape;812;p38"/>
          <p:cNvGrpSpPr/>
          <p:nvPr/>
        </p:nvGrpSpPr>
        <p:grpSpPr>
          <a:xfrm>
            <a:off x="97063" y="194189"/>
            <a:ext cx="5085888" cy="4060719"/>
            <a:chOff x="4874925" y="1828707"/>
            <a:chExt cx="3325849" cy="2551344"/>
          </a:xfrm>
        </p:grpSpPr>
        <p:sp>
          <p:nvSpPr>
            <p:cNvPr id="813" name="Google Shape;813;p38"/>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8"/>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8"/>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8"/>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7" name="Google Shape;817;p38"/>
          <p:cNvSpPr/>
          <p:nvPr/>
        </p:nvSpPr>
        <p:spPr>
          <a:xfrm>
            <a:off x="317353" y="443629"/>
            <a:ext cx="4653000" cy="27303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18" name="Google Shape;818;p38"/>
          <p:cNvPicPr preferRelativeResize="0"/>
          <p:nvPr/>
        </p:nvPicPr>
        <p:blipFill>
          <a:blip r:embed="rId3">
            <a:alphaModFix/>
          </a:blip>
          <a:stretch>
            <a:fillRect/>
          </a:stretch>
        </p:blipFill>
        <p:spPr>
          <a:xfrm>
            <a:off x="266875" y="306150"/>
            <a:ext cx="4741325" cy="324415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4"/>
          <p:cNvSpPr txBox="1">
            <a:spLocks noGrp="1"/>
          </p:cNvSpPr>
          <p:nvPr>
            <p:ph type="title"/>
          </p:nvPr>
        </p:nvSpPr>
        <p:spPr>
          <a:xfrm>
            <a:off x="1185125" y="122550"/>
            <a:ext cx="72510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solidFill>
                  <a:srgbClr val="A5B7C5"/>
                </a:solidFill>
              </a:rPr>
              <a:t>Healthy Status: </a:t>
            </a:r>
            <a:endParaRPr>
              <a:solidFill>
                <a:srgbClr val="A5B7C5"/>
              </a:solidFill>
            </a:endParaRPr>
          </a:p>
          <a:p>
            <a:pPr marL="0" lvl="0" indent="0" algn="ctr" rtl="0">
              <a:lnSpc>
                <a:spcPct val="100000"/>
              </a:lnSpc>
              <a:spcBef>
                <a:spcPts val="0"/>
              </a:spcBef>
              <a:spcAft>
                <a:spcPts val="0"/>
              </a:spcAft>
              <a:buSzPts val="3500"/>
              <a:buNone/>
            </a:pPr>
            <a:endParaRPr>
              <a:solidFill>
                <a:srgbClr val="A5B7C5"/>
              </a:solidFill>
            </a:endParaRPr>
          </a:p>
        </p:txBody>
      </p:sp>
      <p:sp>
        <p:nvSpPr>
          <p:cNvPr id="1386" name="Google Shape;1386;p74"/>
          <p:cNvSpPr txBox="1">
            <a:spLocks noGrp="1"/>
          </p:cNvSpPr>
          <p:nvPr>
            <p:ph type="title" idx="2"/>
          </p:nvPr>
        </p:nvSpPr>
        <p:spPr>
          <a:xfrm>
            <a:off x="5515607" y="842725"/>
            <a:ext cx="2427300" cy="26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Diseased</a:t>
            </a:r>
            <a:endParaRPr>
              <a:solidFill>
                <a:srgbClr val="A5B7C5"/>
              </a:solidFill>
            </a:endParaRPr>
          </a:p>
        </p:txBody>
      </p:sp>
      <p:sp>
        <p:nvSpPr>
          <p:cNvPr id="1387" name="Google Shape;1387;p74"/>
          <p:cNvSpPr txBox="1">
            <a:spLocks noGrp="1"/>
          </p:cNvSpPr>
          <p:nvPr>
            <p:ph type="title" idx="3"/>
          </p:nvPr>
        </p:nvSpPr>
        <p:spPr>
          <a:xfrm>
            <a:off x="1678320" y="842725"/>
            <a:ext cx="2427300" cy="26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rgbClr val="A5B7C5"/>
                </a:solidFill>
              </a:rPr>
              <a:t>Healthy</a:t>
            </a:r>
            <a:endParaRPr>
              <a:solidFill>
                <a:srgbClr val="A5B7C5"/>
              </a:solidFill>
            </a:endParaRPr>
          </a:p>
        </p:txBody>
      </p:sp>
      <p:grpSp>
        <p:nvGrpSpPr>
          <p:cNvPr id="1388" name="Google Shape;1388;p74"/>
          <p:cNvGrpSpPr/>
          <p:nvPr/>
        </p:nvGrpSpPr>
        <p:grpSpPr>
          <a:xfrm>
            <a:off x="2686724" y="624072"/>
            <a:ext cx="403619" cy="218547"/>
            <a:chOff x="2322887" y="1248750"/>
            <a:chExt cx="427517" cy="427517"/>
          </a:xfrm>
        </p:grpSpPr>
        <p:sp>
          <p:nvSpPr>
            <p:cNvPr id="1389" name="Google Shape;1389;p74"/>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90" name="Google Shape;1390;p74"/>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grpSp>
        <p:nvGrpSpPr>
          <p:cNvPr id="1391" name="Google Shape;1391;p74"/>
          <p:cNvGrpSpPr/>
          <p:nvPr/>
        </p:nvGrpSpPr>
        <p:grpSpPr>
          <a:xfrm>
            <a:off x="6527186" y="624072"/>
            <a:ext cx="403619" cy="218547"/>
            <a:chOff x="2322887" y="1248750"/>
            <a:chExt cx="427517" cy="427517"/>
          </a:xfrm>
        </p:grpSpPr>
        <p:sp>
          <p:nvSpPr>
            <p:cNvPr id="1392" name="Google Shape;1392;p74"/>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393" name="Google Shape;1393;p74"/>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sp>
        <p:nvSpPr>
          <p:cNvPr id="1394" name="Google Shape;1394;p74"/>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395" name="Google Shape;1395;p74"/>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1600"/>
              <a:t>The graph indicates a higher prevalence of disease compared to healthy individuals.</a:t>
            </a:r>
            <a:endParaRPr/>
          </a:p>
        </p:txBody>
      </p:sp>
      <p:grpSp>
        <p:nvGrpSpPr>
          <p:cNvPr id="1396" name="Google Shape;1396;p74"/>
          <p:cNvGrpSpPr/>
          <p:nvPr/>
        </p:nvGrpSpPr>
        <p:grpSpPr>
          <a:xfrm>
            <a:off x="322957" y="1415667"/>
            <a:ext cx="4788557" cy="3614999"/>
            <a:chOff x="4874925" y="1828707"/>
            <a:chExt cx="3325849" cy="2551344"/>
          </a:xfrm>
        </p:grpSpPr>
        <p:sp>
          <p:nvSpPr>
            <p:cNvPr id="1397" name="Google Shape;1397;p74"/>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74"/>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74"/>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74"/>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1" name="Google Shape;1401;p74"/>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02" name="Google Shape;1402;p74"/>
          <p:cNvPicPr preferRelativeResize="0"/>
          <p:nvPr/>
        </p:nvPicPr>
        <p:blipFill>
          <a:blip r:embed="rId3">
            <a:alphaModFix/>
          </a:blip>
          <a:stretch>
            <a:fillRect/>
          </a:stretch>
        </p:blipFill>
        <p:spPr>
          <a:xfrm>
            <a:off x="529700" y="1637725"/>
            <a:ext cx="4380600" cy="243060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75"/>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Heart Disease by Gender:</a:t>
            </a:r>
            <a:endParaRPr/>
          </a:p>
        </p:txBody>
      </p:sp>
      <p:sp>
        <p:nvSpPr>
          <p:cNvPr id="1408" name="Google Shape;1408;p75"/>
          <p:cNvSpPr txBox="1">
            <a:spLocks noGrp="1"/>
          </p:cNvSpPr>
          <p:nvPr>
            <p:ph type="title" idx="2"/>
          </p:nvPr>
        </p:nvSpPr>
        <p:spPr>
          <a:xfrm>
            <a:off x="5318775"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Diseased</a:t>
            </a:r>
            <a:endParaRPr/>
          </a:p>
        </p:txBody>
      </p:sp>
      <p:sp>
        <p:nvSpPr>
          <p:cNvPr id="1409" name="Google Shape;1409;p75"/>
          <p:cNvSpPr txBox="1">
            <a:spLocks noGrp="1"/>
          </p:cNvSpPr>
          <p:nvPr>
            <p:ph type="title" idx="3"/>
          </p:nvPr>
        </p:nvSpPr>
        <p:spPr>
          <a:xfrm>
            <a:off x="1254650" y="1853650"/>
            <a:ext cx="2570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Healthy</a:t>
            </a:r>
            <a:endParaRPr/>
          </a:p>
        </p:txBody>
      </p:sp>
      <p:grpSp>
        <p:nvGrpSpPr>
          <p:cNvPr id="1410" name="Google Shape;1410;p75"/>
          <p:cNvGrpSpPr/>
          <p:nvPr/>
        </p:nvGrpSpPr>
        <p:grpSpPr>
          <a:xfrm>
            <a:off x="2322875" y="1426125"/>
            <a:ext cx="427517" cy="427517"/>
            <a:chOff x="2322887" y="1248750"/>
            <a:chExt cx="427517" cy="427517"/>
          </a:xfrm>
        </p:grpSpPr>
        <p:sp>
          <p:nvSpPr>
            <p:cNvPr id="1411" name="Google Shape;1411;p75"/>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12" name="Google Shape;1412;p75"/>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413" name="Google Shape;1413;p75"/>
          <p:cNvGrpSpPr/>
          <p:nvPr/>
        </p:nvGrpSpPr>
        <p:grpSpPr>
          <a:xfrm>
            <a:off x="6390363" y="1426125"/>
            <a:ext cx="427517" cy="427517"/>
            <a:chOff x="6390400" y="1248750"/>
            <a:chExt cx="427517" cy="427517"/>
          </a:xfrm>
        </p:grpSpPr>
        <p:sp>
          <p:nvSpPr>
            <p:cNvPr id="1414" name="Google Shape;1414;p75"/>
            <p:cNvSpPr/>
            <p:nvPr/>
          </p:nvSpPr>
          <p:spPr>
            <a:xfrm>
              <a:off x="6390400" y="1248750"/>
              <a:ext cx="427517" cy="427517"/>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415" name="Google Shape;1415;p75"/>
            <p:cNvSpPr/>
            <p:nvPr/>
          </p:nvSpPr>
          <p:spPr>
            <a:xfrm>
              <a:off x="6503426" y="1365448"/>
              <a:ext cx="201403" cy="194103"/>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76"/>
          <p:cNvSpPr txBox="1">
            <a:spLocks noGrp="1"/>
          </p:cNvSpPr>
          <p:nvPr>
            <p:ph type="title"/>
          </p:nvPr>
        </p:nvSpPr>
        <p:spPr>
          <a:xfrm>
            <a:off x="1185125" y="122550"/>
            <a:ext cx="7251000" cy="29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solidFill>
                  <a:srgbClr val="A5B7C5"/>
                </a:solidFill>
              </a:rPr>
              <a:t>Heart Disease by Gender: </a:t>
            </a:r>
            <a:endParaRPr>
              <a:solidFill>
                <a:srgbClr val="A5B7C5"/>
              </a:solidFill>
            </a:endParaRPr>
          </a:p>
        </p:txBody>
      </p:sp>
      <p:sp>
        <p:nvSpPr>
          <p:cNvPr id="1421" name="Google Shape;1421;p76"/>
          <p:cNvSpPr txBox="1">
            <a:spLocks noGrp="1"/>
          </p:cNvSpPr>
          <p:nvPr>
            <p:ph type="title" idx="2"/>
          </p:nvPr>
        </p:nvSpPr>
        <p:spPr>
          <a:xfrm>
            <a:off x="5515607" y="842725"/>
            <a:ext cx="2427300" cy="26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solidFill>
                  <a:srgbClr val="A5B7C5"/>
                </a:solidFill>
              </a:rPr>
              <a:t>Diseased</a:t>
            </a:r>
            <a:endParaRPr>
              <a:solidFill>
                <a:srgbClr val="A5B7C5"/>
              </a:solidFill>
            </a:endParaRPr>
          </a:p>
        </p:txBody>
      </p:sp>
      <p:sp>
        <p:nvSpPr>
          <p:cNvPr id="1422" name="Google Shape;1422;p76"/>
          <p:cNvSpPr txBox="1">
            <a:spLocks noGrp="1"/>
          </p:cNvSpPr>
          <p:nvPr>
            <p:ph type="title" idx="3"/>
          </p:nvPr>
        </p:nvSpPr>
        <p:spPr>
          <a:xfrm>
            <a:off x="1678320" y="842725"/>
            <a:ext cx="2427300" cy="26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rgbClr val="A5B7C5"/>
                </a:solidFill>
              </a:rPr>
              <a:t>Healthy</a:t>
            </a:r>
            <a:endParaRPr>
              <a:solidFill>
                <a:srgbClr val="A5B7C5"/>
              </a:solidFill>
            </a:endParaRPr>
          </a:p>
        </p:txBody>
      </p:sp>
      <p:grpSp>
        <p:nvGrpSpPr>
          <p:cNvPr id="1423" name="Google Shape;1423;p76"/>
          <p:cNvGrpSpPr/>
          <p:nvPr/>
        </p:nvGrpSpPr>
        <p:grpSpPr>
          <a:xfrm>
            <a:off x="2686724" y="624072"/>
            <a:ext cx="403619" cy="218547"/>
            <a:chOff x="2322887" y="1248750"/>
            <a:chExt cx="427517" cy="427517"/>
          </a:xfrm>
        </p:grpSpPr>
        <p:sp>
          <p:nvSpPr>
            <p:cNvPr id="1424" name="Google Shape;1424;p76"/>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425" name="Google Shape;1425;p76"/>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grpSp>
        <p:nvGrpSpPr>
          <p:cNvPr id="1426" name="Google Shape;1426;p76"/>
          <p:cNvGrpSpPr/>
          <p:nvPr/>
        </p:nvGrpSpPr>
        <p:grpSpPr>
          <a:xfrm>
            <a:off x="6527186" y="624072"/>
            <a:ext cx="403619" cy="218547"/>
            <a:chOff x="2322887" y="1248750"/>
            <a:chExt cx="427517" cy="427517"/>
          </a:xfrm>
        </p:grpSpPr>
        <p:sp>
          <p:nvSpPr>
            <p:cNvPr id="1427" name="Google Shape;1427;p76"/>
            <p:cNvSpPr/>
            <p:nvPr/>
          </p:nvSpPr>
          <p:spPr>
            <a:xfrm>
              <a:off x="2322887" y="1248750"/>
              <a:ext cx="427517" cy="427517"/>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sp>
          <p:nvSpPr>
            <p:cNvPr id="1428" name="Google Shape;1428;p76"/>
            <p:cNvSpPr/>
            <p:nvPr/>
          </p:nvSpPr>
          <p:spPr>
            <a:xfrm>
              <a:off x="2425006" y="1381663"/>
              <a:ext cx="221535" cy="161693"/>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5B7C5"/>
                </a:solidFill>
                <a:latin typeface="Arial"/>
                <a:ea typeface="Arial"/>
                <a:cs typeface="Arial"/>
                <a:sym typeface="Arial"/>
              </a:endParaRPr>
            </a:p>
          </p:txBody>
        </p:sp>
      </p:grpSp>
      <p:sp>
        <p:nvSpPr>
          <p:cNvPr id="1429" name="Google Shape;1429;p76"/>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430" name="Google Shape;1430;p76"/>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We can note small difference in the distribution between males and females, but still this difference is very small. Which will not lead to biasing of our data.</a:t>
            </a:r>
            <a:endParaRPr/>
          </a:p>
        </p:txBody>
      </p:sp>
      <p:grpSp>
        <p:nvGrpSpPr>
          <p:cNvPr id="1431" name="Google Shape;1431;p76"/>
          <p:cNvGrpSpPr/>
          <p:nvPr/>
        </p:nvGrpSpPr>
        <p:grpSpPr>
          <a:xfrm>
            <a:off x="322957" y="1415667"/>
            <a:ext cx="4788557" cy="3614999"/>
            <a:chOff x="4874925" y="1828707"/>
            <a:chExt cx="3325849" cy="2551344"/>
          </a:xfrm>
        </p:grpSpPr>
        <p:sp>
          <p:nvSpPr>
            <p:cNvPr id="1432" name="Google Shape;1432;p76"/>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76"/>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76"/>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76"/>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6" name="Google Shape;1436;p76"/>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7" name="Google Shape;1437;p76"/>
          <p:cNvPicPr preferRelativeResize="0"/>
          <p:nvPr/>
        </p:nvPicPr>
        <p:blipFill>
          <a:blip r:embed="rId3">
            <a:alphaModFix/>
          </a:blip>
          <a:stretch>
            <a:fillRect/>
          </a:stretch>
        </p:blipFill>
        <p:spPr>
          <a:xfrm>
            <a:off x="529700" y="1637725"/>
            <a:ext cx="4339700" cy="2530275"/>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77"/>
          <p:cNvSpPr txBox="1"/>
          <p:nvPr/>
        </p:nvSpPr>
        <p:spPr>
          <a:xfrm>
            <a:off x="5004925" y="345250"/>
            <a:ext cx="3476100" cy="16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But if we take patient's sex into consideration, we will find that the percentage of women being diagnosed with heart disease is much larger than the percentage of men.</a:t>
            </a:r>
            <a:endParaRPr>
              <a:solidFill>
                <a:schemeClr val="lt1"/>
              </a:solidFill>
              <a:latin typeface="Proxima Nova"/>
              <a:ea typeface="Proxima Nova"/>
              <a:cs typeface="Proxima Nova"/>
              <a:sym typeface="Proxima Nova"/>
            </a:endParaRPr>
          </a:p>
          <a:p>
            <a:pPr marL="0" lvl="0" indent="0" algn="l" rtl="0">
              <a:spcBef>
                <a:spcPts val="0"/>
              </a:spcBef>
              <a:spcAft>
                <a:spcPts val="0"/>
              </a:spcAft>
              <a:buNone/>
            </a:pPr>
            <a:endParaRPr>
              <a:solidFill>
                <a:schemeClr val="lt1"/>
              </a:solidFill>
              <a:latin typeface="Proxima Nova"/>
              <a:ea typeface="Proxima Nova"/>
              <a:cs typeface="Proxima Nova"/>
              <a:sym typeface="Proxima Nova"/>
            </a:endParaRPr>
          </a:p>
        </p:txBody>
      </p:sp>
      <p:cxnSp>
        <p:nvCxnSpPr>
          <p:cNvPr id="1443" name="Google Shape;1443;p77"/>
          <p:cNvCxnSpPr/>
          <p:nvPr/>
        </p:nvCxnSpPr>
        <p:spPr>
          <a:xfrm>
            <a:off x="4313363" y="345250"/>
            <a:ext cx="45600" cy="4356600"/>
          </a:xfrm>
          <a:prstGeom prst="straightConnector1">
            <a:avLst/>
          </a:prstGeom>
          <a:noFill/>
          <a:ln w="9525" cap="flat" cmpd="sng">
            <a:solidFill>
              <a:schemeClr val="lt1"/>
            </a:solidFill>
            <a:prstDash val="solid"/>
            <a:round/>
            <a:headEnd type="none" w="med" len="med"/>
            <a:tailEnd type="none" w="med" len="med"/>
          </a:ln>
        </p:spPr>
      </p:cxnSp>
      <p:sp>
        <p:nvSpPr>
          <p:cNvPr id="1444" name="Google Shape;1444;p77"/>
          <p:cNvSpPr txBox="1"/>
          <p:nvPr/>
        </p:nvSpPr>
        <p:spPr>
          <a:xfrm>
            <a:off x="342900" y="2729100"/>
            <a:ext cx="3476100" cy="20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Proxima Nova"/>
                <a:ea typeface="Proxima Nova"/>
                <a:cs typeface="Proxima Nova"/>
                <a:sym typeface="Proxima Nova"/>
              </a:rPr>
              <a:t>In this graph, we can see that the number of patients that are diagnosed by heart disease or not, are almost the same.</a:t>
            </a:r>
            <a:endParaRPr>
              <a:solidFill>
                <a:schemeClr val="lt1"/>
              </a:solidFill>
              <a:latin typeface="Proxima Nova"/>
              <a:ea typeface="Proxima Nova"/>
              <a:cs typeface="Proxima Nova"/>
              <a:sym typeface="Proxima Nova"/>
            </a:endParaRPr>
          </a:p>
        </p:txBody>
      </p:sp>
      <p:pic>
        <p:nvPicPr>
          <p:cNvPr id="1445" name="Google Shape;1445;p77"/>
          <p:cNvPicPr preferRelativeResize="0"/>
          <p:nvPr/>
        </p:nvPicPr>
        <p:blipFill>
          <a:blip r:embed="rId3">
            <a:alphaModFix/>
          </a:blip>
          <a:stretch>
            <a:fillRect/>
          </a:stretch>
        </p:blipFill>
        <p:spPr>
          <a:xfrm>
            <a:off x="4573125" y="2230425"/>
            <a:ext cx="4339700" cy="2530275"/>
          </a:xfrm>
          <a:prstGeom prst="rect">
            <a:avLst/>
          </a:prstGeom>
          <a:noFill/>
          <a:ln>
            <a:noFill/>
          </a:ln>
        </p:spPr>
      </p:pic>
      <p:pic>
        <p:nvPicPr>
          <p:cNvPr id="1446" name="Google Shape;1446;p77"/>
          <p:cNvPicPr preferRelativeResize="0"/>
          <p:nvPr/>
        </p:nvPicPr>
        <p:blipFill>
          <a:blip r:embed="rId4">
            <a:alphaModFix/>
          </a:blip>
          <a:stretch>
            <a:fillRect/>
          </a:stretch>
        </p:blipFill>
        <p:spPr>
          <a:xfrm>
            <a:off x="192525" y="162400"/>
            <a:ext cx="3906700" cy="253027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78"/>
          <p:cNvSpPr txBox="1">
            <a:spLocks noGrp="1"/>
          </p:cNvSpPr>
          <p:nvPr>
            <p:ph type="title"/>
          </p:nvPr>
        </p:nvSpPr>
        <p:spPr>
          <a:xfrm>
            <a:off x="846500" y="2545775"/>
            <a:ext cx="6191400" cy="836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400"/>
              <a:buNone/>
            </a:pPr>
            <a:r>
              <a:rPr lang="en"/>
              <a:t>Categorized Features</a:t>
            </a:r>
            <a:endParaRPr/>
          </a:p>
        </p:txBody>
      </p:sp>
      <p:sp>
        <p:nvSpPr>
          <p:cNvPr id="1452" name="Google Shape;1452;p78"/>
          <p:cNvSpPr txBox="1">
            <a:spLocks noGrp="1"/>
          </p:cNvSpPr>
          <p:nvPr>
            <p:ph type="title" idx="2"/>
          </p:nvPr>
        </p:nvSpPr>
        <p:spPr>
          <a:xfrm>
            <a:off x="5762450" y="1631644"/>
            <a:ext cx="1275300" cy="906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000"/>
              <a:buNone/>
            </a:pPr>
            <a:r>
              <a:rPr lang="en"/>
              <a:t>02</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79"/>
          <p:cNvSpPr txBox="1">
            <a:spLocks noGrp="1"/>
          </p:cNvSpPr>
          <p:nvPr>
            <p:ph type="title"/>
          </p:nvPr>
        </p:nvSpPr>
        <p:spPr>
          <a:xfrm>
            <a:off x="599075" y="2422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Some diseases have different categories</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80"/>
          <p:cNvSpPr txBox="1">
            <a:spLocks noGrp="1"/>
          </p:cNvSpPr>
          <p:nvPr>
            <p:ph type="title"/>
          </p:nvPr>
        </p:nvSpPr>
        <p:spPr>
          <a:xfrm>
            <a:off x="599075" y="2422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Some diseases have different categories</a:t>
            </a:r>
            <a:endParaRPr/>
          </a:p>
        </p:txBody>
      </p:sp>
      <p:cxnSp>
        <p:nvCxnSpPr>
          <p:cNvPr id="1463" name="Google Shape;1463;p80"/>
          <p:cNvCxnSpPr>
            <a:stCxn id="1464" idx="6"/>
            <a:endCxn id="1465" idx="0"/>
          </p:cNvCxnSpPr>
          <p:nvPr/>
        </p:nvCxnSpPr>
        <p:spPr>
          <a:xfrm>
            <a:off x="4385900" y="1787875"/>
            <a:ext cx="794400" cy="166800"/>
          </a:xfrm>
          <a:prstGeom prst="bentConnector3">
            <a:avLst>
              <a:gd name="adj1" fmla="val 50000"/>
            </a:avLst>
          </a:prstGeom>
          <a:noFill/>
          <a:ln w="19050" cap="flat" cmpd="sng">
            <a:solidFill>
              <a:schemeClr val="dk2"/>
            </a:solidFill>
            <a:prstDash val="solid"/>
            <a:round/>
            <a:headEnd type="none" w="sm" len="sm"/>
            <a:tailEnd type="none" w="sm" len="sm"/>
          </a:ln>
        </p:spPr>
      </p:cxnSp>
      <p:cxnSp>
        <p:nvCxnSpPr>
          <p:cNvPr id="1466" name="Google Shape;1466;p80"/>
          <p:cNvCxnSpPr>
            <a:stCxn id="1464" idx="2"/>
          </p:cNvCxnSpPr>
          <p:nvPr/>
        </p:nvCxnSpPr>
        <p:spPr>
          <a:xfrm rot="10800000">
            <a:off x="2849000" y="1787875"/>
            <a:ext cx="680100" cy="0"/>
          </a:xfrm>
          <a:prstGeom prst="straightConnector1">
            <a:avLst/>
          </a:prstGeom>
          <a:noFill/>
          <a:ln w="19050" cap="flat" cmpd="sng">
            <a:solidFill>
              <a:schemeClr val="dk2"/>
            </a:solidFill>
            <a:prstDash val="solid"/>
            <a:round/>
            <a:headEnd type="none" w="sm" len="sm"/>
            <a:tailEnd type="oval" w="med" len="med"/>
          </a:ln>
        </p:spPr>
      </p:cxnSp>
      <p:sp>
        <p:nvSpPr>
          <p:cNvPr id="1467" name="Google Shape;1467;p80"/>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sz="2000"/>
              <a:t>Chest pain type</a:t>
            </a:r>
            <a:endParaRPr sz="2000"/>
          </a:p>
          <a:p>
            <a:pPr marL="0" lvl="0" indent="0" algn="r" rtl="0">
              <a:lnSpc>
                <a:spcPct val="100000"/>
              </a:lnSpc>
              <a:spcBef>
                <a:spcPts val="0"/>
              </a:spcBef>
              <a:spcAft>
                <a:spcPts val="0"/>
              </a:spcAft>
              <a:buSzPts val="3500"/>
              <a:buNone/>
            </a:pPr>
            <a:endParaRPr sz="2000"/>
          </a:p>
        </p:txBody>
      </p:sp>
      <p:sp>
        <p:nvSpPr>
          <p:cNvPr id="1464" name="Google Shape;1464;p80"/>
          <p:cNvSpPr/>
          <p:nvPr/>
        </p:nvSpPr>
        <p:spPr>
          <a:xfrm>
            <a:off x="3529100" y="135947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8" name="Google Shape;1468;p80"/>
          <p:cNvGrpSpPr/>
          <p:nvPr/>
        </p:nvGrpSpPr>
        <p:grpSpPr>
          <a:xfrm>
            <a:off x="3777580" y="1655714"/>
            <a:ext cx="359823" cy="264303"/>
            <a:chOff x="6348467" y="2177414"/>
            <a:chExt cx="359823" cy="264303"/>
          </a:xfrm>
        </p:grpSpPr>
        <p:sp>
          <p:nvSpPr>
            <p:cNvPr id="1469" name="Google Shape;1469;p80"/>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80"/>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81"/>
          <p:cNvSpPr txBox="1">
            <a:spLocks noGrp="1"/>
          </p:cNvSpPr>
          <p:nvPr>
            <p:ph type="title"/>
          </p:nvPr>
        </p:nvSpPr>
        <p:spPr>
          <a:xfrm>
            <a:off x="599075" y="2422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Some diseases have different categories</a:t>
            </a:r>
            <a:endParaRPr/>
          </a:p>
        </p:txBody>
      </p:sp>
      <p:cxnSp>
        <p:nvCxnSpPr>
          <p:cNvPr id="1476" name="Google Shape;1476;p81"/>
          <p:cNvCxnSpPr>
            <a:stCxn id="1477" idx="6"/>
            <a:endCxn id="1478" idx="0"/>
          </p:cNvCxnSpPr>
          <p:nvPr/>
        </p:nvCxnSpPr>
        <p:spPr>
          <a:xfrm>
            <a:off x="4385900" y="1787875"/>
            <a:ext cx="794400" cy="166800"/>
          </a:xfrm>
          <a:prstGeom prst="bentConnector2">
            <a:avLst/>
          </a:prstGeom>
          <a:noFill/>
          <a:ln w="19050" cap="flat" cmpd="sng">
            <a:solidFill>
              <a:schemeClr val="dk2"/>
            </a:solidFill>
            <a:prstDash val="solid"/>
            <a:round/>
            <a:headEnd type="none" w="sm" len="sm"/>
            <a:tailEnd type="none" w="sm" len="sm"/>
          </a:ln>
        </p:spPr>
      </p:cxnSp>
      <p:cxnSp>
        <p:nvCxnSpPr>
          <p:cNvPr id="1479" name="Google Shape;1479;p81"/>
          <p:cNvCxnSpPr>
            <a:stCxn id="1478" idx="2"/>
            <a:endCxn id="1480" idx="0"/>
          </p:cNvCxnSpPr>
          <p:nvPr/>
        </p:nvCxnSpPr>
        <p:spPr>
          <a:xfrm flipH="1">
            <a:off x="3957450" y="2371150"/>
            <a:ext cx="806400" cy="128100"/>
          </a:xfrm>
          <a:prstGeom prst="bentConnector3">
            <a:avLst>
              <a:gd name="adj1" fmla="val 50000"/>
            </a:avLst>
          </a:prstGeom>
          <a:noFill/>
          <a:ln w="19050" cap="flat" cmpd="sng">
            <a:solidFill>
              <a:schemeClr val="dk2"/>
            </a:solidFill>
            <a:prstDash val="solid"/>
            <a:round/>
            <a:headEnd type="none" w="sm" len="sm"/>
            <a:tailEnd type="none" w="sm" len="sm"/>
          </a:ln>
        </p:spPr>
      </p:cxnSp>
      <p:cxnSp>
        <p:nvCxnSpPr>
          <p:cNvPr id="1481" name="Google Shape;1481;p81"/>
          <p:cNvCxnSpPr>
            <a:stCxn id="1477" idx="2"/>
          </p:cNvCxnSpPr>
          <p:nvPr/>
        </p:nvCxnSpPr>
        <p:spPr>
          <a:xfrm rot="10800000">
            <a:off x="2849000" y="1787875"/>
            <a:ext cx="680100" cy="0"/>
          </a:xfrm>
          <a:prstGeom prst="straightConnector1">
            <a:avLst/>
          </a:prstGeom>
          <a:noFill/>
          <a:ln w="19050" cap="flat" cmpd="sng">
            <a:solidFill>
              <a:schemeClr val="dk2"/>
            </a:solidFill>
            <a:prstDash val="solid"/>
            <a:round/>
            <a:headEnd type="none" w="sm" len="sm"/>
            <a:tailEnd type="oval" w="med" len="med"/>
          </a:ln>
        </p:spPr>
      </p:cxnSp>
      <p:cxnSp>
        <p:nvCxnSpPr>
          <p:cNvPr id="1482" name="Google Shape;1482;p81"/>
          <p:cNvCxnSpPr>
            <a:stCxn id="1478" idx="6"/>
          </p:cNvCxnSpPr>
          <p:nvPr/>
        </p:nvCxnSpPr>
        <p:spPr>
          <a:xfrm>
            <a:off x="5596950" y="2371150"/>
            <a:ext cx="674700" cy="0"/>
          </a:xfrm>
          <a:prstGeom prst="straightConnector1">
            <a:avLst/>
          </a:prstGeom>
          <a:noFill/>
          <a:ln w="19050" cap="flat" cmpd="sng">
            <a:solidFill>
              <a:schemeClr val="dk2"/>
            </a:solidFill>
            <a:prstDash val="solid"/>
            <a:round/>
            <a:headEnd type="none" w="sm" len="sm"/>
            <a:tailEnd type="oval" w="med" len="med"/>
          </a:ln>
        </p:spPr>
      </p:cxnSp>
      <p:sp>
        <p:nvSpPr>
          <p:cNvPr id="1483" name="Google Shape;1483;p81"/>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sz="2000"/>
              <a:t>Chest pain type</a:t>
            </a:r>
            <a:endParaRPr sz="2000"/>
          </a:p>
          <a:p>
            <a:pPr marL="0" lvl="0" indent="0" algn="r" rtl="0">
              <a:lnSpc>
                <a:spcPct val="100000"/>
              </a:lnSpc>
              <a:spcBef>
                <a:spcPts val="0"/>
              </a:spcBef>
              <a:spcAft>
                <a:spcPts val="0"/>
              </a:spcAft>
              <a:buSzPts val="3500"/>
              <a:buNone/>
            </a:pPr>
            <a:endParaRPr sz="2000"/>
          </a:p>
        </p:txBody>
      </p:sp>
      <p:sp>
        <p:nvSpPr>
          <p:cNvPr id="1484" name="Google Shape;1484;p81"/>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2000"/>
              <a:t>Number of Colored Vessels</a:t>
            </a:r>
            <a:endParaRPr sz="2000"/>
          </a:p>
        </p:txBody>
      </p:sp>
      <p:sp>
        <p:nvSpPr>
          <p:cNvPr id="1477" name="Google Shape;1477;p81"/>
          <p:cNvSpPr/>
          <p:nvPr/>
        </p:nvSpPr>
        <p:spPr>
          <a:xfrm>
            <a:off x="3529100" y="135947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81"/>
          <p:cNvSpPr/>
          <p:nvPr/>
        </p:nvSpPr>
        <p:spPr>
          <a:xfrm>
            <a:off x="4763850" y="1954600"/>
            <a:ext cx="833100" cy="833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5" name="Google Shape;1485;p81"/>
          <p:cNvGrpSpPr/>
          <p:nvPr/>
        </p:nvGrpSpPr>
        <p:grpSpPr>
          <a:xfrm>
            <a:off x="3777580" y="1655714"/>
            <a:ext cx="359823" cy="264303"/>
            <a:chOff x="6348467" y="2177414"/>
            <a:chExt cx="359823" cy="264303"/>
          </a:xfrm>
        </p:grpSpPr>
        <p:sp>
          <p:nvSpPr>
            <p:cNvPr id="1486" name="Google Shape;1486;p81"/>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81"/>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8" name="Google Shape;1488;p81"/>
          <p:cNvGrpSpPr/>
          <p:nvPr/>
        </p:nvGrpSpPr>
        <p:grpSpPr>
          <a:xfrm>
            <a:off x="5000485" y="2191247"/>
            <a:ext cx="359823" cy="359823"/>
            <a:chOff x="2464948" y="3275485"/>
            <a:chExt cx="359823" cy="359823"/>
          </a:xfrm>
        </p:grpSpPr>
        <p:sp>
          <p:nvSpPr>
            <p:cNvPr id="1489" name="Google Shape;1489;p81"/>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81"/>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81"/>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81"/>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81"/>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82"/>
          <p:cNvSpPr txBox="1">
            <a:spLocks noGrp="1"/>
          </p:cNvSpPr>
          <p:nvPr>
            <p:ph type="title"/>
          </p:nvPr>
        </p:nvSpPr>
        <p:spPr>
          <a:xfrm>
            <a:off x="599075" y="2422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Some diseases have different categories</a:t>
            </a:r>
            <a:endParaRPr/>
          </a:p>
        </p:txBody>
      </p:sp>
      <p:cxnSp>
        <p:nvCxnSpPr>
          <p:cNvPr id="1499" name="Google Shape;1499;p82"/>
          <p:cNvCxnSpPr>
            <a:stCxn id="1500" idx="6"/>
            <a:endCxn id="1501" idx="0"/>
          </p:cNvCxnSpPr>
          <p:nvPr/>
        </p:nvCxnSpPr>
        <p:spPr>
          <a:xfrm>
            <a:off x="4385900" y="1787875"/>
            <a:ext cx="794400" cy="166800"/>
          </a:xfrm>
          <a:prstGeom prst="bentConnector2">
            <a:avLst/>
          </a:prstGeom>
          <a:noFill/>
          <a:ln w="19050" cap="flat" cmpd="sng">
            <a:solidFill>
              <a:schemeClr val="dk2"/>
            </a:solidFill>
            <a:prstDash val="solid"/>
            <a:round/>
            <a:headEnd type="none" w="sm" len="sm"/>
            <a:tailEnd type="none" w="sm" len="sm"/>
          </a:ln>
        </p:spPr>
      </p:cxnSp>
      <p:cxnSp>
        <p:nvCxnSpPr>
          <p:cNvPr id="1502" name="Google Shape;1502;p82"/>
          <p:cNvCxnSpPr>
            <a:stCxn id="1501" idx="2"/>
            <a:endCxn id="1503" idx="0"/>
          </p:cNvCxnSpPr>
          <p:nvPr/>
        </p:nvCxnSpPr>
        <p:spPr>
          <a:xfrm flipH="1">
            <a:off x="3957450" y="2371150"/>
            <a:ext cx="806400" cy="128100"/>
          </a:xfrm>
          <a:prstGeom prst="bentConnector2">
            <a:avLst/>
          </a:prstGeom>
          <a:noFill/>
          <a:ln w="19050" cap="flat" cmpd="sng">
            <a:solidFill>
              <a:schemeClr val="dk2"/>
            </a:solidFill>
            <a:prstDash val="solid"/>
            <a:round/>
            <a:headEnd type="none" w="sm" len="sm"/>
            <a:tailEnd type="none" w="sm" len="sm"/>
          </a:ln>
        </p:spPr>
      </p:cxnSp>
      <p:cxnSp>
        <p:nvCxnSpPr>
          <p:cNvPr id="1504" name="Google Shape;1504;p82"/>
          <p:cNvCxnSpPr>
            <a:stCxn id="1500" idx="2"/>
          </p:cNvCxnSpPr>
          <p:nvPr/>
        </p:nvCxnSpPr>
        <p:spPr>
          <a:xfrm rot="10800000">
            <a:off x="2849000" y="1787875"/>
            <a:ext cx="680100" cy="0"/>
          </a:xfrm>
          <a:prstGeom prst="straightConnector1">
            <a:avLst/>
          </a:prstGeom>
          <a:noFill/>
          <a:ln w="19050" cap="flat" cmpd="sng">
            <a:solidFill>
              <a:schemeClr val="dk2"/>
            </a:solidFill>
            <a:prstDash val="solid"/>
            <a:round/>
            <a:headEnd type="none" w="sm" len="sm"/>
            <a:tailEnd type="oval" w="med" len="med"/>
          </a:ln>
        </p:spPr>
      </p:cxnSp>
      <p:cxnSp>
        <p:nvCxnSpPr>
          <p:cNvPr id="1505" name="Google Shape;1505;p82"/>
          <p:cNvCxnSpPr>
            <a:stCxn id="1503" idx="2"/>
          </p:cNvCxnSpPr>
          <p:nvPr/>
        </p:nvCxnSpPr>
        <p:spPr>
          <a:xfrm rot="10800000">
            <a:off x="2849000" y="2927649"/>
            <a:ext cx="680100" cy="0"/>
          </a:xfrm>
          <a:prstGeom prst="straightConnector1">
            <a:avLst/>
          </a:prstGeom>
          <a:noFill/>
          <a:ln w="19050" cap="flat" cmpd="sng">
            <a:solidFill>
              <a:schemeClr val="dk2"/>
            </a:solidFill>
            <a:prstDash val="solid"/>
            <a:round/>
            <a:headEnd type="none" w="sm" len="sm"/>
            <a:tailEnd type="oval" w="med" len="med"/>
          </a:ln>
        </p:spPr>
      </p:cxnSp>
      <p:cxnSp>
        <p:nvCxnSpPr>
          <p:cNvPr id="1506" name="Google Shape;1506;p82"/>
          <p:cNvCxnSpPr>
            <a:stCxn id="1501" idx="6"/>
          </p:cNvCxnSpPr>
          <p:nvPr/>
        </p:nvCxnSpPr>
        <p:spPr>
          <a:xfrm>
            <a:off x="5596950" y="2371150"/>
            <a:ext cx="674700" cy="0"/>
          </a:xfrm>
          <a:prstGeom prst="straightConnector1">
            <a:avLst/>
          </a:prstGeom>
          <a:noFill/>
          <a:ln w="19050" cap="flat" cmpd="sng">
            <a:solidFill>
              <a:schemeClr val="dk2"/>
            </a:solidFill>
            <a:prstDash val="solid"/>
            <a:round/>
            <a:headEnd type="none" w="sm" len="sm"/>
            <a:tailEnd type="oval" w="med" len="med"/>
          </a:ln>
        </p:spPr>
      </p:cxnSp>
      <p:sp>
        <p:nvSpPr>
          <p:cNvPr id="1507" name="Google Shape;1507;p82"/>
          <p:cNvSpPr txBox="1">
            <a:spLocks noGrp="1"/>
          </p:cNvSpPr>
          <p:nvPr>
            <p:ph type="title" idx="4294967295"/>
          </p:nvPr>
        </p:nvSpPr>
        <p:spPr>
          <a:xfrm>
            <a:off x="890113" y="1486750"/>
            <a:ext cx="1958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sz="2000"/>
              <a:t>Chest pain type</a:t>
            </a:r>
            <a:endParaRPr sz="2000"/>
          </a:p>
          <a:p>
            <a:pPr marL="0" lvl="0" indent="0" algn="r" rtl="0">
              <a:lnSpc>
                <a:spcPct val="100000"/>
              </a:lnSpc>
              <a:spcBef>
                <a:spcPts val="0"/>
              </a:spcBef>
              <a:spcAft>
                <a:spcPts val="0"/>
              </a:spcAft>
              <a:buSzPts val="3500"/>
              <a:buNone/>
            </a:pPr>
            <a:endParaRPr sz="2000"/>
          </a:p>
        </p:txBody>
      </p:sp>
      <p:sp>
        <p:nvSpPr>
          <p:cNvPr id="1508" name="Google Shape;1508;p82"/>
          <p:cNvSpPr txBox="1">
            <a:spLocks noGrp="1"/>
          </p:cNvSpPr>
          <p:nvPr>
            <p:ph type="title" idx="4294967295"/>
          </p:nvPr>
        </p:nvSpPr>
        <p:spPr>
          <a:xfrm>
            <a:off x="890288" y="2681975"/>
            <a:ext cx="1958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sz="2000"/>
              <a:t> The slope of ST segment</a:t>
            </a:r>
            <a:endParaRPr sz="2000"/>
          </a:p>
        </p:txBody>
      </p:sp>
      <p:sp>
        <p:nvSpPr>
          <p:cNvPr id="1509" name="Google Shape;1509;p82"/>
          <p:cNvSpPr txBox="1">
            <a:spLocks noGrp="1"/>
          </p:cNvSpPr>
          <p:nvPr>
            <p:ph type="title" idx="4294967295"/>
          </p:nvPr>
        </p:nvSpPr>
        <p:spPr>
          <a:xfrm>
            <a:off x="6271650" y="2101625"/>
            <a:ext cx="1958700" cy="527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2000"/>
              <a:t>Number of Colored Vessels</a:t>
            </a:r>
            <a:endParaRPr sz="2000"/>
          </a:p>
        </p:txBody>
      </p:sp>
      <p:sp>
        <p:nvSpPr>
          <p:cNvPr id="1500" name="Google Shape;1500;p82"/>
          <p:cNvSpPr/>
          <p:nvPr/>
        </p:nvSpPr>
        <p:spPr>
          <a:xfrm>
            <a:off x="3529100" y="1359475"/>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82"/>
          <p:cNvSpPr/>
          <p:nvPr/>
        </p:nvSpPr>
        <p:spPr>
          <a:xfrm>
            <a:off x="4763850" y="1954600"/>
            <a:ext cx="833100" cy="8331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82"/>
          <p:cNvSpPr/>
          <p:nvPr/>
        </p:nvSpPr>
        <p:spPr>
          <a:xfrm>
            <a:off x="3529100" y="2499249"/>
            <a:ext cx="856800" cy="856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0" name="Google Shape;1510;p82"/>
          <p:cNvGrpSpPr/>
          <p:nvPr/>
        </p:nvGrpSpPr>
        <p:grpSpPr>
          <a:xfrm>
            <a:off x="3867135" y="2758007"/>
            <a:ext cx="180734" cy="358380"/>
            <a:chOff x="1778910" y="2131282"/>
            <a:chExt cx="180734" cy="358380"/>
          </a:xfrm>
        </p:grpSpPr>
        <p:sp>
          <p:nvSpPr>
            <p:cNvPr id="1511" name="Google Shape;1511;p82"/>
            <p:cNvSpPr/>
            <p:nvPr/>
          </p:nvSpPr>
          <p:spPr>
            <a:xfrm>
              <a:off x="1838875" y="2295833"/>
              <a:ext cx="44017" cy="10610"/>
            </a:xfrm>
            <a:custGeom>
              <a:avLst/>
              <a:gdLst/>
              <a:ahLst/>
              <a:cxnLst/>
              <a:rect l="l" t="t" r="r" b="b"/>
              <a:pathLst>
                <a:path w="1311" h="316" extrusionOk="0">
                  <a:moveTo>
                    <a:pt x="139" y="1"/>
                  </a:moveTo>
                  <a:cubicBezTo>
                    <a:pt x="78" y="1"/>
                    <a:pt x="24" y="63"/>
                    <a:pt x="24" y="125"/>
                  </a:cubicBezTo>
                  <a:cubicBezTo>
                    <a:pt x="0" y="220"/>
                    <a:pt x="72" y="315"/>
                    <a:pt x="167" y="315"/>
                  </a:cubicBezTo>
                  <a:lnTo>
                    <a:pt x="1144" y="315"/>
                  </a:lnTo>
                  <a:cubicBezTo>
                    <a:pt x="1239" y="315"/>
                    <a:pt x="1310" y="220"/>
                    <a:pt x="1286" y="125"/>
                  </a:cubicBezTo>
                  <a:cubicBezTo>
                    <a:pt x="1286" y="63"/>
                    <a:pt x="1233" y="1"/>
                    <a:pt x="1172" y="1"/>
                  </a:cubicBezTo>
                  <a:cubicBezTo>
                    <a:pt x="1163" y="1"/>
                    <a:pt x="1153" y="2"/>
                    <a:pt x="1144" y="6"/>
                  </a:cubicBezTo>
                  <a:lnTo>
                    <a:pt x="167" y="6"/>
                  </a:lnTo>
                  <a:cubicBezTo>
                    <a:pt x="158" y="2"/>
                    <a:pt x="148" y="1"/>
                    <a:pt x="1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82"/>
            <p:cNvSpPr/>
            <p:nvPr/>
          </p:nvSpPr>
          <p:spPr>
            <a:xfrm>
              <a:off x="1822893" y="2315978"/>
              <a:ext cx="75980" cy="10442"/>
            </a:xfrm>
            <a:custGeom>
              <a:avLst/>
              <a:gdLst/>
              <a:ahLst/>
              <a:cxnLst/>
              <a:rect l="l" t="t" r="r" b="b"/>
              <a:pathLst>
                <a:path w="2263" h="311" extrusionOk="0">
                  <a:moveTo>
                    <a:pt x="167" y="1"/>
                  </a:moveTo>
                  <a:cubicBezTo>
                    <a:pt x="72" y="1"/>
                    <a:pt x="0" y="72"/>
                    <a:pt x="0" y="168"/>
                  </a:cubicBezTo>
                  <a:cubicBezTo>
                    <a:pt x="24" y="263"/>
                    <a:pt x="72" y="310"/>
                    <a:pt x="167" y="310"/>
                  </a:cubicBezTo>
                  <a:lnTo>
                    <a:pt x="2096" y="310"/>
                  </a:lnTo>
                  <a:cubicBezTo>
                    <a:pt x="2167" y="310"/>
                    <a:pt x="2239" y="263"/>
                    <a:pt x="2263" y="168"/>
                  </a:cubicBezTo>
                  <a:cubicBezTo>
                    <a:pt x="2263" y="72"/>
                    <a:pt x="2191" y="1"/>
                    <a:pt x="2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82"/>
            <p:cNvSpPr/>
            <p:nvPr/>
          </p:nvSpPr>
          <p:spPr>
            <a:xfrm>
              <a:off x="1799692" y="2384069"/>
              <a:ext cx="56809" cy="48281"/>
            </a:xfrm>
            <a:custGeom>
              <a:avLst/>
              <a:gdLst/>
              <a:ahLst/>
              <a:cxnLst/>
              <a:rect l="l" t="t" r="r" b="b"/>
              <a:pathLst>
                <a:path w="1692" h="1438" extrusionOk="0">
                  <a:moveTo>
                    <a:pt x="1167" y="319"/>
                  </a:moveTo>
                  <a:cubicBezTo>
                    <a:pt x="1233" y="319"/>
                    <a:pt x="1298" y="354"/>
                    <a:pt x="1334" y="426"/>
                  </a:cubicBezTo>
                  <a:cubicBezTo>
                    <a:pt x="1358" y="497"/>
                    <a:pt x="1334" y="569"/>
                    <a:pt x="1287" y="616"/>
                  </a:cubicBezTo>
                  <a:lnTo>
                    <a:pt x="858" y="1069"/>
                  </a:lnTo>
                  <a:lnTo>
                    <a:pt x="405" y="616"/>
                  </a:lnTo>
                  <a:cubicBezTo>
                    <a:pt x="358" y="569"/>
                    <a:pt x="334" y="497"/>
                    <a:pt x="382" y="426"/>
                  </a:cubicBezTo>
                  <a:cubicBezTo>
                    <a:pt x="405" y="354"/>
                    <a:pt x="471" y="319"/>
                    <a:pt x="539" y="319"/>
                  </a:cubicBezTo>
                  <a:cubicBezTo>
                    <a:pt x="608" y="319"/>
                    <a:pt x="679" y="354"/>
                    <a:pt x="715" y="426"/>
                  </a:cubicBezTo>
                  <a:cubicBezTo>
                    <a:pt x="739" y="497"/>
                    <a:pt x="798" y="533"/>
                    <a:pt x="858" y="533"/>
                  </a:cubicBezTo>
                  <a:cubicBezTo>
                    <a:pt x="917" y="533"/>
                    <a:pt x="977" y="497"/>
                    <a:pt x="1001" y="426"/>
                  </a:cubicBezTo>
                  <a:cubicBezTo>
                    <a:pt x="1036" y="354"/>
                    <a:pt x="1102" y="319"/>
                    <a:pt x="1167" y="319"/>
                  </a:cubicBezTo>
                  <a:close/>
                  <a:moveTo>
                    <a:pt x="540" y="1"/>
                  </a:moveTo>
                  <a:cubicBezTo>
                    <a:pt x="352" y="1"/>
                    <a:pt x="171" y="111"/>
                    <a:pt x="96" y="307"/>
                  </a:cubicBezTo>
                  <a:cubicBezTo>
                    <a:pt x="1" y="497"/>
                    <a:pt x="48" y="712"/>
                    <a:pt x="191" y="854"/>
                  </a:cubicBezTo>
                  <a:lnTo>
                    <a:pt x="739" y="1402"/>
                  </a:lnTo>
                  <a:cubicBezTo>
                    <a:pt x="775" y="1426"/>
                    <a:pt x="816" y="1438"/>
                    <a:pt x="855" y="1438"/>
                  </a:cubicBezTo>
                  <a:cubicBezTo>
                    <a:pt x="894" y="1438"/>
                    <a:pt x="929" y="1426"/>
                    <a:pt x="953" y="1402"/>
                  </a:cubicBezTo>
                  <a:lnTo>
                    <a:pt x="1501" y="854"/>
                  </a:lnTo>
                  <a:cubicBezTo>
                    <a:pt x="1644" y="712"/>
                    <a:pt x="1691" y="497"/>
                    <a:pt x="1620" y="307"/>
                  </a:cubicBezTo>
                  <a:cubicBezTo>
                    <a:pt x="1529" y="111"/>
                    <a:pt x="1344" y="1"/>
                    <a:pt x="1159" y="1"/>
                  </a:cubicBezTo>
                  <a:cubicBezTo>
                    <a:pt x="1052" y="1"/>
                    <a:pt x="945" y="38"/>
                    <a:pt x="858" y="116"/>
                  </a:cubicBezTo>
                  <a:cubicBezTo>
                    <a:pt x="762" y="38"/>
                    <a:pt x="650" y="1"/>
                    <a:pt x="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82"/>
            <p:cNvSpPr/>
            <p:nvPr/>
          </p:nvSpPr>
          <p:spPr>
            <a:xfrm>
              <a:off x="1866070" y="2381550"/>
              <a:ext cx="54392" cy="10442"/>
            </a:xfrm>
            <a:custGeom>
              <a:avLst/>
              <a:gdLst/>
              <a:ahLst/>
              <a:cxnLst/>
              <a:rect l="l" t="t" r="r" b="b"/>
              <a:pathLst>
                <a:path w="1620" h="311" extrusionOk="0">
                  <a:moveTo>
                    <a:pt x="167" y="1"/>
                  </a:moveTo>
                  <a:cubicBezTo>
                    <a:pt x="95" y="1"/>
                    <a:pt x="24" y="72"/>
                    <a:pt x="0" y="144"/>
                  </a:cubicBezTo>
                  <a:cubicBezTo>
                    <a:pt x="0" y="239"/>
                    <a:pt x="72" y="310"/>
                    <a:pt x="167" y="310"/>
                  </a:cubicBezTo>
                  <a:lnTo>
                    <a:pt x="1453" y="310"/>
                  </a:lnTo>
                  <a:cubicBezTo>
                    <a:pt x="1524" y="310"/>
                    <a:pt x="1596" y="263"/>
                    <a:pt x="1620" y="191"/>
                  </a:cubicBezTo>
                  <a:cubicBezTo>
                    <a:pt x="1620" y="96"/>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82"/>
            <p:cNvSpPr/>
            <p:nvPr/>
          </p:nvSpPr>
          <p:spPr>
            <a:xfrm>
              <a:off x="1866070" y="2403945"/>
              <a:ext cx="54392" cy="10442"/>
            </a:xfrm>
            <a:custGeom>
              <a:avLst/>
              <a:gdLst/>
              <a:ahLst/>
              <a:cxnLst/>
              <a:rect l="l" t="t" r="r" b="b"/>
              <a:pathLst>
                <a:path w="1620" h="311" extrusionOk="0">
                  <a:moveTo>
                    <a:pt x="167" y="0"/>
                  </a:moveTo>
                  <a:cubicBezTo>
                    <a:pt x="95" y="0"/>
                    <a:pt x="24" y="48"/>
                    <a:pt x="0" y="143"/>
                  </a:cubicBezTo>
                  <a:cubicBezTo>
                    <a:pt x="0" y="239"/>
                    <a:pt x="72" y="310"/>
                    <a:pt x="167" y="310"/>
                  </a:cubicBezTo>
                  <a:lnTo>
                    <a:pt x="1453" y="310"/>
                  </a:lnTo>
                  <a:cubicBezTo>
                    <a:pt x="1548" y="310"/>
                    <a:pt x="1596" y="262"/>
                    <a:pt x="1620" y="167"/>
                  </a:cubicBezTo>
                  <a:cubicBezTo>
                    <a:pt x="1620" y="72"/>
                    <a:pt x="1548" y="0"/>
                    <a:pt x="145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82"/>
            <p:cNvSpPr/>
            <p:nvPr/>
          </p:nvSpPr>
          <p:spPr>
            <a:xfrm>
              <a:off x="1778910" y="2131282"/>
              <a:ext cx="180734" cy="358380"/>
            </a:xfrm>
            <a:custGeom>
              <a:avLst/>
              <a:gdLst/>
              <a:ahLst/>
              <a:cxnLst/>
              <a:rect l="l" t="t" r="r" b="b"/>
              <a:pathLst>
                <a:path w="5383" h="10674" extrusionOk="0">
                  <a:moveTo>
                    <a:pt x="1310" y="310"/>
                  </a:moveTo>
                  <a:lnTo>
                    <a:pt x="1310" y="1930"/>
                  </a:lnTo>
                  <a:lnTo>
                    <a:pt x="977" y="1930"/>
                  </a:lnTo>
                  <a:lnTo>
                    <a:pt x="977" y="310"/>
                  </a:lnTo>
                  <a:close/>
                  <a:moveTo>
                    <a:pt x="1977" y="310"/>
                  </a:moveTo>
                  <a:lnTo>
                    <a:pt x="1977" y="1930"/>
                  </a:lnTo>
                  <a:lnTo>
                    <a:pt x="1644" y="1930"/>
                  </a:lnTo>
                  <a:lnTo>
                    <a:pt x="1644" y="310"/>
                  </a:lnTo>
                  <a:close/>
                  <a:moveTo>
                    <a:pt x="2620" y="310"/>
                  </a:moveTo>
                  <a:lnTo>
                    <a:pt x="2620" y="1930"/>
                  </a:lnTo>
                  <a:lnTo>
                    <a:pt x="2287" y="1930"/>
                  </a:lnTo>
                  <a:lnTo>
                    <a:pt x="2287" y="310"/>
                  </a:lnTo>
                  <a:close/>
                  <a:moveTo>
                    <a:pt x="3263" y="310"/>
                  </a:moveTo>
                  <a:lnTo>
                    <a:pt x="3263" y="1930"/>
                  </a:lnTo>
                  <a:lnTo>
                    <a:pt x="2930" y="1930"/>
                  </a:lnTo>
                  <a:lnTo>
                    <a:pt x="2930" y="310"/>
                  </a:lnTo>
                  <a:close/>
                  <a:moveTo>
                    <a:pt x="3906" y="310"/>
                  </a:moveTo>
                  <a:lnTo>
                    <a:pt x="3906" y="1930"/>
                  </a:lnTo>
                  <a:lnTo>
                    <a:pt x="3573" y="1930"/>
                  </a:lnTo>
                  <a:lnTo>
                    <a:pt x="3573" y="310"/>
                  </a:lnTo>
                  <a:close/>
                  <a:moveTo>
                    <a:pt x="3573" y="2263"/>
                  </a:moveTo>
                  <a:lnTo>
                    <a:pt x="3573" y="2597"/>
                  </a:lnTo>
                  <a:lnTo>
                    <a:pt x="1310" y="2597"/>
                  </a:lnTo>
                  <a:lnTo>
                    <a:pt x="1310" y="2263"/>
                  </a:lnTo>
                  <a:close/>
                  <a:moveTo>
                    <a:pt x="3930" y="2906"/>
                  </a:moveTo>
                  <a:lnTo>
                    <a:pt x="3930" y="3240"/>
                  </a:lnTo>
                  <a:lnTo>
                    <a:pt x="3334" y="3240"/>
                  </a:lnTo>
                  <a:cubicBezTo>
                    <a:pt x="3263" y="3240"/>
                    <a:pt x="3192" y="3311"/>
                    <a:pt x="3192" y="3382"/>
                  </a:cubicBezTo>
                  <a:cubicBezTo>
                    <a:pt x="3192" y="3478"/>
                    <a:pt x="3239" y="3525"/>
                    <a:pt x="3334" y="3549"/>
                  </a:cubicBezTo>
                  <a:lnTo>
                    <a:pt x="4073" y="3549"/>
                  </a:lnTo>
                  <a:cubicBezTo>
                    <a:pt x="4085" y="3548"/>
                    <a:pt x="4097" y="3547"/>
                    <a:pt x="4109" y="3547"/>
                  </a:cubicBezTo>
                  <a:cubicBezTo>
                    <a:pt x="4356" y="3547"/>
                    <a:pt x="4573" y="3776"/>
                    <a:pt x="4573" y="4025"/>
                  </a:cubicBezTo>
                  <a:lnTo>
                    <a:pt x="4573" y="4192"/>
                  </a:lnTo>
                  <a:lnTo>
                    <a:pt x="334" y="4216"/>
                  </a:lnTo>
                  <a:lnTo>
                    <a:pt x="334" y="3716"/>
                  </a:lnTo>
                  <a:cubicBezTo>
                    <a:pt x="334" y="3652"/>
                    <a:pt x="391" y="3569"/>
                    <a:pt x="471" y="3569"/>
                  </a:cubicBezTo>
                  <a:cubicBezTo>
                    <a:pt x="480" y="3569"/>
                    <a:pt x="490" y="3570"/>
                    <a:pt x="500" y="3573"/>
                  </a:cubicBezTo>
                  <a:lnTo>
                    <a:pt x="2644" y="3573"/>
                  </a:lnTo>
                  <a:cubicBezTo>
                    <a:pt x="2668" y="3573"/>
                    <a:pt x="2668" y="3549"/>
                    <a:pt x="2691" y="3549"/>
                  </a:cubicBezTo>
                  <a:cubicBezTo>
                    <a:pt x="2810" y="3454"/>
                    <a:pt x="2763" y="3240"/>
                    <a:pt x="2596" y="3240"/>
                  </a:cubicBezTo>
                  <a:lnTo>
                    <a:pt x="1001" y="3240"/>
                  </a:lnTo>
                  <a:lnTo>
                    <a:pt x="1001" y="2906"/>
                  </a:lnTo>
                  <a:close/>
                  <a:moveTo>
                    <a:pt x="4549" y="6454"/>
                  </a:moveTo>
                  <a:lnTo>
                    <a:pt x="4549" y="6788"/>
                  </a:lnTo>
                  <a:lnTo>
                    <a:pt x="334" y="6788"/>
                  </a:lnTo>
                  <a:lnTo>
                    <a:pt x="334" y="6454"/>
                  </a:lnTo>
                  <a:close/>
                  <a:moveTo>
                    <a:pt x="4549" y="7121"/>
                  </a:moveTo>
                  <a:lnTo>
                    <a:pt x="4549" y="8598"/>
                  </a:lnTo>
                  <a:cubicBezTo>
                    <a:pt x="4433" y="8556"/>
                    <a:pt x="4311" y="8535"/>
                    <a:pt x="4189" y="8535"/>
                  </a:cubicBezTo>
                  <a:cubicBezTo>
                    <a:pt x="3962" y="8535"/>
                    <a:pt x="3735" y="8609"/>
                    <a:pt x="3549" y="8764"/>
                  </a:cubicBezTo>
                  <a:lnTo>
                    <a:pt x="2787" y="8764"/>
                  </a:lnTo>
                  <a:cubicBezTo>
                    <a:pt x="2777" y="8761"/>
                    <a:pt x="2768" y="8760"/>
                    <a:pt x="2758" y="8760"/>
                  </a:cubicBezTo>
                  <a:cubicBezTo>
                    <a:pt x="2697" y="8760"/>
                    <a:pt x="2641" y="8822"/>
                    <a:pt x="2620" y="8884"/>
                  </a:cubicBezTo>
                  <a:cubicBezTo>
                    <a:pt x="2620" y="8979"/>
                    <a:pt x="2691" y="9074"/>
                    <a:pt x="2787" y="9074"/>
                  </a:cubicBezTo>
                  <a:lnTo>
                    <a:pt x="3287" y="9074"/>
                  </a:lnTo>
                  <a:cubicBezTo>
                    <a:pt x="3215" y="9169"/>
                    <a:pt x="3168" y="9288"/>
                    <a:pt x="3144" y="9407"/>
                  </a:cubicBezTo>
                  <a:lnTo>
                    <a:pt x="358" y="9407"/>
                  </a:lnTo>
                  <a:lnTo>
                    <a:pt x="334" y="7121"/>
                  </a:lnTo>
                  <a:close/>
                  <a:moveTo>
                    <a:pt x="4161" y="8835"/>
                  </a:moveTo>
                  <a:cubicBezTo>
                    <a:pt x="4171" y="8835"/>
                    <a:pt x="4181" y="8836"/>
                    <a:pt x="4192" y="8836"/>
                  </a:cubicBezTo>
                  <a:cubicBezTo>
                    <a:pt x="4358" y="8836"/>
                    <a:pt x="4501" y="8860"/>
                    <a:pt x="4620" y="8955"/>
                  </a:cubicBezTo>
                  <a:lnTo>
                    <a:pt x="3573" y="10027"/>
                  </a:lnTo>
                  <a:cubicBezTo>
                    <a:pt x="3221" y="9512"/>
                    <a:pt x="3561" y="8835"/>
                    <a:pt x="4161" y="8835"/>
                  </a:cubicBezTo>
                  <a:close/>
                  <a:moveTo>
                    <a:pt x="4835" y="9193"/>
                  </a:moveTo>
                  <a:lnTo>
                    <a:pt x="4835" y="9193"/>
                  </a:lnTo>
                  <a:cubicBezTo>
                    <a:pt x="5025" y="9479"/>
                    <a:pt x="4978" y="9884"/>
                    <a:pt x="4739" y="10146"/>
                  </a:cubicBezTo>
                  <a:cubicBezTo>
                    <a:pt x="4591" y="10294"/>
                    <a:pt x="4397" y="10366"/>
                    <a:pt x="4200" y="10366"/>
                  </a:cubicBezTo>
                  <a:cubicBezTo>
                    <a:pt x="4050" y="10366"/>
                    <a:pt x="3897" y="10324"/>
                    <a:pt x="3763" y="10241"/>
                  </a:cubicBezTo>
                  <a:lnTo>
                    <a:pt x="4835" y="9193"/>
                  </a:lnTo>
                  <a:close/>
                  <a:moveTo>
                    <a:pt x="1001" y="1"/>
                  </a:moveTo>
                  <a:cubicBezTo>
                    <a:pt x="834" y="1"/>
                    <a:pt x="691" y="144"/>
                    <a:pt x="691" y="310"/>
                  </a:cubicBezTo>
                  <a:lnTo>
                    <a:pt x="691" y="1954"/>
                  </a:lnTo>
                  <a:lnTo>
                    <a:pt x="524" y="1954"/>
                  </a:lnTo>
                  <a:cubicBezTo>
                    <a:pt x="453" y="1954"/>
                    <a:pt x="381" y="2025"/>
                    <a:pt x="381" y="2096"/>
                  </a:cubicBezTo>
                  <a:cubicBezTo>
                    <a:pt x="358" y="2192"/>
                    <a:pt x="429" y="2263"/>
                    <a:pt x="524" y="2263"/>
                  </a:cubicBezTo>
                  <a:lnTo>
                    <a:pt x="1001" y="2263"/>
                  </a:lnTo>
                  <a:lnTo>
                    <a:pt x="1001" y="2597"/>
                  </a:lnTo>
                  <a:lnTo>
                    <a:pt x="834" y="2597"/>
                  </a:lnTo>
                  <a:cubicBezTo>
                    <a:pt x="739" y="2597"/>
                    <a:pt x="667" y="2668"/>
                    <a:pt x="667" y="2763"/>
                  </a:cubicBezTo>
                  <a:lnTo>
                    <a:pt x="667" y="3263"/>
                  </a:lnTo>
                  <a:cubicBezTo>
                    <a:pt x="286" y="3335"/>
                    <a:pt x="24" y="3668"/>
                    <a:pt x="24" y="4049"/>
                  </a:cubicBezTo>
                  <a:lnTo>
                    <a:pt x="24" y="5002"/>
                  </a:lnTo>
                  <a:cubicBezTo>
                    <a:pt x="24" y="5073"/>
                    <a:pt x="48" y="5121"/>
                    <a:pt x="119" y="5145"/>
                  </a:cubicBezTo>
                  <a:cubicBezTo>
                    <a:pt x="145" y="5155"/>
                    <a:pt x="170" y="5160"/>
                    <a:pt x="195" y="5160"/>
                  </a:cubicBezTo>
                  <a:cubicBezTo>
                    <a:pt x="284" y="5160"/>
                    <a:pt x="358" y="5095"/>
                    <a:pt x="358" y="5002"/>
                  </a:cubicBezTo>
                  <a:lnTo>
                    <a:pt x="358" y="4526"/>
                  </a:lnTo>
                  <a:lnTo>
                    <a:pt x="4573" y="4526"/>
                  </a:lnTo>
                  <a:lnTo>
                    <a:pt x="4573" y="6145"/>
                  </a:lnTo>
                  <a:lnTo>
                    <a:pt x="334" y="6145"/>
                  </a:lnTo>
                  <a:lnTo>
                    <a:pt x="334" y="5669"/>
                  </a:lnTo>
                  <a:cubicBezTo>
                    <a:pt x="334" y="5669"/>
                    <a:pt x="262" y="5526"/>
                    <a:pt x="167" y="5526"/>
                  </a:cubicBezTo>
                  <a:cubicBezTo>
                    <a:pt x="96" y="5526"/>
                    <a:pt x="24" y="5597"/>
                    <a:pt x="0" y="5669"/>
                  </a:cubicBezTo>
                  <a:lnTo>
                    <a:pt x="0" y="9884"/>
                  </a:lnTo>
                  <a:cubicBezTo>
                    <a:pt x="0" y="10312"/>
                    <a:pt x="381" y="10670"/>
                    <a:pt x="810" y="10670"/>
                  </a:cubicBezTo>
                  <a:lnTo>
                    <a:pt x="1239" y="10670"/>
                  </a:lnTo>
                  <a:cubicBezTo>
                    <a:pt x="1310" y="10670"/>
                    <a:pt x="1382" y="10598"/>
                    <a:pt x="1382" y="10527"/>
                  </a:cubicBezTo>
                  <a:cubicBezTo>
                    <a:pt x="1382" y="10431"/>
                    <a:pt x="1239" y="10384"/>
                    <a:pt x="1239" y="10384"/>
                  </a:cubicBezTo>
                  <a:lnTo>
                    <a:pt x="810" y="10384"/>
                  </a:lnTo>
                  <a:cubicBezTo>
                    <a:pt x="548" y="10384"/>
                    <a:pt x="310" y="10170"/>
                    <a:pt x="310" y="9884"/>
                  </a:cubicBezTo>
                  <a:lnTo>
                    <a:pt x="310" y="9717"/>
                  </a:lnTo>
                  <a:lnTo>
                    <a:pt x="3144" y="9717"/>
                  </a:lnTo>
                  <a:cubicBezTo>
                    <a:pt x="3168" y="9955"/>
                    <a:pt x="3263" y="10193"/>
                    <a:pt x="3453" y="10384"/>
                  </a:cubicBezTo>
                  <a:lnTo>
                    <a:pt x="1906" y="10384"/>
                  </a:lnTo>
                  <a:cubicBezTo>
                    <a:pt x="1906" y="10384"/>
                    <a:pt x="1739" y="10431"/>
                    <a:pt x="1739" y="10527"/>
                  </a:cubicBezTo>
                  <a:cubicBezTo>
                    <a:pt x="1739" y="10598"/>
                    <a:pt x="1810" y="10670"/>
                    <a:pt x="1906" y="10670"/>
                  </a:cubicBezTo>
                  <a:lnTo>
                    <a:pt x="4073" y="10670"/>
                  </a:lnTo>
                  <a:cubicBezTo>
                    <a:pt x="4106" y="10672"/>
                    <a:pt x="4138" y="10673"/>
                    <a:pt x="4171" y="10673"/>
                  </a:cubicBezTo>
                  <a:cubicBezTo>
                    <a:pt x="4466" y="10673"/>
                    <a:pt x="4737" y="10575"/>
                    <a:pt x="4930" y="10360"/>
                  </a:cubicBezTo>
                  <a:cubicBezTo>
                    <a:pt x="5382" y="9908"/>
                    <a:pt x="5359" y="9169"/>
                    <a:pt x="4859" y="8764"/>
                  </a:cubicBezTo>
                  <a:lnTo>
                    <a:pt x="4882" y="8764"/>
                  </a:lnTo>
                  <a:lnTo>
                    <a:pt x="4882" y="4049"/>
                  </a:lnTo>
                  <a:cubicBezTo>
                    <a:pt x="4882" y="3644"/>
                    <a:pt x="4239" y="3263"/>
                    <a:pt x="4239" y="3263"/>
                  </a:cubicBezTo>
                  <a:lnTo>
                    <a:pt x="4239" y="2763"/>
                  </a:lnTo>
                  <a:cubicBezTo>
                    <a:pt x="4239" y="2668"/>
                    <a:pt x="4168" y="2597"/>
                    <a:pt x="4073" y="2597"/>
                  </a:cubicBezTo>
                  <a:lnTo>
                    <a:pt x="3906" y="2597"/>
                  </a:lnTo>
                  <a:lnTo>
                    <a:pt x="3906" y="2263"/>
                  </a:lnTo>
                  <a:lnTo>
                    <a:pt x="4430" y="2263"/>
                  </a:lnTo>
                  <a:cubicBezTo>
                    <a:pt x="4644" y="2263"/>
                    <a:pt x="4644" y="1930"/>
                    <a:pt x="4430" y="1930"/>
                  </a:cubicBezTo>
                  <a:lnTo>
                    <a:pt x="4239" y="1930"/>
                  </a:lnTo>
                  <a:lnTo>
                    <a:pt x="4239" y="310"/>
                  </a:lnTo>
                  <a:cubicBezTo>
                    <a:pt x="4239" y="144"/>
                    <a:pt x="4096" y="1"/>
                    <a:pt x="39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7" name="Google Shape;1517;p82"/>
          <p:cNvGrpSpPr/>
          <p:nvPr/>
        </p:nvGrpSpPr>
        <p:grpSpPr>
          <a:xfrm>
            <a:off x="3777580" y="1655714"/>
            <a:ext cx="359823" cy="264303"/>
            <a:chOff x="6348467" y="2177414"/>
            <a:chExt cx="359823" cy="264303"/>
          </a:xfrm>
        </p:grpSpPr>
        <p:sp>
          <p:nvSpPr>
            <p:cNvPr id="1518" name="Google Shape;1518;p82"/>
            <p:cNvSpPr/>
            <p:nvPr/>
          </p:nvSpPr>
          <p:spPr>
            <a:xfrm>
              <a:off x="6508250" y="2177414"/>
              <a:ext cx="196850" cy="152397"/>
            </a:xfrm>
            <a:custGeom>
              <a:avLst/>
              <a:gdLst/>
              <a:ahLst/>
              <a:cxnLst/>
              <a:rect l="l" t="t" r="r" b="b"/>
              <a:pathLst>
                <a:path w="5863" h="4539" extrusionOk="0">
                  <a:moveTo>
                    <a:pt x="2045" y="1"/>
                  </a:moveTo>
                  <a:cubicBezTo>
                    <a:pt x="1004" y="1"/>
                    <a:pt x="1" y="1245"/>
                    <a:pt x="909" y="2342"/>
                  </a:cubicBezTo>
                  <a:cubicBezTo>
                    <a:pt x="957" y="2413"/>
                    <a:pt x="1147" y="2556"/>
                    <a:pt x="3052" y="4485"/>
                  </a:cubicBezTo>
                  <a:lnTo>
                    <a:pt x="3076" y="4485"/>
                  </a:lnTo>
                  <a:cubicBezTo>
                    <a:pt x="3112" y="4521"/>
                    <a:pt x="3154" y="4539"/>
                    <a:pt x="3195" y="4539"/>
                  </a:cubicBezTo>
                  <a:cubicBezTo>
                    <a:pt x="3237" y="4539"/>
                    <a:pt x="3279" y="4521"/>
                    <a:pt x="3314" y="4485"/>
                  </a:cubicBezTo>
                  <a:lnTo>
                    <a:pt x="5362" y="2437"/>
                  </a:lnTo>
                  <a:cubicBezTo>
                    <a:pt x="5743" y="2032"/>
                    <a:pt x="5862" y="1437"/>
                    <a:pt x="5648" y="937"/>
                  </a:cubicBezTo>
                  <a:cubicBezTo>
                    <a:pt x="5621" y="856"/>
                    <a:pt x="5564" y="822"/>
                    <a:pt x="5506" y="822"/>
                  </a:cubicBezTo>
                  <a:cubicBezTo>
                    <a:pt x="5412" y="822"/>
                    <a:pt x="5318" y="913"/>
                    <a:pt x="5362" y="1032"/>
                  </a:cubicBezTo>
                  <a:cubicBezTo>
                    <a:pt x="5529" y="1437"/>
                    <a:pt x="5434" y="1913"/>
                    <a:pt x="5124" y="2223"/>
                  </a:cubicBezTo>
                  <a:lnTo>
                    <a:pt x="3171" y="4152"/>
                  </a:lnTo>
                  <a:lnTo>
                    <a:pt x="1409" y="2413"/>
                  </a:lnTo>
                  <a:lnTo>
                    <a:pt x="1885" y="2413"/>
                  </a:lnTo>
                  <a:cubicBezTo>
                    <a:pt x="1933" y="2413"/>
                    <a:pt x="1981" y="2366"/>
                    <a:pt x="2004" y="2342"/>
                  </a:cubicBezTo>
                  <a:lnTo>
                    <a:pt x="2338" y="1842"/>
                  </a:lnTo>
                  <a:lnTo>
                    <a:pt x="3052" y="3175"/>
                  </a:lnTo>
                  <a:cubicBezTo>
                    <a:pt x="3076" y="3235"/>
                    <a:pt x="3130" y="3265"/>
                    <a:pt x="3183" y="3265"/>
                  </a:cubicBezTo>
                  <a:cubicBezTo>
                    <a:pt x="3237" y="3265"/>
                    <a:pt x="3290" y="3235"/>
                    <a:pt x="3314" y="3175"/>
                  </a:cubicBezTo>
                  <a:lnTo>
                    <a:pt x="3695" y="2413"/>
                  </a:lnTo>
                  <a:lnTo>
                    <a:pt x="4291" y="2413"/>
                  </a:lnTo>
                  <a:cubicBezTo>
                    <a:pt x="4338" y="2413"/>
                    <a:pt x="4410" y="2366"/>
                    <a:pt x="4434" y="2318"/>
                  </a:cubicBezTo>
                  <a:cubicBezTo>
                    <a:pt x="4481" y="2199"/>
                    <a:pt x="4386" y="2080"/>
                    <a:pt x="4267" y="2080"/>
                  </a:cubicBezTo>
                  <a:lnTo>
                    <a:pt x="3576" y="2080"/>
                  </a:lnTo>
                  <a:cubicBezTo>
                    <a:pt x="3576" y="2080"/>
                    <a:pt x="3457" y="2127"/>
                    <a:pt x="3433" y="2175"/>
                  </a:cubicBezTo>
                  <a:lnTo>
                    <a:pt x="3148" y="2770"/>
                  </a:lnTo>
                  <a:lnTo>
                    <a:pt x="2481" y="1484"/>
                  </a:lnTo>
                  <a:cubicBezTo>
                    <a:pt x="2443" y="1422"/>
                    <a:pt x="2385" y="1392"/>
                    <a:pt x="2332" y="1392"/>
                  </a:cubicBezTo>
                  <a:cubicBezTo>
                    <a:pt x="2285" y="1392"/>
                    <a:pt x="2241" y="1416"/>
                    <a:pt x="2219" y="1461"/>
                  </a:cubicBezTo>
                  <a:lnTo>
                    <a:pt x="1790" y="2104"/>
                  </a:lnTo>
                  <a:lnTo>
                    <a:pt x="1100" y="2104"/>
                  </a:lnTo>
                  <a:cubicBezTo>
                    <a:pt x="458" y="1190"/>
                    <a:pt x="1263" y="341"/>
                    <a:pt x="2053" y="341"/>
                  </a:cubicBezTo>
                  <a:cubicBezTo>
                    <a:pt x="2437" y="341"/>
                    <a:pt x="2818" y="541"/>
                    <a:pt x="3028" y="1032"/>
                  </a:cubicBezTo>
                  <a:cubicBezTo>
                    <a:pt x="3040" y="1115"/>
                    <a:pt x="3100" y="1157"/>
                    <a:pt x="3162" y="1157"/>
                  </a:cubicBezTo>
                  <a:cubicBezTo>
                    <a:pt x="3225" y="1157"/>
                    <a:pt x="3290" y="1115"/>
                    <a:pt x="3314" y="1032"/>
                  </a:cubicBezTo>
                  <a:cubicBezTo>
                    <a:pt x="3488" y="605"/>
                    <a:pt x="3915" y="356"/>
                    <a:pt x="4349" y="356"/>
                  </a:cubicBezTo>
                  <a:cubicBezTo>
                    <a:pt x="4568" y="356"/>
                    <a:pt x="4789" y="420"/>
                    <a:pt x="4981" y="556"/>
                  </a:cubicBezTo>
                  <a:cubicBezTo>
                    <a:pt x="5013" y="577"/>
                    <a:pt x="5050" y="589"/>
                    <a:pt x="5086" y="589"/>
                  </a:cubicBezTo>
                  <a:cubicBezTo>
                    <a:pt x="5129" y="589"/>
                    <a:pt x="5169" y="571"/>
                    <a:pt x="5196" y="532"/>
                  </a:cubicBezTo>
                  <a:cubicBezTo>
                    <a:pt x="5243" y="460"/>
                    <a:pt x="5243" y="365"/>
                    <a:pt x="5172" y="318"/>
                  </a:cubicBezTo>
                  <a:cubicBezTo>
                    <a:pt x="4921" y="132"/>
                    <a:pt x="4630" y="44"/>
                    <a:pt x="4342" y="44"/>
                  </a:cubicBezTo>
                  <a:cubicBezTo>
                    <a:pt x="3892" y="44"/>
                    <a:pt x="3447" y="259"/>
                    <a:pt x="3171" y="651"/>
                  </a:cubicBezTo>
                  <a:cubicBezTo>
                    <a:pt x="2864" y="190"/>
                    <a:pt x="2452" y="1"/>
                    <a:pt x="20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82"/>
            <p:cNvSpPr/>
            <p:nvPr/>
          </p:nvSpPr>
          <p:spPr>
            <a:xfrm>
              <a:off x="6348467" y="2298251"/>
              <a:ext cx="359823" cy="143466"/>
            </a:xfrm>
            <a:custGeom>
              <a:avLst/>
              <a:gdLst/>
              <a:ahLst/>
              <a:cxnLst/>
              <a:rect l="l" t="t" r="r" b="b"/>
              <a:pathLst>
                <a:path w="10717" h="4273" extrusionOk="0">
                  <a:moveTo>
                    <a:pt x="7240" y="1696"/>
                  </a:moveTo>
                  <a:lnTo>
                    <a:pt x="9359" y="1791"/>
                  </a:lnTo>
                  <a:cubicBezTo>
                    <a:pt x="9645" y="1815"/>
                    <a:pt x="9788" y="2172"/>
                    <a:pt x="9597" y="2386"/>
                  </a:cubicBezTo>
                  <a:lnTo>
                    <a:pt x="7573" y="2291"/>
                  </a:lnTo>
                  <a:cubicBezTo>
                    <a:pt x="7526" y="2077"/>
                    <a:pt x="7406" y="1862"/>
                    <a:pt x="7240" y="1696"/>
                  </a:cubicBezTo>
                  <a:close/>
                  <a:moveTo>
                    <a:pt x="1929" y="457"/>
                  </a:moveTo>
                  <a:cubicBezTo>
                    <a:pt x="1953" y="743"/>
                    <a:pt x="2191" y="2267"/>
                    <a:pt x="2358" y="3410"/>
                  </a:cubicBezTo>
                  <a:lnTo>
                    <a:pt x="1929" y="3482"/>
                  </a:lnTo>
                  <a:lnTo>
                    <a:pt x="1524" y="529"/>
                  </a:lnTo>
                  <a:lnTo>
                    <a:pt x="1929" y="457"/>
                  </a:lnTo>
                  <a:close/>
                  <a:moveTo>
                    <a:pt x="1316" y="0"/>
                  </a:moveTo>
                  <a:cubicBezTo>
                    <a:pt x="1306" y="0"/>
                    <a:pt x="1296" y="2"/>
                    <a:pt x="1286" y="5"/>
                  </a:cubicBezTo>
                  <a:lnTo>
                    <a:pt x="167" y="148"/>
                  </a:lnTo>
                  <a:cubicBezTo>
                    <a:pt x="72" y="148"/>
                    <a:pt x="0" y="219"/>
                    <a:pt x="24" y="315"/>
                  </a:cubicBezTo>
                  <a:lnTo>
                    <a:pt x="143" y="1077"/>
                  </a:lnTo>
                  <a:cubicBezTo>
                    <a:pt x="122" y="1171"/>
                    <a:pt x="193" y="1210"/>
                    <a:pt x="271" y="1210"/>
                  </a:cubicBezTo>
                  <a:cubicBezTo>
                    <a:pt x="371" y="1210"/>
                    <a:pt x="482" y="1146"/>
                    <a:pt x="429" y="1053"/>
                  </a:cubicBezTo>
                  <a:lnTo>
                    <a:pt x="334" y="434"/>
                  </a:lnTo>
                  <a:lnTo>
                    <a:pt x="1143" y="338"/>
                  </a:lnTo>
                  <a:lnTo>
                    <a:pt x="1667" y="3863"/>
                  </a:lnTo>
                  <a:lnTo>
                    <a:pt x="857" y="3958"/>
                  </a:lnTo>
                  <a:lnTo>
                    <a:pt x="524" y="1720"/>
                  </a:lnTo>
                  <a:cubicBezTo>
                    <a:pt x="524" y="1624"/>
                    <a:pt x="429" y="1577"/>
                    <a:pt x="357" y="1577"/>
                  </a:cubicBezTo>
                  <a:cubicBezTo>
                    <a:pt x="262" y="1601"/>
                    <a:pt x="214" y="1672"/>
                    <a:pt x="214" y="1767"/>
                  </a:cubicBezTo>
                  <a:lnTo>
                    <a:pt x="572" y="4149"/>
                  </a:lnTo>
                  <a:cubicBezTo>
                    <a:pt x="572" y="4211"/>
                    <a:pt x="625" y="4272"/>
                    <a:pt x="702" y="4272"/>
                  </a:cubicBezTo>
                  <a:cubicBezTo>
                    <a:pt x="713" y="4272"/>
                    <a:pt x="726" y="4271"/>
                    <a:pt x="738" y="4268"/>
                  </a:cubicBezTo>
                  <a:lnTo>
                    <a:pt x="1858" y="4149"/>
                  </a:lnTo>
                  <a:cubicBezTo>
                    <a:pt x="1953" y="4125"/>
                    <a:pt x="2001" y="4053"/>
                    <a:pt x="2001" y="3958"/>
                  </a:cubicBezTo>
                  <a:lnTo>
                    <a:pt x="1977" y="3768"/>
                  </a:lnTo>
                  <a:lnTo>
                    <a:pt x="2524" y="3696"/>
                  </a:lnTo>
                  <a:cubicBezTo>
                    <a:pt x="2620" y="3672"/>
                    <a:pt x="2667" y="3601"/>
                    <a:pt x="2667" y="3506"/>
                  </a:cubicBezTo>
                  <a:lnTo>
                    <a:pt x="2620" y="3244"/>
                  </a:lnTo>
                  <a:cubicBezTo>
                    <a:pt x="3005" y="3115"/>
                    <a:pt x="3397" y="3049"/>
                    <a:pt x="3789" y="3049"/>
                  </a:cubicBezTo>
                  <a:cubicBezTo>
                    <a:pt x="4124" y="3049"/>
                    <a:pt x="4458" y="3097"/>
                    <a:pt x="4787" y="3196"/>
                  </a:cubicBezTo>
                  <a:cubicBezTo>
                    <a:pt x="4800" y="3199"/>
                    <a:pt x="4812" y="3201"/>
                    <a:pt x="4825" y="3201"/>
                  </a:cubicBezTo>
                  <a:cubicBezTo>
                    <a:pt x="4906" y="3201"/>
                    <a:pt x="4977" y="3139"/>
                    <a:pt x="4977" y="3077"/>
                  </a:cubicBezTo>
                  <a:cubicBezTo>
                    <a:pt x="5025" y="3006"/>
                    <a:pt x="4977" y="2910"/>
                    <a:pt x="4882" y="2887"/>
                  </a:cubicBezTo>
                  <a:cubicBezTo>
                    <a:pt x="4511" y="2782"/>
                    <a:pt x="4134" y="2729"/>
                    <a:pt x="3758" y="2729"/>
                  </a:cubicBezTo>
                  <a:cubicBezTo>
                    <a:pt x="3361" y="2729"/>
                    <a:pt x="2963" y="2788"/>
                    <a:pt x="2572" y="2910"/>
                  </a:cubicBezTo>
                  <a:lnTo>
                    <a:pt x="2286" y="743"/>
                  </a:lnTo>
                  <a:lnTo>
                    <a:pt x="3120" y="529"/>
                  </a:lnTo>
                  <a:cubicBezTo>
                    <a:pt x="3413" y="404"/>
                    <a:pt x="3695" y="345"/>
                    <a:pt x="3963" y="345"/>
                  </a:cubicBezTo>
                  <a:cubicBezTo>
                    <a:pt x="4565" y="345"/>
                    <a:pt x="5097" y="644"/>
                    <a:pt x="5525" y="1172"/>
                  </a:cubicBezTo>
                  <a:cubicBezTo>
                    <a:pt x="5549" y="1196"/>
                    <a:pt x="5573" y="1220"/>
                    <a:pt x="5573" y="1220"/>
                  </a:cubicBezTo>
                  <a:lnTo>
                    <a:pt x="6216" y="1529"/>
                  </a:lnTo>
                  <a:cubicBezTo>
                    <a:pt x="6525" y="1601"/>
                    <a:pt x="6811" y="1743"/>
                    <a:pt x="7073" y="1958"/>
                  </a:cubicBezTo>
                  <a:cubicBezTo>
                    <a:pt x="7274" y="2181"/>
                    <a:pt x="7308" y="2510"/>
                    <a:pt x="7153" y="2510"/>
                  </a:cubicBezTo>
                  <a:cubicBezTo>
                    <a:pt x="7143" y="2510"/>
                    <a:pt x="7132" y="2508"/>
                    <a:pt x="7121" y="2505"/>
                  </a:cubicBezTo>
                  <a:cubicBezTo>
                    <a:pt x="4977" y="1862"/>
                    <a:pt x="5787" y="2124"/>
                    <a:pt x="4596" y="1601"/>
                  </a:cubicBezTo>
                  <a:cubicBezTo>
                    <a:pt x="4574" y="1595"/>
                    <a:pt x="4551" y="1592"/>
                    <a:pt x="4530" y="1592"/>
                  </a:cubicBezTo>
                  <a:cubicBezTo>
                    <a:pt x="4460" y="1592"/>
                    <a:pt x="4400" y="1623"/>
                    <a:pt x="4382" y="1696"/>
                  </a:cubicBezTo>
                  <a:cubicBezTo>
                    <a:pt x="4334" y="1767"/>
                    <a:pt x="4382" y="1862"/>
                    <a:pt x="4453" y="1886"/>
                  </a:cubicBezTo>
                  <a:lnTo>
                    <a:pt x="5239" y="2244"/>
                  </a:lnTo>
                  <a:cubicBezTo>
                    <a:pt x="5382" y="2315"/>
                    <a:pt x="5335" y="2291"/>
                    <a:pt x="7025" y="2815"/>
                  </a:cubicBezTo>
                  <a:cubicBezTo>
                    <a:pt x="7064" y="2825"/>
                    <a:pt x="7103" y="2829"/>
                    <a:pt x="7141" y="2829"/>
                  </a:cubicBezTo>
                  <a:cubicBezTo>
                    <a:pt x="7297" y="2829"/>
                    <a:pt x="7449" y="2753"/>
                    <a:pt x="7526" y="2601"/>
                  </a:cubicBezTo>
                  <a:lnTo>
                    <a:pt x="10050" y="2720"/>
                  </a:lnTo>
                  <a:cubicBezTo>
                    <a:pt x="10526" y="2791"/>
                    <a:pt x="10502" y="3482"/>
                    <a:pt x="10002" y="3506"/>
                  </a:cubicBezTo>
                  <a:lnTo>
                    <a:pt x="7478" y="3506"/>
                  </a:lnTo>
                  <a:cubicBezTo>
                    <a:pt x="7422" y="3508"/>
                    <a:pt x="7367" y="3509"/>
                    <a:pt x="7312" y="3509"/>
                  </a:cubicBezTo>
                  <a:cubicBezTo>
                    <a:pt x="6704" y="3509"/>
                    <a:pt x="6117" y="3389"/>
                    <a:pt x="5549" y="3148"/>
                  </a:cubicBezTo>
                  <a:cubicBezTo>
                    <a:pt x="5528" y="3141"/>
                    <a:pt x="5508" y="3137"/>
                    <a:pt x="5489" y="3137"/>
                  </a:cubicBezTo>
                  <a:cubicBezTo>
                    <a:pt x="5336" y="3137"/>
                    <a:pt x="5263" y="3371"/>
                    <a:pt x="5454" y="3434"/>
                  </a:cubicBezTo>
                  <a:cubicBezTo>
                    <a:pt x="6015" y="3684"/>
                    <a:pt x="6613" y="3824"/>
                    <a:pt x="7215" y="3824"/>
                  </a:cubicBezTo>
                  <a:cubicBezTo>
                    <a:pt x="7302" y="3824"/>
                    <a:pt x="7390" y="3821"/>
                    <a:pt x="7478" y="3815"/>
                  </a:cubicBezTo>
                  <a:lnTo>
                    <a:pt x="10026" y="3815"/>
                  </a:lnTo>
                  <a:cubicBezTo>
                    <a:pt x="10407" y="3815"/>
                    <a:pt x="10693" y="3506"/>
                    <a:pt x="10693" y="3125"/>
                  </a:cubicBezTo>
                  <a:cubicBezTo>
                    <a:pt x="10717" y="2767"/>
                    <a:pt x="10455" y="2434"/>
                    <a:pt x="10074" y="2410"/>
                  </a:cubicBezTo>
                  <a:lnTo>
                    <a:pt x="9955" y="2410"/>
                  </a:lnTo>
                  <a:cubicBezTo>
                    <a:pt x="10145" y="1982"/>
                    <a:pt x="9836" y="1505"/>
                    <a:pt x="9359" y="1481"/>
                  </a:cubicBezTo>
                  <a:lnTo>
                    <a:pt x="6621" y="1362"/>
                  </a:lnTo>
                  <a:cubicBezTo>
                    <a:pt x="6049" y="1124"/>
                    <a:pt x="6359" y="1243"/>
                    <a:pt x="5739" y="958"/>
                  </a:cubicBezTo>
                  <a:cubicBezTo>
                    <a:pt x="5296" y="366"/>
                    <a:pt x="4615" y="36"/>
                    <a:pt x="3922" y="36"/>
                  </a:cubicBezTo>
                  <a:cubicBezTo>
                    <a:pt x="3611" y="36"/>
                    <a:pt x="3296" y="103"/>
                    <a:pt x="3001" y="243"/>
                  </a:cubicBezTo>
                  <a:lnTo>
                    <a:pt x="2215" y="434"/>
                  </a:lnTo>
                  <a:lnTo>
                    <a:pt x="2191" y="267"/>
                  </a:lnTo>
                  <a:cubicBezTo>
                    <a:pt x="2191" y="172"/>
                    <a:pt x="2096" y="124"/>
                    <a:pt x="2024" y="124"/>
                  </a:cubicBezTo>
                  <a:lnTo>
                    <a:pt x="1453" y="219"/>
                  </a:lnTo>
                  <a:lnTo>
                    <a:pt x="1453" y="124"/>
                  </a:lnTo>
                  <a:cubicBezTo>
                    <a:pt x="1453" y="62"/>
                    <a:pt x="1381" y="0"/>
                    <a:pt x="13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0" name="Google Shape;1520;p82"/>
          <p:cNvGrpSpPr/>
          <p:nvPr/>
        </p:nvGrpSpPr>
        <p:grpSpPr>
          <a:xfrm>
            <a:off x="5000485" y="2191247"/>
            <a:ext cx="359823" cy="359823"/>
            <a:chOff x="2464948" y="3275485"/>
            <a:chExt cx="359823" cy="359823"/>
          </a:xfrm>
        </p:grpSpPr>
        <p:sp>
          <p:nvSpPr>
            <p:cNvPr id="1521" name="Google Shape;1521;p82"/>
            <p:cNvSpPr/>
            <p:nvPr/>
          </p:nvSpPr>
          <p:spPr>
            <a:xfrm>
              <a:off x="2613651" y="3383261"/>
              <a:ext cx="11248" cy="16183"/>
            </a:xfrm>
            <a:custGeom>
              <a:avLst/>
              <a:gdLst/>
              <a:ahLst/>
              <a:cxnLst/>
              <a:rect l="l" t="t" r="r" b="b"/>
              <a:pathLst>
                <a:path w="335" h="482" extrusionOk="0">
                  <a:moveTo>
                    <a:pt x="154" y="0"/>
                  </a:moveTo>
                  <a:cubicBezTo>
                    <a:pt x="73" y="0"/>
                    <a:pt x="1" y="65"/>
                    <a:pt x="1" y="148"/>
                  </a:cubicBezTo>
                  <a:lnTo>
                    <a:pt x="1" y="315"/>
                  </a:lnTo>
                  <a:cubicBezTo>
                    <a:pt x="1" y="410"/>
                    <a:pt x="96" y="481"/>
                    <a:pt x="191" y="481"/>
                  </a:cubicBezTo>
                  <a:cubicBezTo>
                    <a:pt x="263" y="458"/>
                    <a:pt x="310" y="386"/>
                    <a:pt x="334" y="315"/>
                  </a:cubicBezTo>
                  <a:lnTo>
                    <a:pt x="334" y="172"/>
                  </a:lnTo>
                  <a:cubicBezTo>
                    <a:pt x="334" y="77"/>
                    <a:pt x="263" y="5"/>
                    <a:pt x="191" y="5"/>
                  </a:cubicBezTo>
                  <a:cubicBezTo>
                    <a:pt x="179" y="2"/>
                    <a:pt x="166" y="0"/>
                    <a:pt x="15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82"/>
            <p:cNvSpPr/>
            <p:nvPr/>
          </p:nvSpPr>
          <p:spPr>
            <a:xfrm>
              <a:off x="2566478" y="3383261"/>
              <a:ext cx="10442" cy="16183"/>
            </a:xfrm>
            <a:custGeom>
              <a:avLst/>
              <a:gdLst/>
              <a:ahLst/>
              <a:cxnLst/>
              <a:rect l="l" t="t" r="r" b="b"/>
              <a:pathLst>
                <a:path w="311" h="482" extrusionOk="0">
                  <a:moveTo>
                    <a:pt x="180" y="0"/>
                  </a:moveTo>
                  <a:cubicBezTo>
                    <a:pt x="168" y="0"/>
                    <a:pt x="156" y="2"/>
                    <a:pt x="144" y="5"/>
                  </a:cubicBezTo>
                  <a:cubicBezTo>
                    <a:pt x="48" y="5"/>
                    <a:pt x="1" y="77"/>
                    <a:pt x="1" y="148"/>
                  </a:cubicBezTo>
                  <a:lnTo>
                    <a:pt x="1" y="315"/>
                  </a:lnTo>
                  <a:cubicBezTo>
                    <a:pt x="1" y="386"/>
                    <a:pt x="48" y="458"/>
                    <a:pt x="144" y="481"/>
                  </a:cubicBezTo>
                  <a:cubicBezTo>
                    <a:pt x="239" y="481"/>
                    <a:pt x="310" y="410"/>
                    <a:pt x="310" y="315"/>
                  </a:cubicBezTo>
                  <a:lnTo>
                    <a:pt x="310" y="148"/>
                  </a:lnTo>
                  <a:cubicBezTo>
                    <a:pt x="310" y="65"/>
                    <a:pt x="256" y="0"/>
                    <a:pt x="1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82"/>
            <p:cNvSpPr/>
            <p:nvPr/>
          </p:nvSpPr>
          <p:spPr>
            <a:xfrm>
              <a:off x="2571280" y="3419387"/>
              <a:ext cx="42405" cy="23234"/>
            </a:xfrm>
            <a:custGeom>
              <a:avLst/>
              <a:gdLst/>
              <a:ahLst/>
              <a:cxnLst/>
              <a:rect l="l" t="t" r="r" b="b"/>
              <a:pathLst>
                <a:path w="1263" h="692" extrusionOk="0">
                  <a:moveTo>
                    <a:pt x="334" y="1"/>
                  </a:moveTo>
                  <a:cubicBezTo>
                    <a:pt x="1" y="1"/>
                    <a:pt x="191" y="691"/>
                    <a:pt x="715" y="691"/>
                  </a:cubicBezTo>
                  <a:cubicBezTo>
                    <a:pt x="1025" y="691"/>
                    <a:pt x="1263" y="453"/>
                    <a:pt x="1263" y="144"/>
                  </a:cubicBezTo>
                  <a:cubicBezTo>
                    <a:pt x="1263" y="72"/>
                    <a:pt x="1191" y="1"/>
                    <a:pt x="1120" y="1"/>
                  </a:cubicBezTo>
                  <a:cubicBezTo>
                    <a:pt x="1025" y="1"/>
                    <a:pt x="953" y="48"/>
                    <a:pt x="953" y="144"/>
                  </a:cubicBezTo>
                  <a:cubicBezTo>
                    <a:pt x="953" y="310"/>
                    <a:pt x="834" y="394"/>
                    <a:pt x="715" y="394"/>
                  </a:cubicBezTo>
                  <a:cubicBezTo>
                    <a:pt x="596" y="394"/>
                    <a:pt x="477" y="310"/>
                    <a:pt x="477" y="144"/>
                  </a:cubicBezTo>
                  <a:cubicBezTo>
                    <a:pt x="477" y="72"/>
                    <a:pt x="405" y="1"/>
                    <a:pt x="3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82"/>
            <p:cNvSpPr/>
            <p:nvPr/>
          </p:nvSpPr>
          <p:spPr>
            <a:xfrm>
              <a:off x="2464948" y="3275485"/>
              <a:ext cx="359823" cy="359823"/>
            </a:xfrm>
            <a:custGeom>
              <a:avLst/>
              <a:gdLst/>
              <a:ahLst/>
              <a:cxnLst/>
              <a:rect l="l" t="t" r="r" b="b"/>
              <a:pathLst>
                <a:path w="10717" h="10717" extrusionOk="0">
                  <a:moveTo>
                    <a:pt x="5216" y="595"/>
                  </a:moveTo>
                  <a:cubicBezTo>
                    <a:pt x="5692" y="691"/>
                    <a:pt x="6025" y="1119"/>
                    <a:pt x="6049" y="1596"/>
                  </a:cubicBezTo>
                  <a:lnTo>
                    <a:pt x="6049" y="2644"/>
                  </a:lnTo>
                  <a:cubicBezTo>
                    <a:pt x="5930" y="2596"/>
                    <a:pt x="5787" y="2596"/>
                    <a:pt x="5668" y="2596"/>
                  </a:cubicBezTo>
                  <a:lnTo>
                    <a:pt x="5668" y="2120"/>
                  </a:lnTo>
                  <a:cubicBezTo>
                    <a:pt x="5668" y="1858"/>
                    <a:pt x="5501" y="1643"/>
                    <a:pt x="5239" y="1596"/>
                  </a:cubicBezTo>
                  <a:cubicBezTo>
                    <a:pt x="5239" y="857"/>
                    <a:pt x="5263" y="786"/>
                    <a:pt x="5216" y="595"/>
                  </a:cubicBezTo>
                  <a:close/>
                  <a:moveTo>
                    <a:pt x="2096" y="2882"/>
                  </a:moveTo>
                  <a:lnTo>
                    <a:pt x="2096" y="3834"/>
                  </a:lnTo>
                  <a:lnTo>
                    <a:pt x="1929" y="3834"/>
                  </a:lnTo>
                  <a:cubicBezTo>
                    <a:pt x="1762" y="3834"/>
                    <a:pt x="1620" y="3691"/>
                    <a:pt x="1620" y="3525"/>
                  </a:cubicBezTo>
                  <a:lnTo>
                    <a:pt x="1620" y="3191"/>
                  </a:lnTo>
                  <a:cubicBezTo>
                    <a:pt x="1620" y="3025"/>
                    <a:pt x="1762" y="2882"/>
                    <a:pt x="1929" y="2882"/>
                  </a:cubicBezTo>
                  <a:close/>
                  <a:moveTo>
                    <a:pt x="5859" y="2882"/>
                  </a:moveTo>
                  <a:cubicBezTo>
                    <a:pt x="6025" y="2882"/>
                    <a:pt x="6144" y="3001"/>
                    <a:pt x="6144" y="3167"/>
                  </a:cubicBezTo>
                  <a:lnTo>
                    <a:pt x="6144" y="3525"/>
                  </a:lnTo>
                  <a:cubicBezTo>
                    <a:pt x="6144" y="3691"/>
                    <a:pt x="6025" y="3834"/>
                    <a:pt x="5859" y="3834"/>
                  </a:cubicBezTo>
                  <a:lnTo>
                    <a:pt x="5859" y="3810"/>
                  </a:lnTo>
                  <a:lnTo>
                    <a:pt x="5668" y="3810"/>
                  </a:lnTo>
                  <a:lnTo>
                    <a:pt x="5668" y="2882"/>
                  </a:lnTo>
                  <a:close/>
                  <a:moveTo>
                    <a:pt x="5144" y="1881"/>
                  </a:moveTo>
                  <a:cubicBezTo>
                    <a:pt x="5263" y="1881"/>
                    <a:pt x="5358" y="1977"/>
                    <a:pt x="5358" y="2096"/>
                  </a:cubicBezTo>
                  <a:lnTo>
                    <a:pt x="5358" y="4287"/>
                  </a:lnTo>
                  <a:cubicBezTo>
                    <a:pt x="5358" y="5049"/>
                    <a:pt x="4763" y="5644"/>
                    <a:pt x="4001" y="5644"/>
                  </a:cubicBezTo>
                  <a:lnTo>
                    <a:pt x="3739" y="5644"/>
                  </a:lnTo>
                  <a:cubicBezTo>
                    <a:pt x="3001" y="5644"/>
                    <a:pt x="2382" y="5049"/>
                    <a:pt x="2382" y="4287"/>
                  </a:cubicBezTo>
                  <a:lnTo>
                    <a:pt x="2382" y="2405"/>
                  </a:lnTo>
                  <a:cubicBezTo>
                    <a:pt x="2382" y="2262"/>
                    <a:pt x="2501" y="2167"/>
                    <a:pt x="2644" y="2167"/>
                  </a:cubicBezTo>
                  <a:cubicBezTo>
                    <a:pt x="2906" y="2207"/>
                    <a:pt x="3194" y="2231"/>
                    <a:pt x="3488" y="2231"/>
                  </a:cubicBezTo>
                  <a:cubicBezTo>
                    <a:pt x="4075" y="2231"/>
                    <a:pt x="4684" y="2135"/>
                    <a:pt x="5144" y="1881"/>
                  </a:cubicBezTo>
                  <a:close/>
                  <a:moveTo>
                    <a:pt x="4477" y="5906"/>
                  </a:moveTo>
                  <a:lnTo>
                    <a:pt x="4477" y="6406"/>
                  </a:lnTo>
                  <a:lnTo>
                    <a:pt x="4406" y="6859"/>
                  </a:lnTo>
                  <a:cubicBezTo>
                    <a:pt x="4251" y="6954"/>
                    <a:pt x="4072" y="7002"/>
                    <a:pt x="3894" y="7002"/>
                  </a:cubicBezTo>
                  <a:cubicBezTo>
                    <a:pt x="3715" y="7002"/>
                    <a:pt x="3537" y="6954"/>
                    <a:pt x="3382" y="6859"/>
                  </a:cubicBezTo>
                  <a:lnTo>
                    <a:pt x="3287" y="6406"/>
                  </a:lnTo>
                  <a:lnTo>
                    <a:pt x="3287" y="5906"/>
                  </a:lnTo>
                  <a:cubicBezTo>
                    <a:pt x="3525" y="5954"/>
                    <a:pt x="3763" y="5978"/>
                    <a:pt x="4025" y="5978"/>
                  </a:cubicBezTo>
                  <a:cubicBezTo>
                    <a:pt x="4168" y="5954"/>
                    <a:pt x="4334" y="5954"/>
                    <a:pt x="4477" y="5906"/>
                  </a:cubicBezTo>
                  <a:close/>
                  <a:moveTo>
                    <a:pt x="3453" y="7216"/>
                  </a:moveTo>
                  <a:lnTo>
                    <a:pt x="3453" y="7216"/>
                  </a:lnTo>
                  <a:cubicBezTo>
                    <a:pt x="3596" y="7275"/>
                    <a:pt x="3745" y="7305"/>
                    <a:pt x="3894" y="7305"/>
                  </a:cubicBezTo>
                  <a:cubicBezTo>
                    <a:pt x="4043" y="7305"/>
                    <a:pt x="4192" y="7275"/>
                    <a:pt x="4334" y="7216"/>
                  </a:cubicBezTo>
                  <a:lnTo>
                    <a:pt x="4334" y="7216"/>
                  </a:lnTo>
                  <a:lnTo>
                    <a:pt x="3882" y="9669"/>
                  </a:lnTo>
                  <a:lnTo>
                    <a:pt x="3453" y="7216"/>
                  </a:lnTo>
                  <a:close/>
                  <a:moveTo>
                    <a:pt x="3001" y="6621"/>
                  </a:moveTo>
                  <a:lnTo>
                    <a:pt x="3644" y="10050"/>
                  </a:lnTo>
                  <a:lnTo>
                    <a:pt x="2286" y="8669"/>
                  </a:lnTo>
                  <a:lnTo>
                    <a:pt x="2477" y="8311"/>
                  </a:lnTo>
                  <a:cubicBezTo>
                    <a:pt x="2525" y="8240"/>
                    <a:pt x="2501" y="8145"/>
                    <a:pt x="2453" y="8097"/>
                  </a:cubicBezTo>
                  <a:lnTo>
                    <a:pt x="2453" y="8121"/>
                  </a:lnTo>
                  <a:lnTo>
                    <a:pt x="2096" y="7859"/>
                  </a:lnTo>
                  <a:lnTo>
                    <a:pt x="2382" y="6787"/>
                  </a:lnTo>
                  <a:lnTo>
                    <a:pt x="3001" y="6621"/>
                  </a:lnTo>
                  <a:close/>
                  <a:moveTo>
                    <a:pt x="4763" y="6597"/>
                  </a:moveTo>
                  <a:lnTo>
                    <a:pt x="5406" y="6787"/>
                  </a:lnTo>
                  <a:lnTo>
                    <a:pt x="5668" y="7835"/>
                  </a:lnTo>
                  <a:lnTo>
                    <a:pt x="5335" y="8097"/>
                  </a:lnTo>
                  <a:cubicBezTo>
                    <a:pt x="5263" y="8145"/>
                    <a:pt x="5239" y="8240"/>
                    <a:pt x="5287" y="8311"/>
                  </a:cubicBezTo>
                  <a:lnTo>
                    <a:pt x="5501" y="8645"/>
                  </a:lnTo>
                  <a:lnTo>
                    <a:pt x="4144" y="10050"/>
                  </a:lnTo>
                  <a:lnTo>
                    <a:pt x="4763" y="6597"/>
                  </a:lnTo>
                  <a:close/>
                  <a:moveTo>
                    <a:pt x="5739" y="6882"/>
                  </a:moveTo>
                  <a:lnTo>
                    <a:pt x="5739" y="6882"/>
                  </a:lnTo>
                  <a:cubicBezTo>
                    <a:pt x="6930" y="7240"/>
                    <a:pt x="6906" y="7216"/>
                    <a:pt x="6978" y="7240"/>
                  </a:cubicBezTo>
                  <a:cubicBezTo>
                    <a:pt x="6454" y="7692"/>
                    <a:pt x="6216" y="8383"/>
                    <a:pt x="6335" y="9073"/>
                  </a:cubicBezTo>
                  <a:lnTo>
                    <a:pt x="6335" y="10383"/>
                  </a:lnTo>
                  <a:lnTo>
                    <a:pt x="4263" y="10383"/>
                  </a:lnTo>
                  <a:lnTo>
                    <a:pt x="5787" y="8788"/>
                  </a:lnTo>
                  <a:cubicBezTo>
                    <a:pt x="5835" y="8740"/>
                    <a:pt x="5859" y="8645"/>
                    <a:pt x="5811" y="8597"/>
                  </a:cubicBezTo>
                  <a:lnTo>
                    <a:pt x="5620" y="8264"/>
                  </a:lnTo>
                  <a:lnTo>
                    <a:pt x="5954" y="8026"/>
                  </a:lnTo>
                  <a:cubicBezTo>
                    <a:pt x="6001" y="7978"/>
                    <a:pt x="6025" y="7930"/>
                    <a:pt x="6001" y="7859"/>
                  </a:cubicBezTo>
                  <a:lnTo>
                    <a:pt x="5739" y="6882"/>
                  </a:lnTo>
                  <a:close/>
                  <a:moveTo>
                    <a:pt x="6644" y="9835"/>
                  </a:moveTo>
                  <a:cubicBezTo>
                    <a:pt x="6787" y="10050"/>
                    <a:pt x="6978" y="10240"/>
                    <a:pt x="7216" y="10383"/>
                  </a:cubicBezTo>
                  <a:lnTo>
                    <a:pt x="6644" y="10383"/>
                  </a:lnTo>
                  <a:lnTo>
                    <a:pt x="6644" y="9835"/>
                  </a:lnTo>
                  <a:close/>
                  <a:moveTo>
                    <a:pt x="3215" y="0"/>
                  </a:moveTo>
                  <a:cubicBezTo>
                    <a:pt x="2882" y="0"/>
                    <a:pt x="2525" y="119"/>
                    <a:pt x="2239" y="310"/>
                  </a:cubicBezTo>
                  <a:cubicBezTo>
                    <a:pt x="2167" y="357"/>
                    <a:pt x="2144" y="453"/>
                    <a:pt x="2191" y="524"/>
                  </a:cubicBezTo>
                  <a:cubicBezTo>
                    <a:pt x="2222" y="570"/>
                    <a:pt x="2273" y="596"/>
                    <a:pt x="2324" y="596"/>
                  </a:cubicBezTo>
                  <a:cubicBezTo>
                    <a:pt x="2352" y="596"/>
                    <a:pt x="2380" y="589"/>
                    <a:pt x="2405" y="572"/>
                  </a:cubicBezTo>
                  <a:cubicBezTo>
                    <a:pt x="2644" y="405"/>
                    <a:pt x="2929" y="334"/>
                    <a:pt x="3215" y="334"/>
                  </a:cubicBezTo>
                  <a:lnTo>
                    <a:pt x="4430" y="334"/>
                  </a:lnTo>
                  <a:cubicBezTo>
                    <a:pt x="4715" y="334"/>
                    <a:pt x="4930" y="572"/>
                    <a:pt x="4930" y="834"/>
                  </a:cubicBezTo>
                  <a:lnTo>
                    <a:pt x="4930" y="1643"/>
                  </a:lnTo>
                  <a:cubicBezTo>
                    <a:pt x="4434" y="1841"/>
                    <a:pt x="3916" y="1937"/>
                    <a:pt x="3391" y="1937"/>
                  </a:cubicBezTo>
                  <a:cubicBezTo>
                    <a:pt x="3159" y="1937"/>
                    <a:pt x="2925" y="1918"/>
                    <a:pt x="2691" y="1881"/>
                  </a:cubicBezTo>
                  <a:cubicBezTo>
                    <a:pt x="2667" y="1877"/>
                    <a:pt x="2642" y="1875"/>
                    <a:pt x="2616" y="1875"/>
                  </a:cubicBezTo>
                  <a:cubicBezTo>
                    <a:pt x="2493" y="1875"/>
                    <a:pt x="2361" y="1922"/>
                    <a:pt x="2263" y="2001"/>
                  </a:cubicBezTo>
                  <a:cubicBezTo>
                    <a:pt x="2120" y="2167"/>
                    <a:pt x="2048" y="2382"/>
                    <a:pt x="2096" y="2596"/>
                  </a:cubicBezTo>
                  <a:cubicBezTo>
                    <a:pt x="1953" y="2596"/>
                    <a:pt x="1834" y="2596"/>
                    <a:pt x="1715" y="2644"/>
                  </a:cubicBezTo>
                  <a:lnTo>
                    <a:pt x="1715" y="1858"/>
                  </a:lnTo>
                  <a:cubicBezTo>
                    <a:pt x="1715" y="1548"/>
                    <a:pt x="1810" y="1262"/>
                    <a:pt x="1977" y="1024"/>
                  </a:cubicBezTo>
                  <a:cubicBezTo>
                    <a:pt x="2045" y="889"/>
                    <a:pt x="1944" y="765"/>
                    <a:pt x="1837" y="765"/>
                  </a:cubicBezTo>
                  <a:cubicBezTo>
                    <a:pt x="1794" y="765"/>
                    <a:pt x="1749" y="786"/>
                    <a:pt x="1715" y="834"/>
                  </a:cubicBezTo>
                  <a:cubicBezTo>
                    <a:pt x="1501" y="1143"/>
                    <a:pt x="1405" y="1500"/>
                    <a:pt x="1405" y="1858"/>
                  </a:cubicBezTo>
                  <a:lnTo>
                    <a:pt x="1405" y="2882"/>
                  </a:lnTo>
                  <a:cubicBezTo>
                    <a:pt x="1286" y="3120"/>
                    <a:pt x="1334" y="3287"/>
                    <a:pt x="1310" y="3548"/>
                  </a:cubicBezTo>
                  <a:cubicBezTo>
                    <a:pt x="1310" y="3882"/>
                    <a:pt x="1596" y="4168"/>
                    <a:pt x="1929" y="4168"/>
                  </a:cubicBezTo>
                  <a:lnTo>
                    <a:pt x="2120" y="4168"/>
                  </a:lnTo>
                  <a:lnTo>
                    <a:pt x="2120" y="4311"/>
                  </a:lnTo>
                  <a:cubicBezTo>
                    <a:pt x="2120" y="4930"/>
                    <a:pt x="2453" y="5501"/>
                    <a:pt x="3001" y="5787"/>
                  </a:cubicBezTo>
                  <a:lnTo>
                    <a:pt x="3001" y="6335"/>
                  </a:lnTo>
                  <a:lnTo>
                    <a:pt x="786" y="6954"/>
                  </a:lnTo>
                  <a:cubicBezTo>
                    <a:pt x="334" y="7097"/>
                    <a:pt x="24" y="7502"/>
                    <a:pt x="24" y="7978"/>
                  </a:cubicBezTo>
                  <a:lnTo>
                    <a:pt x="24" y="8288"/>
                  </a:lnTo>
                  <a:cubicBezTo>
                    <a:pt x="24" y="8359"/>
                    <a:pt x="95" y="8430"/>
                    <a:pt x="167" y="8430"/>
                  </a:cubicBezTo>
                  <a:cubicBezTo>
                    <a:pt x="179" y="8434"/>
                    <a:pt x="192" y="8435"/>
                    <a:pt x="203" y="8435"/>
                  </a:cubicBezTo>
                  <a:cubicBezTo>
                    <a:pt x="280" y="8435"/>
                    <a:pt x="334" y="8370"/>
                    <a:pt x="334" y="8288"/>
                  </a:cubicBezTo>
                  <a:lnTo>
                    <a:pt x="334" y="7978"/>
                  </a:lnTo>
                  <a:cubicBezTo>
                    <a:pt x="334" y="7645"/>
                    <a:pt x="548" y="7359"/>
                    <a:pt x="881" y="7264"/>
                  </a:cubicBezTo>
                  <a:lnTo>
                    <a:pt x="2048" y="6930"/>
                  </a:lnTo>
                  <a:lnTo>
                    <a:pt x="1786" y="7906"/>
                  </a:lnTo>
                  <a:cubicBezTo>
                    <a:pt x="1762" y="7954"/>
                    <a:pt x="1786" y="8026"/>
                    <a:pt x="1834" y="8073"/>
                  </a:cubicBezTo>
                  <a:lnTo>
                    <a:pt x="2167" y="8311"/>
                  </a:lnTo>
                  <a:lnTo>
                    <a:pt x="1977" y="8621"/>
                  </a:lnTo>
                  <a:cubicBezTo>
                    <a:pt x="1929" y="8692"/>
                    <a:pt x="1953" y="8764"/>
                    <a:pt x="2001" y="8811"/>
                  </a:cubicBezTo>
                  <a:lnTo>
                    <a:pt x="3525" y="10407"/>
                  </a:lnTo>
                  <a:lnTo>
                    <a:pt x="1405" y="10407"/>
                  </a:lnTo>
                  <a:lnTo>
                    <a:pt x="1405" y="8907"/>
                  </a:lnTo>
                  <a:cubicBezTo>
                    <a:pt x="1405" y="8835"/>
                    <a:pt x="1358" y="8764"/>
                    <a:pt x="1262" y="8764"/>
                  </a:cubicBezTo>
                  <a:cubicBezTo>
                    <a:pt x="1250" y="8761"/>
                    <a:pt x="1238" y="8759"/>
                    <a:pt x="1226" y="8759"/>
                  </a:cubicBezTo>
                  <a:cubicBezTo>
                    <a:pt x="1150" y="8759"/>
                    <a:pt x="1096" y="8824"/>
                    <a:pt x="1096" y="8907"/>
                  </a:cubicBezTo>
                  <a:lnTo>
                    <a:pt x="1096" y="10407"/>
                  </a:lnTo>
                  <a:lnTo>
                    <a:pt x="310" y="10407"/>
                  </a:lnTo>
                  <a:lnTo>
                    <a:pt x="310" y="8978"/>
                  </a:lnTo>
                  <a:cubicBezTo>
                    <a:pt x="310" y="8883"/>
                    <a:pt x="262" y="8811"/>
                    <a:pt x="191" y="8811"/>
                  </a:cubicBezTo>
                  <a:cubicBezTo>
                    <a:pt x="95" y="8811"/>
                    <a:pt x="0" y="8883"/>
                    <a:pt x="0" y="8954"/>
                  </a:cubicBezTo>
                  <a:lnTo>
                    <a:pt x="0" y="10550"/>
                  </a:lnTo>
                  <a:cubicBezTo>
                    <a:pt x="0" y="10645"/>
                    <a:pt x="72" y="10717"/>
                    <a:pt x="167" y="10717"/>
                  </a:cubicBezTo>
                  <a:lnTo>
                    <a:pt x="8264" y="10717"/>
                  </a:lnTo>
                  <a:cubicBezTo>
                    <a:pt x="8669" y="10645"/>
                    <a:pt x="9074" y="10526"/>
                    <a:pt x="9431" y="10336"/>
                  </a:cubicBezTo>
                  <a:cubicBezTo>
                    <a:pt x="9502" y="10288"/>
                    <a:pt x="9526" y="10169"/>
                    <a:pt x="9455" y="10121"/>
                  </a:cubicBezTo>
                  <a:cubicBezTo>
                    <a:pt x="9424" y="10075"/>
                    <a:pt x="9373" y="10049"/>
                    <a:pt x="9322" y="10049"/>
                  </a:cubicBezTo>
                  <a:cubicBezTo>
                    <a:pt x="9294" y="10049"/>
                    <a:pt x="9266" y="10057"/>
                    <a:pt x="9240" y="10074"/>
                  </a:cubicBezTo>
                  <a:cubicBezTo>
                    <a:pt x="8913" y="10322"/>
                    <a:pt x="8572" y="10429"/>
                    <a:pt x="8246" y="10429"/>
                  </a:cubicBezTo>
                  <a:cubicBezTo>
                    <a:pt x="6984" y="10429"/>
                    <a:pt x="5970" y="8819"/>
                    <a:pt x="7049" y="7645"/>
                  </a:cubicBezTo>
                  <a:cubicBezTo>
                    <a:pt x="7401" y="7256"/>
                    <a:pt x="7821" y="7091"/>
                    <a:pt x="8231" y="7091"/>
                  </a:cubicBezTo>
                  <a:cubicBezTo>
                    <a:pt x="9378" y="7091"/>
                    <a:pt x="10441" y="8376"/>
                    <a:pt x="9669" y="9621"/>
                  </a:cubicBezTo>
                  <a:cubicBezTo>
                    <a:pt x="9621" y="9693"/>
                    <a:pt x="9645" y="9788"/>
                    <a:pt x="9717" y="9835"/>
                  </a:cubicBezTo>
                  <a:cubicBezTo>
                    <a:pt x="9742" y="9852"/>
                    <a:pt x="9770" y="9860"/>
                    <a:pt x="9798" y="9860"/>
                  </a:cubicBezTo>
                  <a:cubicBezTo>
                    <a:pt x="9849" y="9860"/>
                    <a:pt x="9900" y="9834"/>
                    <a:pt x="9931" y="9788"/>
                  </a:cubicBezTo>
                  <a:cubicBezTo>
                    <a:pt x="10717" y="8478"/>
                    <a:pt x="9788" y="6811"/>
                    <a:pt x="8264" y="6787"/>
                  </a:cubicBezTo>
                  <a:lnTo>
                    <a:pt x="8264" y="6763"/>
                  </a:lnTo>
                  <a:cubicBezTo>
                    <a:pt x="7907" y="6763"/>
                    <a:pt x="7573" y="6859"/>
                    <a:pt x="7264" y="7049"/>
                  </a:cubicBezTo>
                  <a:cubicBezTo>
                    <a:pt x="7025" y="6906"/>
                    <a:pt x="6978" y="6930"/>
                    <a:pt x="4787" y="6287"/>
                  </a:cubicBezTo>
                  <a:lnTo>
                    <a:pt x="4787" y="5763"/>
                  </a:lnTo>
                  <a:cubicBezTo>
                    <a:pt x="5311" y="5477"/>
                    <a:pt x="5668" y="4287"/>
                    <a:pt x="5668" y="4287"/>
                  </a:cubicBezTo>
                  <a:lnTo>
                    <a:pt x="5668" y="4120"/>
                  </a:lnTo>
                  <a:lnTo>
                    <a:pt x="5835" y="4120"/>
                  </a:lnTo>
                  <a:cubicBezTo>
                    <a:pt x="6168" y="4120"/>
                    <a:pt x="6454" y="3858"/>
                    <a:pt x="6478" y="3525"/>
                  </a:cubicBezTo>
                  <a:cubicBezTo>
                    <a:pt x="6454" y="3287"/>
                    <a:pt x="6525" y="3072"/>
                    <a:pt x="6359" y="2858"/>
                  </a:cubicBezTo>
                  <a:lnTo>
                    <a:pt x="6359" y="1596"/>
                  </a:lnTo>
                  <a:cubicBezTo>
                    <a:pt x="6335" y="857"/>
                    <a:pt x="5739" y="286"/>
                    <a:pt x="5001" y="262"/>
                  </a:cubicBezTo>
                  <a:cubicBezTo>
                    <a:pt x="4858" y="95"/>
                    <a:pt x="4644" y="0"/>
                    <a:pt x="440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82"/>
            <p:cNvSpPr/>
            <p:nvPr/>
          </p:nvSpPr>
          <p:spPr>
            <a:xfrm>
              <a:off x="2704807" y="3530520"/>
              <a:ext cx="75980" cy="75208"/>
            </a:xfrm>
            <a:custGeom>
              <a:avLst/>
              <a:gdLst/>
              <a:ahLst/>
              <a:cxnLst/>
              <a:rect l="l" t="t" r="r" b="b"/>
              <a:pathLst>
                <a:path w="2263" h="2240" extrusionOk="0">
                  <a:moveTo>
                    <a:pt x="1310" y="310"/>
                  </a:moveTo>
                  <a:lnTo>
                    <a:pt x="1310" y="787"/>
                  </a:lnTo>
                  <a:cubicBezTo>
                    <a:pt x="1310" y="882"/>
                    <a:pt x="1382" y="953"/>
                    <a:pt x="1453" y="953"/>
                  </a:cubicBezTo>
                  <a:lnTo>
                    <a:pt x="1953" y="953"/>
                  </a:lnTo>
                  <a:lnTo>
                    <a:pt x="1953" y="1287"/>
                  </a:lnTo>
                  <a:lnTo>
                    <a:pt x="1453" y="1287"/>
                  </a:lnTo>
                  <a:cubicBezTo>
                    <a:pt x="1382" y="1287"/>
                    <a:pt x="1310" y="1358"/>
                    <a:pt x="1310" y="1454"/>
                  </a:cubicBezTo>
                  <a:lnTo>
                    <a:pt x="1310" y="1930"/>
                  </a:lnTo>
                  <a:lnTo>
                    <a:pt x="977" y="1930"/>
                  </a:lnTo>
                  <a:lnTo>
                    <a:pt x="977" y="1454"/>
                  </a:lnTo>
                  <a:cubicBezTo>
                    <a:pt x="977" y="1358"/>
                    <a:pt x="905" y="1287"/>
                    <a:pt x="810" y="1287"/>
                  </a:cubicBezTo>
                  <a:lnTo>
                    <a:pt x="310" y="1287"/>
                  </a:lnTo>
                  <a:lnTo>
                    <a:pt x="310" y="953"/>
                  </a:lnTo>
                  <a:lnTo>
                    <a:pt x="810" y="953"/>
                  </a:lnTo>
                  <a:cubicBezTo>
                    <a:pt x="905" y="953"/>
                    <a:pt x="977" y="882"/>
                    <a:pt x="977" y="787"/>
                  </a:cubicBezTo>
                  <a:lnTo>
                    <a:pt x="977" y="310"/>
                  </a:lnTo>
                  <a:close/>
                  <a:moveTo>
                    <a:pt x="810" y="1"/>
                  </a:moveTo>
                  <a:cubicBezTo>
                    <a:pt x="715" y="1"/>
                    <a:pt x="644" y="72"/>
                    <a:pt x="667" y="144"/>
                  </a:cubicBezTo>
                  <a:lnTo>
                    <a:pt x="667" y="644"/>
                  </a:lnTo>
                  <a:lnTo>
                    <a:pt x="167" y="644"/>
                  </a:lnTo>
                  <a:cubicBezTo>
                    <a:pt x="72" y="644"/>
                    <a:pt x="1" y="715"/>
                    <a:pt x="1" y="811"/>
                  </a:cubicBezTo>
                  <a:lnTo>
                    <a:pt x="1" y="1454"/>
                  </a:lnTo>
                  <a:cubicBezTo>
                    <a:pt x="1" y="1525"/>
                    <a:pt x="72" y="1596"/>
                    <a:pt x="167" y="1596"/>
                  </a:cubicBezTo>
                  <a:lnTo>
                    <a:pt x="667" y="1596"/>
                  </a:lnTo>
                  <a:lnTo>
                    <a:pt x="667" y="2097"/>
                  </a:lnTo>
                  <a:cubicBezTo>
                    <a:pt x="644" y="2168"/>
                    <a:pt x="715" y="2239"/>
                    <a:pt x="810" y="2239"/>
                  </a:cubicBezTo>
                  <a:lnTo>
                    <a:pt x="1453" y="2239"/>
                  </a:lnTo>
                  <a:cubicBezTo>
                    <a:pt x="1548" y="2239"/>
                    <a:pt x="1620" y="2168"/>
                    <a:pt x="1620" y="2097"/>
                  </a:cubicBezTo>
                  <a:lnTo>
                    <a:pt x="1620" y="1596"/>
                  </a:lnTo>
                  <a:lnTo>
                    <a:pt x="2096" y="1596"/>
                  </a:lnTo>
                  <a:cubicBezTo>
                    <a:pt x="2191" y="1596"/>
                    <a:pt x="2263" y="1525"/>
                    <a:pt x="2263" y="1454"/>
                  </a:cubicBezTo>
                  <a:lnTo>
                    <a:pt x="2263" y="811"/>
                  </a:lnTo>
                  <a:cubicBezTo>
                    <a:pt x="2263" y="715"/>
                    <a:pt x="2191" y="644"/>
                    <a:pt x="2096" y="644"/>
                  </a:cubicBezTo>
                  <a:lnTo>
                    <a:pt x="1620" y="644"/>
                  </a:lnTo>
                  <a:lnTo>
                    <a:pt x="1620" y="144"/>
                  </a:lnTo>
                  <a:cubicBezTo>
                    <a:pt x="1620" y="72"/>
                    <a:pt x="1548" y="1"/>
                    <a:pt x="14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83"/>
          <p:cNvSpPr txBox="1">
            <a:spLocks noGrp="1"/>
          </p:cNvSpPr>
          <p:nvPr>
            <p:ph type="subTitle" idx="1"/>
          </p:nvPr>
        </p:nvSpPr>
        <p:spPr>
          <a:xfrm>
            <a:off x="1658400" y="2190075"/>
            <a:ext cx="5827200" cy="140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a:t>“Go Through These Categories:”</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39"/>
          <p:cNvSpPr txBox="1">
            <a:spLocks noGrp="1"/>
          </p:cNvSpPr>
          <p:nvPr>
            <p:ph type="body" idx="1"/>
          </p:nvPr>
        </p:nvSpPr>
        <p:spPr>
          <a:xfrm>
            <a:off x="1090525" y="1003650"/>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do you think about the number of samples in our dataset?</a:t>
            </a:r>
            <a:endParaRPr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84"/>
          <p:cNvCxnSpPr>
            <a:stCxn id="1536" idx="6"/>
            <a:endCxn id="1537" idx="2"/>
          </p:cNvCxnSpPr>
          <p:nvPr/>
        </p:nvCxnSpPr>
        <p:spPr>
          <a:xfrm>
            <a:off x="2117525" y="2200675"/>
            <a:ext cx="1069500" cy="0"/>
          </a:xfrm>
          <a:prstGeom prst="straightConnector1">
            <a:avLst/>
          </a:prstGeom>
          <a:noFill/>
          <a:ln w="19050" cap="flat" cmpd="sng">
            <a:solidFill>
              <a:schemeClr val="dk2"/>
            </a:solidFill>
            <a:prstDash val="solid"/>
            <a:round/>
            <a:headEnd type="none" w="sm" len="sm"/>
            <a:tailEnd type="none" w="sm" len="sm"/>
          </a:ln>
        </p:spPr>
      </p:cxnSp>
      <p:cxnSp>
        <p:nvCxnSpPr>
          <p:cNvPr id="1538" name="Google Shape;1538;p84"/>
          <p:cNvCxnSpPr>
            <a:stCxn id="1537" idx="6"/>
            <a:endCxn id="1539" idx="2"/>
          </p:cNvCxnSpPr>
          <p:nvPr/>
        </p:nvCxnSpPr>
        <p:spPr>
          <a:xfrm>
            <a:off x="4037375" y="2200675"/>
            <a:ext cx="1083000" cy="0"/>
          </a:xfrm>
          <a:prstGeom prst="straightConnector1">
            <a:avLst/>
          </a:prstGeom>
          <a:noFill/>
          <a:ln w="19050" cap="flat" cmpd="sng">
            <a:solidFill>
              <a:schemeClr val="dk2"/>
            </a:solidFill>
            <a:prstDash val="solid"/>
            <a:round/>
            <a:headEnd type="none" w="sm" len="sm"/>
            <a:tailEnd type="none" w="sm" len="sm"/>
          </a:ln>
        </p:spPr>
      </p:cxnSp>
      <p:cxnSp>
        <p:nvCxnSpPr>
          <p:cNvPr id="1540" name="Google Shape;1540;p84"/>
          <p:cNvCxnSpPr>
            <a:stCxn id="1539" idx="6"/>
            <a:endCxn id="1541" idx="2"/>
          </p:cNvCxnSpPr>
          <p:nvPr/>
        </p:nvCxnSpPr>
        <p:spPr>
          <a:xfrm>
            <a:off x="5943400" y="2200650"/>
            <a:ext cx="1081800" cy="0"/>
          </a:xfrm>
          <a:prstGeom prst="straightConnector1">
            <a:avLst/>
          </a:prstGeom>
          <a:noFill/>
          <a:ln w="19050" cap="flat" cmpd="sng">
            <a:solidFill>
              <a:schemeClr val="dk2"/>
            </a:solidFill>
            <a:prstDash val="solid"/>
            <a:round/>
            <a:headEnd type="none" w="sm" len="sm"/>
            <a:tailEnd type="none" w="sm" len="sm"/>
          </a:ln>
        </p:spPr>
      </p:cxnSp>
      <p:sp>
        <p:nvSpPr>
          <p:cNvPr id="1542" name="Google Shape;1542;p8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Chest pain type</a:t>
            </a:r>
            <a:endParaRPr/>
          </a:p>
        </p:txBody>
      </p:sp>
      <p:sp>
        <p:nvSpPr>
          <p:cNvPr id="1543" name="Google Shape;1543;p84"/>
          <p:cNvSpPr txBox="1">
            <a:spLocks noGrp="1"/>
          </p:cNvSpPr>
          <p:nvPr>
            <p:ph type="title" idx="4294967295"/>
          </p:nvPr>
        </p:nvSpPr>
        <p:spPr>
          <a:xfrm>
            <a:off x="2591062" y="3081975"/>
            <a:ext cx="2055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Atypical angina</a:t>
            </a:r>
            <a:endParaRPr sz="2000"/>
          </a:p>
        </p:txBody>
      </p:sp>
      <p:sp>
        <p:nvSpPr>
          <p:cNvPr id="1544" name="Google Shape;1544;p84"/>
          <p:cNvSpPr txBox="1">
            <a:spLocks noGrp="1"/>
          </p:cNvSpPr>
          <p:nvPr>
            <p:ph type="title" idx="4294967295"/>
          </p:nvPr>
        </p:nvSpPr>
        <p:spPr>
          <a:xfrm>
            <a:off x="732375"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Typical angina</a:t>
            </a:r>
            <a:endParaRPr sz="2000"/>
          </a:p>
        </p:txBody>
      </p:sp>
      <p:sp>
        <p:nvSpPr>
          <p:cNvPr id="1545" name="Google Shape;1545;p84"/>
          <p:cNvSpPr txBox="1">
            <a:spLocks noGrp="1"/>
          </p:cNvSpPr>
          <p:nvPr>
            <p:ph type="title" idx="4294967295"/>
          </p:nvPr>
        </p:nvSpPr>
        <p:spPr>
          <a:xfrm>
            <a:off x="6428337" y="3081938"/>
            <a:ext cx="2055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Asymptomatic </a:t>
            </a:r>
            <a:endParaRPr sz="2000"/>
          </a:p>
        </p:txBody>
      </p:sp>
      <p:sp>
        <p:nvSpPr>
          <p:cNvPr id="1546" name="Google Shape;1546;p84"/>
          <p:cNvSpPr txBox="1">
            <a:spLocks noGrp="1"/>
          </p:cNvSpPr>
          <p:nvPr>
            <p:ph type="title" idx="4294967295"/>
          </p:nvPr>
        </p:nvSpPr>
        <p:spPr>
          <a:xfrm>
            <a:off x="4383550" y="3081963"/>
            <a:ext cx="22968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Non-anginal </a:t>
            </a:r>
            <a:endParaRPr sz="2000"/>
          </a:p>
          <a:p>
            <a:pPr marL="0" lvl="0" indent="0" algn="ctr" rtl="0">
              <a:lnSpc>
                <a:spcPct val="100000"/>
              </a:lnSpc>
              <a:spcBef>
                <a:spcPts val="0"/>
              </a:spcBef>
              <a:spcAft>
                <a:spcPts val="0"/>
              </a:spcAft>
              <a:buSzPts val="3500"/>
              <a:buNone/>
            </a:pPr>
            <a:r>
              <a:rPr lang="en" sz="2000"/>
              <a:t>pain</a:t>
            </a:r>
            <a:endParaRPr sz="2000"/>
          </a:p>
        </p:txBody>
      </p:sp>
      <p:cxnSp>
        <p:nvCxnSpPr>
          <p:cNvPr id="1547" name="Google Shape;1547;p84"/>
          <p:cNvCxnSpPr>
            <a:stCxn id="1536" idx="4"/>
            <a:endCxn id="1544" idx="0"/>
          </p:cNvCxnSpPr>
          <p:nvPr/>
        </p:nvCxnSpPr>
        <p:spPr>
          <a:xfrm>
            <a:off x="169227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548" name="Google Shape;1548;p84"/>
          <p:cNvCxnSpPr>
            <a:stCxn id="1537" idx="4"/>
            <a:endCxn id="1543" idx="0"/>
          </p:cNvCxnSpPr>
          <p:nvPr/>
        </p:nvCxnSpPr>
        <p:spPr>
          <a:xfrm>
            <a:off x="3612125" y="2625925"/>
            <a:ext cx="6900" cy="456000"/>
          </a:xfrm>
          <a:prstGeom prst="straightConnector1">
            <a:avLst/>
          </a:prstGeom>
          <a:noFill/>
          <a:ln w="19050" cap="flat" cmpd="sng">
            <a:solidFill>
              <a:schemeClr val="accent1"/>
            </a:solidFill>
            <a:prstDash val="solid"/>
            <a:round/>
            <a:headEnd type="none" w="sm" len="sm"/>
            <a:tailEnd type="oval" w="med" len="med"/>
          </a:ln>
        </p:spPr>
      </p:cxnSp>
      <p:cxnSp>
        <p:nvCxnSpPr>
          <p:cNvPr id="1549" name="Google Shape;1549;p84"/>
          <p:cNvCxnSpPr>
            <a:stCxn id="1539" idx="4"/>
            <a:endCxn id="1546" idx="0"/>
          </p:cNvCxnSpPr>
          <p:nvPr/>
        </p:nvCxnSpPr>
        <p:spPr>
          <a:xfrm>
            <a:off x="5531950" y="2612100"/>
            <a:ext cx="0" cy="469800"/>
          </a:xfrm>
          <a:prstGeom prst="straightConnector1">
            <a:avLst/>
          </a:prstGeom>
          <a:noFill/>
          <a:ln w="19050" cap="flat" cmpd="sng">
            <a:solidFill>
              <a:schemeClr val="accent1"/>
            </a:solidFill>
            <a:prstDash val="solid"/>
            <a:round/>
            <a:headEnd type="none" w="sm" len="sm"/>
            <a:tailEnd type="oval" w="med" len="med"/>
          </a:ln>
        </p:spPr>
      </p:cxnSp>
      <p:cxnSp>
        <p:nvCxnSpPr>
          <p:cNvPr id="1550" name="Google Shape;1550;p84"/>
          <p:cNvCxnSpPr>
            <a:stCxn id="1541" idx="4"/>
            <a:endCxn id="1545" idx="0"/>
          </p:cNvCxnSpPr>
          <p:nvPr/>
        </p:nvCxnSpPr>
        <p:spPr>
          <a:xfrm>
            <a:off x="7451750" y="2627050"/>
            <a:ext cx="4500" cy="454800"/>
          </a:xfrm>
          <a:prstGeom prst="straightConnector1">
            <a:avLst/>
          </a:prstGeom>
          <a:noFill/>
          <a:ln w="19050" cap="flat" cmpd="sng">
            <a:solidFill>
              <a:schemeClr val="accent1"/>
            </a:solidFill>
            <a:prstDash val="solid"/>
            <a:round/>
            <a:headEnd type="none" w="sm" len="sm"/>
            <a:tailEnd type="oval" w="med" len="med"/>
          </a:ln>
        </p:spPr>
      </p:cxnSp>
      <p:sp>
        <p:nvSpPr>
          <p:cNvPr id="1536" name="Google Shape;1536;p84"/>
          <p:cNvSpPr/>
          <p:nvPr/>
        </p:nvSpPr>
        <p:spPr>
          <a:xfrm>
            <a:off x="126702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84"/>
          <p:cNvSpPr/>
          <p:nvPr/>
        </p:nvSpPr>
        <p:spPr>
          <a:xfrm>
            <a:off x="318687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84"/>
          <p:cNvSpPr/>
          <p:nvPr/>
        </p:nvSpPr>
        <p:spPr>
          <a:xfrm>
            <a:off x="5120500" y="1789200"/>
            <a:ext cx="822900"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84"/>
          <p:cNvSpPr/>
          <p:nvPr/>
        </p:nvSpPr>
        <p:spPr>
          <a:xfrm>
            <a:off x="7025300" y="1774150"/>
            <a:ext cx="852900" cy="85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51" name="Google Shape;1551;p84"/>
          <p:cNvGrpSpPr/>
          <p:nvPr/>
        </p:nvGrpSpPr>
        <p:grpSpPr>
          <a:xfrm>
            <a:off x="3404466" y="2021494"/>
            <a:ext cx="429088" cy="358212"/>
            <a:chOff x="881316" y="3276257"/>
            <a:chExt cx="429089" cy="358212"/>
          </a:xfrm>
        </p:grpSpPr>
        <p:sp>
          <p:nvSpPr>
            <p:cNvPr id="1552" name="Google Shape;1552;p84"/>
            <p:cNvSpPr/>
            <p:nvPr/>
          </p:nvSpPr>
          <p:spPr>
            <a:xfrm>
              <a:off x="1093980" y="3365029"/>
              <a:ext cx="22596" cy="18399"/>
            </a:xfrm>
            <a:custGeom>
              <a:avLst/>
              <a:gdLst/>
              <a:ahLst/>
              <a:cxnLst/>
              <a:rect l="l" t="t" r="r" b="b"/>
              <a:pathLst>
                <a:path w="673" h="548" extrusionOk="0">
                  <a:moveTo>
                    <a:pt x="454" y="1"/>
                  </a:moveTo>
                  <a:cubicBezTo>
                    <a:pt x="419" y="1"/>
                    <a:pt x="382" y="15"/>
                    <a:pt x="349" y="48"/>
                  </a:cubicBezTo>
                  <a:lnTo>
                    <a:pt x="110" y="286"/>
                  </a:lnTo>
                  <a:cubicBezTo>
                    <a:pt x="1" y="396"/>
                    <a:pt x="102" y="548"/>
                    <a:pt x="219" y="548"/>
                  </a:cubicBezTo>
                  <a:cubicBezTo>
                    <a:pt x="254" y="548"/>
                    <a:pt x="292" y="534"/>
                    <a:pt x="325" y="500"/>
                  </a:cubicBezTo>
                  <a:lnTo>
                    <a:pt x="563" y="262"/>
                  </a:lnTo>
                  <a:cubicBezTo>
                    <a:pt x="673" y="153"/>
                    <a:pt x="572" y="1"/>
                    <a:pt x="4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84"/>
            <p:cNvSpPr/>
            <p:nvPr/>
          </p:nvSpPr>
          <p:spPr>
            <a:xfrm>
              <a:off x="1127252" y="3395213"/>
              <a:ext cx="21119" cy="18601"/>
            </a:xfrm>
            <a:custGeom>
              <a:avLst/>
              <a:gdLst/>
              <a:ahLst/>
              <a:cxnLst/>
              <a:rect l="l" t="t" r="r" b="b"/>
              <a:pathLst>
                <a:path w="629" h="554" extrusionOk="0">
                  <a:moveTo>
                    <a:pt x="164" y="0"/>
                  </a:moveTo>
                  <a:cubicBezTo>
                    <a:pt x="126" y="0"/>
                    <a:pt x="84" y="18"/>
                    <a:pt x="48" y="54"/>
                  </a:cubicBezTo>
                  <a:cubicBezTo>
                    <a:pt x="1" y="125"/>
                    <a:pt x="1" y="221"/>
                    <a:pt x="48" y="268"/>
                  </a:cubicBezTo>
                  <a:lnTo>
                    <a:pt x="286" y="506"/>
                  </a:lnTo>
                  <a:cubicBezTo>
                    <a:pt x="320" y="540"/>
                    <a:pt x="358" y="554"/>
                    <a:pt x="395" y="554"/>
                  </a:cubicBezTo>
                  <a:cubicBezTo>
                    <a:pt x="518" y="554"/>
                    <a:pt x="629" y="402"/>
                    <a:pt x="501" y="292"/>
                  </a:cubicBezTo>
                  <a:lnTo>
                    <a:pt x="263" y="54"/>
                  </a:lnTo>
                  <a:cubicBezTo>
                    <a:pt x="239" y="18"/>
                    <a:pt x="203" y="0"/>
                    <a:pt x="1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84"/>
            <p:cNvSpPr/>
            <p:nvPr/>
          </p:nvSpPr>
          <p:spPr>
            <a:xfrm>
              <a:off x="1062016" y="3395415"/>
              <a:ext cx="21287" cy="18601"/>
            </a:xfrm>
            <a:custGeom>
              <a:avLst/>
              <a:gdLst/>
              <a:ahLst/>
              <a:cxnLst/>
              <a:rect l="l" t="t" r="r" b="b"/>
              <a:pathLst>
                <a:path w="634" h="554" extrusionOk="0">
                  <a:moveTo>
                    <a:pt x="218" y="1"/>
                  </a:moveTo>
                  <a:cubicBezTo>
                    <a:pt x="101" y="1"/>
                    <a:pt x="0" y="153"/>
                    <a:pt x="110" y="262"/>
                  </a:cubicBezTo>
                  <a:lnTo>
                    <a:pt x="348" y="500"/>
                  </a:lnTo>
                  <a:cubicBezTo>
                    <a:pt x="372" y="536"/>
                    <a:pt x="408" y="554"/>
                    <a:pt x="446" y="554"/>
                  </a:cubicBezTo>
                  <a:cubicBezTo>
                    <a:pt x="485" y="554"/>
                    <a:pt x="527" y="536"/>
                    <a:pt x="562" y="500"/>
                  </a:cubicBezTo>
                  <a:cubicBezTo>
                    <a:pt x="634" y="453"/>
                    <a:pt x="634" y="334"/>
                    <a:pt x="562" y="286"/>
                  </a:cubicBezTo>
                  <a:lnTo>
                    <a:pt x="324" y="48"/>
                  </a:lnTo>
                  <a:cubicBezTo>
                    <a:pt x="291" y="15"/>
                    <a:pt x="254" y="1"/>
                    <a:pt x="2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84"/>
            <p:cNvSpPr/>
            <p:nvPr/>
          </p:nvSpPr>
          <p:spPr>
            <a:xfrm>
              <a:off x="881316" y="3276257"/>
              <a:ext cx="429089" cy="358212"/>
            </a:xfrm>
            <a:custGeom>
              <a:avLst/>
              <a:gdLst/>
              <a:ahLst/>
              <a:cxnLst/>
              <a:rect l="l" t="t" r="r" b="b"/>
              <a:pathLst>
                <a:path w="12780" h="10669" extrusionOk="0">
                  <a:moveTo>
                    <a:pt x="6101" y="0"/>
                  </a:moveTo>
                  <a:cubicBezTo>
                    <a:pt x="4051" y="0"/>
                    <a:pt x="2037" y="1168"/>
                    <a:pt x="1158" y="3287"/>
                  </a:cubicBezTo>
                  <a:cubicBezTo>
                    <a:pt x="1096" y="3410"/>
                    <a:pt x="1203" y="3503"/>
                    <a:pt x="1305" y="3503"/>
                  </a:cubicBezTo>
                  <a:cubicBezTo>
                    <a:pt x="1362" y="3503"/>
                    <a:pt x="1418" y="3474"/>
                    <a:pt x="1443" y="3406"/>
                  </a:cubicBezTo>
                  <a:cubicBezTo>
                    <a:pt x="2250" y="1482"/>
                    <a:pt x="4099" y="320"/>
                    <a:pt x="6059" y="320"/>
                  </a:cubicBezTo>
                  <a:cubicBezTo>
                    <a:pt x="6646" y="320"/>
                    <a:pt x="7244" y="424"/>
                    <a:pt x="7826" y="644"/>
                  </a:cubicBezTo>
                  <a:cubicBezTo>
                    <a:pt x="10350" y="1597"/>
                    <a:pt x="11660" y="4383"/>
                    <a:pt x="10779" y="6931"/>
                  </a:cubicBezTo>
                  <a:cubicBezTo>
                    <a:pt x="10082" y="9001"/>
                    <a:pt x="8145" y="10316"/>
                    <a:pt x="6064" y="10316"/>
                  </a:cubicBezTo>
                  <a:cubicBezTo>
                    <a:pt x="5583" y="10316"/>
                    <a:pt x="5094" y="10246"/>
                    <a:pt x="4611" y="10098"/>
                  </a:cubicBezTo>
                  <a:cubicBezTo>
                    <a:pt x="2015" y="9312"/>
                    <a:pt x="538" y="6621"/>
                    <a:pt x="1229" y="4026"/>
                  </a:cubicBezTo>
                  <a:cubicBezTo>
                    <a:pt x="1271" y="3899"/>
                    <a:pt x="1173" y="3815"/>
                    <a:pt x="1080" y="3815"/>
                  </a:cubicBezTo>
                  <a:cubicBezTo>
                    <a:pt x="1015" y="3815"/>
                    <a:pt x="953" y="3856"/>
                    <a:pt x="943" y="3954"/>
                  </a:cubicBezTo>
                  <a:cubicBezTo>
                    <a:pt x="1" y="7431"/>
                    <a:pt x="2706" y="10669"/>
                    <a:pt x="6062" y="10669"/>
                  </a:cubicBezTo>
                  <a:cubicBezTo>
                    <a:pt x="6521" y="10669"/>
                    <a:pt x="6992" y="10608"/>
                    <a:pt x="7468" y="10479"/>
                  </a:cubicBezTo>
                  <a:cubicBezTo>
                    <a:pt x="11445" y="9408"/>
                    <a:pt x="12779" y="4454"/>
                    <a:pt x="9850" y="1549"/>
                  </a:cubicBezTo>
                  <a:cubicBezTo>
                    <a:pt x="8788" y="496"/>
                    <a:pt x="7437" y="0"/>
                    <a:pt x="61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84"/>
            <p:cNvSpPr/>
            <p:nvPr/>
          </p:nvSpPr>
          <p:spPr>
            <a:xfrm>
              <a:off x="894578" y="3349618"/>
              <a:ext cx="295863" cy="262892"/>
            </a:xfrm>
            <a:custGeom>
              <a:avLst/>
              <a:gdLst/>
              <a:ahLst/>
              <a:cxnLst/>
              <a:rect l="l" t="t" r="r" b="b"/>
              <a:pathLst>
                <a:path w="8812" h="7830" extrusionOk="0">
                  <a:moveTo>
                    <a:pt x="2811" y="959"/>
                  </a:moveTo>
                  <a:lnTo>
                    <a:pt x="4192" y="2341"/>
                  </a:lnTo>
                  <a:lnTo>
                    <a:pt x="2430" y="2341"/>
                  </a:lnTo>
                  <a:cubicBezTo>
                    <a:pt x="2263" y="2341"/>
                    <a:pt x="2144" y="2245"/>
                    <a:pt x="2168" y="2198"/>
                  </a:cubicBezTo>
                  <a:cubicBezTo>
                    <a:pt x="2263" y="1745"/>
                    <a:pt x="2501" y="1317"/>
                    <a:pt x="2811" y="959"/>
                  </a:cubicBezTo>
                  <a:close/>
                  <a:moveTo>
                    <a:pt x="2240" y="3292"/>
                  </a:moveTo>
                  <a:cubicBezTo>
                    <a:pt x="2247" y="3292"/>
                    <a:pt x="2255" y="3292"/>
                    <a:pt x="2263" y="3293"/>
                  </a:cubicBezTo>
                  <a:lnTo>
                    <a:pt x="3073" y="3293"/>
                  </a:lnTo>
                  <a:cubicBezTo>
                    <a:pt x="3144" y="3293"/>
                    <a:pt x="3239" y="3365"/>
                    <a:pt x="3239" y="3460"/>
                  </a:cubicBezTo>
                  <a:lnTo>
                    <a:pt x="3239" y="3627"/>
                  </a:lnTo>
                  <a:cubicBezTo>
                    <a:pt x="3204" y="3623"/>
                    <a:pt x="3171" y="3621"/>
                    <a:pt x="3140" y="3621"/>
                  </a:cubicBezTo>
                  <a:cubicBezTo>
                    <a:pt x="2805" y="3621"/>
                    <a:pt x="2767" y="3841"/>
                    <a:pt x="2549" y="3841"/>
                  </a:cubicBezTo>
                  <a:cubicBezTo>
                    <a:pt x="2382" y="3841"/>
                    <a:pt x="2334" y="3746"/>
                    <a:pt x="2191" y="3674"/>
                  </a:cubicBezTo>
                  <a:cubicBezTo>
                    <a:pt x="1985" y="3583"/>
                    <a:pt x="2044" y="3292"/>
                    <a:pt x="2240" y="3292"/>
                  </a:cubicBezTo>
                  <a:close/>
                  <a:moveTo>
                    <a:pt x="5144" y="3293"/>
                  </a:moveTo>
                  <a:lnTo>
                    <a:pt x="5502" y="3627"/>
                  </a:lnTo>
                  <a:cubicBezTo>
                    <a:pt x="5287" y="3698"/>
                    <a:pt x="5264" y="3841"/>
                    <a:pt x="5049" y="3841"/>
                  </a:cubicBezTo>
                  <a:cubicBezTo>
                    <a:pt x="4811" y="3841"/>
                    <a:pt x="4787" y="3627"/>
                    <a:pt x="4406" y="3627"/>
                  </a:cubicBezTo>
                  <a:cubicBezTo>
                    <a:pt x="4390" y="3619"/>
                    <a:pt x="4374" y="3616"/>
                    <a:pt x="4358" y="3616"/>
                  </a:cubicBezTo>
                  <a:cubicBezTo>
                    <a:pt x="4324" y="3616"/>
                    <a:pt x="4287" y="3627"/>
                    <a:pt x="4240" y="3627"/>
                  </a:cubicBezTo>
                  <a:lnTo>
                    <a:pt x="4240" y="3460"/>
                  </a:lnTo>
                  <a:cubicBezTo>
                    <a:pt x="4240" y="3365"/>
                    <a:pt x="4335" y="3293"/>
                    <a:pt x="4406" y="3293"/>
                  </a:cubicBezTo>
                  <a:close/>
                  <a:moveTo>
                    <a:pt x="3150" y="3906"/>
                  </a:moveTo>
                  <a:cubicBezTo>
                    <a:pt x="3170" y="3906"/>
                    <a:pt x="3192" y="3908"/>
                    <a:pt x="3216" y="3912"/>
                  </a:cubicBezTo>
                  <a:cubicBezTo>
                    <a:pt x="3192" y="4103"/>
                    <a:pt x="3216" y="4293"/>
                    <a:pt x="3263" y="4460"/>
                  </a:cubicBezTo>
                  <a:lnTo>
                    <a:pt x="3073" y="4460"/>
                  </a:lnTo>
                  <a:cubicBezTo>
                    <a:pt x="2858" y="4460"/>
                    <a:pt x="2692" y="4317"/>
                    <a:pt x="2620" y="4127"/>
                  </a:cubicBezTo>
                  <a:cubicBezTo>
                    <a:pt x="2923" y="4105"/>
                    <a:pt x="2951" y="3906"/>
                    <a:pt x="3150" y="3906"/>
                  </a:cubicBezTo>
                  <a:close/>
                  <a:moveTo>
                    <a:pt x="4501" y="2650"/>
                  </a:moveTo>
                  <a:lnTo>
                    <a:pt x="4835" y="2984"/>
                  </a:lnTo>
                  <a:lnTo>
                    <a:pt x="4430" y="2984"/>
                  </a:lnTo>
                  <a:cubicBezTo>
                    <a:pt x="4144" y="2984"/>
                    <a:pt x="3930" y="3198"/>
                    <a:pt x="3930" y="3460"/>
                  </a:cubicBezTo>
                  <a:lnTo>
                    <a:pt x="3930" y="4270"/>
                  </a:lnTo>
                  <a:cubicBezTo>
                    <a:pt x="3930" y="4365"/>
                    <a:pt x="3858" y="4460"/>
                    <a:pt x="3739" y="4460"/>
                  </a:cubicBezTo>
                  <a:cubicBezTo>
                    <a:pt x="3620" y="4460"/>
                    <a:pt x="3525" y="4365"/>
                    <a:pt x="3549" y="4270"/>
                  </a:cubicBezTo>
                  <a:lnTo>
                    <a:pt x="3549" y="3460"/>
                  </a:lnTo>
                  <a:cubicBezTo>
                    <a:pt x="3525" y="3198"/>
                    <a:pt x="3311" y="2984"/>
                    <a:pt x="3049" y="2984"/>
                  </a:cubicBezTo>
                  <a:lnTo>
                    <a:pt x="2120" y="2984"/>
                  </a:lnTo>
                  <a:cubicBezTo>
                    <a:pt x="2025" y="2984"/>
                    <a:pt x="1953" y="2912"/>
                    <a:pt x="1953" y="2817"/>
                  </a:cubicBezTo>
                  <a:cubicBezTo>
                    <a:pt x="1953" y="2722"/>
                    <a:pt x="2025" y="2650"/>
                    <a:pt x="2120" y="2650"/>
                  </a:cubicBezTo>
                  <a:close/>
                  <a:moveTo>
                    <a:pt x="4430" y="3912"/>
                  </a:moveTo>
                  <a:cubicBezTo>
                    <a:pt x="4644" y="3912"/>
                    <a:pt x="4692" y="4127"/>
                    <a:pt x="5049" y="4127"/>
                  </a:cubicBezTo>
                  <a:cubicBezTo>
                    <a:pt x="5216" y="4127"/>
                    <a:pt x="5383" y="4055"/>
                    <a:pt x="5526" y="3960"/>
                  </a:cubicBezTo>
                  <a:lnTo>
                    <a:pt x="5526" y="4103"/>
                  </a:lnTo>
                  <a:cubicBezTo>
                    <a:pt x="5526" y="4293"/>
                    <a:pt x="5359" y="4460"/>
                    <a:pt x="5168" y="4460"/>
                  </a:cubicBezTo>
                  <a:lnTo>
                    <a:pt x="4216" y="4460"/>
                  </a:lnTo>
                  <a:cubicBezTo>
                    <a:pt x="4263" y="4293"/>
                    <a:pt x="4263" y="4127"/>
                    <a:pt x="4263" y="3960"/>
                  </a:cubicBezTo>
                  <a:cubicBezTo>
                    <a:pt x="4311" y="3936"/>
                    <a:pt x="4359" y="3912"/>
                    <a:pt x="4430" y="3912"/>
                  </a:cubicBezTo>
                  <a:close/>
                  <a:moveTo>
                    <a:pt x="5835" y="3960"/>
                  </a:moveTo>
                  <a:lnTo>
                    <a:pt x="6335" y="4460"/>
                  </a:lnTo>
                  <a:lnTo>
                    <a:pt x="6216" y="4460"/>
                  </a:lnTo>
                  <a:cubicBezTo>
                    <a:pt x="6002" y="4460"/>
                    <a:pt x="5835" y="4293"/>
                    <a:pt x="5835" y="4103"/>
                  </a:cubicBezTo>
                  <a:lnTo>
                    <a:pt x="5835" y="3960"/>
                  </a:lnTo>
                  <a:close/>
                  <a:moveTo>
                    <a:pt x="2263" y="436"/>
                  </a:moveTo>
                  <a:lnTo>
                    <a:pt x="2620" y="769"/>
                  </a:lnTo>
                  <a:cubicBezTo>
                    <a:pt x="2239" y="1150"/>
                    <a:pt x="2001" y="1626"/>
                    <a:pt x="1882" y="2150"/>
                  </a:cubicBezTo>
                  <a:cubicBezTo>
                    <a:pt x="1858" y="2245"/>
                    <a:pt x="1858" y="2341"/>
                    <a:pt x="1906" y="2412"/>
                  </a:cubicBezTo>
                  <a:cubicBezTo>
                    <a:pt x="1596" y="2579"/>
                    <a:pt x="1548" y="3007"/>
                    <a:pt x="1834" y="3222"/>
                  </a:cubicBezTo>
                  <a:cubicBezTo>
                    <a:pt x="1787" y="3293"/>
                    <a:pt x="1763" y="3389"/>
                    <a:pt x="1763" y="3508"/>
                  </a:cubicBezTo>
                  <a:cubicBezTo>
                    <a:pt x="1739" y="3698"/>
                    <a:pt x="1858" y="3889"/>
                    <a:pt x="2049" y="3984"/>
                  </a:cubicBezTo>
                  <a:cubicBezTo>
                    <a:pt x="2144" y="4031"/>
                    <a:pt x="2215" y="4079"/>
                    <a:pt x="2311" y="4127"/>
                  </a:cubicBezTo>
                  <a:cubicBezTo>
                    <a:pt x="2334" y="4270"/>
                    <a:pt x="2382" y="4389"/>
                    <a:pt x="2453" y="4508"/>
                  </a:cubicBezTo>
                  <a:cubicBezTo>
                    <a:pt x="2440" y="4507"/>
                    <a:pt x="2427" y="4506"/>
                    <a:pt x="2414" y="4506"/>
                  </a:cubicBezTo>
                  <a:cubicBezTo>
                    <a:pt x="2170" y="4506"/>
                    <a:pt x="1977" y="4712"/>
                    <a:pt x="1977" y="4960"/>
                  </a:cubicBezTo>
                  <a:cubicBezTo>
                    <a:pt x="1977" y="5437"/>
                    <a:pt x="2358" y="5841"/>
                    <a:pt x="2834" y="5841"/>
                  </a:cubicBezTo>
                  <a:lnTo>
                    <a:pt x="4240" y="5841"/>
                  </a:lnTo>
                  <a:cubicBezTo>
                    <a:pt x="4335" y="5841"/>
                    <a:pt x="4406" y="5770"/>
                    <a:pt x="4406" y="5698"/>
                  </a:cubicBezTo>
                  <a:cubicBezTo>
                    <a:pt x="4430" y="5603"/>
                    <a:pt x="4335" y="5508"/>
                    <a:pt x="4263" y="5508"/>
                  </a:cubicBezTo>
                  <a:lnTo>
                    <a:pt x="2834" y="5508"/>
                  </a:lnTo>
                  <a:cubicBezTo>
                    <a:pt x="2549" y="5508"/>
                    <a:pt x="2287" y="5270"/>
                    <a:pt x="2287" y="4960"/>
                  </a:cubicBezTo>
                  <a:cubicBezTo>
                    <a:pt x="2311" y="4889"/>
                    <a:pt x="2382" y="4817"/>
                    <a:pt x="2453" y="4817"/>
                  </a:cubicBezTo>
                  <a:lnTo>
                    <a:pt x="5168" y="4817"/>
                  </a:lnTo>
                  <a:cubicBezTo>
                    <a:pt x="5383" y="4817"/>
                    <a:pt x="5573" y="4722"/>
                    <a:pt x="5692" y="4555"/>
                  </a:cubicBezTo>
                  <a:cubicBezTo>
                    <a:pt x="5835" y="4722"/>
                    <a:pt x="6026" y="4817"/>
                    <a:pt x="6216" y="4817"/>
                  </a:cubicBezTo>
                  <a:lnTo>
                    <a:pt x="6669" y="4817"/>
                  </a:lnTo>
                  <a:lnTo>
                    <a:pt x="7383" y="5508"/>
                  </a:lnTo>
                  <a:lnTo>
                    <a:pt x="4930" y="5508"/>
                  </a:lnTo>
                  <a:cubicBezTo>
                    <a:pt x="4859" y="5508"/>
                    <a:pt x="4787" y="5579"/>
                    <a:pt x="4787" y="5651"/>
                  </a:cubicBezTo>
                  <a:cubicBezTo>
                    <a:pt x="4763" y="5746"/>
                    <a:pt x="4835" y="5841"/>
                    <a:pt x="4930" y="5841"/>
                  </a:cubicBezTo>
                  <a:lnTo>
                    <a:pt x="7693" y="5841"/>
                  </a:lnTo>
                  <a:lnTo>
                    <a:pt x="8431" y="6580"/>
                  </a:lnTo>
                  <a:cubicBezTo>
                    <a:pt x="7669" y="7199"/>
                    <a:pt x="6692" y="7532"/>
                    <a:pt x="5692" y="7532"/>
                  </a:cubicBezTo>
                  <a:lnTo>
                    <a:pt x="5692" y="7508"/>
                  </a:lnTo>
                  <a:cubicBezTo>
                    <a:pt x="2025" y="7508"/>
                    <a:pt x="1" y="3293"/>
                    <a:pt x="2263" y="436"/>
                  </a:cubicBezTo>
                  <a:close/>
                  <a:moveTo>
                    <a:pt x="2251" y="1"/>
                  </a:moveTo>
                  <a:cubicBezTo>
                    <a:pt x="2209" y="1"/>
                    <a:pt x="2168" y="19"/>
                    <a:pt x="2144" y="54"/>
                  </a:cubicBezTo>
                  <a:cubicBezTo>
                    <a:pt x="524" y="1912"/>
                    <a:pt x="620" y="4722"/>
                    <a:pt x="2358" y="6461"/>
                  </a:cubicBezTo>
                  <a:cubicBezTo>
                    <a:pt x="3267" y="7370"/>
                    <a:pt x="4470" y="7830"/>
                    <a:pt x="5676" y="7830"/>
                  </a:cubicBezTo>
                  <a:cubicBezTo>
                    <a:pt x="6776" y="7830"/>
                    <a:pt x="7878" y="7447"/>
                    <a:pt x="8764" y="6675"/>
                  </a:cubicBezTo>
                  <a:cubicBezTo>
                    <a:pt x="8812" y="6603"/>
                    <a:pt x="8812" y="6508"/>
                    <a:pt x="8764" y="6437"/>
                  </a:cubicBezTo>
                  <a:lnTo>
                    <a:pt x="2358" y="54"/>
                  </a:lnTo>
                  <a:cubicBezTo>
                    <a:pt x="2334" y="19"/>
                    <a:pt x="2293" y="1"/>
                    <a:pt x="22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84"/>
            <p:cNvSpPr/>
            <p:nvPr/>
          </p:nvSpPr>
          <p:spPr>
            <a:xfrm>
              <a:off x="980127" y="3297611"/>
              <a:ext cx="263094" cy="262154"/>
            </a:xfrm>
            <a:custGeom>
              <a:avLst/>
              <a:gdLst/>
              <a:ahLst/>
              <a:cxnLst/>
              <a:rect l="l" t="t" r="r" b="b"/>
              <a:pathLst>
                <a:path w="7836" h="7808" extrusionOk="0">
                  <a:moveTo>
                    <a:pt x="2825" y="1594"/>
                  </a:moveTo>
                  <a:cubicBezTo>
                    <a:pt x="3108" y="1594"/>
                    <a:pt x="3383" y="1606"/>
                    <a:pt x="3646" y="1606"/>
                  </a:cubicBezTo>
                  <a:cubicBezTo>
                    <a:pt x="3709" y="1606"/>
                    <a:pt x="3773" y="1605"/>
                    <a:pt x="3835" y="1603"/>
                  </a:cubicBezTo>
                  <a:cubicBezTo>
                    <a:pt x="5454" y="1603"/>
                    <a:pt x="6597" y="2604"/>
                    <a:pt x="6859" y="3747"/>
                  </a:cubicBezTo>
                  <a:cubicBezTo>
                    <a:pt x="6859" y="3794"/>
                    <a:pt x="6764" y="3890"/>
                    <a:pt x="6597" y="3890"/>
                  </a:cubicBezTo>
                  <a:lnTo>
                    <a:pt x="3025" y="3890"/>
                  </a:lnTo>
                  <a:lnTo>
                    <a:pt x="1072" y="1937"/>
                  </a:lnTo>
                  <a:cubicBezTo>
                    <a:pt x="1661" y="1643"/>
                    <a:pt x="2258" y="1594"/>
                    <a:pt x="2825" y="1594"/>
                  </a:cubicBezTo>
                  <a:close/>
                  <a:moveTo>
                    <a:pt x="6693" y="4199"/>
                  </a:moveTo>
                  <a:cubicBezTo>
                    <a:pt x="6907" y="4199"/>
                    <a:pt x="6907" y="4533"/>
                    <a:pt x="6693" y="4533"/>
                  </a:cubicBezTo>
                  <a:lnTo>
                    <a:pt x="3668" y="4533"/>
                  </a:lnTo>
                  <a:lnTo>
                    <a:pt x="3335" y="4199"/>
                  </a:lnTo>
                  <a:close/>
                  <a:moveTo>
                    <a:pt x="6550" y="4842"/>
                  </a:moveTo>
                  <a:cubicBezTo>
                    <a:pt x="6764" y="4842"/>
                    <a:pt x="6835" y="5128"/>
                    <a:pt x="6645" y="5223"/>
                  </a:cubicBezTo>
                  <a:cubicBezTo>
                    <a:pt x="6478" y="5295"/>
                    <a:pt x="6454" y="5390"/>
                    <a:pt x="6288" y="5390"/>
                  </a:cubicBezTo>
                  <a:cubicBezTo>
                    <a:pt x="6050" y="5390"/>
                    <a:pt x="6026" y="5176"/>
                    <a:pt x="5645" y="5176"/>
                  </a:cubicBezTo>
                  <a:cubicBezTo>
                    <a:pt x="5288" y="5176"/>
                    <a:pt x="5264" y="5390"/>
                    <a:pt x="5026" y="5390"/>
                  </a:cubicBezTo>
                  <a:cubicBezTo>
                    <a:pt x="4814" y="5390"/>
                    <a:pt x="4734" y="5164"/>
                    <a:pt x="4434" y="5164"/>
                  </a:cubicBezTo>
                  <a:cubicBezTo>
                    <a:pt x="4397" y="5164"/>
                    <a:pt x="4356" y="5168"/>
                    <a:pt x="4311" y="5176"/>
                  </a:cubicBezTo>
                  <a:lnTo>
                    <a:pt x="3978" y="4842"/>
                  </a:lnTo>
                  <a:close/>
                  <a:moveTo>
                    <a:pt x="5645" y="5461"/>
                  </a:moveTo>
                  <a:cubicBezTo>
                    <a:pt x="5883" y="5461"/>
                    <a:pt x="5907" y="5652"/>
                    <a:pt x="6192" y="5676"/>
                  </a:cubicBezTo>
                  <a:cubicBezTo>
                    <a:pt x="6121" y="5866"/>
                    <a:pt x="5931" y="6009"/>
                    <a:pt x="5740" y="6009"/>
                  </a:cubicBezTo>
                  <a:lnTo>
                    <a:pt x="5145" y="6009"/>
                  </a:lnTo>
                  <a:lnTo>
                    <a:pt x="4787" y="5652"/>
                  </a:lnTo>
                  <a:lnTo>
                    <a:pt x="4787" y="5652"/>
                  </a:lnTo>
                  <a:cubicBezTo>
                    <a:pt x="4838" y="5669"/>
                    <a:pt x="4888" y="5686"/>
                    <a:pt x="4947" y="5686"/>
                  </a:cubicBezTo>
                  <a:cubicBezTo>
                    <a:pt x="4972" y="5686"/>
                    <a:pt x="4998" y="5683"/>
                    <a:pt x="5026" y="5676"/>
                  </a:cubicBezTo>
                  <a:cubicBezTo>
                    <a:pt x="5383" y="5676"/>
                    <a:pt x="5407" y="5461"/>
                    <a:pt x="5645" y="5461"/>
                  </a:cubicBezTo>
                  <a:close/>
                  <a:moveTo>
                    <a:pt x="6050" y="6343"/>
                  </a:moveTo>
                  <a:cubicBezTo>
                    <a:pt x="6145" y="6343"/>
                    <a:pt x="6216" y="6414"/>
                    <a:pt x="6216" y="6509"/>
                  </a:cubicBezTo>
                  <a:cubicBezTo>
                    <a:pt x="6216" y="6652"/>
                    <a:pt x="6145" y="6795"/>
                    <a:pt x="6026" y="6914"/>
                  </a:cubicBezTo>
                  <a:lnTo>
                    <a:pt x="5478" y="6343"/>
                  </a:lnTo>
                  <a:close/>
                  <a:moveTo>
                    <a:pt x="3111" y="0"/>
                  </a:moveTo>
                  <a:cubicBezTo>
                    <a:pt x="2058" y="0"/>
                    <a:pt x="984" y="359"/>
                    <a:pt x="72" y="1151"/>
                  </a:cubicBezTo>
                  <a:cubicBezTo>
                    <a:pt x="1" y="1199"/>
                    <a:pt x="1" y="1318"/>
                    <a:pt x="72" y="1365"/>
                  </a:cubicBezTo>
                  <a:lnTo>
                    <a:pt x="6478" y="7771"/>
                  </a:lnTo>
                  <a:cubicBezTo>
                    <a:pt x="6502" y="7795"/>
                    <a:pt x="6544" y="7807"/>
                    <a:pt x="6585" y="7807"/>
                  </a:cubicBezTo>
                  <a:cubicBezTo>
                    <a:pt x="6627" y="7807"/>
                    <a:pt x="6669" y="7795"/>
                    <a:pt x="6693" y="7771"/>
                  </a:cubicBezTo>
                  <a:cubicBezTo>
                    <a:pt x="7359" y="7009"/>
                    <a:pt x="7764" y="6057"/>
                    <a:pt x="7836" y="5057"/>
                  </a:cubicBezTo>
                  <a:cubicBezTo>
                    <a:pt x="7836" y="4961"/>
                    <a:pt x="7764" y="4890"/>
                    <a:pt x="7693" y="4890"/>
                  </a:cubicBezTo>
                  <a:cubicBezTo>
                    <a:pt x="7680" y="4887"/>
                    <a:pt x="7668" y="4885"/>
                    <a:pt x="7657" y="4885"/>
                  </a:cubicBezTo>
                  <a:cubicBezTo>
                    <a:pt x="7580" y="4885"/>
                    <a:pt x="7526" y="4950"/>
                    <a:pt x="7526" y="5033"/>
                  </a:cubicBezTo>
                  <a:cubicBezTo>
                    <a:pt x="7455" y="5890"/>
                    <a:pt x="7121" y="6747"/>
                    <a:pt x="6573" y="7438"/>
                  </a:cubicBezTo>
                  <a:lnTo>
                    <a:pt x="6264" y="7128"/>
                  </a:lnTo>
                  <a:cubicBezTo>
                    <a:pt x="6573" y="6843"/>
                    <a:pt x="6669" y="6319"/>
                    <a:pt x="6312" y="6104"/>
                  </a:cubicBezTo>
                  <a:cubicBezTo>
                    <a:pt x="6431" y="5985"/>
                    <a:pt x="6502" y="5819"/>
                    <a:pt x="6526" y="5676"/>
                  </a:cubicBezTo>
                  <a:cubicBezTo>
                    <a:pt x="6621" y="5628"/>
                    <a:pt x="6716" y="5557"/>
                    <a:pt x="6788" y="5509"/>
                  </a:cubicBezTo>
                  <a:cubicBezTo>
                    <a:pt x="7074" y="5366"/>
                    <a:pt x="7169" y="5009"/>
                    <a:pt x="7002" y="4747"/>
                  </a:cubicBezTo>
                  <a:cubicBezTo>
                    <a:pt x="7216" y="4580"/>
                    <a:pt x="7264" y="4247"/>
                    <a:pt x="7050" y="4033"/>
                  </a:cubicBezTo>
                  <a:cubicBezTo>
                    <a:pt x="7264" y="3866"/>
                    <a:pt x="7193" y="3675"/>
                    <a:pt x="7121" y="3437"/>
                  </a:cubicBezTo>
                  <a:cubicBezTo>
                    <a:pt x="6693" y="2270"/>
                    <a:pt x="5502" y="1294"/>
                    <a:pt x="3835" y="1294"/>
                  </a:cubicBezTo>
                  <a:cubicBezTo>
                    <a:pt x="3738" y="1300"/>
                    <a:pt x="3637" y="1302"/>
                    <a:pt x="3532" y="1302"/>
                  </a:cubicBezTo>
                  <a:cubicBezTo>
                    <a:pt x="3303" y="1302"/>
                    <a:pt x="3055" y="1292"/>
                    <a:pt x="2796" y="1292"/>
                  </a:cubicBezTo>
                  <a:cubicBezTo>
                    <a:pt x="2180" y="1292"/>
                    <a:pt x="1498" y="1345"/>
                    <a:pt x="834" y="1699"/>
                  </a:cubicBezTo>
                  <a:lnTo>
                    <a:pt x="406" y="1270"/>
                  </a:lnTo>
                  <a:cubicBezTo>
                    <a:pt x="1231" y="610"/>
                    <a:pt x="2177" y="311"/>
                    <a:pt x="3104" y="311"/>
                  </a:cubicBezTo>
                  <a:cubicBezTo>
                    <a:pt x="5254" y="311"/>
                    <a:pt x="7303" y="1920"/>
                    <a:pt x="7502" y="4366"/>
                  </a:cubicBezTo>
                  <a:cubicBezTo>
                    <a:pt x="7502" y="4437"/>
                    <a:pt x="7574" y="4509"/>
                    <a:pt x="7669" y="4509"/>
                  </a:cubicBezTo>
                  <a:cubicBezTo>
                    <a:pt x="7764" y="4485"/>
                    <a:pt x="7812" y="4414"/>
                    <a:pt x="7812" y="4342"/>
                  </a:cubicBezTo>
                  <a:cubicBezTo>
                    <a:pt x="7616" y="1712"/>
                    <a:pt x="5413" y="0"/>
                    <a:pt x="31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8" name="Google Shape;1558;p84"/>
          <p:cNvGrpSpPr/>
          <p:nvPr/>
        </p:nvGrpSpPr>
        <p:grpSpPr>
          <a:xfrm>
            <a:off x="1512708" y="2052267"/>
            <a:ext cx="359051" cy="296669"/>
            <a:chOff x="7126433" y="3306642"/>
            <a:chExt cx="359051" cy="296669"/>
          </a:xfrm>
        </p:grpSpPr>
        <p:sp>
          <p:nvSpPr>
            <p:cNvPr id="1559" name="Google Shape;1559;p84"/>
            <p:cNvSpPr/>
            <p:nvPr/>
          </p:nvSpPr>
          <p:spPr>
            <a:xfrm>
              <a:off x="7126433" y="3306642"/>
              <a:ext cx="359051" cy="296669"/>
            </a:xfrm>
            <a:custGeom>
              <a:avLst/>
              <a:gdLst/>
              <a:ahLst/>
              <a:cxnLst/>
              <a:rect l="l" t="t" r="r" b="b"/>
              <a:pathLst>
                <a:path w="10694" h="8836" extrusionOk="0">
                  <a:moveTo>
                    <a:pt x="8360" y="739"/>
                  </a:moveTo>
                  <a:lnTo>
                    <a:pt x="8002" y="1716"/>
                  </a:lnTo>
                  <a:lnTo>
                    <a:pt x="7669" y="1716"/>
                  </a:lnTo>
                  <a:lnTo>
                    <a:pt x="8002" y="739"/>
                  </a:lnTo>
                  <a:close/>
                  <a:moveTo>
                    <a:pt x="8931" y="310"/>
                  </a:moveTo>
                  <a:cubicBezTo>
                    <a:pt x="9050" y="310"/>
                    <a:pt x="9122" y="406"/>
                    <a:pt x="9098" y="525"/>
                  </a:cubicBezTo>
                  <a:lnTo>
                    <a:pt x="8479" y="2359"/>
                  </a:lnTo>
                  <a:lnTo>
                    <a:pt x="5859" y="2359"/>
                  </a:lnTo>
                  <a:cubicBezTo>
                    <a:pt x="5764" y="2359"/>
                    <a:pt x="5692" y="2287"/>
                    <a:pt x="5692" y="2216"/>
                  </a:cubicBezTo>
                  <a:cubicBezTo>
                    <a:pt x="5668" y="2120"/>
                    <a:pt x="5740" y="2025"/>
                    <a:pt x="5859" y="2025"/>
                  </a:cubicBezTo>
                  <a:lnTo>
                    <a:pt x="8145" y="2025"/>
                  </a:lnTo>
                  <a:cubicBezTo>
                    <a:pt x="8193" y="2025"/>
                    <a:pt x="8264" y="1977"/>
                    <a:pt x="8288" y="1930"/>
                  </a:cubicBezTo>
                  <a:lnTo>
                    <a:pt x="8788" y="430"/>
                  </a:lnTo>
                  <a:cubicBezTo>
                    <a:pt x="8812" y="358"/>
                    <a:pt x="8860" y="310"/>
                    <a:pt x="8931" y="310"/>
                  </a:cubicBezTo>
                  <a:close/>
                  <a:moveTo>
                    <a:pt x="1715" y="6550"/>
                  </a:moveTo>
                  <a:lnTo>
                    <a:pt x="1715" y="7217"/>
                  </a:lnTo>
                  <a:lnTo>
                    <a:pt x="382" y="7217"/>
                  </a:lnTo>
                  <a:lnTo>
                    <a:pt x="596" y="6550"/>
                  </a:lnTo>
                  <a:close/>
                  <a:moveTo>
                    <a:pt x="9788" y="6240"/>
                  </a:moveTo>
                  <a:lnTo>
                    <a:pt x="10336" y="6812"/>
                  </a:lnTo>
                  <a:lnTo>
                    <a:pt x="10360" y="7217"/>
                  </a:lnTo>
                  <a:lnTo>
                    <a:pt x="6788" y="7217"/>
                  </a:lnTo>
                  <a:lnTo>
                    <a:pt x="6788" y="6836"/>
                  </a:lnTo>
                  <a:lnTo>
                    <a:pt x="8598" y="6240"/>
                  </a:lnTo>
                  <a:close/>
                  <a:moveTo>
                    <a:pt x="6502" y="6883"/>
                  </a:moveTo>
                  <a:lnTo>
                    <a:pt x="6502" y="7217"/>
                  </a:lnTo>
                  <a:lnTo>
                    <a:pt x="3120" y="7217"/>
                  </a:lnTo>
                  <a:cubicBezTo>
                    <a:pt x="3025" y="7217"/>
                    <a:pt x="2954" y="7288"/>
                    <a:pt x="2954" y="7360"/>
                  </a:cubicBezTo>
                  <a:cubicBezTo>
                    <a:pt x="2930" y="7455"/>
                    <a:pt x="3025" y="7526"/>
                    <a:pt x="3120" y="7526"/>
                  </a:cubicBezTo>
                  <a:lnTo>
                    <a:pt x="10360" y="7526"/>
                  </a:lnTo>
                  <a:lnTo>
                    <a:pt x="10360" y="7860"/>
                  </a:lnTo>
                  <a:lnTo>
                    <a:pt x="8574" y="7860"/>
                  </a:lnTo>
                  <a:cubicBezTo>
                    <a:pt x="8502" y="7860"/>
                    <a:pt x="8431" y="7931"/>
                    <a:pt x="8431" y="8003"/>
                  </a:cubicBezTo>
                  <a:cubicBezTo>
                    <a:pt x="8410" y="8088"/>
                    <a:pt x="8465" y="8173"/>
                    <a:pt x="8545" y="8173"/>
                  </a:cubicBezTo>
                  <a:cubicBezTo>
                    <a:pt x="8554" y="8173"/>
                    <a:pt x="8564" y="8172"/>
                    <a:pt x="8574" y="8169"/>
                  </a:cubicBezTo>
                  <a:lnTo>
                    <a:pt x="9622" y="8169"/>
                  </a:lnTo>
                  <a:lnTo>
                    <a:pt x="9455" y="8503"/>
                  </a:lnTo>
                  <a:lnTo>
                    <a:pt x="7074" y="8503"/>
                  </a:lnTo>
                  <a:lnTo>
                    <a:pt x="6907" y="8169"/>
                  </a:lnTo>
                  <a:lnTo>
                    <a:pt x="7907" y="8169"/>
                  </a:lnTo>
                  <a:cubicBezTo>
                    <a:pt x="7917" y="8172"/>
                    <a:pt x="7926" y="8174"/>
                    <a:pt x="7936" y="8174"/>
                  </a:cubicBezTo>
                  <a:cubicBezTo>
                    <a:pt x="7997" y="8174"/>
                    <a:pt x="8053" y="8112"/>
                    <a:pt x="8074" y="8050"/>
                  </a:cubicBezTo>
                  <a:cubicBezTo>
                    <a:pt x="8074" y="7955"/>
                    <a:pt x="8002" y="7860"/>
                    <a:pt x="7907" y="7860"/>
                  </a:cubicBezTo>
                  <a:lnTo>
                    <a:pt x="596" y="7860"/>
                  </a:lnTo>
                  <a:lnTo>
                    <a:pt x="429" y="7526"/>
                  </a:lnTo>
                  <a:lnTo>
                    <a:pt x="2430" y="7526"/>
                  </a:lnTo>
                  <a:cubicBezTo>
                    <a:pt x="2501" y="7526"/>
                    <a:pt x="2573" y="7479"/>
                    <a:pt x="2573" y="7407"/>
                  </a:cubicBezTo>
                  <a:cubicBezTo>
                    <a:pt x="2596" y="7312"/>
                    <a:pt x="2525" y="7217"/>
                    <a:pt x="2430" y="7217"/>
                  </a:cubicBezTo>
                  <a:lnTo>
                    <a:pt x="2025" y="7217"/>
                  </a:lnTo>
                  <a:lnTo>
                    <a:pt x="2025" y="6883"/>
                  </a:lnTo>
                  <a:close/>
                  <a:moveTo>
                    <a:pt x="2596" y="8193"/>
                  </a:moveTo>
                  <a:lnTo>
                    <a:pt x="2430" y="8526"/>
                  </a:lnTo>
                  <a:lnTo>
                    <a:pt x="1310" y="8526"/>
                  </a:lnTo>
                  <a:lnTo>
                    <a:pt x="1144" y="8193"/>
                  </a:lnTo>
                  <a:close/>
                  <a:moveTo>
                    <a:pt x="8955" y="1"/>
                  </a:moveTo>
                  <a:cubicBezTo>
                    <a:pt x="8741" y="25"/>
                    <a:pt x="8574" y="144"/>
                    <a:pt x="8502" y="334"/>
                  </a:cubicBezTo>
                  <a:lnTo>
                    <a:pt x="8479" y="430"/>
                  </a:lnTo>
                  <a:lnTo>
                    <a:pt x="7907" y="430"/>
                  </a:lnTo>
                  <a:cubicBezTo>
                    <a:pt x="7836" y="430"/>
                    <a:pt x="7764" y="477"/>
                    <a:pt x="7740" y="549"/>
                  </a:cubicBezTo>
                  <a:lnTo>
                    <a:pt x="7336" y="1739"/>
                  </a:lnTo>
                  <a:lnTo>
                    <a:pt x="5859" y="1739"/>
                  </a:lnTo>
                  <a:cubicBezTo>
                    <a:pt x="5597" y="1739"/>
                    <a:pt x="5383" y="1930"/>
                    <a:pt x="5359" y="2168"/>
                  </a:cubicBezTo>
                  <a:cubicBezTo>
                    <a:pt x="5335" y="2454"/>
                    <a:pt x="5549" y="2692"/>
                    <a:pt x="5835" y="2692"/>
                  </a:cubicBezTo>
                  <a:lnTo>
                    <a:pt x="8121" y="2692"/>
                  </a:lnTo>
                  <a:lnTo>
                    <a:pt x="8169" y="3287"/>
                  </a:lnTo>
                  <a:cubicBezTo>
                    <a:pt x="8169" y="3359"/>
                    <a:pt x="8240" y="3430"/>
                    <a:pt x="8312" y="3430"/>
                  </a:cubicBezTo>
                  <a:cubicBezTo>
                    <a:pt x="8407" y="3430"/>
                    <a:pt x="8479" y="3335"/>
                    <a:pt x="8455" y="3263"/>
                  </a:cubicBezTo>
                  <a:lnTo>
                    <a:pt x="8407" y="2692"/>
                  </a:lnTo>
                  <a:lnTo>
                    <a:pt x="8574" y="2692"/>
                  </a:lnTo>
                  <a:cubicBezTo>
                    <a:pt x="8741" y="2692"/>
                    <a:pt x="8741" y="2525"/>
                    <a:pt x="8764" y="2501"/>
                  </a:cubicBezTo>
                  <a:lnTo>
                    <a:pt x="9669" y="5954"/>
                  </a:lnTo>
                  <a:lnTo>
                    <a:pt x="8741" y="5954"/>
                  </a:lnTo>
                  <a:lnTo>
                    <a:pt x="8526" y="3954"/>
                  </a:lnTo>
                  <a:cubicBezTo>
                    <a:pt x="8549" y="3865"/>
                    <a:pt x="8471" y="3823"/>
                    <a:pt x="8391" y="3823"/>
                  </a:cubicBezTo>
                  <a:cubicBezTo>
                    <a:pt x="8299" y="3823"/>
                    <a:pt x="8203" y="3877"/>
                    <a:pt x="8240" y="3978"/>
                  </a:cubicBezTo>
                  <a:lnTo>
                    <a:pt x="8431" y="6002"/>
                  </a:lnTo>
                  <a:lnTo>
                    <a:pt x="6645" y="6597"/>
                  </a:lnTo>
                  <a:lnTo>
                    <a:pt x="2025" y="6597"/>
                  </a:lnTo>
                  <a:lnTo>
                    <a:pt x="2025" y="6407"/>
                  </a:lnTo>
                  <a:cubicBezTo>
                    <a:pt x="2025" y="6312"/>
                    <a:pt x="1953" y="6264"/>
                    <a:pt x="1882" y="6264"/>
                  </a:cubicBezTo>
                  <a:lnTo>
                    <a:pt x="501" y="6264"/>
                  </a:lnTo>
                  <a:cubicBezTo>
                    <a:pt x="429" y="6264"/>
                    <a:pt x="358" y="6288"/>
                    <a:pt x="358" y="6359"/>
                  </a:cubicBezTo>
                  <a:lnTo>
                    <a:pt x="24" y="7336"/>
                  </a:lnTo>
                  <a:cubicBezTo>
                    <a:pt x="1" y="7383"/>
                    <a:pt x="1" y="7407"/>
                    <a:pt x="24" y="7455"/>
                  </a:cubicBezTo>
                  <a:lnTo>
                    <a:pt x="358" y="8098"/>
                  </a:lnTo>
                  <a:cubicBezTo>
                    <a:pt x="382" y="8169"/>
                    <a:pt x="429" y="8193"/>
                    <a:pt x="477" y="8193"/>
                  </a:cubicBezTo>
                  <a:lnTo>
                    <a:pt x="787" y="8193"/>
                  </a:lnTo>
                  <a:lnTo>
                    <a:pt x="1072" y="8765"/>
                  </a:lnTo>
                  <a:cubicBezTo>
                    <a:pt x="1096" y="8812"/>
                    <a:pt x="1144" y="8836"/>
                    <a:pt x="1215" y="8836"/>
                  </a:cubicBezTo>
                  <a:lnTo>
                    <a:pt x="2525" y="8836"/>
                  </a:lnTo>
                  <a:cubicBezTo>
                    <a:pt x="2573" y="8836"/>
                    <a:pt x="2644" y="8812"/>
                    <a:pt x="2668" y="8765"/>
                  </a:cubicBezTo>
                  <a:lnTo>
                    <a:pt x="2954" y="8193"/>
                  </a:lnTo>
                  <a:lnTo>
                    <a:pt x="6550" y="8193"/>
                  </a:lnTo>
                  <a:lnTo>
                    <a:pt x="6835" y="8765"/>
                  </a:lnTo>
                  <a:cubicBezTo>
                    <a:pt x="6859" y="8812"/>
                    <a:pt x="6907" y="8836"/>
                    <a:pt x="6978" y="8836"/>
                  </a:cubicBezTo>
                  <a:lnTo>
                    <a:pt x="9550" y="8836"/>
                  </a:lnTo>
                  <a:cubicBezTo>
                    <a:pt x="9622" y="8836"/>
                    <a:pt x="9669" y="8812"/>
                    <a:pt x="9693" y="8765"/>
                  </a:cubicBezTo>
                  <a:lnTo>
                    <a:pt x="9979" y="8193"/>
                  </a:lnTo>
                  <a:lnTo>
                    <a:pt x="10527" y="8193"/>
                  </a:lnTo>
                  <a:cubicBezTo>
                    <a:pt x="10622" y="8193"/>
                    <a:pt x="10693" y="8122"/>
                    <a:pt x="10693" y="8026"/>
                  </a:cubicBezTo>
                  <a:lnTo>
                    <a:pt x="10693" y="6740"/>
                  </a:lnTo>
                  <a:cubicBezTo>
                    <a:pt x="10693" y="6693"/>
                    <a:pt x="10670" y="6645"/>
                    <a:pt x="10646" y="6621"/>
                  </a:cubicBezTo>
                  <a:lnTo>
                    <a:pt x="10050" y="6002"/>
                  </a:lnTo>
                  <a:cubicBezTo>
                    <a:pt x="8907" y="1763"/>
                    <a:pt x="9003" y="2001"/>
                    <a:pt x="8955" y="1954"/>
                  </a:cubicBezTo>
                  <a:lnTo>
                    <a:pt x="9384" y="596"/>
                  </a:lnTo>
                  <a:cubicBezTo>
                    <a:pt x="9479" y="310"/>
                    <a:pt x="9264" y="1"/>
                    <a:pt x="8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84"/>
            <p:cNvSpPr/>
            <p:nvPr/>
          </p:nvSpPr>
          <p:spPr>
            <a:xfrm>
              <a:off x="7213594" y="3428184"/>
              <a:ext cx="109555" cy="10442"/>
            </a:xfrm>
            <a:custGeom>
              <a:avLst/>
              <a:gdLst/>
              <a:ahLst/>
              <a:cxnLst/>
              <a:rect l="l" t="t" r="r" b="b"/>
              <a:pathLst>
                <a:path w="3263" h="311" extrusionOk="0">
                  <a:moveTo>
                    <a:pt x="191" y="1"/>
                  </a:moveTo>
                  <a:cubicBezTo>
                    <a:pt x="96" y="1"/>
                    <a:pt x="24" y="48"/>
                    <a:pt x="24" y="144"/>
                  </a:cubicBezTo>
                  <a:cubicBezTo>
                    <a:pt x="0" y="215"/>
                    <a:pt x="72" y="310"/>
                    <a:pt x="167" y="310"/>
                  </a:cubicBezTo>
                  <a:lnTo>
                    <a:pt x="3096" y="310"/>
                  </a:lnTo>
                  <a:cubicBezTo>
                    <a:pt x="3168" y="310"/>
                    <a:pt x="3239" y="239"/>
                    <a:pt x="3263" y="167"/>
                  </a:cubicBezTo>
                  <a:cubicBezTo>
                    <a:pt x="3263" y="72"/>
                    <a:pt x="3192"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84"/>
            <p:cNvSpPr/>
            <p:nvPr/>
          </p:nvSpPr>
          <p:spPr>
            <a:xfrm>
              <a:off x="7235183" y="3471361"/>
              <a:ext cx="98375" cy="10442"/>
            </a:xfrm>
            <a:custGeom>
              <a:avLst/>
              <a:gdLst/>
              <a:ahLst/>
              <a:cxnLst/>
              <a:rect l="l" t="t" r="r" b="b"/>
              <a:pathLst>
                <a:path w="2930" h="311" extrusionOk="0">
                  <a:moveTo>
                    <a:pt x="167" y="1"/>
                  </a:moveTo>
                  <a:cubicBezTo>
                    <a:pt x="72" y="1"/>
                    <a:pt x="0" y="72"/>
                    <a:pt x="24" y="167"/>
                  </a:cubicBezTo>
                  <a:cubicBezTo>
                    <a:pt x="24" y="263"/>
                    <a:pt x="96" y="310"/>
                    <a:pt x="191" y="310"/>
                  </a:cubicBezTo>
                  <a:lnTo>
                    <a:pt x="2763" y="310"/>
                  </a:lnTo>
                  <a:cubicBezTo>
                    <a:pt x="2834" y="310"/>
                    <a:pt x="2906" y="263"/>
                    <a:pt x="2906" y="167"/>
                  </a:cubicBezTo>
                  <a:cubicBezTo>
                    <a:pt x="2930"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84"/>
            <p:cNvSpPr/>
            <p:nvPr/>
          </p:nvSpPr>
          <p:spPr>
            <a:xfrm>
              <a:off x="7180825" y="3449773"/>
              <a:ext cx="109555" cy="10442"/>
            </a:xfrm>
            <a:custGeom>
              <a:avLst/>
              <a:gdLst/>
              <a:ahLst/>
              <a:cxnLst/>
              <a:rect l="l" t="t" r="r" b="b"/>
              <a:pathLst>
                <a:path w="3263" h="311" extrusionOk="0">
                  <a:moveTo>
                    <a:pt x="191" y="1"/>
                  </a:moveTo>
                  <a:cubicBezTo>
                    <a:pt x="95" y="1"/>
                    <a:pt x="24" y="48"/>
                    <a:pt x="24" y="144"/>
                  </a:cubicBezTo>
                  <a:cubicBezTo>
                    <a:pt x="0" y="239"/>
                    <a:pt x="71" y="310"/>
                    <a:pt x="167" y="310"/>
                  </a:cubicBezTo>
                  <a:lnTo>
                    <a:pt x="3072" y="310"/>
                  </a:lnTo>
                  <a:cubicBezTo>
                    <a:pt x="3167" y="310"/>
                    <a:pt x="3239" y="263"/>
                    <a:pt x="3239" y="167"/>
                  </a:cubicBezTo>
                  <a:cubicBezTo>
                    <a:pt x="3263" y="72"/>
                    <a:pt x="3191"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3" name="Google Shape;1563;p84"/>
          <p:cNvGrpSpPr/>
          <p:nvPr/>
        </p:nvGrpSpPr>
        <p:grpSpPr>
          <a:xfrm>
            <a:off x="7253186" y="2021576"/>
            <a:ext cx="406224" cy="358044"/>
            <a:chOff x="881786" y="3856601"/>
            <a:chExt cx="406224" cy="358044"/>
          </a:xfrm>
        </p:grpSpPr>
        <p:sp>
          <p:nvSpPr>
            <p:cNvPr id="1564" name="Google Shape;1564;p84"/>
            <p:cNvSpPr/>
            <p:nvPr/>
          </p:nvSpPr>
          <p:spPr>
            <a:xfrm>
              <a:off x="893772" y="3931708"/>
              <a:ext cx="296669" cy="261851"/>
            </a:xfrm>
            <a:custGeom>
              <a:avLst/>
              <a:gdLst/>
              <a:ahLst/>
              <a:cxnLst/>
              <a:rect l="l" t="t" r="r" b="b"/>
              <a:pathLst>
                <a:path w="8836" h="7799" extrusionOk="0">
                  <a:moveTo>
                    <a:pt x="7693" y="5865"/>
                  </a:moveTo>
                  <a:cubicBezTo>
                    <a:pt x="7788" y="5865"/>
                    <a:pt x="7860" y="5936"/>
                    <a:pt x="7860" y="6008"/>
                  </a:cubicBezTo>
                  <a:cubicBezTo>
                    <a:pt x="7883" y="6103"/>
                    <a:pt x="7812" y="6198"/>
                    <a:pt x="7693" y="6198"/>
                  </a:cubicBezTo>
                  <a:lnTo>
                    <a:pt x="3835" y="6198"/>
                  </a:lnTo>
                  <a:cubicBezTo>
                    <a:pt x="3740" y="6198"/>
                    <a:pt x="3668" y="6151"/>
                    <a:pt x="3668" y="6056"/>
                  </a:cubicBezTo>
                  <a:cubicBezTo>
                    <a:pt x="3644" y="5960"/>
                    <a:pt x="3716" y="5865"/>
                    <a:pt x="3835" y="5865"/>
                  </a:cubicBezTo>
                  <a:close/>
                  <a:moveTo>
                    <a:pt x="2287" y="388"/>
                  </a:moveTo>
                  <a:lnTo>
                    <a:pt x="3668" y="1745"/>
                  </a:lnTo>
                  <a:lnTo>
                    <a:pt x="3668" y="4269"/>
                  </a:lnTo>
                  <a:cubicBezTo>
                    <a:pt x="3668" y="4341"/>
                    <a:pt x="3716" y="4412"/>
                    <a:pt x="3787" y="4436"/>
                  </a:cubicBezTo>
                  <a:cubicBezTo>
                    <a:pt x="3882" y="4436"/>
                    <a:pt x="3978" y="4365"/>
                    <a:pt x="3978" y="4269"/>
                  </a:cubicBezTo>
                  <a:lnTo>
                    <a:pt x="3978" y="2079"/>
                  </a:lnTo>
                  <a:lnTo>
                    <a:pt x="4597" y="2722"/>
                  </a:lnTo>
                  <a:cubicBezTo>
                    <a:pt x="4549" y="2793"/>
                    <a:pt x="4597" y="2722"/>
                    <a:pt x="4573" y="5055"/>
                  </a:cubicBezTo>
                  <a:cubicBezTo>
                    <a:pt x="4573" y="5151"/>
                    <a:pt x="4645" y="5222"/>
                    <a:pt x="4740" y="5222"/>
                  </a:cubicBezTo>
                  <a:cubicBezTo>
                    <a:pt x="4835" y="5222"/>
                    <a:pt x="4883" y="5151"/>
                    <a:pt x="4883" y="5055"/>
                  </a:cubicBezTo>
                  <a:lnTo>
                    <a:pt x="4883" y="2984"/>
                  </a:lnTo>
                  <a:lnTo>
                    <a:pt x="5550" y="3650"/>
                  </a:lnTo>
                  <a:lnTo>
                    <a:pt x="5550" y="5055"/>
                  </a:lnTo>
                  <a:cubicBezTo>
                    <a:pt x="5550" y="5127"/>
                    <a:pt x="5597" y="5198"/>
                    <a:pt x="5669" y="5222"/>
                  </a:cubicBezTo>
                  <a:cubicBezTo>
                    <a:pt x="5684" y="5225"/>
                    <a:pt x="5699" y="5227"/>
                    <a:pt x="5713" y="5227"/>
                  </a:cubicBezTo>
                  <a:cubicBezTo>
                    <a:pt x="5805" y="5227"/>
                    <a:pt x="5859" y="5162"/>
                    <a:pt x="5859" y="5079"/>
                  </a:cubicBezTo>
                  <a:lnTo>
                    <a:pt x="5859" y="3960"/>
                  </a:lnTo>
                  <a:lnTo>
                    <a:pt x="6526" y="4627"/>
                  </a:lnTo>
                  <a:lnTo>
                    <a:pt x="6526" y="5079"/>
                  </a:lnTo>
                  <a:cubicBezTo>
                    <a:pt x="6526" y="5127"/>
                    <a:pt x="6574" y="5198"/>
                    <a:pt x="6645" y="5222"/>
                  </a:cubicBezTo>
                  <a:cubicBezTo>
                    <a:pt x="6655" y="5225"/>
                    <a:pt x="6665" y="5226"/>
                    <a:pt x="6675" y="5226"/>
                  </a:cubicBezTo>
                  <a:cubicBezTo>
                    <a:pt x="6759" y="5226"/>
                    <a:pt x="6835" y="5141"/>
                    <a:pt x="6835" y="5055"/>
                  </a:cubicBezTo>
                  <a:lnTo>
                    <a:pt x="6835" y="4936"/>
                  </a:lnTo>
                  <a:lnTo>
                    <a:pt x="7431" y="5555"/>
                  </a:lnTo>
                  <a:lnTo>
                    <a:pt x="3978" y="5555"/>
                  </a:lnTo>
                  <a:lnTo>
                    <a:pt x="3978" y="4960"/>
                  </a:lnTo>
                  <a:cubicBezTo>
                    <a:pt x="3978" y="4889"/>
                    <a:pt x="3906" y="4817"/>
                    <a:pt x="3835" y="4793"/>
                  </a:cubicBezTo>
                  <a:cubicBezTo>
                    <a:pt x="3740" y="4793"/>
                    <a:pt x="3668" y="4865"/>
                    <a:pt x="3668" y="4960"/>
                  </a:cubicBezTo>
                  <a:lnTo>
                    <a:pt x="3668" y="5579"/>
                  </a:lnTo>
                  <a:cubicBezTo>
                    <a:pt x="3152" y="5767"/>
                    <a:pt x="3283" y="6509"/>
                    <a:pt x="3810" y="6509"/>
                  </a:cubicBezTo>
                  <a:cubicBezTo>
                    <a:pt x="3818" y="6509"/>
                    <a:pt x="3826" y="6508"/>
                    <a:pt x="3835" y="6508"/>
                  </a:cubicBezTo>
                  <a:lnTo>
                    <a:pt x="7693" y="6508"/>
                  </a:lnTo>
                  <a:cubicBezTo>
                    <a:pt x="7883" y="6508"/>
                    <a:pt x="8050" y="6389"/>
                    <a:pt x="8145" y="6222"/>
                  </a:cubicBezTo>
                  <a:lnTo>
                    <a:pt x="8431" y="6508"/>
                  </a:lnTo>
                  <a:cubicBezTo>
                    <a:pt x="7645" y="7127"/>
                    <a:pt x="6693" y="7484"/>
                    <a:pt x="5692" y="7484"/>
                  </a:cubicBezTo>
                  <a:lnTo>
                    <a:pt x="5716" y="7508"/>
                  </a:lnTo>
                  <a:cubicBezTo>
                    <a:pt x="2049" y="7508"/>
                    <a:pt x="1" y="3245"/>
                    <a:pt x="2287" y="388"/>
                  </a:cubicBezTo>
                  <a:close/>
                  <a:moveTo>
                    <a:pt x="2287" y="1"/>
                  </a:moveTo>
                  <a:cubicBezTo>
                    <a:pt x="2245" y="1"/>
                    <a:pt x="2204" y="19"/>
                    <a:pt x="2168" y="54"/>
                  </a:cubicBezTo>
                  <a:cubicBezTo>
                    <a:pt x="572" y="1912"/>
                    <a:pt x="668" y="4698"/>
                    <a:pt x="2406" y="6413"/>
                  </a:cubicBezTo>
                  <a:cubicBezTo>
                    <a:pt x="3325" y="7332"/>
                    <a:pt x="4536" y="7798"/>
                    <a:pt x="5749" y="7798"/>
                  </a:cubicBezTo>
                  <a:cubicBezTo>
                    <a:pt x="6830" y="7798"/>
                    <a:pt x="7913" y="7427"/>
                    <a:pt x="8788" y="6675"/>
                  </a:cubicBezTo>
                  <a:cubicBezTo>
                    <a:pt x="8836" y="6603"/>
                    <a:pt x="8836" y="6508"/>
                    <a:pt x="8788" y="6437"/>
                  </a:cubicBezTo>
                  <a:lnTo>
                    <a:pt x="2406" y="54"/>
                  </a:lnTo>
                  <a:cubicBezTo>
                    <a:pt x="2370" y="19"/>
                    <a:pt x="2329" y="1"/>
                    <a:pt x="22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84"/>
            <p:cNvSpPr/>
            <p:nvPr/>
          </p:nvSpPr>
          <p:spPr>
            <a:xfrm>
              <a:off x="881786" y="3856601"/>
              <a:ext cx="406224" cy="358044"/>
            </a:xfrm>
            <a:custGeom>
              <a:avLst/>
              <a:gdLst/>
              <a:ahLst/>
              <a:cxnLst/>
              <a:rect l="l" t="t" r="r" b="b"/>
              <a:pathLst>
                <a:path w="12099" h="10664" extrusionOk="0">
                  <a:moveTo>
                    <a:pt x="6061" y="1"/>
                  </a:moveTo>
                  <a:cubicBezTo>
                    <a:pt x="5341" y="1"/>
                    <a:pt x="4608" y="148"/>
                    <a:pt x="3906" y="458"/>
                  </a:cubicBezTo>
                  <a:lnTo>
                    <a:pt x="3930" y="458"/>
                  </a:lnTo>
                  <a:cubicBezTo>
                    <a:pt x="3858" y="505"/>
                    <a:pt x="3811" y="601"/>
                    <a:pt x="3835" y="672"/>
                  </a:cubicBezTo>
                  <a:cubicBezTo>
                    <a:pt x="3869" y="723"/>
                    <a:pt x="3928" y="763"/>
                    <a:pt x="3985" y="763"/>
                  </a:cubicBezTo>
                  <a:cubicBezTo>
                    <a:pt x="4007" y="763"/>
                    <a:pt x="4029" y="757"/>
                    <a:pt x="4049" y="743"/>
                  </a:cubicBezTo>
                  <a:cubicBezTo>
                    <a:pt x="4684" y="477"/>
                    <a:pt x="5343" y="351"/>
                    <a:pt x="5992" y="351"/>
                  </a:cubicBezTo>
                  <a:cubicBezTo>
                    <a:pt x="7900" y="351"/>
                    <a:pt x="9721" y="1443"/>
                    <a:pt x="10574" y="3292"/>
                  </a:cubicBezTo>
                  <a:cubicBezTo>
                    <a:pt x="11693" y="5744"/>
                    <a:pt x="10669" y="8674"/>
                    <a:pt x="8240" y="9888"/>
                  </a:cubicBezTo>
                  <a:cubicBezTo>
                    <a:pt x="7517" y="10250"/>
                    <a:pt x="6748" y="10421"/>
                    <a:pt x="5990" y="10421"/>
                  </a:cubicBezTo>
                  <a:cubicBezTo>
                    <a:pt x="4201" y="10421"/>
                    <a:pt x="2476" y="9465"/>
                    <a:pt x="1572" y="7792"/>
                  </a:cubicBezTo>
                  <a:cubicBezTo>
                    <a:pt x="286" y="5411"/>
                    <a:pt x="1120" y="2410"/>
                    <a:pt x="3454" y="1053"/>
                  </a:cubicBezTo>
                  <a:cubicBezTo>
                    <a:pt x="3591" y="955"/>
                    <a:pt x="3518" y="761"/>
                    <a:pt x="3383" y="761"/>
                  </a:cubicBezTo>
                  <a:cubicBezTo>
                    <a:pt x="3353" y="761"/>
                    <a:pt x="3321" y="770"/>
                    <a:pt x="3287" y="791"/>
                  </a:cubicBezTo>
                  <a:cubicBezTo>
                    <a:pt x="834" y="2268"/>
                    <a:pt x="1" y="5459"/>
                    <a:pt x="1429" y="7959"/>
                  </a:cubicBezTo>
                  <a:cubicBezTo>
                    <a:pt x="2400" y="9686"/>
                    <a:pt x="4199" y="10663"/>
                    <a:pt x="6060" y="10663"/>
                  </a:cubicBezTo>
                  <a:cubicBezTo>
                    <a:pt x="6893" y="10663"/>
                    <a:pt x="7738" y="10467"/>
                    <a:pt x="8526" y="10055"/>
                  </a:cubicBezTo>
                  <a:cubicBezTo>
                    <a:pt x="11074" y="8721"/>
                    <a:pt x="12098" y="5625"/>
                    <a:pt x="10860" y="3030"/>
                  </a:cubicBezTo>
                  <a:cubicBezTo>
                    <a:pt x="9951" y="1123"/>
                    <a:pt x="8052" y="1"/>
                    <a:pt x="606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84"/>
            <p:cNvSpPr/>
            <p:nvPr/>
          </p:nvSpPr>
          <p:spPr>
            <a:xfrm>
              <a:off x="979321" y="3878223"/>
              <a:ext cx="267895" cy="263429"/>
            </a:xfrm>
            <a:custGeom>
              <a:avLst/>
              <a:gdLst/>
              <a:ahLst/>
              <a:cxnLst/>
              <a:rect l="l" t="t" r="r" b="b"/>
              <a:pathLst>
                <a:path w="7979" h="7846" extrusionOk="0">
                  <a:moveTo>
                    <a:pt x="3549" y="3124"/>
                  </a:moveTo>
                  <a:cubicBezTo>
                    <a:pt x="3644" y="3124"/>
                    <a:pt x="3716" y="3195"/>
                    <a:pt x="3716" y="3267"/>
                  </a:cubicBezTo>
                  <a:lnTo>
                    <a:pt x="3716" y="3433"/>
                  </a:lnTo>
                  <a:lnTo>
                    <a:pt x="3716" y="3457"/>
                  </a:lnTo>
                  <a:lnTo>
                    <a:pt x="2620" y="3457"/>
                  </a:lnTo>
                  <a:lnTo>
                    <a:pt x="2287" y="3124"/>
                  </a:lnTo>
                  <a:close/>
                  <a:moveTo>
                    <a:pt x="4960" y="3112"/>
                  </a:moveTo>
                  <a:cubicBezTo>
                    <a:pt x="5061" y="3112"/>
                    <a:pt x="5157" y="3124"/>
                    <a:pt x="5169" y="3124"/>
                  </a:cubicBezTo>
                  <a:cubicBezTo>
                    <a:pt x="5383" y="3124"/>
                    <a:pt x="5383" y="3457"/>
                    <a:pt x="5169" y="3457"/>
                  </a:cubicBezTo>
                  <a:lnTo>
                    <a:pt x="4669" y="3457"/>
                  </a:lnTo>
                  <a:cubicBezTo>
                    <a:pt x="4669" y="3338"/>
                    <a:pt x="4645" y="3267"/>
                    <a:pt x="4716" y="3171"/>
                  </a:cubicBezTo>
                  <a:cubicBezTo>
                    <a:pt x="4752" y="3124"/>
                    <a:pt x="4859" y="3112"/>
                    <a:pt x="4960" y="3112"/>
                  </a:cubicBezTo>
                  <a:close/>
                  <a:moveTo>
                    <a:pt x="3002" y="1027"/>
                  </a:moveTo>
                  <a:cubicBezTo>
                    <a:pt x="3324" y="1027"/>
                    <a:pt x="3653" y="1245"/>
                    <a:pt x="3692" y="1647"/>
                  </a:cubicBezTo>
                  <a:cubicBezTo>
                    <a:pt x="3675" y="1682"/>
                    <a:pt x="3708" y="1704"/>
                    <a:pt x="3746" y="1704"/>
                  </a:cubicBezTo>
                  <a:cubicBezTo>
                    <a:pt x="3760" y="1704"/>
                    <a:pt x="3775" y="1701"/>
                    <a:pt x="3787" y="1695"/>
                  </a:cubicBezTo>
                  <a:cubicBezTo>
                    <a:pt x="3872" y="1604"/>
                    <a:pt x="3974" y="1564"/>
                    <a:pt x="4076" y="1564"/>
                  </a:cubicBezTo>
                  <a:cubicBezTo>
                    <a:pt x="4318" y="1564"/>
                    <a:pt x="4552" y="1790"/>
                    <a:pt x="4502" y="2076"/>
                  </a:cubicBezTo>
                  <a:cubicBezTo>
                    <a:pt x="4466" y="2183"/>
                    <a:pt x="4564" y="2277"/>
                    <a:pt x="4656" y="2277"/>
                  </a:cubicBezTo>
                  <a:cubicBezTo>
                    <a:pt x="4686" y="2277"/>
                    <a:pt x="4716" y="2267"/>
                    <a:pt x="4740" y="2243"/>
                  </a:cubicBezTo>
                  <a:cubicBezTo>
                    <a:pt x="4810" y="2193"/>
                    <a:pt x="4883" y="2171"/>
                    <a:pt x="4951" y="2171"/>
                  </a:cubicBezTo>
                  <a:cubicBezTo>
                    <a:pt x="5205" y="2171"/>
                    <a:pt x="5399" y="2475"/>
                    <a:pt x="5192" y="2719"/>
                  </a:cubicBezTo>
                  <a:cubicBezTo>
                    <a:pt x="5118" y="2801"/>
                    <a:pt x="5033" y="2813"/>
                    <a:pt x="4939" y="2813"/>
                  </a:cubicBezTo>
                  <a:cubicBezTo>
                    <a:pt x="4905" y="2813"/>
                    <a:pt x="4870" y="2811"/>
                    <a:pt x="4834" y="2811"/>
                  </a:cubicBezTo>
                  <a:cubicBezTo>
                    <a:pt x="4685" y="2811"/>
                    <a:pt x="4522" y="2837"/>
                    <a:pt x="4359" y="3100"/>
                  </a:cubicBezTo>
                  <a:cubicBezTo>
                    <a:pt x="4359" y="3124"/>
                    <a:pt x="4335" y="3171"/>
                    <a:pt x="4335" y="3195"/>
                  </a:cubicBezTo>
                  <a:lnTo>
                    <a:pt x="4335" y="4005"/>
                  </a:lnTo>
                  <a:cubicBezTo>
                    <a:pt x="4335" y="4005"/>
                    <a:pt x="4335" y="4029"/>
                    <a:pt x="4311" y="4053"/>
                  </a:cubicBezTo>
                  <a:cubicBezTo>
                    <a:pt x="4279" y="4093"/>
                    <a:pt x="4232" y="4112"/>
                    <a:pt x="4185" y="4112"/>
                  </a:cubicBezTo>
                  <a:cubicBezTo>
                    <a:pt x="4095" y="4112"/>
                    <a:pt x="4002" y="4043"/>
                    <a:pt x="4002" y="3934"/>
                  </a:cubicBezTo>
                  <a:lnTo>
                    <a:pt x="4002" y="2981"/>
                  </a:lnTo>
                  <a:cubicBezTo>
                    <a:pt x="4002" y="2886"/>
                    <a:pt x="3930" y="2814"/>
                    <a:pt x="3835" y="2814"/>
                  </a:cubicBezTo>
                  <a:lnTo>
                    <a:pt x="1930" y="2814"/>
                  </a:lnTo>
                  <a:lnTo>
                    <a:pt x="1287" y="2147"/>
                  </a:lnTo>
                  <a:lnTo>
                    <a:pt x="1430" y="2147"/>
                  </a:lnTo>
                  <a:cubicBezTo>
                    <a:pt x="1442" y="2151"/>
                    <a:pt x="1454" y="2152"/>
                    <a:pt x="1466" y="2152"/>
                  </a:cubicBezTo>
                  <a:cubicBezTo>
                    <a:pt x="1548" y="2152"/>
                    <a:pt x="1620" y="2084"/>
                    <a:pt x="1620" y="1981"/>
                  </a:cubicBezTo>
                  <a:cubicBezTo>
                    <a:pt x="1620" y="1766"/>
                    <a:pt x="1811" y="1576"/>
                    <a:pt x="2025" y="1576"/>
                  </a:cubicBezTo>
                  <a:cubicBezTo>
                    <a:pt x="2125" y="1576"/>
                    <a:pt x="2174" y="1602"/>
                    <a:pt x="2227" y="1602"/>
                  </a:cubicBezTo>
                  <a:cubicBezTo>
                    <a:pt x="2263" y="1602"/>
                    <a:pt x="2301" y="1590"/>
                    <a:pt x="2359" y="1552"/>
                  </a:cubicBezTo>
                  <a:cubicBezTo>
                    <a:pt x="2359" y="1528"/>
                    <a:pt x="2382" y="1528"/>
                    <a:pt x="2382" y="1504"/>
                  </a:cubicBezTo>
                  <a:cubicBezTo>
                    <a:pt x="2469" y="1179"/>
                    <a:pt x="2733" y="1027"/>
                    <a:pt x="3002" y="1027"/>
                  </a:cubicBezTo>
                  <a:close/>
                  <a:moveTo>
                    <a:pt x="3716" y="3791"/>
                  </a:moveTo>
                  <a:lnTo>
                    <a:pt x="3716" y="3957"/>
                  </a:lnTo>
                  <a:cubicBezTo>
                    <a:pt x="3716" y="4124"/>
                    <a:pt x="3811" y="4291"/>
                    <a:pt x="3978" y="4386"/>
                  </a:cubicBezTo>
                  <a:lnTo>
                    <a:pt x="3978" y="4862"/>
                  </a:lnTo>
                  <a:lnTo>
                    <a:pt x="2930" y="3791"/>
                  </a:lnTo>
                  <a:close/>
                  <a:moveTo>
                    <a:pt x="5597" y="4981"/>
                  </a:moveTo>
                  <a:lnTo>
                    <a:pt x="5597" y="5529"/>
                  </a:lnTo>
                  <a:lnTo>
                    <a:pt x="5312" y="5529"/>
                  </a:lnTo>
                  <a:lnTo>
                    <a:pt x="5312" y="4981"/>
                  </a:lnTo>
                  <a:close/>
                  <a:moveTo>
                    <a:pt x="4978" y="3791"/>
                  </a:moveTo>
                  <a:lnTo>
                    <a:pt x="4978" y="5862"/>
                  </a:lnTo>
                  <a:lnTo>
                    <a:pt x="4287" y="5172"/>
                  </a:lnTo>
                  <a:lnTo>
                    <a:pt x="4287" y="4410"/>
                  </a:lnTo>
                  <a:cubicBezTo>
                    <a:pt x="4502" y="4362"/>
                    <a:pt x="4645" y="4172"/>
                    <a:pt x="4645" y="3957"/>
                  </a:cubicBezTo>
                  <a:lnTo>
                    <a:pt x="4645" y="3791"/>
                  </a:lnTo>
                  <a:close/>
                  <a:moveTo>
                    <a:pt x="5883" y="4315"/>
                  </a:moveTo>
                  <a:cubicBezTo>
                    <a:pt x="6097" y="4315"/>
                    <a:pt x="6240" y="4481"/>
                    <a:pt x="6264" y="4672"/>
                  </a:cubicBezTo>
                  <a:lnTo>
                    <a:pt x="6264" y="5815"/>
                  </a:lnTo>
                  <a:cubicBezTo>
                    <a:pt x="6264" y="6029"/>
                    <a:pt x="6097" y="6196"/>
                    <a:pt x="5883" y="6196"/>
                  </a:cubicBezTo>
                  <a:lnTo>
                    <a:pt x="5335" y="6196"/>
                  </a:lnTo>
                  <a:lnTo>
                    <a:pt x="5335" y="5839"/>
                  </a:lnTo>
                  <a:lnTo>
                    <a:pt x="5693" y="5839"/>
                  </a:lnTo>
                  <a:cubicBezTo>
                    <a:pt x="5835" y="5839"/>
                    <a:pt x="5931" y="5743"/>
                    <a:pt x="5931" y="5624"/>
                  </a:cubicBezTo>
                  <a:lnTo>
                    <a:pt x="5931" y="4886"/>
                  </a:lnTo>
                  <a:cubicBezTo>
                    <a:pt x="5931" y="4767"/>
                    <a:pt x="5835" y="4648"/>
                    <a:pt x="5693" y="4648"/>
                  </a:cubicBezTo>
                  <a:lnTo>
                    <a:pt x="5335" y="4648"/>
                  </a:lnTo>
                  <a:lnTo>
                    <a:pt x="5335" y="4315"/>
                  </a:lnTo>
                  <a:close/>
                  <a:moveTo>
                    <a:pt x="3134" y="1"/>
                  </a:moveTo>
                  <a:cubicBezTo>
                    <a:pt x="2066" y="1"/>
                    <a:pt x="980" y="364"/>
                    <a:pt x="72" y="1147"/>
                  </a:cubicBezTo>
                  <a:cubicBezTo>
                    <a:pt x="1" y="1195"/>
                    <a:pt x="1" y="1314"/>
                    <a:pt x="72" y="1385"/>
                  </a:cubicBezTo>
                  <a:lnTo>
                    <a:pt x="6478" y="7791"/>
                  </a:lnTo>
                  <a:cubicBezTo>
                    <a:pt x="6514" y="7827"/>
                    <a:pt x="6556" y="7845"/>
                    <a:pt x="6597" y="7845"/>
                  </a:cubicBezTo>
                  <a:cubicBezTo>
                    <a:pt x="6639" y="7845"/>
                    <a:pt x="6681" y="7827"/>
                    <a:pt x="6717" y="7791"/>
                  </a:cubicBezTo>
                  <a:cubicBezTo>
                    <a:pt x="7574" y="6791"/>
                    <a:pt x="7979" y="5434"/>
                    <a:pt x="7812" y="4124"/>
                  </a:cubicBezTo>
                  <a:cubicBezTo>
                    <a:pt x="7790" y="4059"/>
                    <a:pt x="7733" y="4028"/>
                    <a:pt x="7676" y="4028"/>
                  </a:cubicBezTo>
                  <a:cubicBezTo>
                    <a:pt x="7608" y="4028"/>
                    <a:pt x="7539" y="4070"/>
                    <a:pt x="7526" y="4148"/>
                  </a:cubicBezTo>
                  <a:cubicBezTo>
                    <a:pt x="7669" y="5339"/>
                    <a:pt x="7336" y="6529"/>
                    <a:pt x="6597" y="7458"/>
                  </a:cubicBezTo>
                  <a:lnTo>
                    <a:pt x="5645" y="6505"/>
                  </a:lnTo>
                  <a:lnTo>
                    <a:pt x="5883" y="6505"/>
                  </a:lnTo>
                  <a:cubicBezTo>
                    <a:pt x="6264" y="6505"/>
                    <a:pt x="6574" y="6196"/>
                    <a:pt x="6574" y="5815"/>
                  </a:cubicBezTo>
                  <a:lnTo>
                    <a:pt x="6574" y="4672"/>
                  </a:lnTo>
                  <a:cubicBezTo>
                    <a:pt x="6574" y="4315"/>
                    <a:pt x="6264" y="4005"/>
                    <a:pt x="5883" y="4005"/>
                  </a:cubicBezTo>
                  <a:lnTo>
                    <a:pt x="5335" y="4005"/>
                  </a:lnTo>
                  <a:lnTo>
                    <a:pt x="5335" y="3743"/>
                  </a:lnTo>
                  <a:cubicBezTo>
                    <a:pt x="5693" y="3600"/>
                    <a:pt x="5764" y="3124"/>
                    <a:pt x="5454" y="2910"/>
                  </a:cubicBezTo>
                  <a:cubicBezTo>
                    <a:pt x="5846" y="2474"/>
                    <a:pt x="5522" y="1820"/>
                    <a:pt x="4990" y="1820"/>
                  </a:cubicBezTo>
                  <a:cubicBezTo>
                    <a:pt x="4940" y="1820"/>
                    <a:pt x="4888" y="1826"/>
                    <a:pt x="4835" y="1838"/>
                  </a:cubicBezTo>
                  <a:cubicBezTo>
                    <a:pt x="4774" y="1469"/>
                    <a:pt x="4465" y="1223"/>
                    <a:pt x="4106" y="1223"/>
                  </a:cubicBezTo>
                  <a:cubicBezTo>
                    <a:pt x="4049" y="1223"/>
                    <a:pt x="3990" y="1229"/>
                    <a:pt x="3930" y="1243"/>
                  </a:cubicBezTo>
                  <a:cubicBezTo>
                    <a:pt x="3762" y="835"/>
                    <a:pt x="3395" y="632"/>
                    <a:pt x="3026" y="632"/>
                  </a:cubicBezTo>
                  <a:cubicBezTo>
                    <a:pt x="2663" y="632"/>
                    <a:pt x="2298" y="829"/>
                    <a:pt x="2120" y="1219"/>
                  </a:cubicBezTo>
                  <a:cubicBezTo>
                    <a:pt x="2090" y="1215"/>
                    <a:pt x="2060" y="1213"/>
                    <a:pt x="2031" y="1213"/>
                  </a:cubicBezTo>
                  <a:cubicBezTo>
                    <a:pt x="1685" y="1213"/>
                    <a:pt x="1376" y="1463"/>
                    <a:pt x="1311" y="1814"/>
                  </a:cubicBezTo>
                  <a:cubicBezTo>
                    <a:pt x="1215" y="1814"/>
                    <a:pt x="1120" y="1862"/>
                    <a:pt x="1049" y="1885"/>
                  </a:cubicBezTo>
                  <a:lnTo>
                    <a:pt x="406" y="1266"/>
                  </a:lnTo>
                  <a:cubicBezTo>
                    <a:pt x="1231" y="610"/>
                    <a:pt x="2190" y="306"/>
                    <a:pt x="3134" y="306"/>
                  </a:cubicBezTo>
                  <a:cubicBezTo>
                    <a:pt x="4997" y="306"/>
                    <a:pt x="6799" y="1490"/>
                    <a:pt x="7383" y="3481"/>
                  </a:cubicBezTo>
                  <a:lnTo>
                    <a:pt x="7360" y="3481"/>
                  </a:lnTo>
                  <a:cubicBezTo>
                    <a:pt x="7379" y="3560"/>
                    <a:pt x="7448" y="3606"/>
                    <a:pt x="7525" y="3606"/>
                  </a:cubicBezTo>
                  <a:cubicBezTo>
                    <a:pt x="7541" y="3606"/>
                    <a:pt x="7558" y="3604"/>
                    <a:pt x="7574" y="3600"/>
                  </a:cubicBezTo>
                  <a:cubicBezTo>
                    <a:pt x="7645" y="3576"/>
                    <a:pt x="7693" y="3481"/>
                    <a:pt x="7669" y="3410"/>
                  </a:cubicBezTo>
                  <a:cubicBezTo>
                    <a:pt x="7050" y="1257"/>
                    <a:pt x="5121" y="1"/>
                    <a:pt x="31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7" name="Google Shape;1567;p84"/>
          <p:cNvGrpSpPr/>
          <p:nvPr/>
        </p:nvGrpSpPr>
        <p:grpSpPr>
          <a:xfrm>
            <a:off x="5344368" y="2021344"/>
            <a:ext cx="375032" cy="358514"/>
            <a:chOff x="2445743" y="3856769"/>
            <a:chExt cx="375032" cy="358514"/>
          </a:xfrm>
        </p:grpSpPr>
        <p:sp>
          <p:nvSpPr>
            <p:cNvPr id="1568" name="Google Shape;1568;p84"/>
            <p:cNvSpPr/>
            <p:nvPr/>
          </p:nvSpPr>
          <p:spPr>
            <a:xfrm>
              <a:off x="2652027" y="3943896"/>
              <a:ext cx="98375" cy="76182"/>
            </a:xfrm>
            <a:custGeom>
              <a:avLst/>
              <a:gdLst/>
              <a:ahLst/>
              <a:cxnLst/>
              <a:rect l="l" t="t" r="r" b="b"/>
              <a:pathLst>
                <a:path w="2930" h="2269" extrusionOk="0">
                  <a:moveTo>
                    <a:pt x="1192" y="1"/>
                  </a:moveTo>
                  <a:cubicBezTo>
                    <a:pt x="1120" y="1"/>
                    <a:pt x="1049" y="72"/>
                    <a:pt x="1025" y="144"/>
                  </a:cubicBezTo>
                  <a:cubicBezTo>
                    <a:pt x="1025" y="239"/>
                    <a:pt x="1096" y="334"/>
                    <a:pt x="1192" y="334"/>
                  </a:cubicBezTo>
                  <a:lnTo>
                    <a:pt x="1501" y="334"/>
                  </a:lnTo>
                  <a:cubicBezTo>
                    <a:pt x="1510" y="331"/>
                    <a:pt x="1520" y="330"/>
                    <a:pt x="1529" y="330"/>
                  </a:cubicBezTo>
                  <a:cubicBezTo>
                    <a:pt x="1591" y="330"/>
                    <a:pt x="1647" y="394"/>
                    <a:pt x="1668" y="477"/>
                  </a:cubicBezTo>
                  <a:cubicBezTo>
                    <a:pt x="1668" y="562"/>
                    <a:pt x="1611" y="648"/>
                    <a:pt x="1530" y="648"/>
                  </a:cubicBezTo>
                  <a:cubicBezTo>
                    <a:pt x="1521" y="648"/>
                    <a:pt x="1511" y="646"/>
                    <a:pt x="1501" y="644"/>
                  </a:cubicBezTo>
                  <a:lnTo>
                    <a:pt x="1501" y="668"/>
                  </a:lnTo>
                  <a:lnTo>
                    <a:pt x="525" y="668"/>
                  </a:lnTo>
                  <a:cubicBezTo>
                    <a:pt x="510" y="666"/>
                    <a:pt x="495" y="666"/>
                    <a:pt x="481" y="666"/>
                  </a:cubicBezTo>
                  <a:cubicBezTo>
                    <a:pt x="242" y="666"/>
                    <a:pt x="70" y="849"/>
                    <a:pt x="25" y="1096"/>
                  </a:cubicBezTo>
                  <a:cubicBezTo>
                    <a:pt x="1" y="1382"/>
                    <a:pt x="239" y="1620"/>
                    <a:pt x="525" y="1620"/>
                  </a:cubicBezTo>
                  <a:lnTo>
                    <a:pt x="2454" y="1620"/>
                  </a:lnTo>
                  <a:cubicBezTo>
                    <a:pt x="2549" y="1620"/>
                    <a:pt x="2620" y="1692"/>
                    <a:pt x="2620" y="1787"/>
                  </a:cubicBezTo>
                  <a:lnTo>
                    <a:pt x="2620" y="2168"/>
                  </a:lnTo>
                  <a:cubicBezTo>
                    <a:pt x="2620" y="2168"/>
                    <a:pt x="2620" y="2192"/>
                    <a:pt x="2644" y="2192"/>
                  </a:cubicBezTo>
                  <a:cubicBezTo>
                    <a:pt x="2680" y="2245"/>
                    <a:pt x="2728" y="2268"/>
                    <a:pt x="2775" y="2268"/>
                  </a:cubicBezTo>
                  <a:cubicBezTo>
                    <a:pt x="2855" y="2268"/>
                    <a:pt x="2930" y="2201"/>
                    <a:pt x="2930" y="2097"/>
                  </a:cubicBezTo>
                  <a:lnTo>
                    <a:pt x="2930" y="1477"/>
                  </a:lnTo>
                  <a:cubicBezTo>
                    <a:pt x="2930" y="1382"/>
                    <a:pt x="2859" y="1311"/>
                    <a:pt x="2763" y="1311"/>
                  </a:cubicBezTo>
                  <a:lnTo>
                    <a:pt x="453" y="1311"/>
                  </a:lnTo>
                  <a:cubicBezTo>
                    <a:pt x="453" y="1311"/>
                    <a:pt x="429" y="1287"/>
                    <a:pt x="406" y="1287"/>
                  </a:cubicBezTo>
                  <a:cubicBezTo>
                    <a:pt x="287" y="1192"/>
                    <a:pt x="358" y="977"/>
                    <a:pt x="501" y="977"/>
                  </a:cubicBezTo>
                  <a:lnTo>
                    <a:pt x="1501" y="977"/>
                  </a:lnTo>
                  <a:cubicBezTo>
                    <a:pt x="1739" y="977"/>
                    <a:pt x="1954" y="787"/>
                    <a:pt x="1977" y="525"/>
                  </a:cubicBezTo>
                  <a:cubicBezTo>
                    <a:pt x="2001" y="263"/>
                    <a:pt x="1787" y="1"/>
                    <a:pt x="1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84"/>
            <p:cNvSpPr/>
            <p:nvPr/>
          </p:nvSpPr>
          <p:spPr>
            <a:xfrm>
              <a:off x="2448160" y="3856769"/>
              <a:ext cx="372615" cy="358514"/>
            </a:xfrm>
            <a:custGeom>
              <a:avLst/>
              <a:gdLst/>
              <a:ahLst/>
              <a:cxnLst/>
              <a:rect l="l" t="t" r="r" b="b"/>
              <a:pathLst>
                <a:path w="11098" h="10678" extrusionOk="0">
                  <a:moveTo>
                    <a:pt x="5620" y="0"/>
                  </a:moveTo>
                  <a:cubicBezTo>
                    <a:pt x="2929" y="0"/>
                    <a:pt x="643" y="2024"/>
                    <a:pt x="333" y="4692"/>
                  </a:cubicBezTo>
                  <a:cubicBezTo>
                    <a:pt x="0" y="7383"/>
                    <a:pt x="1739" y="9883"/>
                    <a:pt x="4358" y="10526"/>
                  </a:cubicBezTo>
                  <a:cubicBezTo>
                    <a:pt x="4370" y="10530"/>
                    <a:pt x="4383" y="10532"/>
                    <a:pt x="4397" y="10532"/>
                  </a:cubicBezTo>
                  <a:cubicBezTo>
                    <a:pt x="4460" y="10532"/>
                    <a:pt x="4529" y="10486"/>
                    <a:pt x="4549" y="10407"/>
                  </a:cubicBezTo>
                  <a:cubicBezTo>
                    <a:pt x="4549" y="10336"/>
                    <a:pt x="4501" y="10240"/>
                    <a:pt x="4430" y="10217"/>
                  </a:cubicBezTo>
                  <a:cubicBezTo>
                    <a:pt x="1786" y="9574"/>
                    <a:pt x="143" y="6954"/>
                    <a:pt x="691" y="4311"/>
                  </a:cubicBezTo>
                  <a:cubicBezTo>
                    <a:pt x="1199" y="1940"/>
                    <a:pt x="3269" y="303"/>
                    <a:pt x="5612" y="303"/>
                  </a:cubicBezTo>
                  <a:cubicBezTo>
                    <a:pt x="5905" y="303"/>
                    <a:pt x="6202" y="328"/>
                    <a:pt x="6501" y="381"/>
                  </a:cubicBezTo>
                  <a:cubicBezTo>
                    <a:pt x="9169" y="857"/>
                    <a:pt x="10979" y="3358"/>
                    <a:pt x="10598" y="6049"/>
                  </a:cubicBezTo>
                  <a:cubicBezTo>
                    <a:pt x="10242" y="8538"/>
                    <a:pt x="8102" y="10364"/>
                    <a:pt x="5631" y="10364"/>
                  </a:cubicBezTo>
                  <a:cubicBezTo>
                    <a:pt x="5454" y="10364"/>
                    <a:pt x="5276" y="10355"/>
                    <a:pt x="5096" y="10336"/>
                  </a:cubicBezTo>
                  <a:cubicBezTo>
                    <a:pt x="4882" y="10336"/>
                    <a:pt x="4858" y="10621"/>
                    <a:pt x="5049" y="10645"/>
                  </a:cubicBezTo>
                  <a:cubicBezTo>
                    <a:pt x="5247" y="10667"/>
                    <a:pt x="5444" y="10677"/>
                    <a:pt x="5639" y="10677"/>
                  </a:cubicBezTo>
                  <a:cubicBezTo>
                    <a:pt x="8437" y="10677"/>
                    <a:pt x="10799" y="8492"/>
                    <a:pt x="10955" y="5620"/>
                  </a:cubicBezTo>
                  <a:cubicBezTo>
                    <a:pt x="11098" y="2572"/>
                    <a:pt x="8669" y="0"/>
                    <a:pt x="56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84"/>
            <p:cNvSpPr/>
            <p:nvPr/>
          </p:nvSpPr>
          <p:spPr>
            <a:xfrm>
              <a:off x="2445743" y="3931708"/>
              <a:ext cx="296669" cy="262221"/>
            </a:xfrm>
            <a:custGeom>
              <a:avLst/>
              <a:gdLst/>
              <a:ahLst/>
              <a:cxnLst/>
              <a:rect l="l" t="t" r="r" b="b"/>
              <a:pathLst>
                <a:path w="8836" h="7810" extrusionOk="0">
                  <a:moveTo>
                    <a:pt x="3811" y="3269"/>
                  </a:moveTo>
                  <a:lnTo>
                    <a:pt x="3811" y="3984"/>
                  </a:lnTo>
                  <a:lnTo>
                    <a:pt x="2120" y="3984"/>
                  </a:lnTo>
                  <a:lnTo>
                    <a:pt x="2120" y="3269"/>
                  </a:lnTo>
                  <a:close/>
                  <a:moveTo>
                    <a:pt x="5168" y="3269"/>
                  </a:moveTo>
                  <a:lnTo>
                    <a:pt x="5859" y="3984"/>
                  </a:lnTo>
                  <a:lnTo>
                    <a:pt x="4121" y="3984"/>
                  </a:lnTo>
                  <a:lnTo>
                    <a:pt x="4121" y="3269"/>
                  </a:lnTo>
                  <a:close/>
                  <a:moveTo>
                    <a:pt x="2287" y="388"/>
                  </a:moveTo>
                  <a:lnTo>
                    <a:pt x="4835" y="2960"/>
                  </a:lnTo>
                  <a:lnTo>
                    <a:pt x="2120" y="2960"/>
                  </a:lnTo>
                  <a:cubicBezTo>
                    <a:pt x="1953" y="2960"/>
                    <a:pt x="1811" y="3103"/>
                    <a:pt x="1811" y="3269"/>
                  </a:cubicBezTo>
                  <a:lnTo>
                    <a:pt x="1811" y="3984"/>
                  </a:lnTo>
                  <a:cubicBezTo>
                    <a:pt x="1811" y="4150"/>
                    <a:pt x="1953" y="4293"/>
                    <a:pt x="2120" y="4293"/>
                  </a:cubicBezTo>
                  <a:lnTo>
                    <a:pt x="6169" y="4293"/>
                  </a:lnTo>
                  <a:lnTo>
                    <a:pt x="8383" y="6508"/>
                  </a:lnTo>
                  <a:cubicBezTo>
                    <a:pt x="7621" y="7127"/>
                    <a:pt x="6669" y="7461"/>
                    <a:pt x="5668" y="7461"/>
                  </a:cubicBezTo>
                  <a:cubicBezTo>
                    <a:pt x="2025" y="7461"/>
                    <a:pt x="1" y="3245"/>
                    <a:pt x="2287" y="388"/>
                  </a:cubicBezTo>
                  <a:close/>
                  <a:moveTo>
                    <a:pt x="2263" y="1"/>
                  </a:moveTo>
                  <a:cubicBezTo>
                    <a:pt x="2221" y="1"/>
                    <a:pt x="2180" y="19"/>
                    <a:pt x="2144" y="54"/>
                  </a:cubicBezTo>
                  <a:cubicBezTo>
                    <a:pt x="548" y="1912"/>
                    <a:pt x="667" y="4698"/>
                    <a:pt x="2382" y="6437"/>
                  </a:cubicBezTo>
                  <a:cubicBezTo>
                    <a:pt x="3295" y="7349"/>
                    <a:pt x="4496" y="7809"/>
                    <a:pt x="5701" y="7809"/>
                  </a:cubicBezTo>
                  <a:cubicBezTo>
                    <a:pt x="6790" y="7809"/>
                    <a:pt x="7882" y="7433"/>
                    <a:pt x="8764" y="6675"/>
                  </a:cubicBezTo>
                  <a:cubicBezTo>
                    <a:pt x="8836" y="6603"/>
                    <a:pt x="8836" y="6508"/>
                    <a:pt x="8764" y="6437"/>
                  </a:cubicBezTo>
                  <a:lnTo>
                    <a:pt x="2382" y="54"/>
                  </a:lnTo>
                  <a:cubicBezTo>
                    <a:pt x="2346" y="19"/>
                    <a:pt x="2305" y="1"/>
                    <a:pt x="22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84"/>
            <p:cNvSpPr/>
            <p:nvPr/>
          </p:nvSpPr>
          <p:spPr>
            <a:xfrm>
              <a:off x="2531292" y="3878828"/>
              <a:ext cx="241505" cy="89310"/>
            </a:xfrm>
            <a:custGeom>
              <a:avLst/>
              <a:gdLst/>
              <a:ahLst/>
              <a:cxnLst/>
              <a:rect l="l" t="t" r="r" b="b"/>
              <a:pathLst>
                <a:path w="7193" h="2660" extrusionOk="0">
                  <a:moveTo>
                    <a:pt x="3144" y="0"/>
                  </a:moveTo>
                  <a:cubicBezTo>
                    <a:pt x="2062" y="0"/>
                    <a:pt x="969" y="373"/>
                    <a:pt x="72" y="1153"/>
                  </a:cubicBezTo>
                  <a:cubicBezTo>
                    <a:pt x="1" y="1201"/>
                    <a:pt x="1" y="1320"/>
                    <a:pt x="72" y="1367"/>
                  </a:cubicBezTo>
                  <a:lnTo>
                    <a:pt x="1311" y="2606"/>
                  </a:lnTo>
                  <a:cubicBezTo>
                    <a:pt x="1346" y="2641"/>
                    <a:pt x="1388" y="2659"/>
                    <a:pt x="1430" y="2659"/>
                  </a:cubicBezTo>
                  <a:cubicBezTo>
                    <a:pt x="1471" y="2659"/>
                    <a:pt x="1513" y="2641"/>
                    <a:pt x="1549" y="2606"/>
                  </a:cubicBezTo>
                  <a:cubicBezTo>
                    <a:pt x="1596" y="2534"/>
                    <a:pt x="1596" y="2439"/>
                    <a:pt x="1549" y="2391"/>
                  </a:cubicBezTo>
                  <a:lnTo>
                    <a:pt x="429" y="1272"/>
                  </a:lnTo>
                  <a:cubicBezTo>
                    <a:pt x="1239" y="622"/>
                    <a:pt x="2198" y="311"/>
                    <a:pt x="3148" y="311"/>
                  </a:cubicBezTo>
                  <a:cubicBezTo>
                    <a:pt x="4601" y="311"/>
                    <a:pt x="6034" y="1038"/>
                    <a:pt x="6883" y="2391"/>
                  </a:cubicBezTo>
                  <a:cubicBezTo>
                    <a:pt x="6899" y="2438"/>
                    <a:pt x="6944" y="2464"/>
                    <a:pt x="6999" y="2464"/>
                  </a:cubicBezTo>
                  <a:cubicBezTo>
                    <a:pt x="7030" y="2464"/>
                    <a:pt x="7064" y="2456"/>
                    <a:pt x="7098" y="2439"/>
                  </a:cubicBezTo>
                  <a:cubicBezTo>
                    <a:pt x="7169" y="2391"/>
                    <a:pt x="7193" y="2296"/>
                    <a:pt x="7145" y="2225"/>
                  </a:cubicBezTo>
                  <a:cubicBezTo>
                    <a:pt x="6245" y="776"/>
                    <a:pt x="4705"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84"/>
            <p:cNvSpPr/>
            <p:nvPr/>
          </p:nvSpPr>
          <p:spPr>
            <a:xfrm>
              <a:off x="2590484" y="3971897"/>
              <a:ext cx="215115" cy="168949"/>
            </a:xfrm>
            <a:custGeom>
              <a:avLst/>
              <a:gdLst/>
              <a:ahLst/>
              <a:cxnLst/>
              <a:rect l="l" t="t" r="r" b="b"/>
              <a:pathLst>
                <a:path w="6407" h="5032" extrusionOk="0">
                  <a:moveTo>
                    <a:pt x="4287" y="2072"/>
                  </a:moveTo>
                  <a:lnTo>
                    <a:pt x="4287" y="2787"/>
                  </a:lnTo>
                  <a:lnTo>
                    <a:pt x="2953" y="2787"/>
                  </a:lnTo>
                  <a:lnTo>
                    <a:pt x="2239" y="2072"/>
                  </a:lnTo>
                  <a:close/>
                  <a:moveTo>
                    <a:pt x="4953" y="2072"/>
                  </a:moveTo>
                  <a:lnTo>
                    <a:pt x="4953" y="2787"/>
                  </a:lnTo>
                  <a:lnTo>
                    <a:pt x="4596" y="2787"/>
                  </a:lnTo>
                  <a:lnTo>
                    <a:pt x="4596" y="2072"/>
                  </a:lnTo>
                  <a:close/>
                  <a:moveTo>
                    <a:pt x="5557" y="0"/>
                  </a:moveTo>
                  <a:cubicBezTo>
                    <a:pt x="5453" y="0"/>
                    <a:pt x="5344" y="99"/>
                    <a:pt x="5406" y="239"/>
                  </a:cubicBezTo>
                  <a:cubicBezTo>
                    <a:pt x="6025" y="1691"/>
                    <a:pt x="5811" y="3406"/>
                    <a:pt x="4811" y="4644"/>
                  </a:cubicBezTo>
                  <a:lnTo>
                    <a:pt x="3263" y="3096"/>
                  </a:lnTo>
                  <a:lnTo>
                    <a:pt x="4977" y="3096"/>
                  </a:lnTo>
                  <a:cubicBezTo>
                    <a:pt x="5144" y="3096"/>
                    <a:pt x="5263" y="2953"/>
                    <a:pt x="5263" y="2811"/>
                  </a:cubicBezTo>
                  <a:lnTo>
                    <a:pt x="5263" y="2072"/>
                  </a:lnTo>
                  <a:cubicBezTo>
                    <a:pt x="5263" y="1906"/>
                    <a:pt x="5144" y="1763"/>
                    <a:pt x="4977" y="1763"/>
                  </a:cubicBezTo>
                  <a:lnTo>
                    <a:pt x="1929" y="1763"/>
                  </a:lnTo>
                  <a:lnTo>
                    <a:pt x="286" y="120"/>
                  </a:lnTo>
                  <a:cubicBezTo>
                    <a:pt x="253" y="86"/>
                    <a:pt x="209" y="69"/>
                    <a:pt x="167" y="69"/>
                  </a:cubicBezTo>
                  <a:cubicBezTo>
                    <a:pt x="119" y="69"/>
                    <a:pt x="73" y="92"/>
                    <a:pt x="48" y="143"/>
                  </a:cubicBezTo>
                  <a:cubicBezTo>
                    <a:pt x="0" y="191"/>
                    <a:pt x="0" y="286"/>
                    <a:pt x="48" y="334"/>
                  </a:cubicBezTo>
                  <a:lnTo>
                    <a:pt x="4715" y="4978"/>
                  </a:lnTo>
                  <a:cubicBezTo>
                    <a:pt x="4739" y="5013"/>
                    <a:pt x="4781" y="5031"/>
                    <a:pt x="4823" y="5031"/>
                  </a:cubicBezTo>
                  <a:cubicBezTo>
                    <a:pt x="4864" y="5031"/>
                    <a:pt x="4906" y="5013"/>
                    <a:pt x="4930" y="4978"/>
                  </a:cubicBezTo>
                  <a:cubicBezTo>
                    <a:pt x="6097" y="3644"/>
                    <a:pt x="6406" y="1739"/>
                    <a:pt x="5692" y="96"/>
                  </a:cubicBezTo>
                  <a:cubicBezTo>
                    <a:pt x="5667" y="29"/>
                    <a:pt x="5613" y="0"/>
                    <a:pt x="555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sp>
        <p:nvSpPr>
          <p:cNvPr id="1577" name="Google Shape;1577;p85"/>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Chest pain type</a:t>
            </a:r>
            <a:endParaRPr/>
          </a:p>
          <a:p>
            <a:pPr marL="0" lvl="0" indent="0" algn="ctr" rtl="0">
              <a:lnSpc>
                <a:spcPct val="100000"/>
              </a:lnSpc>
              <a:spcBef>
                <a:spcPts val="0"/>
              </a:spcBef>
              <a:spcAft>
                <a:spcPts val="0"/>
              </a:spcAft>
              <a:buSzPts val="3500"/>
              <a:buNone/>
            </a:pPr>
            <a:endParaRPr>
              <a:solidFill>
                <a:srgbClr val="A5B7C5"/>
              </a:solidFill>
            </a:endParaRPr>
          </a:p>
        </p:txBody>
      </p:sp>
      <p:sp>
        <p:nvSpPr>
          <p:cNvPr id="1578" name="Google Shape;1578;p85"/>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579" name="Google Shape;1579;p85"/>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By seeing the distribution of Heart Disease by Chest Pain Type, we have 4 chest pain types as shown in the graph.</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People who have Typical Angina Chest Pain are least likely to have Heart Disease, on the contrary, people who have Non-anginal Chest Pain are more likely to have Heart Disease.</a:t>
            </a:r>
            <a:endParaRPr/>
          </a:p>
        </p:txBody>
      </p:sp>
      <p:grpSp>
        <p:nvGrpSpPr>
          <p:cNvPr id="1580" name="Google Shape;1580;p85"/>
          <p:cNvGrpSpPr/>
          <p:nvPr/>
        </p:nvGrpSpPr>
        <p:grpSpPr>
          <a:xfrm>
            <a:off x="322957" y="1415667"/>
            <a:ext cx="4788557" cy="3614999"/>
            <a:chOff x="4874925" y="1828707"/>
            <a:chExt cx="3325849" cy="2551344"/>
          </a:xfrm>
        </p:grpSpPr>
        <p:sp>
          <p:nvSpPr>
            <p:cNvPr id="1581" name="Google Shape;1581;p85"/>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85"/>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85"/>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85"/>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5" name="Google Shape;1585;p85"/>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6" name="Google Shape;1586;p85"/>
          <p:cNvPicPr preferRelativeResize="0"/>
          <p:nvPr/>
        </p:nvPicPr>
        <p:blipFill>
          <a:blip r:embed="rId3">
            <a:alphaModFix/>
          </a:blip>
          <a:stretch>
            <a:fillRect/>
          </a:stretch>
        </p:blipFill>
        <p:spPr>
          <a:xfrm>
            <a:off x="529700" y="1637725"/>
            <a:ext cx="4380600" cy="243060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cxnSp>
        <p:nvCxnSpPr>
          <p:cNvPr id="1591" name="Google Shape;1591;p86"/>
          <p:cNvCxnSpPr>
            <a:stCxn id="1592" idx="6"/>
            <a:endCxn id="1593" idx="2"/>
          </p:cNvCxnSpPr>
          <p:nvPr/>
        </p:nvCxnSpPr>
        <p:spPr>
          <a:xfrm>
            <a:off x="2117525" y="2200675"/>
            <a:ext cx="1069500" cy="0"/>
          </a:xfrm>
          <a:prstGeom prst="straightConnector1">
            <a:avLst/>
          </a:prstGeom>
          <a:noFill/>
          <a:ln w="19050" cap="flat" cmpd="sng">
            <a:solidFill>
              <a:schemeClr val="dk2"/>
            </a:solidFill>
            <a:prstDash val="solid"/>
            <a:round/>
            <a:headEnd type="none" w="sm" len="sm"/>
            <a:tailEnd type="none" w="sm" len="sm"/>
          </a:ln>
        </p:spPr>
      </p:cxnSp>
      <p:cxnSp>
        <p:nvCxnSpPr>
          <p:cNvPr id="1594" name="Google Shape;1594;p86"/>
          <p:cNvCxnSpPr>
            <a:stCxn id="1593" idx="6"/>
            <a:endCxn id="1595" idx="2"/>
          </p:cNvCxnSpPr>
          <p:nvPr/>
        </p:nvCxnSpPr>
        <p:spPr>
          <a:xfrm>
            <a:off x="4037375" y="2200675"/>
            <a:ext cx="1083000" cy="0"/>
          </a:xfrm>
          <a:prstGeom prst="straightConnector1">
            <a:avLst/>
          </a:prstGeom>
          <a:noFill/>
          <a:ln w="19050" cap="flat" cmpd="sng">
            <a:solidFill>
              <a:schemeClr val="dk2"/>
            </a:solidFill>
            <a:prstDash val="solid"/>
            <a:round/>
            <a:headEnd type="none" w="sm" len="sm"/>
            <a:tailEnd type="none" w="sm" len="sm"/>
          </a:ln>
        </p:spPr>
      </p:cxnSp>
      <p:sp>
        <p:nvSpPr>
          <p:cNvPr id="1596" name="Google Shape;1596;p8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Resting ECG results</a:t>
            </a:r>
            <a:endParaRPr/>
          </a:p>
        </p:txBody>
      </p:sp>
      <p:sp>
        <p:nvSpPr>
          <p:cNvPr id="1597" name="Google Shape;1597;p86"/>
          <p:cNvSpPr txBox="1">
            <a:spLocks noGrp="1"/>
          </p:cNvSpPr>
          <p:nvPr>
            <p:ph type="title" idx="4294967295"/>
          </p:nvPr>
        </p:nvSpPr>
        <p:spPr>
          <a:xfrm>
            <a:off x="2652233"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depression of &gt; 0.05 mV</a:t>
            </a:r>
            <a:endParaRPr sz="2000"/>
          </a:p>
        </p:txBody>
      </p:sp>
      <p:sp>
        <p:nvSpPr>
          <p:cNvPr id="1598" name="Google Shape;1598;p86"/>
          <p:cNvSpPr txBox="1">
            <a:spLocks noGrp="1"/>
          </p:cNvSpPr>
          <p:nvPr>
            <p:ph type="title" idx="4294967295"/>
          </p:nvPr>
        </p:nvSpPr>
        <p:spPr>
          <a:xfrm>
            <a:off x="732375"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Normal</a:t>
            </a:r>
            <a:endParaRPr sz="2000"/>
          </a:p>
        </p:txBody>
      </p:sp>
      <p:cxnSp>
        <p:nvCxnSpPr>
          <p:cNvPr id="1599" name="Google Shape;1599;p86"/>
          <p:cNvCxnSpPr>
            <a:stCxn id="1595" idx="6"/>
            <a:endCxn id="1600" idx="2"/>
          </p:cNvCxnSpPr>
          <p:nvPr/>
        </p:nvCxnSpPr>
        <p:spPr>
          <a:xfrm>
            <a:off x="5943400" y="2200650"/>
            <a:ext cx="1081800" cy="0"/>
          </a:xfrm>
          <a:prstGeom prst="straightConnector1">
            <a:avLst/>
          </a:prstGeom>
          <a:noFill/>
          <a:ln w="19050" cap="flat" cmpd="sng">
            <a:solidFill>
              <a:schemeClr val="dk2"/>
            </a:solidFill>
            <a:prstDash val="solid"/>
            <a:round/>
            <a:headEnd type="none" w="sm" len="sm"/>
            <a:tailEnd type="none" w="sm" len="sm"/>
          </a:ln>
        </p:spPr>
      </p:cxnSp>
      <p:cxnSp>
        <p:nvCxnSpPr>
          <p:cNvPr id="1601" name="Google Shape;1601;p86"/>
          <p:cNvCxnSpPr>
            <a:stCxn id="1592" idx="4"/>
            <a:endCxn id="1598" idx="0"/>
          </p:cNvCxnSpPr>
          <p:nvPr/>
        </p:nvCxnSpPr>
        <p:spPr>
          <a:xfrm>
            <a:off x="169227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602" name="Google Shape;1602;p86"/>
          <p:cNvCxnSpPr>
            <a:stCxn id="1593" idx="4"/>
            <a:endCxn id="1597" idx="0"/>
          </p:cNvCxnSpPr>
          <p:nvPr/>
        </p:nvCxnSpPr>
        <p:spPr>
          <a:xfrm>
            <a:off x="361212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603" name="Google Shape;1603;p86"/>
          <p:cNvCxnSpPr>
            <a:stCxn id="1595" idx="4"/>
            <a:endCxn id="1604" idx="0"/>
          </p:cNvCxnSpPr>
          <p:nvPr/>
        </p:nvCxnSpPr>
        <p:spPr>
          <a:xfrm>
            <a:off x="5531950" y="2612100"/>
            <a:ext cx="426300" cy="469800"/>
          </a:xfrm>
          <a:prstGeom prst="straightConnector1">
            <a:avLst/>
          </a:prstGeom>
          <a:noFill/>
          <a:ln w="19050" cap="flat" cmpd="sng">
            <a:solidFill>
              <a:schemeClr val="accent1"/>
            </a:solidFill>
            <a:prstDash val="solid"/>
            <a:round/>
            <a:headEnd type="none" w="sm" len="sm"/>
            <a:tailEnd type="oval" w="med" len="med"/>
          </a:ln>
        </p:spPr>
      </p:cxnSp>
      <p:sp>
        <p:nvSpPr>
          <p:cNvPr id="1604" name="Google Shape;1604;p86"/>
          <p:cNvSpPr txBox="1">
            <a:spLocks noGrp="1"/>
          </p:cNvSpPr>
          <p:nvPr>
            <p:ph type="title" idx="4294967295"/>
          </p:nvPr>
        </p:nvSpPr>
        <p:spPr>
          <a:xfrm>
            <a:off x="4572075" y="3081975"/>
            <a:ext cx="2772300" cy="82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left ventricular hypertrophy by Estes' criteria</a:t>
            </a:r>
            <a:endParaRPr sz="2000"/>
          </a:p>
        </p:txBody>
      </p:sp>
      <p:sp>
        <p:nvSpPr>
          <p:cNvPr id="1592" name="Google Shape;1592;p86"/>
          <p:cNvSpPr/>
          <p:nvPr/>
        </p:nvSpPr>
        <p:spPr>
          <a:xfrm>
            <a:off x="126702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86"/>
          <p:cNvSpPr/>
          <p:nvPr/>
        </p:nvSpPr>
        <p:spPr>
          <a:xfrm>
            <a:off x="318687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86"/>
          <p:cNvSpPr/>
          <p:nvPr/>
        </p:nvSpPr>
        <p:spPr>
          <a:xfrm>
            <a:off x="5120500" y="1789200"/>
            <a:ext cx="822900"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5" name="Google Shape;1605;p86"/>
          <p:cNvGrpSpPr/>
          <p:nvPr/>
        </p:nvGrpSpPr>
        <p:grpSpPr>
          <a:xfrm>
            <a:off x="3404466" y="2021494"/>
            <a:ext cx="429088" cy="358212"/>
            <a:chOff x="881316" y="3276257"/>
            <a:chExt cx="429089" cy="358212"/>
          </a:xfrm>
        </p:grpSpPr>
        <p:sp>
          <p:nvSpPr>
            <p:cNvPr id="1606" name="Google Shape;1606;p86"/>
            <p:cNvSpPr/>
            <p:nvPr/>
          </p:nvSpPr>
          <p:spPr>
            <a:xfrm>
              <a:off x="1093980" y="3365029"/>
              <a:ext cx="22596" cy="18399"/>
            </a:xfrm>
            <a:custGeom>
              <a:avLst/>
              <a:gdLst/>
              <a:ahLst/>
              <a:cxnLst/>
              <a:rect l="l" t="t" r="r" b="b"/>
              <a:pathLst>
                <a:path w="673" h="548" extrusionOk="0">
                  <a:moveTo>
                    <a:pt x="454" y="1"/>
                  </a:moveTo>
                  <a:cubicBezTo>
                    <a:pt x="419" y="1"/>
                    <a:pt x="382" y="15"/>
                    <a:pt x="349" y="48"/>
                  </a:cubicBezTo>
                  <a:lnTo>
                    <a:pt x="110" y="286"/>
                  </a:lnTo>
                  <a:cubicBezTo>
                    <a:pt x="1" y="396"/>
                    <a:pt x="102" y="548"/>
                    <a:pt x="219" y="548"/>
                  </a:cubicBezTo>
                  <a:cubicBezTo>
                    <a:pt x="254" y="548"/>
                    <a:pt x="292" y="534"/>
                    <a:pt x="325" y="500"/>
                  </a:cubicBezTo>
                  <a:lnTo>
                    <a:pt x="563" y="262"/>
                  </a:lnTo>
                  <a:cubicBezTo>
                    <a:pt x="673" y="153"/>
                    <a:pt x="572" y="1"/>
                    <a:pt x="4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86"/>
            <p:cNvSpPr/>
            <p:nvPr/>
          </p:nvSpPr>
          <p:spPr>
            <a:xfrm>
              <a:off x="1127252" y="3395213"/>
              <a:ext cx="21119" cy="18601"/>
            </a:xfrm>
            <a:custGeom>
              <a:avLst/>
              <a:gdLst/>
              <a:ahLst/>
              <a:cxnLst/>
              <a:rect l="l" t="t" r="r" b="b"/>
              <a:pathLst>
                <a:path w="629" h="554" extrusionOk="0">
                  <a:moveTo>
                    <a:pt x="164" y="0"/>
                  </a:moveTo>
                  <a:cubicBezTo>
                    <a:pt x="126" y="0"/>
                    <a:pt x="84" y="18"/>
                    <a:pt x="48" y="54"/>
                  </a:cubicBezTo>
                  <a:cubicBezTo>
                    <a:pt x="1" y="125"/>
                    <a:pt x="1" y="221"/>
                    <a:pt x="48" y="268"/>
                  </a:cubicBezTo>
                  <a:lnTo>
                    <a:pt x="286" y="506"/>
                  </a:lnTo>
                  <a:cubicBezTo>
                    <a:pt x="320" y="540"/>
                    <a:pt x="358" y="554"/>
                    <a:pt x="395" y="554"/>
                  </a:cubicBezTo>
                  <a:cubicBezTo>
                    <a:pt x="518" y="554"/>
                    <a:pt x="629" y="402"/>
                    <a:pt x="501" y="292"/>
                  </a:cubicBezTo>
                  <a:lnTo>
                    <a:pt x="263" y="54"/>
                  </a:lnTo>
                  <a:cubicBezTo>
                    <a:pt x="239" y="18"/>
                    <a:pt x="203" y="0"/>
                    <a:pt x="1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86"/>
            <p:cNvSpPr/>
            <p:nvPr/>
          </p:nvSpPr>
          <p:spPr>
            <a:xfrm>
              <a:off x="1062016" y="3395415"/>
              <a:ext cx="21287" cy="18601"/>
            </a:xfrm>
            <a:custGeom>
              <a:avLst/>
              <a:gdLst/>
              <a:ahLst/>
              <a:cxnLst/>
              <a:rect l="l" t="t" r="r" b="b"/>
              <a:pathLst>
                <a:path w="634" h="554" extrusionOk="0">
                  <a:moveTo>
                    <a:pt x="218" y="1"/>
                  </a:moveTo>
                  <a:cubicBezTo>
                    <a:pt x="101" y="1"/>
                    <a:pt x="0" y="153"/>
                    <a:pt x="110" y="262"/>
                  </a:cubicBezTo>
                  <a:lnTo>
                    <a:pt x="348" y="500"/>
                  </a:lnTo>
                  <a:cubicBezTo>
                    <a:pt x="372" y="536"/>
                    <a:pt x="408" y="554"/>
                    <a:pt x="446" y="554"/>
                  </a:cubicBezTo>
                  <a:cubicBezTo>
                    <a:pt x="485" y="554"/>
                    <a:pt x="527" y="536"/>
                    <a:pt x="562" y="500"/>
                  </a:cubicBezTo>
                  <a:cubicBezTo>
                    <a:pt x="634" y="453"/>
                    <a:pt x="634" y="334"/>
                    <a:pt x="562" y="286"/>
                  </a:cubicBezTo>
                  <a:lnTo>
                    <a:pt x="324" y="48"/>
                  </a:lnTo>
                  <a:cubicBezTo>
                    <a:pt x="291" y="15"/>
                    <a:pt x="254" y="1"/>
                    <a:pt x="2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86"/>
            <p:cNvSpPr/>
            <p:nvPr/>
          </p:nvSpPr>
          <p:spPr>
            <a:xfrm>
              <a:off x="881316" y="3276257"/>
              <a:ext cx="429089" cy="358212"/>
            </a:xfrm>
            <a:custGeom>
              <a:avLst/>
              <a:gdLst/>
              <a:ahLst/>
              <a:cxnLst/>
              <a:rect l="l" t="t" r="r" b="b"/>
              <a:pathLst>
                <a:path w="12780" h="10669" extrusionOk="0">
                  <a:moveTo>
                    <a:pt x="6101" y="0"/>
                  </a:moveTo>
                  <a:cubicBezTo>
                    <a:pt x="4051" y="0"/>
                    <a:pt x="2037" y="1168"/>
                    <a:pt x="1158" y="3287"/>
                  </a:cubicBezTo>
                  <a:cubicBezTo>
                    <a:pt x="1096" y="3410"/>
                    <a:pt x="1203" y="3503"/>
                    <a:pt x="1305" y="3503"/>
                  </a:cubicBezTo>
                  <a:cubicBezTo>
                    <a:pt x="1362" y="3503"/>
                    <a:pt x="1418" y="3474"/>
                    <a:pt x="1443" y="3406"/>
                  </a:cubicBezTo>
                  <a:cubicBezTo>
                    <a:pt x="2250" y="1482"/>
                    <a:pt x="4099" y="320"/>
                    <a:pt x="6059" y="320"/>
                  </a:cubicBezTo>
                  <a:cubicBezTo>
                    <a:pt x="6646" y="320"/>
                    <a:pt x="7244" y="424"/>
                    <a:pt x="7826" y="644"/>
                  </a:cubicBezTo>
                  <a:cubicBezTo>
                    <a:pt x="10350" y="1597"/>
                    <a:pt x="11660" y="4383"/>
                    <a:pt x="10779" y="6931"/>
                  </a:cubicBezTo>
                  <a:cubicBezTo>
                    <a:pt x="10082" y="9001"/>
                    <a:pt x="8145" y="10316"/>
                    <a:pt x="6064" y="10316"/>
                  </a:cubicBezTo>
                  <a:cubicBezTo>
                    <a:pt x="5583" y="10316"/>
                    <a:pt x="5094" y="10246"/>
                    <a:pt x="4611" y="10098"/>
                  </a:cubicBezTo>
                  <a:cubicBezTo>
                    <a:pt x="2015" y="9312"/>
                    <a:pt x="538" y="6621"/>
                    <a:pt x="1229" y="4026"/>
                  </a:cubicBezTo>
                  <a:cubicBezTo>
                    <a:pt x="1271" y="3899"/>
                    <a:pt x="1173" y="3815"/>
                    <a:pt x="1080" y="3815"/>
                  </a:cubicBezTo>
                  <a:cubicBezTo>
                    <a:pt x="1015" y="3815"/>
                    <a:pt x="953" y="3856"/>
                    <a:pt x="943" y="3954"/>
                  </a:cubicBezTo>
                  <a:cubicBezTo>
                    <a:pt x="1" y="7431"/>
                    <a:pt x="2706" y="10669"/>
                    <a:pt x="6062" y="10669"/>
                  </a:cubicBezTo>
                  <a:cubicBezTo>
                    <a:pt x="6521" y="10669"/>
                    <a:pt x="6992" y="10608"/>
                    <a:pt x="7468" y="10479"/>
                  </a:cubicBezTo>
                  <a:cubicBezTo>
                    <a:pt x="11445" y="9408"/>
                    <a:pt x="12779" y="4454"/>
                    <a:pt x="9850" y="1549"/>
                  </a:cubicBezTo>
                  <a:cubicBezTo>
                    <a:pt x="8788" y="496"/>
                    <a:pt x="7437" y="0"/>
                    <a:pt x="61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86"/>
            <p:cNvSpPr/>
            <p:nvPr/>
          </p:nvSpPr>
          <p:spPr>
            <a:xfrm>
              <a:off x="894578" y="3349618"/>
              <a:ext cx="295863" cy="262892"/>
            </a:xfrm>
            <a:custGeom>
              <a:avLst/>
              <a:gdLst/>
              <a:ahLst/>
              <a:cxnLst/>
              <a:rect l="l" t="t" r="r" b="b"/>
              <a:pathLst>
                <a:path w="8812" h="7830" extrusionOk="0">
                  <a:moveTo>
                    <a:pt x="2811" y="959"/>
                  </a:moveTo>
                  <a:lnTo>
                    <a:pt x="4192" y="2341"/>
                  </a:lnTo>
                  <a:lnTo>
                    <a:pt x="2430" y="2341"/>
                  </a:lnTo>
                  <a:cubicBezTo>
                    <a:pt x="2263" y="2341"/>
                    <a:pt x="2144" y="2245"/>
                    <a:pt x="2168" y="2198"/>
                  </a:cubicBezTo>
                  <a:cubicBezTo>
                    <a:pt x="2263" y="1745"/>
                    <a:pt x="2501" y="1317"/>
                    <a:pt x="2811" y="959"/>
                  </a:cubicBezTo>
                  <a:close/>
                  <a:moveTo>
                    <a:pt x="2240" y="3292"/>
                  </a:moveTo>
                  <a:cubicBezTo>
                    <a:pt x="2247" y="3292"/>
                    <a:pt x="2255" y="3292"/>
                    <a:pt x="2263" y="3293"/>
                  </a:cubicBezTo>
                  <a:lnTo>
                    <a:pt x="3073" y="3293"/>
                  </a:lnTo>
                  <a:cubicBezTo>
                    <a:pt x="3144" y="3293"/>
                    <a:pt x="3239" y="3365"/>
                    <a:pt x="3239" y="3460"/>
                  </a:cubicBezTo>
                  <a:lnTo>
                    <a:pt x="3239" y="3627"/>
                  </a:lnTo>
                  <a:cubicBezTo>
                    <a:pt x="3204" y="3623"/>
                    <a:pt x="3171" y="3621"/>
                    <a:pt x="3140" y="3621"/>
                  </a:cubicBezTo>
                  <a:cubicBezTo>
                    <a:pt x="2805" y="3621"/>
                    <a:pt x="2767" y="3841"/>
                    <a:pt x="2549" y="3841"/>
                  </a:cubicBezTo>
                  <a:cubicBezTo>
                    <a:pt x="2382" y="3841"/>
                    <a:pt x="2334" y="3746"/>
                    <a:pt x="2191" y="3674"/>
                  </a:cubicBezTo>
                  <a:cubicBezTo>
                    <a:pt x="1985" y="3583"/>
                    <a:pt x="2044" y="3292"/>
                    <a:pt x="2240" y="3292"/>
                  </a:cubicBezTo>
                  <a:close/>
                  <a:moveTo>
                    <a:pt x="5144" y="3293"/>
                  </a:moveTo>
                  <a:lnTo>
                    <a:pt x="5502" y="3627"/>
                  </a:lnTo>
                  <a:cubicBezTo>
                    <a:pt x="5287" y="3698"/>
                    <a:pt x="5264" y="3841"/>
                    <a:pt x="5049" y="3841"/>
                  </a:cubicBezTo>
                  <a:cubicBezTo>
                    <a:pt x="4811" y="3841"/>
                    <a:pt x="4787" y="3627"/>
                    <a:pt x="4406" y="3627"/>
                  </a:cubicBezTo>
                  <a:cubicBezTo>
                    <a:pt x="4390" y="3619"/>
                    <a:pt x="4374" y="3616"/>
                    <a:pt x="4358" y="3616"/>
                  </a:cubicBezTo>
                  <a:cubicBezTo>
                    <a:pt x="4324" y="3616"/>
                    <a:pt x="4287" y="3627"/>
                    <a:pt x="4240" y="3627"/>
                  </a:cubicBezTo>
                  <a:lnTo>
                    <a:pt x="4240" y="3460"/>
                  </a:lnTo>
                  <a:cubicBezTo>
                    <a:pt x="4240" y="3365"/>
                    <a:pt x="4335" y="3293"/>
                    <a:pt x="4406" y="3293"/>
                  </a:cubicBezTo>
                  <a:close/>
                  <a:moveTo>
                    <a:pt x="3150" y="3906"/>
                  </a:moveTo>
                  <a:cubicBezTo>
                    <a:pt x="3170" y="3906"/>
                    <a:pt x="3192" y="3908"/>
                    <a:pt x="3216" y="3912"/>
                  </a:cubicBezTo>
                  <a:cubicBezTo>
                    <a:pt x="3192" y="4103"/>
                    <a:pt x="3216" y="4293"/>
                    <a:pt x="3263" y="4460"/>
                  </a:cubicBezTo>
                  <a:lnTo>
                    <a:pt x="3073" y="4460"/>
                  </a:lnTo>
                  <a:cubicBezTo>
                    <a:pt x="2858" y="4460"/>
                    <a:pt x="2692" y="4317"/>
                    <a:pt x="2620" y="4127"/>
                  </a:cubicBezTo>
                  <a:cubicBezTo>
                    <a:pt x="2923" y="4105"/>
                    <a:pt x="2951" y="3906"/>
                    <a:pt x="3150" y="3906"/>
                  </a:cubicBezTo>
                  <a:close/>
                  <a:moveTo>
                    <a:pt x="4501" y="2650"/>
                  </a:moveTo>
                  <a:lnTo>
                    <a:pt x="4835" y="2984"/>
                  </a:lnTo>
                  <a:lnTo>
                    <a:pt x="4430" y="2984"/>
                  </a:lnTo>
                  <a:cubicBezTo>
                    <a:pt x="4144" y="2984"/>
                    <a:pt x="3930" y="3198"/>
                    <a:pt x="3930" y="3460"/>
                  </a:cubicBezTo>
                  <a:lnTo>
                    <a:pt x="3930" y="4270"/>
                  </a:lnTo>
                  <a:cubicBezTo>
                    <a:pt x="3930" y="4365"/>
                    <a:pt x="3858" y="4460"/>
                    <a:pt x="3739" y="4460"/>
                  </a:cubicBezTo>
                  <a:cubicBezTo>
                    <a:pt x="3620" y="4460"/>
                    <a:pt x="3525" y="4365"/>
                    <a:pt x="3549" y="4270"/>
                  </a:cubicBezTo>
                  <a:lnTo>
                    <a:pt x="3549" y="3460"/>
                  </a:lnTo>
                  <a:cubicBezTo>
                    <a:pt x="3525" y="3198"/>
                    <a:pt x="3311" y="2984"/>
                    <a:pt x="3049" y="2984"/>
                  </a:cubicBezTo>
                  <a:lnTo>
                    <a:pt x="2120" y="2984"/>
                  </a:lnTo>
                  <a:cubicBezTo>
                    <a:pt x="2025" y="2984"/>
                    <a:pt x="1953" y="2912"/>
                    <a:pt x="1953" y="2817"/>
                  </a:cubicBezTo>
                  <a:cubicBezTo>
                    <a:pt x="1953" y="2722"/>
                    <a:pt x="2025" y="2650"/>
                    <a:pt x="2120" y="2650"/>
                  </a:cubicBezTo>
                  <a:close/>
                  <a:moveTo>
                    <a:pt x="4430" y="3912"/>
                  </a:moveTo>
                  <a:cubicBezTo>
                    <a:pt x="4644" y="3912"/>
                    <a:pt x="4692" y="4127"/>
                    <a:pt x="5049" y="4127"/>
                  </a:cubicBezTo>
                  <a:cubicBezTo>
                    <a:pt x="5216" y="4127"/>
                    <a:pt x="5383" y="4055"/>
                    <a:pt x="5526" y="3960"/>
                  </a:cubicBezTo>
                  <a:lnTo>
                    <a:pt x="5526" y="4103"/>
                  </a:lnTo>
                  <a:cubicBezTo>
                    <a:pt x="5526" y="4293"/>
                    <a:pt x="5359" y="4460"/>
                    <a:pt x="5168" y="4460"/>
                  </a:cubicBezTo>
                  <a:lnTo>
                    <a:pt x="4216" y="4460"/>
                  </a:lnTo>
                  <a:cubicBezTo>
                    <a:pt x="4263" y="4293"/>
                    <a:pt x="4263" y="4127"/>
                    <a:pt x="4263" y="3960"/>
                  </a:cubicBezTo>
                  <a:cubicBezTo>
                    <a:pt x="4311" y="3936"/>
                    <a:pt x="4359" y="3912"/>
                    <a:pt x="4430" y="3912"/>
                  </a:cubicBezTo>
                  <a:close/>
                  <a:moveTo>
                    <a:pt x="5835" y="3960"/>
                  </a:moveTo>
                  <a:lnTo>
                    <a:pt x="6335" y="4460"/>
                  </a:lnTo>
                  <a:lnTo>
                    <a:pt x="6216" y="4460"/>
                  </a:lnTo>
                  <a:cubicBezTo>
                    <a:pt x="6002" y="4460"/>
                    <a:pt x="5835" y="4293"/>
                    <a:pt x="5835" y="4103"/>
                  </a:cubicBezTo>
                  <a:lnTo>
                    <a:pt x="5835" y="3960"/>
                  </a:lnTo>
                  <a:close/>
                  <a:moveTo>
                    <a:pt x="2263" y="436"/>
                  </a:moveTo>
                  <a:lnTo>
                    <a:pt x="2620" y="769"/>
                  </a:lnTo>
                  <a:cubicBezTo>
                    <a:pt x="2239" y="1150"/>
                    <a:pt x="2001" y="1626"/>
                    <a:pt x="1882" y="2150"/>
                  </a:cubicBezTo>
                  <a:cubicBezTo>
                    <a:pt x="1858" y="2245"/>
                    <a:pt x="1858" y="2341"/>
                    <a:pt x="1906" y="2412"/>
                  </a:cubicBezTo>
                  <a:cubicBezTo>
                    <a:pt x="1596" y="2579"/>
                    <a:pt x="1548" y="3007"/>
                    <a:pt x="1834" y="3222"/>
                  </a:cubicBezTo>
                  <a:cubicBezTo>
                    <a:pt x="1787" y="3293"/>
                    <a:pt x="1763" y="3389"/>
                    <a:pt x="1763" y="3508"/>
                  </a:cubicBezTo>
                  <a:cubicBezTo>
                    <a:pt x="1739" y="3698"/>
                    <a:pt x="1858" y="3889"/>
                    <a:pt x="2049" y="3984"/>
                  </a:cubicBezTo>
                  <a:cubicBezTo>
                    <a:pt x="2144" y="4031"/>
                    <a:pt x="2215" y="4079"/>
                    <a:pt x="2311" y="4127"/>
                  </a:cubicBezTo>
                  <a:cubicBezTo>
                    <a:pt x="2334" y="4270"/>
                    <a:pt x="2382" y="4389"/>
                    <a:pt x="2453" y="4508"/>
                  </a:cubicBezTo>
                  <a:cubicBezTo>
                    <a:pt x="2440" y="4507"/>
                    <a:pt x="2427" y="4506"/>
                    <a:pt x="2414" y="4506"/>
                  </a:cubicBezTo>
                  <a:cubicBezTo>
                    <a:pt x="2170" y="4506"/>
                    <a:pt x="1977" y="4712"/>
                    <a:pt x="1977" y="4960"/>
                  </a:cubicBezTo>
                  <a:cubicBezTo>
                    <a:pt x="1977" y="5437"/>
                    <a:pt x="2358" y="5841"/>
                    <a:pt x="2834" y="5841"/>
                  </a:cubicBezTo>
                  <a:lnTo>
                    <a:pt x="4240" y="5841"/>
                  </a:lnTo>
                  <a:cubicBezTo>
                    <a:pt x="4335" y="5841"/>
                    <a:pt x="4406" y="5770"/>
                    <a:pt x="4406" y="5698"/>
                  </a:cubicBezTo>
                  <a:cubicBezTo>
                    <a:pt x="4430" y="5603"/>
                    <a:pt x="4335" y="5508"/>
                    <a:pt x="4263" y="5508"/>
                  </a:cubicBezTo>
                  <a:lnTo>
                    <a:pt x="2834" y="5508"/>
                  </a:lnTo>
                  <a:cubicBezTo>
                    <a:pt x="2549" y="5508"/>
                    <a:pt x="2287" y="5270"/>
                    <a:pt x="2287" y="4960"/>
                  </a:cubicBezTo>
                  <a:cubicBezTo>
                    <a:pt x="2311" y="4889"/>
                    <a:pt x="2382" y="4817"/>
                    <a:pt x="2453" y="4817"/>
                  </a:cubicBezTo>
                  <a:lnTo>
                    <a:pt x="5168" y="4817"/>
                  </a:lnTo>
                  <a:cubicBezTo>
                    <a:pt x="5383" y="4817"/>
                    <a:pt x="5573" y="4722"/>
                    <a:pt x="5692" y="4555"/>
                  </a:cubicBezTo>
                  <a:cubicBezTo>
                    <a:pt x="5835" y="4722"/>
                    <a:pt x="6026" y="4817"/>
                    <a:pt x="6216" y="4817"/>
                  </a:cubicBezTo>
                  <a:lnTo>
                    <a:pt x="6669" y="4817"/>
                  </a:lnTo>
                  <a:lnTo>
                    <a:pt x="7383" y="5508"/>
                  </a:lnTo>
                  <a:lnTo>
                    <a:pt x="4930" y="5508"/>
                  </a:lnTo>
                  <a:cubicBezTo>
                    <a:pt x="4859" y="5508"/>
                    <a:pt x="4787" y="5579"/>
                    <a:pt x="4787" y="5651"/>
                  </a:cubicBezTo>
                  <a:cubicBezTo>
                    <a:pt x="4763" y="5746"/>
                    <a:pt x="4835" y="5841"/>
                    <a:pt x="4930" y="5841"/>
                  </a:cubicBezTo>
                  <a:lnTo>
                    <a:pt x="7693" y="5841"/>
                  </a:lnTo>
                  <a:lnTo>
                    <a:pt x="8431" y="6580"/>
                  </a:lnTo>
                  <a:cubicBezTo>
                    <a:pt x="7669" y="7199"/>
                    <a:pt x="6692" y="7532"/>
                    <a:pt x="5692" y="7532"/>
                  </a:cubicBezTo>
                  <a:lnTo>
                    <a:pt x="5692" y="7508"/>
                  </a:lnTo>
                  <a:cubicBezTo>
                    <a:pt x="2025" y="7508"/>
                    <a:pt x="1" y="3293"/>
                    <a:pt x="2263" y="436"/>
                  </a:cubicBezTo>
                  <a:close/>
                  <a:moveTo>
                    <a:pt x="2251" y="1"/>
                  </a:moveTo>
                  <a:cubicBezTo>
                    <a:pt x="2209" y="1"/>
                    <a:pt x="2168" y="19"/>
                    <a:pt x="2144" y="54"/>
                  </a:cubicBezTo>
                  <a:cubicBezTo>
                    <a:pt x="524" y="1912"/>
                    <a:pt x="620" y="4722"/>
                    <a:pt x="2358" y="6461"/>
                  </a:cubicBezTo>
                  <a:cubicBezTo>
                    <a:pt x="3267" y="7370"/>
                    <a:pt x="4470" y="7830"/>
                    <a:pt x="5676" y="7830"/>
                  </a:cubicBezTo>
                  <a:cubicBezTo>
                    <a:pt x="6776" y="7830"/>
                    <a:pt x="7878" y="7447"/>
                    <a:pt x="8764" y="6675"/>
                  </a:cubicBezTo>
                  <a:cubicBezTo>
                    <a:pt x="8812" y="6603"/>
                    <a:pt x="8812" y="6508"/>
                    <a:pt x="8764" y="6437"/>
                  </a:cubicBezTo>
                  <a:lnTo>
                    <a:pt x="2358" y="54"/>
                  </a:lnTo>
                  <a:cubicBezTo>
                    <a:pt x="2334" y="19"/>
                    <a:pt x="2293" y="1"/>
                    <a:pt x="22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86"/>
            <p:cNvSpPr/>
            <p:nvPr/>
          </p:nvSpPr>
          <p:spPr>
            <a:xfrm>
              <a:off x="980127" y="3297611"/>
              <a:ext cx="263094" cy="262154"/>
            </a:xfrm>
            <a:custGeom>
              <a:avLst/>
              <a:gdLst/>
              <a:ahLst/>
              <a:cxnLst/>
              <a:rect l="l" t="t" r="r" b="b"/>
              <a:pathLst>
                <a:path w="7836" h="7808" extrusionOk="0">
                  <a:moveTo>
                    <a:pt x="2825" y="1594"/>
                  </a:moveTo>
                  <a:cubicBezTo>
                    <a:pt x="3108" y="1594"/>
                    <a:pt x="3383" y="1606"/>
                    <a:pt x="3646" y="1606"/>
                  </a:cubicBezTo>
                  <a:cubicBezTo>
                    <a:pt x="3709" y="1606"/>
                    <a:pt x="3773" y="1605"/>
                    <a:pt x="3835" y="1603"/>
                  </a:cubicBezTo>
                  <a:cubicBezTo>
                    <a:pt x="5454" y="1603"/>
                    <a:pt x="6597" y="2604"/>
                    <a:pt x="6859" y="3747"/>
                  </a:cubicBezTo>
                  <a:cubicBezTo>
                    <a:pt x="6859" y="3794"/>
                    <a:pt x="6764" y="3890"/>
                    <a:pt x="6597" y="3890"/>
                  </a:cubicBezTo>
                  <a:lnTo>
                    <a:pt x="3025" y="3890"/>
                  </a:lnTo>
                  <a:lnTo>
                    <a:pt x="1072" y="1937"/>
                  </a:lnTo>
                  <a:cubicBezTo>
                    <a:pt x="1661" y="1643"/>
                    <a:pt x="2258" y="1594"/>
                    <a:pt x="2825" y="1594"/>
                  </a:cubicBezTo>
                  <a:close/>
                  <a:moveTo>
                    <a:pt x="6693" y="4199"/>
                  </a:moveTo>
                  <a:cubicBezTo>
                    <a:pt x="6907" y="4199"/>
                    <a:pt x="6907" y="4533"/>
                    <a:pt x="6693" y="4533"/>
                  </a:cubicBezTo>
                  <a:lnTo>
                    <a:pt x="3668" y="4533"/>
                  </a:lnTo>
                  <a:lnTo>
                    <a:pt x="3335" y="4199"/>
                  </a:lnTo>
                  <a:close/>
                  <a:moveTo>
                    <a:pt x="6550" y="4842"/>
                  </a:moveTo>
                  <a:cubicBezTo>
                    <a:pt x="6764" y="4842"/>
                    <a:pt x="6835" y="5128"/>
                    <a:pt x="6645" y="5223"/>
                  </a:cubicBezTo>
                  <a:cubicBezTo>
                    <a:pt x="6478" y="5295"/>
                    <a:pt x="6454" y="5390"/>
                    <a:pt x="6288" y="5390"/>
                  </a:cubicBezTo>
                  <a:cubicBezTo>
                    <a:pt x="6050" y="5390"/>
                    <a:pt x="6026" y="5176"/>
                    <a:pt x="5645" y="5176"/>
                  </a:cubicBezTo>
                  <a:cubicBezTo>
                    <a:pt x="5288" y="5176"/>
                    <a:pt x="5264" y="5390"/>
                    <a:pt x="5026" y="5390"/>
                  </a:cubicBezTo>
                  <a:cubicBezTo>
                    <a:pt x="4814" y="5390"/>
                    <a:pt x="4734" y="5164"/>
                    <a:pt x="4434" y="5164"/>
                  </a:cubicBezTo>
                  <a:cubicBezTo>
                    <a:pt x="4397" y="5164"/>
                    <a:pt x="4356" y="5168"/>
                    <a:pt x="4311" y="5176"/>
                  </a:cubicBezTo>
                  <a:lnTo>
                    <a:pt x="3978" y="4842"/>
                  </a:lnTo>
                  <a:close/>
                  <a:moveTo>
                    <a:pt x="5645" y="5461"/>
                  </a:moveTo>
                  <a:cubicBezTo>
                    <a:pt x="5883" y="5461"/>
                    <a:pt x="5907" y="5652"/>
                    <a:pt x="6192" y="5676"/>
                  </a:cubicBezTo>
                  <a:cubicBezTo>
                    <a:pt x="6121" y="5866"/>
                    <a:pt x="5931" y="6009"/>
                    <a:pt x="5740" y="6009"/>
                  </a:cubicBezTo>
                  <a:lnTo>
                    <a:pt x="5145" y="6009"/>
                  </a:lnTo>
                  <a:lnTo>
                    <a:pt x="4787" y="5652"/>
                  </a:lnTo>
                  <a:lnTo>
                    <a:pt x="4787" y="5652"/>
                  </a:lnTo>
                  <a:cubicBezTo>
                    <a:pt x="4838" y="5669"/>
                    <a:pt x="4888" y="5686"/>
                    <a:pt x="4947" y="5686"/>
                  </a:cubicBezTo>
                  <a:cubicBezTo>
                    <a:pt x="4972" y="5686"/>
                    <a:pt x="4998" y="5683"/>
                    <a:pt x="5026" y="5676"/>
                  </a:cubicBezTo>
                  <a:cubicBezTo>
                    <a:pt x="5383" y="5676"/>
                    <a:pt x="5407" y="5461"/>
                    <a:pt x="5645" y="5461"/>
                  </a:cubicBezTo>
                  <a:close/>
                  <a:moveTo>
                    <a:pt x="6050" y="6343"/>
                  </a:moveTo>
                  <a:cubicBezTo>
                    <a:pt x="6145" y="6343"/>
                    <a:pt x="6216" y="6414"/>
                    <a:pt x="6216" y="6509"/>
                  </a:cubicBezTo>
                  <a:cubicBezTo>
                    <a:pt x="6216" y="6652"/>
                    <a:pt x="6145" y="6795"/>
                    <a:pt x="6026" y="6914"/>
                  </a:cubicBezTo>
                  <a:lnTo>
                    <a:pt x="5478" y="6343"/>
                  </a:lnTo>
                  <a:close/>
                  <a:moveTo>
                    <a:pt x="3111" y="0"/>
                  </a:moveTo>
                  <a:cubicBezTo>
                    <a:pt x="2058" y="0"/>
                    <a:pt x="984" y="359"/>
                    <a:pt x="72" y="1151"/>
                  </a:cubicBezTo>
                  <a:cubicBezTo>
                    <a:pt x="1" y="1199"/>
                    <a:pt x="1" y="1318"/>
                    <a:pt x="72" y="1365"/>
                  </a:cubicBezTo>
                  <a:lnTo>
                    <a:pt x="6478" y="7771"/>
                  </a:lnTo>
                  <a:cubicBezTo>
                    <a:pt x="6502" y="7795"/>
                    <a:pt x="6544" y="7807"/>
                    <a:pt x="6585" y="7807"/>
                  </a:cubicBezTo>
                  <a:cubicBezTo>
                    <a:pt x="6627" y="7807"/>
                    <a:pt x="6669" y="7795"/>
                    <a:pt x="6693" y="7771"/>
                  </a:cubicBezTo>
                  <a:cubicBezTo>
                    <a:pt x="7359" y="7009"/>
                    <a:pt x="7764" y="6057"/>
                    <a:pt x="7836" y="5057"/>
                  </a:cubicBezTo>
                  <a:cubicBezTo>
                    <a:pt x="7836" y="4961"/>
                    <a:pt x="7764" y="4890"/>
                    <a:pt x="7693" y="4890"/>
                  </a:cubicBezTo>
                  <a:cubicBezTo>
                    <a:pt x="7680" y="4887"/>
                    <a:pt x="7668" y="4885"/>
                    <a:pt x="7657" y="4885"/>
                  </a:cubicBezTo>
                  <a:cubicBezTo>
                    <a:pt x="7580" y="4885"/>
                    <a:pt x="7526" y="4950"/>
                    <a:pt x="7526" y="5033"/>
                  </a:cubicBezTo>
                  <a:cubicBezTo>
                    <a:pt x="7455" y="5890"/>
                    <a:pt x="7121" y="6747"/>
                    <a:pt x="6573" y="7438"/>
                  </a:cubicBezTo>
                  <a:lnTo>
                    <a:pt x="6264" y="7128"/>
                  </a:lnTo>
                  <a:cubicBezTo>
                    <a:pt x="6573" y="6843"/>
                    <a:pt x="6669" y="6319"/>
                    <a:pt x="6312" y="6104"/>
                  </a:cubicBezTo>
                  <a:cubicBezTo>
                    <a:pt x="6431" y="5985"/>
                    <a:pt x="6502" y="5819"/>
                    <a:pt x="6526" y="5676"/>
                  </a:cubicBezTo>
                  <a:cubicBezTo>
                    <a:pt x="6621" y="5628"/>
                    <a:pt x="6716" y="5557"/>
                    <a:pt x="6788" y="5509"/>
                  </a:cubicBezTo>
                  <a:cubicBezTo>
                    <a:pt x="7074" y="5366"/>
                    <a:pt x="7169" y="5009"/>
                    <a:pt x="7002" y="4747"/>
                  </a:cubicBezTo>
                  <a:cubicBezTo>
                    <a:pt x="7216" y="4580"/>
                    <a:pt x="7264" y="4247"/>
                    <a:pt x="7050" y="4033"/>
                  </a:cubicBezTo>
                  <a:cubicBezTo>
                    <a:pt x="7264" y="3866"/>
                    <a:pt x="7193" y="3675"/>
                    <a:pt x="7121" y="3437"/>
                  </a:cubicBezTo>
                  <a:cubicBezTo>
                    <a:pt x="6693" y="2270"/>
                    <a:pt x="5502" y="1294"/>
                    <a:pt x="3835" y="1294"/>
                  </a:cubicBezTo>
                  <a:cubicBezTo>
                    <a:pt x="3738" y="1300"/>
                    <a:pt x="3637" y="1302"/>
                    <a:pt x="3532" y="1302"/>
                  </a:cubicBezTo>
                  <a:cubicBezTo>
                    <a:pt x="3303" y="1302"/>
                    <a:pt x="3055" y="1292"/>
                    <a:pt x="2796" y="1292"/>
                  </a:cubicBezTo>
                  <a:cubicBezTo>
                    <a:pt x="2180" y="1292"/>
                    <a:pt x="1498" y="1345"/>
                    <a:pt x="834" y="1699"/>
                  </a:cubicBezTo>
                  <a:lnTo>
                    <a:pt x="406" y="1270"/>
                  </a:lnTo>
                  <a:cubicBezTo>
                    <a:pt x="1231" y="610"/>
                    <a:pt x="2177" y="311"/>
                    <a:pt x="3104" y="311"/>
                  </a:cubicBezTo>
                  <a:cubicBezTo>
                    <a:pt x="5254" y="311"/>
                    <a:pt x="7303" y="1920"/>
                    <a:pt x="7502" y="4366"/>
                  </a:cubicBezTo>
                  <a:cubicBezTo>
                    <a:pt x="7502" y="4437"/>
                    <a:pt x="7574" y="4509"/>
                    <a:pt x="7669" y="4509"/>
                  </a:cubicBezTo>
                  <a:cubicBezTo>
                    <a:pt x="7764" y="4485"/>
                    <a:pt x="7812" y="4414"/>
                    <a:pt x="7812" y="4342"/>
                  </a:cubicBezTo>
                  <a:cubicBezTo>
                    <a:pt x="7616" y="1712"/>
                    <a:pt x="5413" y="0"/>
                    <a:pt x="31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2" name="Google Shape;1612;p86"/>
          <p:cNvGrpSpPr/>
          <p:nvPr/>
        </p:nvGrpSpPr>
        <p:grpSpPr>
          <a:xfrm>
            <a:off x="1512708" y="2052267"/>
            <a:ext cx="359051" cy="296669"/>
            <a:chOff x="7126433" y="3306642"/>
            <a:chExt cx="359051" cy="296669"/>
          </a:xfrm>
        </p:grpSpPr>
        <p:sp>
          <p:nvSpPr>
            <p:cNvPr id="1613" name="Google Shape;1613;p86"/>
            <p:cNvSpPr/>
            <p:nvPr/>
          </p:nvSpPr>
          <p:spPr>
            <a:xfrm>
              <a:off x="7126433" y="3306642"/>
              <a:ext cx="359051" cy="296669"/>
            </a:xfrm>
            <a:custGeom>
              <a:avLst/>
              <a:gdLst/>
              <a:ahLst/>
              <a:cxnLst/>
              <a:rect l="l" t="t" r="r" b="b"/>
              <a:pathLst>
                <a:path w="10694" h="8836" extrusionOk="0">
                  <a:moveTo>
                    <a:pt x="8360" y="739"/>
                  </a:moveTo>
                  <a:lnTo>
                    <a:pt x="8002" y="1716"/>
                  </a:lnTo>
                  <a:lnTo>
                    <a:pt x="7669" y="1716"/>
                  </a:lnTo>
                  <a:lnTo>
                    <a:pt x="8002" y="739"/>
                  </a:lnTo>
                  <a:close/>
                  <a:moveTo>
                    <a:pt x="8931" y="310"/>
                  </a:moveTo>
                  <a:cubicBezTo>
                    <a:pt x="9050" y="310"/>
                    <a:pt x="9122" y="406"/>
                    <a:pt x="9098" y="525"/>
                  </a:cubicBezTo>
                  <a:lnTo>
                    <a:pt x="8479" y="2359"/>
                  </a:lnTo>
                  <a:lnTo>
                    <a:pt x="5859" y="2359"/>
                  </a:lnTo>
                  <a:cubicBezTo>
                    <a:pt x="5764" y="2359"/>
                    <a:pt x="5692" y="2287"/>
                    <a:pt x="5692" y="2216"/>
                  </a:cubicBezTo>
                  <a:cubicBezTo>
                    <a:pt x="5668" y="2120"/>
                    <a:pt x="5740" y="2025"/>
                    <a:pt x="5859" y="2025"/>
                  </a:cubicBezTo>
                  <a:lnTo>
                    <a:pt x="8145" y="2025"/>
                  </a:lnTo>
                  <a:cubicBezTo>
                    <a:pt x="8193" y="2025"/>
                    <a:pt x="8264" y="1977"/>
                    <a:pt x="8288" y="1930"/>
                  </a:cubicBezTo>
                  <a:lnTo>
                    <a:pt x="8788" y="430"/>
                  </a:lnTo>
                  <a:cubicBezTo>
                    <a:pt x="8812" y="358"/>
                    <a:pt x="8860" y="310"/>
                    <a:pt x="8931" y="310"/>
                  </a:cubicBezTo>
                  <a:close/>
                  <a:moveTo>
                    <a:pt x="1715" y="6550"/>
                  </a:moveTo>
                  <a:lnTo>
                    <a:pt x="1715" y="7217"/>
                  </a:lnTo>
                  <a:lnTo>
                    <a:pt x="382" y="7217"/>
                  </a:lnTo>
                  <a:lnTo>
                    <a:pt x="596" y="6550"/>
                  </a:lnTo>
                  <a:close/>
                  <a:moveTo>
                    <a:pt x="9788" y="6240"/>
                  </a:moveTo>
                  <a:lnTo>
                    <a:pt x="10336" y="6812"/>
                  </a:lnTo>
                  <a:lnTo>
                    <a:pt x="10360" y="7217"/>
                  </a:lnTo>
                  <a:lnTo>
                    <a:pt x="6788" y="7217"/>
                  </a:lnTo>
                  <a:lnTo>
                    <a:pt x="6788" y="6836"/>
                  </a:lnTo>
                  <a:lnTo>
                    <a:pt x="8598" y="6240"/>
                  </a:lnTo>
                  <a:close/>
                  <a:moveTo>
                    <a:pt x="6502" y="6883"/>
                  </a:moveTo>
                  <a:lnTo>
                    <a:pt x="6502" y="7217"/>
                  </a:lnTo>
                  <a:lnTo>
                    <a:pt x="3120" y="7217"/>
                  </a:lnTo>
                  <a:cubicBezTo>
                    <a:pt x="3025" y="7217"/>
                    <a:pt x="2954" y="7288"/>
                    <a:pt x="2954" y="7360"/>
                  </a:cubicBezTo>
                  <a:cubicBezTo>
                    <a:pt x="2930" y="7455"/>
                    <a:pt x="3025" y="7526"/>
                    <a:pt x="3120" y="7526"/>
                  </a:cubicBezTo>
                  <a:lnTo>
                    <a:pt x="10360" y="7526"/>
                  </a:lnTo>
                  <a:lnTo>
                    <a:pt x="10360" y="7860"/>
                  </a:lnTo>
                  <a:lnTo>
                    <a:pt x="8574" y="7860"/>
                  </a:lnTo>
                  <a:cubicBezTo>
                    <a:pt x="8502" y="7860"/>
                    <a:pt x="8431" y="7931"/>
                    <a:pt x="8431" y="8003"/>
                  </a:cubicBezTo>
                  <a:cubicBezTo>
                    <a:pt x="8410" y="8088"/>
                    <a:pt x="8465" y="8173"/>
                    <a:pt x="8545" y="8173"/>
                  </a:cubicBezTo>
                  <a:cubicBezTo>
                    <a:pt x="8554" y="8173"/>
                    <a:pt x="8564" y="8172"/>
                    <a:pt x="8574" y="8169"/>
                  </a:cubicBezTo>
                  <a:lnTo>
                    <a:pt x="9622" y="8169"/>
                  </a:lnTo>
                  <a:lnTo>
                    <a:pt x="9455" y="8503"/>
                  </a:lnTo>
                  <a:lnTo>
                    <a:pt x="7074" y="8503"/>
                  </a:lnTo>
                  <a:lnTo>
                    <a:pt x="6907" y="8169"/>
                  </a:lnTo>
                  <a:lnTo>
                    <a:pt x="7907" y="8169"/>
                  </a:lnTo>
                  <a:cubicBezTo>
                    <a:pt x="7917" y="8172"/>
                    <a:pt x="7926" y="8174"/>
                    <a:pt x="7936" y="8174"/>
                  </a:cubicBezTo>
                  <a:cubicBezTo>
                    <a:pt x="7997" y="8174"/>
                    <a:pt x="8053" y="8112"/>
                    <a:pt x="8074" y="8050"/>
                  </a:cubicBezTo>
                  <a:cubicBezTo>
                    <a:pt x="8074" y="7955"/>
                    <a:pt x="8002" y="7860"/>
                    <a:pt x="7907" y="7860"/>
                  </a:cubicBezTo>
                  <a:lnTo>
                    <a:pt x="596" y="7860"/>
                  </a:lnTo>
                  <a:lnTo>
                    <a:pt x="429" y="7526"/>
                  </a:lnTo>
                  <a:lnTo>
                    <a:pt x="2430" y="7526"/>
                  </a:lnTo>
                  <a:cubicBezTo>
                    <a:pt x="2501" y="7526"/>
                    <a:pt x="2573" y="7479"/>
                    <a:pt x="2573" y="7407"/>
                  </a:cubicBezTo>
                  <a:cubicBezTo>
                    <a:pt x="2596" y="7312"/>
                    <a:pt x="2525" y="7217"/>
                    <a:pt x="2430" y="7217"/>
                  </a:cubicBezTo>
                  <a:lnTo>
                    <a:pt x="2025" y="7217"/>
                  </a:lnTo>
                  <a:lnTo>
                    <a:pt x="2025" y="6883"/>
                  </a:lnTo>
                  <a:close/>
                  <a:moveTo>
                    <a:pt x="2596" y="8193"/>
                  </a:moveTo>
                  <a:lnTo>
                    <a:pt x="2430" y="8526"/>
                  </a:lnTo>
                  <a:lnTo>
                    <a:pt x="1310" y="8526"/>
                  </a:lnTo>
                  <a:lnTo>
                    <a:pt x="1144" y="8193"/>
                  </a:lnTo>
                  <a:close/>
                  <a:moveTo>
                    <a:pt x="8955" y="1"/>
                  </a:moveTo>
                  <a:cubicBezTo>
                    <a:pt x="8741" y="25"/>
                    <a:pt x="8574" y="144"/>
                    <a:pt x="8502" y="334"/>
                  </a:cubicBezTo>
                  <a:lnTo>
                    <a:pt x="8479" y="430"/>
                  </a:lnTo>
                  <a:lnTo>
                    <a:pt x="7907" y="430"/>
                  </a:lnTo>
                  <a:cubicBezTo>
                    <a:pt x="7836" y="430"/>
                    <a:pt x="7764" y="477"/>
                    <a:pt x="7740" y="549"/>
                  </a:cubicBezTo>
                  <a:lnTo>
                    <a:pt x="7336" y="1739"/>
                  </a:lnTo>
                  <a:lnTo>
                    <a:pt x="5859" y="1739"/>
                  </a:lnTo>
                  <a:cubicBezTo>
                    <a:pt x="5597" y="1739"/>
                    <a:pt x="5383" y="1930"/>
                    <a:pt x="5359" y="2168"/>
                  </a:cubicBezTo>
                  <a:cubicBezTo>
                    <a:pt x="5335" y="2454"/>
                    <a:pt x="5549" y="2692"/>
                    <a:pt x="5835" y="2692"/>
                  </a:cubicBezTo>
                  <a:lnTo>
                    <a:pt x="8121" y="2692"/>
                  </a:lnTo>
                  <a:lnTo>
                    <a:pt x="8169" y="3287"/>
                  </a:lnTo>
                  <a:cubicBezTo>
                    <a:pt x="8169" y="3359"/>
                    <a:pt x="8240" y="3430"/>
                    <a:pt x="8312" y="3430"/>
                  </a:cubicBezTo>
                  <a:cubicBezTo>
                    <a:pt x="8407" y="3430"/>
                    <a:pt x="8479" y="3335"/>
                    <a:pt x="8455" y="3263"/>
                  </a:cubicBezTo>
                  <a:lnTo>
                    <a:pt x="8407" y="2692"/>
                  </a:lnTo>
                  <a:lnTo>
                    <a:pt x="8574" y="2692"/>
                  </a:lnTo>
                  <a:cubicBezTo>
                    <a:pt x="8741" y="2692"/>
                    <a:pt x="8741" y="2525"/>
                    <a:pt x="8764" y="2501"/>
                  </a:cubicBezTo>
                  <a:lnTo>
                    <a:pt x="9669" y="5954"/>
                  </a:lnTo>
                  <a:lnTo>
                    <a:pt x="8741" y="5954"/>
                  </a:lnTo>
                  <a:lnTo>
                    <a:pt x="8526" y="3954"/>
                  </a:lnTo>
                  <a:cubicBezTo>
                    <a:pt x="8549" y="3865"/>
                    <a:pt x="8471" y="3823"/>
                    <a:pt x="8391" y="3823"/>
                  </a:cubicBezTo>
                  <a:cubicBezTo>
                    <a:pt x="8299" y="3823"/>
                    <a:pt x="8203" y="3877"/>
                    <a:pt x="8240" y="3978"/>
                  </a:cubicBezTo>
                  <a:lnTo>
                    <a:pt x="8431" y="6002"/>
                  </a:lnTo>
                  <a:lnTo>
                    <a:pt x="6645" y="6597"/>
                  </a:lnTo>
                  <a:lnTo>
                    <a:pt x="2025" y="6597"/>
                  </a:lnTo>
                  <a:lnTo>
                    <a:pt x="2025" y="6407"/>
                  </a:lnTo>
                  <a:cubicBezTo>
                    <a:pt x="2025" y="6312"/>
                    <a:pt x="1953" y="6264"/>
                    <a:pt x="1882" y="6264"/>
                  </a:cubicBezTo>
                  <a:lnTo>
                    <a:pt x="501" y="6264"/>
                  </a:lnTo>
                  <a:cubicBezTo>
                    <a:pt x="429" y="6264"/>
                    <a:pt x="358" y="6288"/>
                    <a:pt x="358" y="6359"/>
                  </a:cubicBezTo>
                  <a:lnTo>
                    <a:pt x="24" y="7336"/>
                  </a:lnTo>
                  <a:cubicBezTo>
                    <a:pt x="1" y="7383"/>
                    <a:pt x="1" y="7407"/>
                    <a:pt x="24" y="7455"/>
                  </a:cubicBezTo>
                  <a:lnTo>
                    <a:pt x="358" y="8098"/>
                  </a:lnTo>
                  <a:cubicBezTo>
                    <a:pt x="382" y="8169"/>
                    <a:pt x="429" y="8193"/>
                    <a:pt x="477" y="8193"/>
                  </a:cubicBezTo>
                  <a:lnTo>
                    <a:pt x="787" y="8193"/>
                  </a:lnTo>
                  <a:lnTo>
                    <a:pt x="1072" y="8765"/>
                  </a:lnTo>
                  <a:cubicBezTo>
                    <a:pt x="1096" y="8812"/>
                    <a:pt x="1144" y="8836"/>
                    <a:pt x="1215" y="8836"/>
                  </a:cubicBezTo>
                  <a:lnTo>
                    <a:pt x="2525" y="8836"/>
                  </a:lnTo>
                  <a:cubicBezTo>
                    <a:pt x="2573" y="8836"/>
                    <a:pt x="2644" y="8812"/>
                    <a:pt x="2668" y="8765"/>
                  </a:cubicBezTo>
                  <a:lnTo>
                    <a:pt x="2954" y="8193"/>
                  </a:lnTo>
                  <a:lnTo>
                    <a:pt x="6550" y="8193"/>
                  </a:lnTo>
                  <a:lnTo>
                    <a:pt x="6835" y="8765"/>
                  </a:lnTo>
                  <a:cubicBezTo>
                    <a:pt x="6859" y="8812"/>
                    <a:pt x="6907" y="8836"/>
                    <a:pt x="6978" y="8836"/>
                  </a:cubicBezTo>
                  <a:lnTo>
                    <a:pt x="9550" y="8836"/>
                  </a:lnTo>
                  <a:cubicBezTo>
                    <a:pt x="9622" y="8836"/>
                    <a:pt x="9669" y="8812"/>
                    <a:pt x="9693" y="8765"/>
                  </a:cubicBezTo>
                  <a:lnTo>
                    <a:pt x="9979" y="8193"/>
                  </a:lnTo>
                  <a:lnTo>
                    <a:pt x="10527" y="8193"/>
                  </a:lnTo>
                  <a:cubicBezTo>
                    <a:pt x="10622" y="8193"/>
                    <a:pt x="10693" y="8122"/>
                    <a:pt x="10693" y="8026"/>
                  </a:cubicBezTo>
                  <a:lnTo>
                    <a:pt x="10693" y="6740"/>
                  </a:lnTo>
                  <a:cubicBezTo>
                    <a:pt x="10693" y="6693"/>
                    <a:pt x="10670" y="6645"/>
                    <a:pt x="10646" y="6621"/>
                  </a:cubicBezTo>
                  <a:lnTo>
                    <a:pt x="10050" y="6002"/>
                  </a:lnTo>
                  <a:cubicBezTo>
                    <a:pt x="8907" y="1763"/>
                    <a:pt x="9003" y="2001"/>
                    <a:pt x="8955" y="1954"/>
                  </a:cubicBezTo>
                  <a:lnTo>
                    <a:pt x="9384" y="596"/>
                  </a:lnTo>
                  <a:cubicBezTo>
                    <a:pt x="9479" y="310"/>
                    <a:pt x="9264" y="1"/>
                    <a:pt x="8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86"/>
            <p:cNvSpPr/>
            <p:nvPr/>
          </p:nvSpPr>
          <p:spPr>
            <a:xfrm>
              <a:off x="7213594" y="3428184"/>
              <a:ext cx="109555" cy="10442"/>
            </a:xfrm>
            <a:custGeom>
              <a:avLst/>
              <a:gdLst/>
              <a:ahLst/>
              <a:cxnLst/>
              <a:rect l="l" t="t" r="r" b="b"/>
              <a:pathLst>
                <a:path w="3263" h="311" extrusionOk="0">
                  <a:moveTo>
                    <a:pt x="191" y="1"/>
                  </a:moveTo>
                  <a:cubicBezTo>
                    <a:pt x="96" y="1"/>
                    <a:pt x="24" y="48"/>
                    <a:pt x="24" y="144"/>
                  </a:cubicBezTo>
                  <a:cubicBezTo>
                    <a:pt x="0" y="215"/>
                    <a:pt x="72" y="310"/>
                    <a:pt x="167" y="310"/>
                  </a:cubicBezTo>
                  <a:lnTo>
                    <a:pt x="3096" y="310"/>
                  </a:lnTo>
                  <a:cubicBezTo>
                    <a:pt x="3168" y="310"/>
                    <a:pt x="3239" y="239"/>
                    <a:pt x="3263" y="167"/>
                  </a:cubicBezTo>
                  <a:cubicBezTo>
                    <a:pt x="3263" y="72"/>
                    <a:pt x="3192"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86"/>
            <p:cNvSpPr/>
            <p:nvPr/>
          </p:nvSpPr>
          <p:spPr>
            <a:xfrm>
              <a:off x="7235183" y="3471361"/>
              <a:ext cx="98375" cy="10442"/>
            </a:xfrm>
            <a:custGeom>
              <a:avLst/>
              <a:gdLst/>
              <a:ahLst/>
              <a:cxnLst/>
              <a:rect l="l" t="t" r="r" b="b"/>
              <a:pathLst>
                <a:path w="2930" h="311" extrusionOk="0">
                  <a:moveTo>
                    <a:pt x="167" y="1"/>
                  </a:moveTo>
                  <a:cubicBezTo>
                    <a:pt x="72" y="1"/>
                    <a:pt x="0" y="72"/>
                    <a:pt x="24" y="167"/>
                  </a:cubicBezTo>
                  <a:cubicBezTo>
                    <a:pt x="24" y="263"/>
                    <a:pt x="96" y="310"/>
                    <a:pt x="191" y="310"/>
                  </a:cubicBezTo>
                  <a:lnTo>
                    <a:pt x="2763" y="310"/>
                  </a:lnTo>
                  <a:cubicBezTo>
                    <a:pt x="2834" y="310"/>
                    <a:pt x="2906" y="263"/>
                    <a:pt x="2906" y="167"/>
                  </a:cubicBezTo>
                  <a:cubicBezTo>
                    <a:pt x="2930"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86"/>
            <p:cNvSpPr/>
            <p:nvPr/>
          </p:nvSpPr>
          <p:spPr>
            <a:xfrm>
              <a:off x="7180825" y="3449773"/>
              <a:ext cx="109555" cy="10442"/>
            </a:xfrm>
            <a:custGeom>
              <a:avLst/>
              <a:gdLst/>
              <a:ahLst/>
              <a:cxnLst/>
              <a:rect l="l" t="t" r="r" b="b"/>
              <a:pathLst>
                <a:path w="3263" h="311" extrusionOk="0">
                  <a:moveTo>
                    <a:pt x="191" y="1"/>
                  </a:moveTo>
                  <a:cubicBezTo>
                    <a:pt x="95" y="1"/>
                    <a:pt x="24" y="48"/>
                    <a:pt x="24" y="144"/>
                  </a:cubicBezTo>
                  <a:cubicBezTo>
                    <a:pt x="0" y="239"/>
                    <a:pt x="71" y="310"/>
                    <a:pt x="167" y="310"/>
                  </a:cubicBezTo>
                  <a:lnTo>
                    <a:pt x="3072" y="310"/>
                  </a:lnTo>
                  <a:cubicBezTo>
                    <a:pt x="3167" y="310"/>
                    <a:pt x="3239" y="263"/>
                    <a:pt x="3239" y="167"/>
                  </a:cubicBezTo>
                  <a:cubicBezTo>
                    <a:pt x="3263" y="72"/>
                    <a:pt x="3191"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7" name="Google Shape;1617;p86"/>
          <p:cNvGrpSpPr/>
          <p:nvPr/>
        </p:nvGrpSpPr>
        <p:grpSpPr>
          <a:xfrm>
            <a:off x="5344368" y="2021344"/>
            <a:ext cx="375032" cy="358514"/>
            <a:chOff x="2445743" y="3856769"/>
            <a:chExt cx="375032" cy="358514"/>
          </a:xfrm>
        </p:grpSpPr>
        <p:sp>
          <p:nvSpPr>
            <p:cNvPr id="1618" name="Google Shape;1618;p86"/>
            <p:cNvSpPr/>
            <p:nvPr/>
          </p:nvSpPr>
          <p:spPr>
            <a:xfrm>
              <a:off x="2652027" y="3943896"/>
              <a:ext cx="98375" cy="76182"/>
            </a:xfrm>
            <a:custGeom>
              <a:avLst/>
              <a:gdLst/>
              <a:ahLst/>
              <a:cxnLst/>
              <a:rect l="l" t="t" r="r" b="b"/>
              <a:pathLst>
                <a:path w="2930" h="2269" extrusionOk="0">
                  <a:moveTo>
                    <a:pt x="1192" y="1"/>
                  </a:moveTo>
                  <a:cubicBezTo>
                    <a:pt x="1120" y="1"/>
                    <a:pt x="1049" y="72"/>
                    <a:pt x="1025" y="144"/>
                  </a:cubicBezTo>
                  <a:cubicBezTo>
                    <a:pt x="1025" y="239"/>
                    <a:pt x="1096" y="334"/>
                    <a:pt x="1192" y="334"/>
                  </a:cubicBezTo>
                  <a:lnTo>
                    <a:pt x="1501" y="334"/>
                  </a:lnTo>
                  <a:cubicBezTo>
                    <a:pt x="1510" y="331"/>
                    <a:pt x="1520" y="330"/>
                    <a:pt x="1529" y="330"/>
                  </a:cubicBezTo>
                  <a:cubicBezTo>
                    <a:pt x="1591" y="330"/>
                    <a:pt x="1647" y="394"/>
                    <a:pt x="1668" y="477"/>
                  </a:cubicBezTo>
                  <a:cubicBezTo>
                    <a:pt x="1668" y="562"/>
                    <a:pt x="1611" y="648"/>
                    <a:pt x="1530" y="648"/>
                  </a:cubicBezTo>
                  <a:cubicBezTo>
                    <a:pt x="1521" y="648"/>
                    <a:pt x="1511" y="646"/>
                    <a:pt x="1501" y="644"/>
                  </a:cubicBezTo>
                  <a:lnTo>
                    <a:pt x="1501" y="668"/>
                  </a:lnTo>
                  <a:lnTo>
                    <a:pt x="525" y="668"/>
                  </a:lnTo>
                  <a:cubicBezTo>
                    <a:pt x="510" y="666"/>
                    <a:pt x="495" y="666"/>
                    <a:pt x="481" y="666"/>
                  </a:cubicBezTo>
                  <a:cubicBezTo>
                    <a:pt x="242" y="666"/>
                    <a:pt x="70" y="849"/>
                    <a:pt x="25" y="1096"/>
                  </a:cubicBezTo>
                  <a:cubicBezTo>
                    <a:pt x="1" y="1382"/>
                    <a:pt x="239" y="1620"/>
                    <a:pt x="525" y="1620"/>
                  </a:cubicBezTo>
                  <a:lnTo>
                    <a:pt x="2454" y="1620"/>
                  </a:lnTo>
                  <a:cubicBezTo>
                    <a:pt x="2549" y="1620"/>
                    <a:pt x="2620" y="1692"/>
                    <a:pt x="2620" y="1787"/>
                  </a:cubicBezTo>
                  <a:lnTo>
                    <a:pt x="2620" y="2168"/>
                  </a:lnTo>
                  <a:cubicBezTo>
                    <a:pt x="2620" y="2168"/>
                    <a:pt x="2620" y="2192"/>
                    <a:pt x="2644" y="2192"/>
                  </a:cubicBezTo>
                  <a:cubicBezTo>
                    <a:pt x="2680" y="2245"/>
                    <a:pt x="2728" y="2268"/>
                    <a:pt x="2775" y="2268"/>
                  </a:cubicBezTo>
                  <a:cubicBezTo>
                    <a:pt x="2855" y="2268"/>
                    <a:pt x="2930" y="2201"/>
                    <a:pt x="2930" y="2097"/>
                  </a:cubicBezTo>
                  <a:lnTo>
                    <a:pt x="2930" y="1477"/>
                  </a:lnTo>
                  <a:cubicBezTo>
                    <a:pt x="2930" y="1382"/>
                    <a:pt x="2859" y="1311"/>
                    <a:pt x="2763" y="1311"/>
                  </a:cubicBezTo>
                  <a:lnTo>
                    <a:pt x="453" y="1311"/>
                  </a:lnTo>
                  <a:cubicBezTo>
                    <a:pt x="453" y="1311"/>
                    <a:pt x="429" y="1287"/>
                    <a:pt x="406" y="1287"/>
                  </a:cubicBezTo>
                  <a:cubicBezTo>
                    <a:pt x="287" y="1192"/>
                    <a:pt x="358" y="977"/>
                    <a:pt x="501" y="977"/>
                  </a:cubicBezTo>
                  <a:lnTo>
                    <a:pt x="1501" y="977"/>
                  </a:lnTo>
                  <a:cubicBezTo>
                    <a:pt x="1739" y="977"/>
                    <a:pt x="1954" y="787"/>
                    <a:pt x="1977" y="525"/>
                  </a:cubicBezTo>
                  <a:cubicBezTo>
                    <a:pt x="2001" y="263"/>
                    <a:pt x="1787" y="1"/>
                    <a:pt x="1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86"/>
            <p:cNvSpPr/>
            <p:nvPr/>
          </p:nvSpPr>
          <p:spPr>
            <a:xfrm>
              <a:off x="2448160" y="3856769"/>
              <a:ext cx="372615" cy="358514"/>
            </a:xfrm>
            <a:custGeom>
              <a:avLst/>
              <a:gdLst/>
              <a:ahLst/>
              <a:cxnLst/>
              <a:rect l="l" t="t" r="r" b="b"/>
              <a:pathLst>
                <a:path w="11098" h="10678" extrusionOk="0">
                  <a:moveTo>
                    <a:pt x="5620" y="0"/>
                  </a:moveTo>
                  <a:cubicBezTo>
                    <a:pt x="2929" y="0"/>
                    <a:pt x="643" y="2024"/>
                    <a:pt x="333" y="4692"/>
                  </a:cubicBezTo>
                  <a:cubicBezTo>
                    <a:pt x="0" y="7383"/>
                    <a:pt x="1739" y="9883"/>
                    <a:pt x="4358" y="10526"/>
                  </a:cubicBezTo>
                  <a:cubicBezTo>
                    <a:pt x="4370" y="10530"/>
                    <a:pt x="4383" y="10532"/>
                    <a:pt x="4397" y="10532"/>
                  </a:cubicBezTo>
                  <a:cubicBezTo>
                    <a:pt x="4460" y="10532"/>
                    <a:pt x="4529" y="10486"/>
                    <a:pt x="4549" y="10407"/>
                  </a:cubicBezTo>
                  <a:cubicBezTo>
                    <a:pt x="4549" y="10336"/>
                    <a:pt x="4501" y="10240"/>
                    <a:pt x="4430" y="10217"/>
                  </a:cubicBezTo>
                  <a:cubicBezTo>
                    <a:pt x="1786" y="9574"/>
                    <a:pt x="143" y="6954"/>
                    <a:pt x="691" y="4311"/>
                  </a:cubicBezTo>
                  <a:cubicBezTo>
                    <a:pt x="1199" y="1940"/>
                    <a:pt x="3269" y="303"/>
                    <a:pt x="5612" y="303"/>
                  </a:cubicBezTo>
                  <a:cubicBezTo>
                    <a:pt x="5905" y="303"/>
                    <a:pt x="6202" y="328"/>
                    <a:pt x="6501" y="381"/>
                  </a:cubicBezTo>
                  <a:cubicBezTo>
                    <a:pt x="9169" y="857"/>
                    <a:pt x="10979" y="3358"/>
                    <a:pt x="10598" y="6049"/>
                  </a:cubicBezTo>
                  <a:cubicBezTo>
                    <a:pt x="10242" y="8538"/>
                    <a:pt x="8102" y="10364"/>
                    <a:pt x="5631" y="10364"/>
                  </a:cubicBezTo>
                  <a:cubicBezTo>
                    <a:pt x="5454" y="10364"/>
                    <a:pt x="5276" y="10355"/>
                    <a:pt x="5096" y="10336"/>
                  </a:cubicBezTo>
                  <a:cubicBezTo>
                    <a:pt x="4882" y="10336"/>
                    <a:pt x="4858" y="10621"/>
                    <a:pt x="5049" y="10645"/>
                  </a:cubicBezTo>
                  <a:cubicBezTo>
                    <a:pt x="5247" y="10667"/>
                    <a:pt x="5444" y="10677"/>
                    <a:pt x="5639" y="10677"/>
                  </a:cubicBezTo>
                  <a:cubicBezTo>
                    <a:pt x="8437" y="10677"/>
                    <a:pt x="10799" y="8492"/>
                    <a:pt x="10955" y="5620"/>
                  </a:cubicBezTo>
                  <a:cubicBezTo>
                    <a:pt x="11098" y="2572"/>
                    <a:pt x="8669" y="0"/>
                    <a:pt x="56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86"/>
            <p:cNvSpPr/>
            <p:nvPr/>
          </p:nvSpPr>
          <p:spPr>
            <a:xfrm>
              <a:off x="2445743" y="3931708"/>
              <a:ext cx="296669" cy="262221"/>
            </a:xfrm>
            <a:custGeom>
              <a:avLst/>
              <a:gdLst/>
              <a:ahLst/>
              <a:cxnLst/>
              <a:rect l="l" t="t" r="r" b="b"/>
              <a:pathLst>
                <a:path w="8836" h="7810" extrusionOk="0">
                  <a:moveTo>
                    <a:pt x="3811" y="3269"/>
                  </a:moveTo>
                  <a:lnTo>
                    <a:pt x="3811" y="3984"/>
                  </a:lnTo>
                  <a:lnTo>
                    <a:pt x="2120" y="3984"/>
                  </a:lnTo>
                  <a:lnTo>
                    <a:pt x="2120" y="3269"/>
                  </a:lnTo>
                  <a:close/>
                  <a:moveTo>
                    <a:pt x="5168" y="3269"/>
                  </a:moveTo>
                  <a:lnTo>
                    <a:pt x="5859" y="3984"/>
                  </a:lnTo>
                  <a:lnTo>
                    <a:pt x="4121" y="3984"/>
                  </a:lnTo>
                  <a:lnTo>
                    <a:pt x="4121" y="3269"/>
                  </a:lnTo>
                  <a:close/>
                  <a:moveTo>
                    <a:pt x="2287" y="388"/>
                  </a:moveTo>
                  <a:lnTo>
                    <a:pt x="4835" y="2960"/>
                  </a:lnTo>
                  <a:lnTo>
                    <a:pt x="2120" y="2960"/>
                  </a:lnTo>
                  <a:cubicBezTo>
                    <a:pt x="1953" y="2960"/>
                    <a:pt x="1811" y="3103"/>
                    <a:pt x="1811" y="3269"/>
                  </a:cubicBezTo>
                  <a:lnTo>
                    <a:pt x="1811" y="3984"/>
                  </a:lnTo>
                  <a:cubicBezTo>
                    <a:pt x="1811" y="4150"/>
                    <a:pt x="1953" y="4293"/>
                    <a:pt x="2120" y="4293"/>
                  </a:cubicBezTo>
                  <a:lnTo>
                    <a:pt x="6169" y="4293"/>
                  </a:lnTo>
                  <a:lnTo>
                    <a:pt x="8383" y="6508"/>
                  </a:lnTo>
                  <a:cubicBezTo>
                    <a:pt x="7621" y="7127"/>
                    <a:pt x="6669" y="7461"/>
                    <a:pt x="5668" y="7461"/>
                  </a:cubicBezTo>
                  <a:cubicBezTo>
                    <a:pt x="2025" y="7461"/>
                    <a:pt x="1" y="3245"/>
                    <a:pt x="2287" y="388"/>
                  </a:cubicBezTo>
                  <a:close/>
                  <a:moveTo>
                    <a:pt x="2263" y="1"/>
                  </a:moveTo>
                  <a:cubicBezTo>
                    <a:pt x="2221" y="1"/>
                    <a:pt x="2180" y="19"/>
                    <a:pt x="2144" y="54"/>
                  </a:cubicBezTo>
                  <a:cubicBezTo>
                    <a:pt x="548" y="1912"/>
                    <a:pt x="667" y="4698"/>
                    <a:pt x="2382" y="6437"/>
                  </a:cubicBezTo>
                  <a:cubicBezTo>
                    <a:pt x="3295" y="7349"/>
                    <a:pt x="4496" y="7809"/>
                    <a:pt x="5701" y="7809"/>
                  </a:cubicBezTo>
                  <a:cubicBezTo>
                    <a:pt x="6790" y="7809"/>
                    <a:pt x="7882" y="7433"/>
                    <a:pt x="8764" y="6675"/>
                  </a:cubicBezTo>
                  <a:cubicBezTo>
                    <a:pt x="8836" y="6603"/>
                    <a:pt x="8836" y="6508"/>
                    <a:pt x="8764" y="6437"/>
                  </a:cubicBezTo>
                  <a:lnTo>
                    <a:pt x="2382" y="54"/>
                  </a:lnTo>
                  <a:cubicBezTo>
                    <a:pt x="2346" y="19"/>
                    <a:pt x="2305" y="1"/>
                    <a:pt x="22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86"/>
            <p:cNvSpPr/>
            <p:nvPr/>
          </p:nvSpPr>
          <p:spPr>
            <a:xfrm>
              <a:off x="2531292" y="3878828"/>
              <a:ext cx="241505" cy="89310"/>
            </a:xfrm>
            <a:custGeom>
              <a:avLst/>
              <a:gdLst/>
              <a:ahLst/>
              <a:cxnLst/>
              <a:rect l="l" t="t" r="r" b="b"/>
              <a:pathLst>
                <a:path w="7193" h="2660" extrusionOk="0">
                  <a:moveTo>
                    <a:pt x="3144" y="0"/>
                  </a:moveTo>
                  <a:cubicBezTo>
                    <a:pt x="2062" y="0"/>
                    <a:pt x="969" y="373"/>
                    <a:pt x="72" y="1153"/>
                  </a:cubicBezTo>
                  <a:cubicBezTo>
                    <a:pt x="1" y="1201"/>
                    <a:pt x="1" y="1320"/>
                    <a:pt x="72" y="1367"/>
                  </a:cubicBezTo>
                  <a:lnTo>
                    <a:pt x="1311" y="2606"/>
                  </a:lnTo>
                  <a:cubicBezTo>
                    <a:pt x="1346" y="2641"/>
                    <a:pt x="1388" y="2659"/>
                    <a:pt x="1430" y="2659"/>
                  </a:cubicBezTo>
                  <a:cubicBezTo>
                    <a:pt x="1471" y="2659"/>
                    <a:pt x="1513" y="2641"/>
                    <a:pt x="1549" y="2606"/>
                  </a:cubicBezTo>
                  <a:cubicBezTo>
                    <a:pt x="1596" y="2534"/>
                    <a:pt x="1596" y="2439"/>
                    <a:pt x="1549" y="2391"/>
                  </a:cubicBezTo>
                  <a:lnTo>
                    <a:pt x="429" y="1272"/>
                  </a:lnTo>
                  <a:cubicBezTo>
                    <a:pt x="1239" y="622"/>
                    <a:pt x="2198" y="311"/>
                    <a:pt x="3148" y="311"/>
                  </a:cubicBezTo>
                  <a:cubicBezTo>
                    <a:pt x="4601" y="311"/>
                    <a:pt x="6034" y="1038"/>
                    <a:pt x="6883" y="2391"/>
                  </a:cubicBezTo>
                  <a:cubicBezTo>
                    <a:pt x="6899" y="2438"/>
                    <a:pt x="6944" y="2464"/>
                    <a:pt x="6999" y="2464"/>
                  </a:cubicBezTo>
                  <a:cubicBezTo>
                    <a:pt x="7030" y="2464"/>
                    <a:pt x="7064" y="2456"/>
                    <a:pt x="7098" y="2439"/>
                  </a:cubicBezTo>
                  <a:cubicBezTo>
                    <a:pt x="7169" y="2391"/>
                    <a:pt x="7193" y="2296"/>
                    <a:pt x="7145" y="2225"/>
                  </a:cubicBezTo>
                  <a:cubicBezTo>
                    <a:pt x="6245" y="776"/>
                    <a:pt x="4705"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86"/>
            <p:cNvSpPr/>
            <p:nvPr/>
          </p:nvSpPr>
          <p:spPr>
            <a:xfrm>
              <a:off x="2590484" y="3971897"/>
              <a:ext cx="215115" cy="168949"/>
            </a:xfrm>
            <a:custGeom>
              <a:avLst/>
              <a:gdLst/>
              <a:ahLst/>
              <a:cxnLst/>
              <a:rect l="l" t="t" r="r" b="b"/>
              <a:pathLst>
                <a:path w="6407" h="5032" extrusionOk="0">
                  <a:moveTo>
                    <a:pt x="4287" y="2072"/>
                  </a:moveTo>
                  <a:lnTo>
                    <a:pt x="4287" y="2787"/>
                  </a:lnTo>
                  <a:lnTo>
                    <a:pt x="2953" y="2787"/>
                  </a:lnTo>
                  <a:lnTo>
                    <a:pt x="2239" y="2072"/>
                  </a:lnTo>
                  <a:close/>
                  <a:moveTo>
                    <a:pt x="4953" y="2072"/>
                  </a:moveTo>
                  <a:lnTo>
                    <a:pt x="4953" y="2787"/>
                  </a:lnTo>
                  <a:lnTo>
                    <a:pt x="4596" y="2787"/>
                  </a:lnTo>
                  <a:lnTo>
                    <a:pt x="4596" y="2072"/>
                  </a:lnTo>
                  <a:close/>
                  <a:moveTo>
                    <a:pt x="5557" y="0"/>
                  </a:moveTo>
                  <a:cubicBezTo>
                    <a:pt x="5453" y="0"/>
                    <a:pt x="5344" y="99"/>
                    <a:pt x="5406" y="239"/>
                  </a:cubicBezTo>
                  <a:cubicBezTo>
                    <a:pt x="6025" y="1691"/>
                    <a:pt x="5811" y="3406"/>
                    <a:pt x="4811" y="4644"/>
                  </a:cubicBezTo>
                  <a:lnTo>
                    <a:pt x="3263" y="3096"/>
                  </a:lnTo>
                  <a:lnTo>
                    <a:pt x="4977" y="3096"/>
                  </a:lnTo>
                  <a:cubicBezTo>
                    <a:pt x="5144" y="3096"/>
                    <a:pt x="5263" y="2953"/>
                    <a:pt x="5263" y="2811"/>
                  </a:cubicBezTo>
                  <a:lnTo>
                    <a:pt x="5263" y="2072"/>
                  </a:lnTo>
                  <a:cubicBezTo>
                    <a:pt x="5263" y="1906"/>
                    <a:pt x="5144" y="1763"/>
                    <a:pt x="4977" y="1763"/>
                  </a:cubicBezTo>
                  <a:lnTo>
                    <a:pt x="1929" y="1763"/>
                  </a:lnTo>
                  <a:lnTo>
                    <a:pt x="286" y="120"/>
                  </a:lnTo>
                  <a:cubicBezTo>
                    <a:pt x="253" y="86"/>
                    <a:pt x="209" y="69"/>
                    <a:pt x="167" y="69"/>
                  </a:cubicBezTo>
                  <a:cubicBezTo>
                    <a:pt x="119" y="69"/>
                    <a:pt x="73" y="92"/>
                    <a:pt x="48" y="143"/>
                  </a:cubicBezTo>
                  <a:cubicBezTo>
                    <a:pt x="0" y="191"/>
                    <a:pt x="0" y="286"/>
                    <a:pt x="48" y="334"/>
                  </a:cubicBezTo>
                  <a:lnTo>
                    <a:pt x="4715" y="4978"/>
                  </a:lnTo>
                  <a:cubicBezTo>
                    <a:pt x="4739" y="5013"/>
                    <a:pt x="4781" y="5031"/>
                    <a:pt x="4823" y="5031"/>
                  </a:cubicBezTo>
                  <a:cubicBezTo>
                    <a:pt x="4864" y="5031"/>
                    <a:pt x="4906" y="5013"/>
                    <a:pt x="4930" y="4978"/>
                  </a:cubicBezTo>
                  <a:cubicBezTo>
                    <a:pt x="6097" y="3644"/>
                    <a:pt x="6406" y="1739"/>
                    <a:pt x="5692" y="96"/>
                  </a:cubicBezTo>
                  <a:cubicBezTo>
                    <a:pt x="5667" y="29"/>
                    <a:pt x="5613" y="0"/>
                    <a:pt x="555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cxnSp>
        <p:nvCxnSpPr>
          <p:cNvPr id="1627" name="Google Shape;1627;p87"/>
          <p:cNvCxnSpPr>
            <a:stCxn id="1628" idx="6"/>
            <a:endCxn id="1629" idx="2"/>
          </p:cNvCxnSpPr>
          <p:nvPr/>
        </p:nvCxnSpPr>
        <p:spPr>
          <a:xfrm>
            <a:off x="2117525" y="2200675"/>
            <a:ext cx="1069500" cy="0"/>
          </a:xfrm>
          <a:prstGeom prst="straightConnector1">
            <a:avLst/>
          </a:prstGeom>
          <a:noFill/>
          <a:ln w="19050" cap="flat" cmpd="sng">
            <a:solidFill>
              <a:schemeClr val="dk2"/>
            </a:solidFill>
            <a:prstDash val="solid"/>
            <a:round/>
            <a:headEnd type="none" w="sm" len="sm"/>
            <a:tailEnd type="none" w="sm" len="sm"/>
          </a:ln>
        </p:spPr>
      </p:cxnSp>
      <p:cxnSp>
        <p:nvCxnSpPr>
          <p:cNvPr id="1630" name="Google Shape;1630;p87"/>
          <p:cNvCxnSpPr>
            <a:stCxn id="1629" idx="6"/>
            <a:endCxn id="1631" idx="2"/>
          </p:cNvCxnSpPr>
          <p:nvPr/>
        </p:nvCxnSpPr>
        <p:spPr>
          <a:xfrm>
            <a:off x="4037375" y="2200675"/>
            <a:ext cx="1083000" cy="0"/>
          </a:xfrm>
          <a:prstGeom prst="straightConnector1">
            <a:avLst/>
          </a:prstGeom>
          <a:noFill/>
          <a:ln w="19050" cap="flat" cmpd="sng">
            <a:solidFill>
              <a:schemeClr val="dk2"/>
            </a:solidFill>
            <a:prstDash val="solid"/>
            <a:round/>
            <a:headEnd type="none" w="sm" len="sm"/>
            <a:tailEnd type="none" w="sm" len="sm"/>
          </a:ln>
        </p:spPr>
      </p:cxnSp>
      <p:cxnSp>
        <p:nvCxnSpPr>
          <p:cNvPr id="1632" name="Google Shape;1632;p87"/>
          <p:cNvCxnSpPr>
            <a:stCxn id="1631" idx="6"/>
            <a:endCxn id="1633" idx="2"/>
          </p:cNvCxnSpPr>
          <p:nvPr/>
        </p:nvCxnSpPr>
        <p:spPr>
          <a:xfrm>
            <a:off x="5943400" y="2200650"/>
            <a:ext cx="1081800" cy="0"/>
          </a:xfrm>
          <a:prstGeom prst="straightConnector1">
            <a:avLst/>
          </a:prstGeom>
          <a:noFill/>
          <a:ln w="19050" cap="flat" cmpd="sng">
            <a:solidFill>
              <a:schemeClr val="dk2"/>
            </a:solidFill>
            <a:prstDash val="solid"/>
            <a:round/>
            <a:headEnd type="none" w="sm" len="sm"/>
            <a:tailEnd type="none" w="sm" len="sm"/>
          </a:ln>
        </p:spPr>
      </p:cxnSp>
      <p:sp>
        <p:nvSpPr>
          <p:cNvPr id="1634" name="Google Shape;1634;p8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Number of Colored Vessels</a:t>
            </a:r>
            <a:endParaRPr/>
          </a:p>
        </p:txBody>
      </p:sp>
      <p:sp>
        <p:nvSpPr>
          <p:cNvPr id="1635" name="Google Shape;1635;p87"/>
          <p:cNvSpPr txBox="1">
            <a:spLocks noGrp="1"/>
          </p:cNvSpPr>
          <p:nvPr>
            <p:ph type="title" idx="4294967295"/>
          </p:nvPr>
        </p:nvSpPr>
        <p:spPr>
          <a:xfrm>
            <a:off x="2591062" y="3081975"/>
            <a:ext cx="2055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2</a:t>
            </a:r>
            <a:endParaRPr sz="2000"/>
          </a:p>
        </p:txBody>
      </p:sp>
      <p:sp>
        <p:nvSpPr>
          <p:cNvPr id="1636" name="Google Shape;1636;p87"/>
          <p:cNvSpPr txBox="1">
            <a:spLocks noGrp="1"/>
          </p:cNvSpPr>
          <p:nvPr>
            <p:ph type="title" idx="4294967295"/>
          </p:nvPr>
        </p:nvSpPr>
        <p:spPr>
          <a:xfrm>
            <a:off x="732375"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1</a:t>
            </a:r>
            <a:endParaRPr sz="2000"/>
          </a:p>
        </p:txBody>
      </p:sp>
      <p:sp>
        <p:nvSpPr>
          <p:cNvPr id="1637" name="Google Shape;1637;p87"/>
          <p:cNvSpPr txBox="1">
            <a:spLocks noGrp="1"/>
          </p:cNvSpPr>
          <p:nvPr>
            <p:ph type="title" idx="4294967295"/>
          </p:nvPr>
        </p:nvSpPr>
        <p:spPr>
          <a:xfrm>
            <a:off x="6428337" y="3081938"/>
            <a:ext cx="20559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4</a:t>
            </a:r>
            <a:endParaRPr sz="2000"/>
          </a:p>
        </p:txBody>
      </p:sp>
      <p:sp>
        <p:nvSpPr>
          <p:cNvPr id="1638" name="Google Shape;1638;p87"/>
          <p:cNvSpPr txBox="1">
            <a:spLocks noGrp="1"/>
          </p:cNvSpPr>
          <p:nvPr>
            <p:ph type="title" idx="4294967295"/>
          </p:nvPr>
        </p:nvSpPr>
        <p:spPr>
          <a:xfrm>
            <a:off x="4383550" y="3081963"/>
            <a:ext cx="22968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3</a:t>
            </a:r>
            <a:endParaRPr sz="2000"/>
          </a:p>
        </p:txBody>
      </p:sp>
      <p:cxnSp>
        <p:nvCxnSpPr>
          <p:cNvPr id="1639" name="Google Shape;1639;p87"/>
          <p:cNvCxnSpPr>
            <a:stCxn id="1628" idx="4"/>
            <a:endCxn id="1636" idx="0"/>
          </p:cNvCxnSpPr>
          <p:nvPr/>
        </p:nvCxnSpPr>
        <p:spPr>
          <a:xfrm>
            <a:off x="169227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640" name="Google Shape;1640;p87"/>
          <p:cNvCxnSpPr>
            <a:stCxn id="1629" idx="4"/>
            <a:endCxn id="1635" idx="0"/>
          </p:cNvCxnSpPr>
          <p:nvPr/>
        </p:nvCxnSpPr>
        <p:spPr>
          <a:xfrm>
            <a:off x="3612125" y="2625925"/>
            <a:ext cx="6900" cy="456000"/>
          </a:xfrm>
          <a:prstGeom prst="straightConnector1">
            <a:avLst/>
          </a:prstGeom>
          <a:noFill/>
          <a:ln w="19050" cap="flat" cmpd="sng">
            <a:solidFill>
              <a:schemeClr val="accent1"/>
            </a:solidFill>
            <a:prstDash val="solid"/>
            <a:round/>
            <a:headEnd type="none" w="sm" len="sm"/>
            <a:tailEnd type="oval" w="med" len="med"/>
          </a:ln>
        </p:spPr>
      </p:cxnSp>
      <p:cxnSp>
        <p:nvCxnSpPr>
          <p:cNvPr id="1641" name="Google Shape;1641;p87"/>
          <p:cNvCxnSpPr>
            <a:stCxn id="1631" idx="4"/>
            <a:endCxn id="1638" idx="0"/>
          </p:cNvCxnSpPr>
          <p:nvPr/>
        </p:nvCxnSpPr>
        <p:spPr>
          <a:xfrm>
            <a:off x="5531950" y="2612100"/>
            <a:ext cx="0" cy="469800"/>
          </a:xfrm>
          <a:prstGeom prst="straightConnector1">
            <a:avLst/>
          </a:prstGeom>
          <a:noFill/>
          <a:ln w="19050" cap="flat" cmpd="sng">
            <a:solidFill>
              <a:schemeClr val="accent1"/>
            </a:solidFill>
            <a:prstDash val="solid"/>
            <a:round/>
            <a:headEnd type="none" w="sm" len="sm"/>
            <a:tailEnd type="oval" w="med" len="med"/>
          </a:ln>
        </p:spPr>
      </p:cxnSp>
      <p:cxnSp>
        <p:nvCxnSpPr>
          <p:cNvPr id="1642" name="Google Shape;1642;p87"/>
          <p:cNvCxnSpPr>
            <a:stCxn id="1633" idx="4"/>
            <a:endCxn id="1637" idx="0"/>
          </p:cNvCxnSpPr>
          <p:nvPr/>
        </p:nvCxnSpPr>
        <p:spPr>
          <a:xfrm>
            <a:off x="7451750" y="2627050"/>
            <a:ext cx="4500" cy="454800"/>
          </a:xfrm>
          <a:prstGeom prst="straightConnector1">
            <a:avLst/>
          </a:prstGeom>
          <a:noFill/>
          <a:ln w="19050" cap="flat" cmpd="sng">
            <a:solidFill>
              <a:schemeClr val="accent1"/>
            </a:solidFill>
            <a:prstDash val="solid"/>
            <a:round/>
            <a:headEnd type="none" w="sm" len="sm"/>
            <a:tailEnd type="oval" w="med" len="med"/>
          </a:ln>
        </p:spPr>
      </p:cxnSp>
      <p:sp>
        <p:nvSpPr>
          <p:cNvPr id="1628" name="Google Shape;1628;p87"/>
          <p:cNvSpPr/>
          <p:nvPr/>
        </p:nvSpPr>
        <p:spPr>
          <a:xfrm>
            <a:off x="126702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87"/>
          <p:cNvSpPr/>
          <p:nvPr/>
        </p:nvSpPr>
        <p:spPr>
          <a:xfrm>
            <a:off x="318687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87"/>
          <p:cNvSpPr/>
          <p:nvPr/>
        </p:nvSpPr>
        <p:spPr>
          <a:xfrm>
            <a:off x="5120500" y="1789200"/>
            <a:ext cx="822900"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87"/>
          <p:cNvSpPr/>
          <p:nvPr/>
        </p:nvSpPr>
        <p:spPr>
          <a:xfrm>
            <a:off x="7025300" y="1774150"/>
            <a:ext cx="852900" cy="85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3" name="Google Shape;1643;p87"/>
          <p:cNvGrpSpPr/>
          <p:nvPr/>
        </p:nvGrpSpPr>
        <p:grpSpPr>
          <a:xfrm>
            <a:off x="3404466" y="2021494"/>
            <a:ext cx="429088" cy="358212"/>
            <a:chOff x="881316" y="3276257"/>
            <a:chExt cx="429089" cy="358212"/>
          </a:xfrm>
        </p:grpSpPr>
        <p:sp>
          <p:nvSpPr>
            <p:cNvPr id="1644" name="Google Shape;1644;p87"/>
            <p:cNvSpPr/>
            <p:nvPr/>
          </p:nvSpPr>
          <p:spPr>
            <a:xfrm>
              <a:off x="1093980" y="3365029"/>
              <a:ext cx="22596" cy="18399"/>
            </a:xfrm>
            <a:custGeom>
              <a:avLst/>
              <a:gdLst/>
              <a:ahLst/>
              <a:cxnLst/>
              <a:rect l="l" t="t" r="r" b="b"/>
              <a:pathLst>
                <a:path w="673" h="548" extrusionOk="0">
                  <a:moveTo>
                    <a:pt x="454" y="1"/>
                  </a:moveTo>
                  <a:cubicBezTo>
                    <a:pt x="419" y="1"/>
                    <a:pt x="382" y="15"/>
                    <a:pt x="349" y="48"/>
                  </a:cubicBezTo>
                  <a:lnTo>
                    <a:pt x="110" y="286"/>
                  </a:lnTo>
                  <a:cubicBezTo>
                    <a:pt x="1" y="396"/>
                    <a:pt x="102" y="548"/>
                    <a:pt x="219" y="548"/>
                  </a:cubicBezTo>
                  <a:cubicBezTo>
                    <a:pt x="254" y="548"/>
                    <a:pt x="292" y="534"/>
                    <a:pt x="325" y="500"/>
                  </a:cubicBezTo>
                  <a:lnTo>
                    <a:pt x="563" y="262"/>
                  </a:lnTo>
                  <a:cubicBezTo>
                    <a:pt x="673" y="153"/>
                    <a:pt x="572" y="1"/>
                    <a:pt x="4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87"/>
            <p:cNvSpPr/>
            <p:nvPr/>
          </p:nvSpPr>
          <p:spPr>
            <a:xfrm>
              <a:off x="1127252" y="3395213"/>
              <a:ext cx="21119" cy="18601"/>
            </a:xfrm>
            <a:custGeom>
              <a:avLst/>
              <a:gdLst/>
              <a:ahLst/>
              <a:cxnLst/>
              <a:rect l="l" t="t" r="r" b="b"/>
              <a:pathLst>
                <a:path w="629" h="554" extrusionOk="0">
                  <a:moveTo>
                    <a:pt x="164" y="0"/>
                  </a:moveTo>
                  <a:cubicBezTo>
                    <a:pt x="126" y="0"/>
                    <a:pt x="84" y="18"/>
                    <a:pt x="48" y="54"/>
                  </a:cubicBezTo>
                  <a:cubicBezTo>
                    <a:pt x="1" y="125"/>
                    <a:pt x="1" y="221"/>
                    <a:pt x="48" y="268"/>
                  </a:cubicBezTo>
                  <a:lnTo>
                    <a:pt x="286" y="506"/>
                  </a:lnTo>
                  <a:cubicBezTo>
                    <a:pt x="320" y="540"/>
                    <a:pt x="358" y="554"/>
                    <a:pt x="395" y="554"/>
                  </a:cubicBezTo>
                  <a:cubicBezTo>
                    <a:pt x="518" y="554"/>
                    <a:pt x="629" y="402"/>
                    <a:pt x="501" y="292"/>
                  </a:cubicBezTo>
                  <a:lnTo>
                    <a:pt x="263" y="54"/>
                  </a:lnTo>
                  <a:cubicBezTo>
                    <a:pt x="239" y="18"/>
                    <a:pt x="203" y="0"/>
                    <a:pt x="1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87"/>
            <p:cNvSpPr/>
            <p:nvPr/>
          </p:nvSpPr>
          <p:spPr>
            <a:xfrm>
              <a:off x="1062016" y="3395415"/>
              <a:ext cx="21287" cy="18601"/>
            </a:xfrm>
            <a:custGeom>
              <a:avLst/>
              <a:gdLst/>
              <a:ahLst/>
              <a:cxnLst/>
              <a:rect l="l" t="t" r="r" b="b"/>
              <a:pathLst>
                <a:path w="634" h="554" extrusionOk="0">
                  <a:moveTo>
                    <a:pt x="218" y="1"/>
                  </a:moveTo>
                  <a:cubicBezTo>
                    <a:pt x="101" y="1"/>
                    <a:pt x="0" y="153"/>
                    <a:pt x="110" y="262"/>
                  </a:cubicBezTo>
                  <a:lnTo>
                    <a:pt x="348" y="500"/>
                  </a:lnTo>
                  <a:cubicBezTo>
                    <a:pt x="372" y="536"/>
                    <a:pt x="408" y="554"/>
                    <a:pt x="446" y="554"/>
                  </a:cubicBezTo>
                  <a:cubicBezTo>
                    <a:pt x="485" y="554"/>
                    <a:pt x="527" y="536"/>
                    <a:pt x="562" y="500"/>
                  </a:cubicBezTo>
                  <a:cubicBezTo>
                    <a:pt x="634" y="453"/>
                    <a:pt x="634" y="334"/>
                    <a:pt x="562" y="286"/>
                  </a:cubicBezTo>
                  <a:lnTo>
                    <a:pt x="324" y="48"/>
                  </a:lnTo>
                  <a:cubicBezTo>
                    <a:pt x="291" y="15"/>
                    <a:pt x="254" y="1"/>
                    <a:pt x="2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87"/>
            <p:cNvSpPr/>
            <p:nvPr/>
          </p:nvSpPr>
          <p:spPr>
            <a:xfrm>
              <a:off x="881316" y="3276257"/>
              <a:ext cx="429089" cy="358212"/>
            </a:xfrm>
            <a:custGeom>
              <a:avLst/>
              <a:gdLst/>
              <a:ahLst/>
              <a:cxnLst/>
              <a:rect l="l" t="t" r="r" b="b"/>
              <a:pathLst>
                <a:path w="12780" h="10669" extrusionOk="0">
                  <a:moveTo>
                    <a:pt x="6101" y="0"/>
                  </a:moveTo>
                  <a:cubicBezTo>
                    <a:pt x="4051" y="0"/>
                    <a:pt x="2037" y="1168"/>
                    <a:pt x="1158" y="3287"/>
                  </a:cubicBezTo>
                  <a:cubicBezTo>
                    <a:pt x="1096" y="3410"/>
                    <a:pt x="1203" y="3503"/>
                    <a:pt x="1305" y="3503"/>
                  </a:cubicBezTo>
                  <a:cubicBezTo>
                    <a:pt x="1362" y="3503"/>
                    <a:pt x="1418" y="3474"/>
                    <a:pt x="1443" y="3406"/>
                  </a:cubicBezTo>
                  <a:cubicBezTo>
                    <a:pt x="2250" y="1482"/>
                    <a:pt x="4099" y="320"/>
                    <a:pt x="6059" y="320"/>
                  </a:cubicBezTo>
                  <a:cubicBezTo>
                    <a:pt x="6646" y="320"/>
                    <a:pt x="7244" y="424"/>
                    <a:pt x="7826" y="644"/>
                  </a:cubicBezTo>
                  <a:cubicBezTo>
                    <a:pt x="10350" y="1597"/>
                    <a:pt x="11660" y="4383"/>
                    <a:pt x="10779" y="6931"/>
                  </a:cubicBezTo>
                  <a:cubicBezTo>
                    <a:pt x="10082" y="9001"/>
                    <a:pt x="8145" y="10316"/>
                    <a:pt x="6064" y="10316"/>
                  </a:cubicBezTo>
                  <a:cubicBezTo>
                    <a:pt x="5583" y="10316"/>
                    <a:pt x="5094" y="10246"/>
                    <a:pt x="4611" y="10098"/>
                  </a:cubicBezTo>
                  <a:cubicBezTo>
                    <a:pt x="2015" y="9312"/>
                    <a:pt x="538" y="6621"/>
                    <a:pt x="1229" y="4026"/>
                  </a:cubicBezTo>
                  <a:cubicBezTo>
                    <a:pt x="1271" y="3899"/>
                    <a:pt x="1173" y="3815"/>
                    <a:pt x="1080" y="3815"/>
                  </a:cubicBezTo>
                  <a:cubicBezTo>
                    <a:pt x="1015" y="3815"/>
                    <a:pt x="953" y="3856"/>
                    <a:pt x="943" y="3954"/>
                  </a:cubicBezTo>
                  <a:cubicBezTo>
                    <a:pt x="1" y="7431"/>
                    <a:pt x="2706" y="10669"/>
                    <a:pt x="6062" y="10669"/>
                  </a:cubicBezTo>
                  <a:cubicBezTo>
                    <a:pt x="6521" y="10669"/>
                    <a:pt x="6992" y="10608"/>
                    <a:pt x="7468" y="10479"/>
                  </a:cubicBezTo>
                  <a:cubicBezTo>
                    <a:pt x="11445" y="9408"/>
                    <a:pt x="12779" y="4454"/>
                    <a:pt x="9850" y="1549"/>
                  </a:cubicBezTo>
                  <a:cubicBezTo>
                    <a:pt x="8788" y="496"/>
                    <a:pt x="7437" y="0"/>
                    <a:pt x="61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87"/>
            <p:cNvSpPr/>
            <p:nvPr/>
          </p:nvSpPr>
          <p:spPr>
            <a:xfrm>
              <a:off x="894578" y="3349618"/>
              <a:ext cx="295863" cy="262892"/>
            </a:xfrm>
            <a:custGeom>
              <a:avLst/>
              <a:gdLst/>
              <a:ahLst/>
              <a:cxnLst/>
              <a:rect l="l" t="t" r="r" b="b"/>
              <a:pathLst>
                <a:path w="8812" h="7830" extrusionOk="0">
                  <a:moveTo>
                    <a:pt x="2811" y="959"/>
                  </a:moveTo>
                  <a:lnTo>
                    <a:pt x="4192" y="2341"/>
                  </a:lnTo>
                  <a:lnTo>
                    <a:pt x="2430" y="2341"/>
                  </a:lnTo>
                  <a:cubicBezTo>
                    <a:pt x="2263" y="2341"/>
                    <a:pt x="2144" y="2245"/>
                    <a:pt x="2168" y="2198"/>
                  </a:cubicBezTo>
                  <a:cubicBezTo>
                    <a:pt x="2263" y="1745"/>
                    <a:pt x="2501" y="1317"/>
                    <a:pt x="2811" y="959"/>
                  </a:cubicBezTo>
                  <a:close/>
                  <a:moveTo>
                    <a:pt x="2240" y="3292"/>
                  </a:moveTo>
                  <a:cubicBezTo>
                    <a:pt x="2247" y="3292"/>
                    <a:pt x="2255" y="3292"/>
                    <a:pt x="2263" y="3293"/>
                  </a:cubicBezTo>
                  <a:lnTo>
                    <a:pt x="3073" y="3293"/>
                  </a:lnTo>
                  <a:cubicBezTo>
                    <a:pt x="3144" y="3293"/>
                    <a:pt x="3239" y="3365"/>
                    <a:pt x="3239" y="3460"/>
                  </a:cubicBezTo>
                  <a:lnTo>
                    <a:pt x="3239" y="3627"/>
                  </a:lnTo>
                  <a:cubicBezTo>
                    <a:pt x="3204" y="3623"/>
                    <a:pt x="3171" y="3621"/>
                    <a:pt x="3140" y="3621"/>
                  </a:cubicBezTo>
                  <a:cubicBezTo>
                    <a:pt x="2805" y="3621"/>
                    <a:pt x="2767" y="3841"/>
                    <a:pt x="2549" y="3841"/>
                  </a:cubicBezTo>
                  <a:cubicBezTo>
                    <a:pt x="2382" y="3841"/>
                    <a:pt x="2334" y="3746"/>
                    <a:pt x="2191" y="3674"/>
                  </a:cubicBezTo>
                  <a:cubicBezTo>
                    <a:pt x="1985" y="3583"/>
                    <a:pt x="2044" y="3292"/>
                    <a:pt x="2240" y="3292"/>
                  </a:cubicBezTo>
                  <a:close/>
                  <a:moveTo>
                    <a:pt x="5144" y="3293"/>
                  </a:moveTo>
                  <a:lnTo>
                    <a:pt x="5502" y="3627"/>
                  </a:lnTo>
                  <a:cubicBezTo>
                    <a:pt x="5287" y="3698"/>
                    <a:pt x="5264" y="3841"/>
                    <a:pt x="5049" y="3841"/>
                  </a:cubicBezTo>
                  <a:cubicBezTo>
                    <a:pt x="4811" y="3841"/>
                    <a:pt x="4787" y="3627"/>
                    <a:pt x="4406" y="3627"/>
                  </a:cubicBezTo>
                  <a:cubicBezTo>
                    <a:pt x="4390" y="3619"/>
                    <a:pt x="4374" y="3616"/>
                    <a:pt x="4358" y="3616"/>
                  </a:cubicBezTo>
                  <a:cubicBezTo>
                    <a:pt x="4324" y="3616"/>
                    <a:pt x="4287" y="3627"/>
                    <a:pt x="4240" y="3627"/>
                  </a:cubicBezTo>
                  <a:lnTo>
                    <a:pt x="4240" y="3460"/>
                  </a:lnTo>
                  <a:cubicBezTo>
                    <a:pt x="4240" y="3365"/>
                    <a:pt x="4335" y="3293"/>
                    <a:pt x="4406" y="3293"/>
                  </a:cubicBezTo>
                  <a:close/>
                  <a:moveTo>
                    <a:pt x="3150" y="3906"/>
                  </a:moveTo>
                  <a:cubicBezTo>
                    <a:pt x="3170" y="3906"/>
                    <a:pt x="3192" y="3908"/>
                    <a:pt x="3216" y="3912"/>
                  </a:cubicBezTo>
                  <a:cubicBezTo>
                    <a:pt x="3192" y="4103"/>
                    <a:pt x="3216" y="4293"/>
                    <a:pt x="3263" y="4460"/>
                  </a:cubicBezTo>
                  <a:lnTo>
                    <a:pt x="3073" y="4460"/>
                  </a:lnTo>
                  <a:cubicBezTo>
                    <a:pt x="2858" y="4460"/>
                    <a:pt x="2692" y="4317"/>
                    <a:pt x="2620" y="4127"/>
                  </a:cubicBezTo>
                  <a:cubicBezTo>
                    <a:pt x="2923" y="4105"/>
                    <a:pt x="2951" y="3906"/>
                    <a:pt x="3150" y="3906"/>
                  </a:cubicBezTo>
                  <a:close/>
                  <a:moveTo>
                    <a:pt x="4501" y="2650"/>
                  </a:moveTo>
                  <a:lnTo>
                    <a:pt x="4835" y="2984"/>
                  </a:lnTo>
                  <a:lnTo>
                    <a:pt x="4430" y="2984"/>
                  </a:lnTo>
                  <a:cubicBezTo>
                    <a:pt x="4144" y="2984"/>
                    <a:pt x="3930" y="3198"/>
                    <a:pt x="3930" y="3460"/>
                  </a:cubicBezTo>
                  <a:lnTo>
                    <a:pt x="3930" y="4270"/>
                  </a:lnTo>
                  <a:cubicBezTo>
                    <a:pt x="3930" y="4365"/>
                    <a:pt x="3858" y="4460"/>
                    <a:pt x="3739" y="4460"/>
                  </a:cubicBezTo>
                  <a:cubicBezTo>
                    <a:pt x="3620" y="4460"/>
                    <a:pt x="3525" y="4365"/>
                    <a:pt x="3549" y="4270"/>
                  </a:cubicBezTo>
                  <a:lnTo>
                    <a:pt x="3549" y="3460"/>
                  </a:lnTo>
                  <a:cubicBezTo>
                    <a:pt x="3525" y="3198"/>
                    <a:pt x="3311" y="2984"/>
                    <a:pt x="3049" y="2984"/>
                  </a:cubicBezTo>
                  <a:lnTo>
                    <a:pt x="2120" y="2984"/>
                  </a:lnTo>
                  <a:cubicBezTo>
                    <a:pt x="2025" y="2984"/>
                    <a:pt x="1953" y="2912"/>
                    <a:pt x="1953" y="2817"/>
                  </a:cubicBezTo>
                  <a:cubicBezTo>
                    <a:pt x="1953" y="2722"/>
                    <a:pt x="2025" y="2650"/>
                    <a:pt x="2120" y="2650"/>
                  </a:cubicBezTo>
                  <a:close/>
                  <a:moveTo>
                    <a:pt x="4430" y="3912"/>
                  </a:moveTo>
                  <a:cubicBezTo>
                    <a:pt x="4644" y="3912"/>
                    <a:pt x="4692" y="4127"/>
                    <a:pt x="5049" y="4127"/>
                  </a:cubicBezTo>
                  <a:cubicBezTo>
                    <a:pt x="5216" y="4127"/>
                    <a:pt x="5383" y="4055"/>
                    <a:pt x="5526" y="3960"/>
                  </a:cubicBezTo>
                  <a:lnTo>
                    <a:pt x="5526" y="4103"/>
                  </a:lnTo>
                  <a:cubicBezTo>
                    <a:pt x="5526" y="4293"/>
                    <a:pt x="5359" y="4460"/>
                    <a:pt x="5168" y="4460"/>
                  </a:cubicBezTo>
                  <a:lnTo>
                    <a:pt x="4216" y="4460"/>
                  </a:lnTo>
                  <a:cubicBezTo>
                    <a:pt x="4263" y="4293"/>
                    <a:pt x="4263" y="4127"/>
                    <a:pt x="4263" y="3960"/>
                  </a:cubicBezTo>
                  <a:cubicBezTo>
                    <a:pt x="4311" y="3936"/>
                    <a:pt x="4359" y="3912"/>
                    <a:pt x="4430" y="3912"/>
                  </a:cubicBezTo>
                  <a:close/>
                  <a:moveTo>
                    <a:pt x="5835" y="3960"/>
                  </a:moveTo>
                  <a:lnTo>
                    <a:pt x="6335" y="4460"/>
                  </a:lnTo>
                  <a:lnTo>
                    <a:pt x="6216" y="4460"/>
                  </a:lnTo>
                  <a:cubicBezTo>
                    <a:pt x="6002" y="4460"/>
                    <a:pt x="5835" y="4293"/>
                    <a:pt x="5835" y="4103"/>
                  </a:cubicBezTo>
                  <a:lnTo>
                    <a:pt x="5835" y="3960"/>
                  </a:lnTo>
                  <a:close/>
                  <a:moveTo>
                    <a:pt x="2263" y="436"/>
                  </a:moveTo>
                  <a:lnTo>
                    <a:pt x="2620" y="769"/>
                  </a:lnTo>
                  <a:cubicBezTo>
                    <a:pt x="2239" y="1150"/>
                    <a:pt x="2001" y="1626"/>
                    <a:pt x="1882" y="2150"/>
                  </a:cubicBezTo>
                  <a:cubicBezTo>
                    <a:pt x="1858" y="2245"/>
                    <a:pt x="1858" y="2341"/>
                    <a:pt x="1906" y="2412"/>
                  </a:cubicBezTo>
                  <a:cubicBezTo>
                    <a:pt x="1596" y="2579"/>
                    <a:pt x="1548" y="3007"/>
                    <a:pt x="1834" y="3222"/>
                  </a:cubicBezTo>
                  <a:cubicBezTo>
                    <a:pt x="1787" y="3293"/>
                    <a:pt x="1763" y="3389"/>
                    <a:pt x="1763" y="3508"/>
                  </a:cubicBezTo>
                  <a:cubicBezTo>
                    <a:pt x="1739" y="3698"/>
                    <a:pt x="1858" y="3889"/>
                    <a:pt x="2049" y="3984"/>
                  </a:cubicBezTo>
                  <a:cubicBezTo>
                    <a:pt x="2144" y="4031"/>
                    <a:pt x="2215" y="4079"/>
                    <a:pt x="2311" y="4127"/>
                  </a:cubicBezTo>
                  <a:cubicBezTo>
                    <a:pt x="2334" y="4270"/>
                    <a:pt x="2382" y="4389"/>
                    <a:pt x="2453" y="4508"/>
                  </a:cubicBezTo>
                  <a:cubicBezTo>
                    <a:pt x="2440" y="4507"/>
                    <a:pt x="2427" y="4506"/>
                    <a:pt x="2414" y="4506"/>
                  </a:cubicBezTo>
                  <a:cubicBezTo>
                    <a:pt x="2170" y="4506"/>
                    <a:pt x="1977" y="4712"/>
                    <a:pt x="1977" y="4960"/>
                  </a:cubicBezTo>
                  <a:cubicBezTo>
                    <a:pt x="1977" y="5437"/>
                    <a:pt x="2358" y="5841"/>
                    <a:pt x="2834" y="5841"/>
                  </a:cubicBezTo>
                  <a:lnTo>
                    <a:pt x="4240" y="5841"/>
                  </a:lnTo>
                  <a:cubicBezTo>
                    <a:pt x="4335" y="5841"/>
                    <a:pt x="4406" y="5770"/>
                    <a:pt x="4406" y="5698"/>
                  </a:cubicBezTo>
                  <a:cubicBezTo>
                    <a:pt x="4430" y="5603"/>
                    <a:pt x="4335" y="5508"/>
                    <a:pt x="4263" y="5508"/>
                  </a:cubicBezTo>
                  <a:lnTo>
                    <a:pt x="2834" y="5508"/>
                  </a:lnTo>
                  <a:cubicBezTo>
                    <a:pt x="2549" y="5508"/>
                    <a:pt x="2287" y="5270"/>
                    <a:pt x="2287" y="4960"/>
                  </a:cubicBezTo>
                  <a:cubicBezTo>
                    <a:pt x="2311" y="4889"/>
                    <a:pt x="2382" y="4817"/>
                    <a:pt x="2453" y="4817"/>
                  </a:cubicBezTo>
                  <a:lnTo>
                    <a:pt x="5168" y="4817"/>
                  </a:lnTo>
                  <a:cubicBezTo>
                    <a:pt x="5383" y="4817"/>
                    <a:pt x="5573" y="4722"/>
                    <a:pt x="5692" y="4555"/>
                  </a:cubicBezTo>
                  <a:cubicBezTo>
                    <a:pt x="5835" y="4722"/>
                    <a:pt x="6026" y="4817"/>
                    <a:pt x="6216" y="4817"/>
                  </a:cubicBezTo>
                  <a:lnTo>
                    <a:pt x="6669" y="4817"/>
                  </a:lnTo>
                  <a:lnTo>
                    <a:pt x="7383" y="5508"/>
                  </a:lnTo>
                  <a:lnTo>
                    <a:pt x="4930" y="5508"/>
                  </a:lnTo>
                  <a:cubicBezTo>
                    <a:pt x="4859" y="5508"/>
                    <a:pt x="4787" y="5579"/>
                    <a:pt x="4787" y="5651"/>
                  </a:cubicBezTo>
                  <a:cubicBezTo>
                    <a:pt x="4763" y="5746"/>
                    <a:pt x="4835" y="5841"/>
                    <a:pt x="4930" y="5841"/>
                  </a:cubicBezTo>
                  <a:lnTo>
                    <a:pt x="7693" y="5841"/>
                  </a:lnTo>
                  <a:lnTo>
                    <a:pt x="8431" y="6580"/>
                  </a:lnTo>
                  <a:cubicBezTo>
                    <a:pt x="7669" y="7199"/>
                    <a:pt x="6692" y="7532"/>
                    <a:pt x="5692" y="7532"/>
                  </a:cubicBezTo>
                  <a:lnTo>
                    <a:pt x="5692" y="7508"/>
                  </a:lnTo>
                  <a:cubicBezTo>
                    <a:pt x="2025" y="7508"/>
                    <a:pt x="1" y="3293"/>
                    <a:pt x="2263" y="436"/>
                  </a:cubicBezTo>
                  <a:close/>
                  <a:moveTo>
                    <a:pt x="2251" y="1"/>
                  </a:moveTo>
                  <a:cubicBezTo>
                    <a:pt x="2209" y="1"/>
                    <a:pt x="2168" y="19"/>
                    <a:pt x="2144" y="54"/>
                  </a:cubicBezTo>
                  <a:cubicBezTo>
                    <a:pt x="524" y="1912"/>
                    <a:pt x="620" y="4722"/>
                    <a:pt x="2358" y="6461"/>
                  </a:cubicBezTo>
                  <a:cubicBezTo>
                    <a:pt x="3267" y="7370"/>
                    <a:pt x="4470" y="7830"/>
                    <a:pt x="5676" y="7830"/>
                  </a:cubicBezTo>
                  <a:cubicBezTo>
                    <a:pt x="6776" y="7830"/>
                    <a:pt x="7878" y="7447"/>
                    <a:pt x="8764" y="6675"/>
                  </a:cubicBezTo>
                  <a:cubicBezTo>
                    <a:pt x="8812" y="6603"/>
                    <a:pt x="8812" y="6508"/>
                    <a:pt x="8764" y="6437"/>
                  </a:cubicBezTo>
                  <a:lnTo>
                    <a:pt x="2358" y="54"/>
                  </a:lnTo>
                  <a:cubicBezTo>
                    <a:pt x="2334" y="19"/>
                    <a:pt x="2293" y="1"/>
                    <a:pt x="22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87"/>
            <p:cNvSpPr/>
            <p:nvPr/>
          </p:nvSpPr>
          <p:spPr>
            <a:xfrm>
              <a:off x="980127" y="3297611"/>
              <a:ext cx="263094" cy="262154"/>
            </a:xfrm>
            <a:custGeom>
              <a:avLst/>
              <a:gdLst/>
              <a:ahLst/>
              <a:cxnLst/>
              <a:rect l="l" t="t" r="r" b="b"/>
              <a:pathLst>
                <a:path w="7836" h="7808" extrusionOk="0">
                  <a:moveTo>
                    <a:pt x="2825" y="1594"/>
                  </a:moveTo>
                  <a:cubicBezTo>
                    <a:pt x="3108" y="1594"/>
                    <a:pt x="3383" y="1606"/>
                    <a:pt x="3646" y="1606"/>
                  </a:cubicBezTo>
                  <a:cubicBezTo>
                    <a:pt x="3709" y="1606"/>
                    <a:pt x="3773" y="1605"/>
                    <a:pt x="3835" y="1603"/>
                  </a:cubicBezTo>
                  <a:cubicBezTo>
                    <a:pt x="5454" y="1603"/>
                    <a:pt x="6597" y="2604"/>
                    <a:pt x="6859" y="3747"/>
                  </a:cubicBezTo>
                  <a:cubicBezTo>
                    <a:pt x="6859" y="3794"/>
                    <a:pt x="6764" y="3890"/>
                    <a:pt x="6597" y="3890"/>
                  </a:cubicBezTo>
                  <a:lnTo>
                    <a:pt x="3025" y="3890"/>
                  </a:lnTo>
                  <a:lnTo>
                    <a:pt x="1072" y="1937"/>
                  </a:lnTo>
                  <a:cubicBezTo>
                    <a:pt x="1661" y="1643"/>
                    <a:pt x="2258" y="1594"/>
                    <a:pt x="2825" y="1594"/>
                  </a:cubicBezTo>
                  <a:close/>
                  <a:moveTo>
                    <a:pt x="6693" y="4199"/>
                  </a:moveTo>
                  <a:cubicBezTo>
                    <a:pt x="6907" y="4199"/>
                    <a:pt x="6907" y="4533"/>
                    <a:pt x="6693" y="4533"/>
                  </a:cubicBezTo>
                  <a:lnTo>
                    <a:pt x="3668" y="4533"/>
                  </a:lnTo>
                  <a:lnTo>
                    <a:pt x="3335" y="4199"/>
                  </a:lnTo>
                  <a:close/>
                  <a:moveTo>
                    <a:pt x="6550" y="4842"/>
                  </a:moveTo>
                  <a:cubicBezTo>
                    <a:pt x="6764" y="4842"/>
                    <a:pt x="6835" y="5128"/>
                    <a:pt x="6645" y="5223"/>
                  </a:cubicBezTo>
                  <a:cubicBezTo>
                    <a:pt x="6478" y="5295"/>
                    <a:pt x="6454" y="5390"/>
                    <a:pt x="6288" y="5390"/>
                  </a:cubicBezTo>
                  <a:cubicBezTo>
                    <a:pt x="6050" y="5390"/>
                    <a:pt x="6026" y="5176"/>
                    <a:pt x="5645" y="5176"/>
                  </a:cubicBezTo>
                  <a:cubicBezTo>
                    <a:pt x="5288" y="5176"/>
                    <a:pt x="5264" y="5390"/>
                    <a:pt x="5026" y="5390"/>
                  </a:cubicBezTo>
                  <a:cubicBezTo>
                    <a:pt x="4814" y="5390"/>
                    <a:pt x="4734" y="5164"/>
                    <a:pt x="4434" y="5164"/>
                  </a:cubicBezTo>
                  <a:cubicBezTo>
                    <a:pt x="4397" y="5164"/>
                    <a:pt x="4356" y="5168"/>
                    <a:pt x="4311" y="5176"/>
                  </a:cubicBezTo>
                  <a:lnTo>
                    <a:pt x="3978" y="4842"/>
                  </a:lnTo>
                  <a:close/>
                  <a:moveTo>
                    <a:pt x="5645" y="5461"/>
                  </a:moveTo>
                  <a:cubicBezTo>
                    <a:pt x="5883" y="5461"/>
                    <a:pt x="5907" y="5652"/>
                    <a:pt x="6192" y="5676"/>
                  </a:cubicBezTo>
                  <a:cubicBezTo>
                    <a:pt x="6121" y="5866"/>
                    <a:pt x="5931" y="6009"/>
                    <a:pt x="5740" y="6009"/>
                  </a:cubicBezTo>
                  <a:lnTo>
                    <a:pt x="5145" y="6009"/>
                  </a:lnTo>
                  <a:lnTo>
                    <a:pt x="4787" y="5652"/>
                  </a:lnTo>
                  <a:lnTo>
                    <a:pt x="4787" y="5652"/>
                  </a:lnTo>
                  <a:cubicBezTo>
                    <a:pt x="4838" y="5669"/>
                    <a:pt x="4888" y="5686"/>
                    <a:pt x="4947" y="5686"/>
                  </a:cubicBezTo>
                  <a:cubicBezTo>
                    <a:pt x="4972" y="5686"/>
                    <a:pt x="4998" y="5683"/>
                    <a:pt x="5026" y="5676"/>
                  </a:cubicBezTo>
                  <a:cubicBezTo>
                    <a:pt x="5383" y="5676"/>
                    <a:pt x="5407" y="5461"/>
                    <a:pt x="5645" y="5461"/>
                  </a:cubicBezTo>
                  <a:close/>
                  <a:moveTo>
                    <a:pt x="6050" y="6343"/>
                  </a:moveTo>
                  <a:cubicBezTo>
                    <a:pt x="6145" y="6343"/>
                    <a:pt x="6216" y="6414"/>
                    <a:pt x="6216" y="6509"/>
                  </a:cubicBezTo>
                  <a:cubicBezTo>
                    <a:pt x="6216" y="6652"/>
                    <a:pt x="6145" y="6795"/>
                    <a:pt x="6026" y="6914"/>
                  </a:cubicBezTo>
                  <a:lnTo>
                    <a:pt x="5478" y="6343"/>
                  </a:lnTo>
                  <a:close/>
                  <a:moveTo>
                    <a:pt x="3111" y="0"/>
                  </a:moveTo>
                  <a:cubicBezTo>
                    <a:pt x="2058" y="0"/>
                    <a:pt x="984" y="359"/>
                    <a:pt x="72" y="1151"/>
                  </a:cubicBezTo>
                  <a:cubicBezTo>
                    <a:pt x="1" y="1199"/>
                    <a:pt x="1" y="1318"/>
                    <a:pt x="72" y="1365"/>
                  </a:cubicBezTo>
                  <a:lnTo>
                    <a:pt x="6478" y="7771"/>
                  </a:lnTo>
                  <a:cubicBezTo>
                    <a:pt x="6502" y="7795"/>
                    <a:pt x="6544" y="7807"/>
                    <a:pt x="6585" y="7807"/>
                  </a:cubicBezTo>
                  <a:cubicBezTo>
                    <a:pt x="6627" y="7807"/>
                    <a:pt x="6669" y="7795"/>
                    <a:pt x="6693" y="7771"/>
                  </a:cubicBezTo>
                  <a:cubicBezTo>
                    <a:pt x="7359" y="7009"/>
                    <a:pt x="7764" y="6057"/>
                    <a:pt x="7836" y="5057"/>
                  </a:cubicBezTo>
                  <a:cubicBezTo>
                    <a:pt x="7836" y="4961"/>
                    <a:pt x="7764" y="4890"/>
                    <a:pt x="7693" y="4890"/>
                  </a:cubicBezTo>
                  <a:cubicBezTo>
                    <a:pt x="7680" y="4887"/>
                    <a:pt x="7668" y="4885"/>
                    <a:pt x="7657" y="4885"/>
                  </a:cubicBezTo>
                  <a:cubicBezTo>
                    <a:pt x="7580" y="4885"/>
                    <a:pt x="7526" y="4950"/>
                    <a:pt x="7526" y="5033"/>
                  </a:cubicBezTo>
                  <a:cubicBezTo>
                    <a:pt x="7455" y="5890"/>
                    <a:pt x="7121" y="6747"/>
                    <a:pt x="6573" y="7438"/>
                  </a:cubicBezTo>
                  <a:lnTo>
                    <a:pt x="6264" y="7128"/>
                  </a:lnTo>
                  <a:cubicBezTo>
                    <a:pt x="6573" y="6843"/>
                    <a:pt x="6669" y="6319"/>
                    <a:pt x="6312" y="6104"/>
                  </a:cubicBezTo>
                  <a:cubicBezTo>
                    <a:pt x="6431" y="5985"/>
                    <a:pt x="6502" y="5819"/>
                    <a:pt x="6526" y="5676"/>
                  </a:cubicBezTo>
                  <a:cubicBezTo>
                    <a:pt x="6621" y="5628"/>
                    <a:pt x="6716" y="5557"/>
                    <a:pt x="6788" y="5509"/>
                  </a:cubicBezTo>
                  <a:cubicBezTo>
                    <a:pt x="7074" y="5366"/>
                    <a:pt x="7169" y="5009"/>
                    <a:pt x="7002" y="4747"/>
                  </a:cubicBezTo>
                  <a:cubicBezTo>
                    <a:pt x="7216" y="4580"/>
                    <a:pt x="7264" y="4247"/>
                    <a:pt x="7050" y="4033"/>
                  </a:cubicBezTo>
                  <a:cubicBezTo>
                    <a:pt x="7264" y="3866"/>
                    <a:pt x="7193" y="3675"/>
                    <a:pt x="7121" y="3437"/>
                  </a:cubicBezTo>
                  <a:cubicBezTo>
                    <a:pt x="6693" y="2270"/>
                    <a:pt x="5502" y="1294"/>
                    <a:pt x="3835" y="1294"/>
                  </a:cubicBezTo>
                  <a:cubicBezTo>
                    <a:pt x="3738" y="1300"/>
                    <a:pt x="3637" y="1302"/>
                    <a:pt x="3532" y="1302"/>
                  </a:cubicBezTo>
                  <a:cubicBezTo>
                    <a:pt x="3303" y="1302"/>
                    <a:pt x="3055" y="1292"/>
                    <a:pt x="2796" y="1292"/>
                  </a:cubicBezTo>
                  <a:cubicBezTo>
                    <a:pt x="2180" y="1292"/>
                    <a:pt x="1498" y="1345"/>
                    <a:pt x="834" y="1699"/>
                  </a:cubicBezTo>
                  <a:lnTo>
                    <a:pt x="406" y="1270"/>
                  </a:lnTo>
                  <a:cubicBezTo>
                    <a:pt x="1231" y="610"/>
                    <a:pt x="2177" y="311"/>
                    <a:pt x="3104" y="311"/>
                  </a:cubicBezTo>
                  <a:cubicBezTo>
                    <a:pt x="5254" y="311"/>
                    <a:pt x="7303" y="1920"/>
                    <a:pt x="7502" y="4366"/>
                  </a:cubicBezTo>
                  <a:cubicBezTo>
                    <a:pt x="7502" y="4437"/>
                    <a:pt x="7574" y="4509"/>
                    <a:pt x="7669" y="4509"/>
                  </a:cubicBezTo>
                  <a:cubicBezTo>
                    <a:pt x="7764" y="4485"/>
                    <a:pt x="7812" y="4414"/>
                    <a:pt x="7812" y="4342"/>
                  </a:cubicBezTo>
                  <a:cubicBezTo>
                    <a:pt x="7616" y="1712"/>
                    <a:pt x="5413" y="0"/>
                    <a:pt x="31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0" name="Google Shape;1650;p87"/>
          <p:cNvGrpSpPr/>
          <p:nvPr/>
        </p:nvGrpSpPr>
        <p:grpSpPr>
          <a:xfrm>
            <a:off x="1512708" y="2052267"/>
            <a:ext cx="359051" cy="296669"/>
            <a:chOff x="7126433" y="3306642"/>
            <a:chExt cx="359051" cy="296669"/>
          </a:xfrm>
        </p:grpSpPr>
        <p:sp>
          <p:nvSpPr>
            <p:cNvPr id="1651" name="Google Shape;1651;p87"/>
            <p:cNvSpPr/>
            <p:nvPr/>
          </p:nvSpPr>
          <p:spPr>
            <a:xfrm>
              <a:off x="7126433" y="3306642"/>
              <a:ext cx="359051" cy="296669"/>
            </a:xfrm>
            <a:custGeom>
              <a:avLst/>
              <a:gdLst/>
              <a:ahLst/>
              <a:cxnLst/>
              <a:rect l="l" t="t" r="r" b="b"/>
              <a:pathLst>
                <a:path w="10694" h="8836" extrusionOk="0">
                  <a:moveTo>
                    <a:pt x="8360" y="739"/>
                  </a:moveTo>
                  <a:lnTo>
                    <a:pt x="8002" y="1716"/>
                  </a:lnTo>
                  <a:lnTo>
                    <a:pt x="7669" y="1716"/>
                  </a:lnTo>
                  <a:lnTo>
                    <a:pt x="8002" y="739"/>
                  </a:lnTo>
                  <a:close/>
                  <a:moveTo>
                    <a:pt x="8931" y="310"/>
                  </a:moveTo>
                  <a:cubicBezTo>
                    <a:pt x="9050" y="310"/>
                    <a:pt x="9122" y="406"/>
                    <a:pt x="9098" y="525"/>
                  </a:cubicBezTo>
                  <a:lnTo>
                    <a:pt x="8479" y="2359"/>
                  </a:lnTo>
                  <a:lnTo>
                    <a:pt x="5859" y="2359"/>
                  </a:lnTo>
                  <a:cubicBezTo>
                    <a:pt x="5764" y="2359"/>
                    <a:pt x="5692" y="2287"/>
                    <a:pt x="5692" y="2216"/>
                  </a:cubicBezTo>
                  <a:cubicBezTo>
                    <a:pt x="5668" y="2120"/>
                    <a:pt x="5740" y="2025"/>
                    <a:pt x="5859" y="2025"/>
                  </a:cubicBezTo>
                  <a:lnTo>
                    <a:pt x="8145" y="2025"/>
                  </a:lnTo>
                  <a:cubicBezTo>
                    <a:pt x="8193" y="2025"/>
                    <a:pt x="8264" y="1977"/>
                    <a:pt x="8288" y="1930"/>
                  </a:cubicBezTo>
                  <a:lnTo>
                    <a:pt x="8788" y="430"/>
                  </a:lnTo>
                  <a:cubicBezTo>
                    <a:pt x="8812" y="358"/>
                    <a:pt x="8860" y="310"/>
                    <a:pt x="8931" y="310"/>
                  </a:cubicBezTo>
                  <a:close/>
                  <a:moveTo>
                    <a:pt x="1715" y="6550"/>
                  </a:moveTo>
                  <a:lnTo>
                    <a:pt x="1715" y="7217"/>
                  </a:lnTo>
                  <a:lnTo>
                    <a:pt x="382" y="7217"/>
                  </a:lnTo>
                  <a:lnTo>
                    <a:pt x="596" y="6550"/>
                  </a:lnTo>
                  <a:close/>
                  <a:moveTo>
                    <a:pt x="9788" y="6240"/>
                  </a:moveTo>
                  <a:lnTo>
                    <a:pt x="10336" y="6812"/>
                  </a:lnTo>
                  <a:lnTo>
                    <a:pt x="10360" y="7217"/>
                  </a:lnTo>
                  <a:lnTo>
                    <a:pt x="6788" y="7217"/>
                  </a:lnTo>
                  <a:lnTo>
                    <a:pt x="6788" y="6836"/>
                  </a:lnTo>
                  <a:lnTo>
                    <a:pt x="8598" y="6240"/>
                  </a:lnTo>
                  <a:close/>
                  <a:moveTo>
                    <a:pt x="6502" y="6883"/>
                  </a:moveTo>
                  <a:lnTo>
                    <a:pt x="6502" y="7217"/>
                  </a:lnTo>
                  <a:lnTo>
                    <a:pt x="3120" y="7217"/>
                  </a:lnTo>
                  <a:cubicBezTo>
                    <a:pt x="3025" y="7217"/>
                    <a:pt x="2954" y="7288"/>
                    <a:pt x="2954" y="7360"/>
                  </a:cubicBezTo>
                  <a:cubicBezTo>
                    <a:pt x="2930" y="7455"/>
                    <a:pt x="3025" y="7526"/>
                    <a:pt x="3120" y="7526"/>
                  </a:cubicBezTo>
                  <a:lnTo>
                    <a:pt x="10360" y="7526"/>
                  </a:lnTo>
                  <a:lnTo>
                    <a:pt x="10360" y="7860"/>
                  </a:lnTo>
                  <a:lnTo>
                    <a:pt x="8574" y="7860"/>
                  </a:lnTo>
                  <a:cubicBezTo>
                    <a:pt x="8502" y="7860"/>
                    <a:pt x="8431" y="7931"/>
                    <a:pt x="8431" y="8003"/>
                  </a:cubicBezTo>
                  <a:cubicBezTo>
                    <a:pt x="8410" y="8088"/>
                    <a:pt x="8465" y="8173"/>
                    <a:pt x="8545" y="8173"/>
                  </a:cubicBezTo>
                  <a:cubicBezTo>
                    <a:pt x="8554" y="8173"/>
                    <a:pt x="8564" y="8172"/>
                    <a:pt x="8574" y="8169"/>
                  </a:cubicBezTo>
                  <a:lnTo>
                    <a:pt x="9622" y="8169"/>
                  </a:lnTo>
                  <a:lnTo>
                    <a:pt x="9455" y="8503"/>
                  </a:lnTo>
                  <a:lnTo>
                    <a:pt x="7074" y="8503"/>
                  </a:lnTo>
                  <a:lnTo>
                    <a:pt x="6907" y="8169"/>
                  </a:lnTo>
                  <a:lnTo>
                    <a:pt x="7907" y="8169"/>
                  </a:lnTo>
                  <a:cubicBezTo>
                    <a:pt x="7917" y="8172"/>
                    <a:pt x="7926" y="8174"/>
                    <a:pt x="7936" y="8174"/>
                  </a:cubicBezTo>
                  <a:cubicBezTo>
                    <a:pt x="7997" y="8174"/>
                    <a:pt x="8053" y="8112"/>
                    <a:pt x="8074" y="8050"/>
                  </a:cubicBezTo>
                  <a:cubicBezTo>
                    <a:pt x="8074" y="7955"/>
                    <a:pt x="8002" y="7860"/>
                    <a:pt x="7907" y="7860"/>
                  </a:cubicBezTo>
                  <a:lnTo>
                    <a:pt x="596" y="7860"/>
                  </a:lnTo>
                  <a:lnTo>
                    <a:pt x="429" y="7526"/>
                  </a:lnTo>
                  <a:lnTo>
                    <a:pt x="2430" y="7526"/>
                  </a:lnTo>
                  <a:cubicBezTo>
                    <a:pt x="2501" y="7526"/>
                    <a:pt x="2573" y="7479"/>
                    <a:pt x="2573" y="7407"/>
                  </a:cubicBezTo>
                  <a:cubicBezTo>
                    <a:pt x="2596" y="7312"/>
                    <a:pt x="2525" y="7217"/>
                    <a:pt x="2430" y="7217"/>
                  </a:cubicBezTo>
                  <a:lnTo>
                    <a:pt x="2025" y="7217"/>
                  </a:lnTo>
                  <a:lnTo>
                    <a:pt x="2025" y="6883"/>
                  </a:lnTo>
                  <a:close/>
                  <a:moveTo>
                    <a:pt x="2596" y="8193"/>
                  </a:moveTo>
                  <a:lnTo>
                    <a:pt x="2430" y="8526"/>
                  </a:lnTo>
                  <a:lnTo>
                    <a:pt x="1310" y="8526"/>
                  </a:lnTo>
                  <a:lnTo>
                    <a:pt x="1144" y="8193"/>
                  </a:lnTo>
                  <a:close/>
                  <a:moveTo>
                    <a:pt x="8955" y="1"/>
                  </a:moveTo>
                  <a:cubicBezTo>
                    <a:pt x="8741" y="25"/>
                    <a:pt x="8574" y="144"/>
                    <a:pt x="8502" y="334"/>
                  </a:cubicBezTo>
                  <a:lnTo>
                    <a:pt x="8479" y="430"/>
                  </a:lnTo>
                  <a:lnTo>
                    <a:pt x="7907" y="430"/>
                  </a:lnTo>
                  <a:cubicBezTo>
                    <a:pt x="7836" y="430"/>
                    <a:pt x="7764" y="477"/>
                    <a:pt x="7740" y="549"/>
                  </a:cubicBezTo>
                  <a:lnTo>
                    <a:pt x="7336" y="1739"/>
                  </a:lnTo>
                  <a:lnTo>
                    <a:pt x="5859" y="1739"/>
                  </a:lnTo>
                  <a:cubicBezTo>
                    <a:pt x="5597" y="1739"/>
                    <a:pt x="5383" y="1930"/>
                    <a:pt x="5359" y="2168"/>
                  </a:cubicBezTo>
                  <a:cubicBezTo>
                    <a:pt x="5335" y="2454"/>
                    <a:pt x="5549" y="2692"/>
                    <a:pt x="5835" y="2692"/>
                  </a:cubicBezTo>
                  <a:lnTo>
                    <a:pt x="8121" y="2692"/>
                  </a:lnTo>
                  <a:lnTo>
                    <a:pt x="8169" y="3287"/>
                  </a:lnTo>
                  <a:cubicBezTo>
                    <a:pt x="8169" y="3359"/>
                    <a:pt x="8240" y="3430"/>
                    <a:pt x="8312" y="3430"/>
                  </a:cubicBezTo>
                  <a:cubicBezTo>
                    <a:pt x="8407" y="3430"/>
                    <a:pt x="8479" y="3335"/>
                    <a:pt x="8455" y="3263"/>
                  </a:cubicBezTo>
                  <a:lnTo>
                    <a:pt x="8407" y="2692"/>
                  </a:lnTo>
                  <a:lnTo>
                    <a:pt x="8574" y="2692"/>
                  </a:lnTo>
                  <a:cubicBezTo>
                    <a:pt x="8741" y="2692"/>
                    <a:pt x="8741" y="2525"/>
                    <a:pt x="8764" y="2501"/>
                  </a:cubicBezTo>
                  <a:lnTo>
                    <a:pt x="9669" y="5954"/>
                  </a:lnTo>
                  <a:lnTo>
                    <a:pt x="8741" y="5954"/>
                  </a:lnTo>
                  <a:lnTo>
                    <a:pt x="8526" y="3954"/>
                  </a:lnTo>
                  <a:cubicBezTo>
                    <a:pt x="8549" y="3865"/>
                    <a:pt x="8471" y="3823"/>
                    <a:pt x="8391" y="3823"/>
                  </a:cubicBezTo>
                  <a:cubicBezTo>
                    <a:pt x="8299" y="3823"/>
                    <a:pt x="8203" y="3877"/>
                    <a:pt x="8240" y="3978"/>
                  </a:cubicBezTo>
                  <a:lnTo>
                    <a:pt x="8431" y="6002"/>
                  </a:lnTo>
                  <a:lnTo>
                    <a:pt x="6645" y="6597"/>
                  </a:lnTo>
                  <a:lnTo>
                    <a:pt x="2025" y="6597"/>
                  </a:lnTo>
                  <a:lnTo>
                    <a:pt x="2025" y="6407"/>
                  </a:lnTo>
                  <a:cubicBezTo>
                    <a:pt x="2025" y="6312"/>
                    <a:pt x="1953" y="6264"/>
                    <a:pt x="1882" y="6264"/>
                  </a:cubicBezTo>
                  <a:lnTo>
                    <a:pt x="501" y="6264"/>
                  </a:lnTo>
                  <a:cubicBezTo>
                    <a:pt x="429" y="6264"/>
                    <a:pt x="358" y="6288"/>
                    <a:pt x="358" y="6359"/>
                  </a:cubicBezTo>
                  <a:lnTo>
                    <a:pt x="24" y="7336"/>
                  </a:lnTo>
                  <a:cubicBezTo>
                    <a:pt x="1" y="7383"/>
                    <a:pt x="1" y="7407"/>
                    <a:pt x="24" y="7455"/>
                  </a:cubicBezTo>
                  <a:lnTo>
                    <a:pt x="358" y="8098"/>
                  </a:lnTo>
                  <a:cubicBezTo>
                    <a:pt x="382" y="8169"/>
                    <a:pt x="429" y="8193"/>
                    <a:pt x="477" y="8193"/>
                  </a:cubicBezTo>
                  <a:lnTo>
                    <a:pt x="787" y="8193"/>
                  </a:lnTo>
                  <a:lnTo>
                    <a:pt x="1072" y="8765"/>
                  </a:lnTo>
                  <a:cubicBezTo>
                    <a:pt x="1096" y="8812"/>
                    <a:pt x="1144" y="8836"/>
                    <a:pt x="1215" y="8836"/>
                  </a:cubicBezTo>
                  <a:lnTo>
                    <a:pt x="2525" y="8836"/>
                  </a:lnTo>
                  <a:cubicBezTo>
                    <a:pt x="2573" y="8836"/>
                    <a:pt x="2644" y="8812"/>
                    <a:pt x="2668" y="8765"/>
                  </a:cubicBezTo>
                  <a:lnTo>
                    <a:pt x="2954" y="8193"/>
                  </a:lnTo>
                  <a:lnTo>
                    <a:pt x="6550" y="8193"/>
                  </a:lnTo>
                  <a:lnTo>
                    <a:pt x="6835" y="8765"/>
                  </a:lnTo>
                  <a:cubicBezTo>
                    <a:pt x="6859" y="8812"/>
                    <a:pt x="6907" y="8836"/>
                    <a:pt x="6978" y="8836"/>
                  </a:cubicBezTo>
                  <a:lnTo>
                    <a:pt x="9550" y="8836"/>
                  </a:lnTo>
                  <a:cubicBezTo>
                    <a:pt x="9622" y="8836"/>
                    <a:pt x="9669" y="8812"/>
                    <a:pt x="9693" y="8765"/>
                  </a:cubicBezTo>
                  <a:lnTo>
                    <a:pt x="9979" y="8193"/>
                  </a:lnTo>
                  <a:lnTo>
                    <a:pt x="10527" y="8193"/>
                  </a:lnTo>
                  <a:cubicBezTo>
                    <a:pt x="10622" y="8193"/>
                    <a:pt x="10693" y="8122"/>
                    <a:pt x="10693" y="8026"/>
                  </a:cubicBezTo>
                  <a:lnTo>
                    <a:pt x="10693" y="6740"/>
                  </a:lnTo>
                  <a:cubicBezTo>
                    <a:pt x="10693" y="6693"/>
                    <a:pt x="10670" y="6645"/>
                    <a:pt x="10646" y="6621"/>
                  </a:cubicBezTo>
                  <a:lnTo>
                    <a:pt x="10050" y="6002"/>
                  </a:lnTo>
                  <a:cubicBezTo>
                    <a:pt x="8907" y="1763"/>
                    <a:pt x="9003" y="2001"/>
                    <a:pt x="8955" y="1954"/>
                  </a:cubicBezTo>
                  <a:lnTo>
                    <a:pt x="9384" y="596"/>
                  </a:lnTo>
                  <a:cubicBezTo>
                    <a:pt x="9479" y="310"/>
                    <a:pt x="9264" y="1"/>
                    <a:pt x="8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87"/>
            <p:cNvSpPr/>
            <p:nvPr/>
          </p:nvSpPr>
          <p:spPr>
            <a:xfrm>
              <a:off x="7213594" y="3428184"/>
              <a:ext cx="109555" cy="10442"/>
            </a:xfrm>
            <a:custGeom>
              <a:avLst/>
              <a:gdLst/>
              <a:ahLst/>
              <a:cxnLst/>
              <a:rect l="l" t="t" r="r" b="b"/>
              <a:pathLst>
                <a:path w="3263" h="311" extrusionOk="0">
                  <a:moveTo>
                    <a:pt x="191" y="1"/>
                  </a:moveTo>
                  <a:cubicBezTo>
                    <a:pt x="96" y="1"/>
                    <a:pt x="24" y="48"/>
                    <a:pt x="24" y="144"/>
                  </a:cubicBezTo>
                  <a:cubicBezTo>
                    <a:pt x="0" y="215"/>
                    <a:pt x="72" y="310"/>
                    <a:pt x="167" y="310"/>
                  </a:cubicBezTo>
                  <a:lnTo>
                    <a:pt x="3096" y="310"/>
                  </a:lnTo>
                  <a:cubicBezTo>
                    <a:pt x="3168" y="310"/>
                    <a:pt x="3239" y="239"/>
                    <a:pt x="3263" y="167"/>
                  </a:cubicBezTo>
                  <a:cubicBezTo>
                    <a:pt x="3263" y="72"/>
                    <a:pt x="3192"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87"/>
            <p:cNvSpPr/>
            <p:nvPr/>
          </p:nvSpPr>
          <p:spPr>
            <a:xfrm>
              <a:off x="7235183" y="3471361"/>
              <a:ext cx="98375" cy="10442"/>
            </a:xfrm>
            <a:custGeom>
              <a:avLst/>
              <a:gdLst/>
              <a:ahLst/>
              <a:cxnLst/>
              <a:rect l="l" t="t" r="r" b="b"/>
              <a:pathLst>
                <a:path w="2930" h="311" extrusionOk="0">
                  <a:moveTo>
                    <a:pt x="167" y="1"/>
                  </a:moveTo>
                  <a:cubicBezTo>
                    <a:pt x="72" y="1"/>
                    <a:pt x="0" y="72"/>
                    <a:pt x="24" y="167"/>
                  </a:cubicBezTo>
                  <a:cubicBezTo>
                    <a:pt x="24" y="263"/>
                    <a:pt x="96" y="310"/>
                    <a:pt x="191" y="310"/>
                  </a:cubicBezTo>
                  <a:lnTo>
                    <a:pt x="2763" y="310"/>
                  </a:lnTo>
                  <a:cubicBezTo>
                    <a:pt x="2834" y="310"/>
                    <a:pt x="2906" y="263"/>
                    <a:pt x="2906" y="167"/>
                  </a:cubicBezTo>
                  <a:cubicBezTo>
                    <a:pt x="2930"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87"/>
            <p:cNvSpPr/>
            <p:nvPr/>
          </p:nvSpPr>
          <p:spPr>
            <a:xfrm>
              <a:off x="7180825" y="3449773"/>
              <a:ext cx="109555" cy="10442"/>
            </a:xfrm>
            <a:custGeom>
              <a:avLst/>
              <a:gdLst/>
              <a:ahLst/>
              <a:cxnLst/>
              <a:rect l="l" t="t" r="r" b="b"/>
              <a:pathLst>
                <a:path w="3263" h="311" extrusionOk="0">
                  <a:moveTo>
                    <a:pt x="191" y="1"/>
                  </a:moveTo>
                  <a:cubicBezTo>
                    <a:pt x="95" y="1"/>
                    <a:pt x="24" y="48"/>
                    <a:pt x="24" y="144"/>
                  </a:cubicBezTo>
                  <a:cubicBezTo>
                    <a:pt x="0" y="239"/>
                    <a:pt x="71" y="310"/>
                    <a:pt x="167" y="310"/>
                  </a:cubicBezTo>
                  <a:lnTo>
                    <a:pt x="3072" y="310"/>
                  </a:lnTo>
                  <a:cubicBezTo>
                    <a:pt x="3167" y="310"/>
                    <a:pt x="3239" y="263"/>
                    <a:pt x="3239" y="167"/>
                  </a:cubicBezTo>
                  <a:cubicBezTo>
                    <a:pt x="3263" y="72"/>
                    <a:pt x="3191"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5" name="Google Shape;1655;p87"/>
          <p:cNvGrpSpPr/>
          <p:nvPr/>
        </p:nvGrpSpPr>
        <p:grpSpPr>
          <a:xfrm>
            <a:off x="7253186" y="2021576"/>
            <a:ext cx="406224" cy="358044"/>
            <a:chOff x="881786" y="3856601"/>
            <a:chExt cx="406224" cy="358044"/>
          </a:xfrm>
        </p:grpSpPr>
        <p:sp>
          <p:nvSpPr>
            <p:cNvPr id="1656" name="Google Shape;1656;p87"/>
            <p:cNvSpPr/>
            <p:nvPr/>
          </p:nvSpPr>
          <p:spPr>
            <a:xfrm>
              <a:off x="893772" y="3931708"/>
              <a:ext cx="296669" cy="261851"/>
            </a:xfrm>
            <a:custGeom>
              <a:avLst/>
              <a:gdLst/>
              <a:ahLst/>
              <a:cxnLst/>
              <a:rect l="l" t="t" r="r" b="b"/>
              <a:pathLst>
                <a:path w="8836" h="7799" extrusionOk="0">
                  <a:moveTo>
                    <a:pt x="7693" y="5865"/>
                  </a:moveTo>
                  <a:cubicBezTo>
                    <a:pt x="7788" y="5865"/>
                    <a:pt x="7860" y="5936"/>
                    <a:pt x="7860" y="6008"/>
                  </a:cubicBezTo>
                  <a:cubicBezTo>
                    <a:pt x="7883" y="6103"/>
                    <a:pt x="7812" y="6198"/>
                    <a:pt x="7693" y="6198"/>
                  </a:cubicBezTo>
                  <a:lnTo>
                    <a:pt x="3835" y="6198"/>
                  </a:lnTo>
                  <a:cubicBezTo>
                    <a:pt x="3740" y="6198"/>
                    <a:pt x="3668" y="6151"/>
                    <a:pt x="3668" y="6056"/>
                  </a:cubicBezTo>
                  <a:cubicBezTo>
                    <a:pt x="3644" y="5960"/>
                    <a:pt x="3716" y="5865"/>
                    <a:pt x="3835" y="5865"/>
                  </a:cubicBezTo>
                  <a:close/>
                  <a:moveTo>
                    <a:pt x="2287" y="388"/>
                  </a:moveTo>
                  <a:lnTo>
                    <a:pt x="3668" y="1745"/>
                  </a:lnTo>
                  <a:lnTo>
                    <a:pt x="3668" y="4269"/>
                  </a:lnTo>
                  <a:cubicBezTo>
                    <a:pt x="3668" y="4341"/>
                    <a:pt x="3716" y="4412"/>
                    <a:pt x="3787" y="4436"/>
                  </a:cubicBezTo>
                  <a:cubicBezTo>
                    <a:pt x="3882" y="4436"/>
                    <a:pt x="3978" y="4365"/>
                    <a:pt x="3978" y="4269"/>
                  </a:cubicBezTo>
                  <a:lnTo>
                    <a:pt x="3978" y="2079"/>
                  </a:lnTo>
                  <a:lnTo>
                    <a:pt x="4597" y="2722"/>
                  </a:lnTo>
                  <a:cubicBezTo>
                    <a:pt x="4549" y="2793"/>
                    <a:pt x="4597" y="2722"/>
                    <a:pt x="4573" y="5055"/>
                  </a:cubicBezTo>
                  <a:cubicBezTo>
                    <a:pt x="4573" y="5151"/>
                    <a:pt x="4645" y="5222"/>
                    <a:pt x="4740" y="5222"/>
                  </a:cubicBezTo>
                  <a:cubicBezTo>
                    <a:pt x="4835" y="5222"/>
                    <a:pt x="4883" y="5151"/>
                    <a:pt x="4883" y="5055"/>
                  </a:cubicBezTo>
                  <a:lnTo>
                    <a:pt x="4883" y="2984"/>
                  </a:lnTo>
                  <a:lnTo>
                    <a:pt x="5550" y="3650"/>
                  </a:lnTo>
                  <a:lnTo>
                    <a:pt x="5550" y="5055"/>
                  </a:lnTo>
                  <a:cubicBezTo>
                    <a:pt x="5550" y="5127"/>
                    <a:pt x="5597" y="5198"/>
                    <a:pt x="5669" y="5222"/>
                  </a:cubicBezTo>
                  <a:cubicBezTo>
                    <a:pt x="5684" y="5225"/>
                    <a:pt x="5699" y="5227"/>
                    <a:pt x="5713" y="5227"/>
                  </a:cubicBezTo>
                  <a:cubicBezTo>
                    <a:pt x="5805" y="5227"/>
                    <a:pt x="5859" y="5162"/>
                    <a:pt x="5859" y="5079"/>
                  </a:cubicBezTo>
                  <a:lnTo>
                    <a:pt x="5859" y="3960"/>
                  </a:lnTo>
                  <a:lnTo>
                    <a:pt x="6526" y="4627"/>
                  </a:lnTo>
                  <a:lnTo>
                    <a:pt x="6526" y="5079"/>
                  </a:lnTo>
                  <a:cubicBezTo>
                    <a:pt x="6526" y="5127"/>
                    <a:pt x="6574" y="5198"/>
                    <a:pt x="6645" y="5222"/>
                  </a:cubicBezTo>
                  <a:cubicBezTo>
                    <a:pt x="6655" y="5225"/>
                    <a:pt x="6665" y="5226"/>
                    <a:pt x="6675" y="5226"/>
                  </a:cubicBezTo>
                  <a:cubicBezTo>
                    <a:pt x="6759" y="5226"/>
                    <a:pt x="6835" y="5141"/>
                    <a:pt x="6835" y="5055"/>
                  </a:cubicBezTo>
                  <a:lnTo>
                    <a:pt x="6835" y="4936"/>
                  </a:lnTo>
                  <a:lnTo>
                    <a:pt x="7431" y="5555"/>
                  </a:lnTo>
                  <a:lnTo>
                    <a:pt x="3978" y="5555"/>
                  </a:lnTo>
                  <a:lnTo>
                    <a:pt x="3978" y="4960"/>
                  </a:lnTo>
                  <a:cubicBezTo>
                    <a:pt x="3978" y="4889"/>
                    <a:pt x="3906" y="4817"/>
                    <a:pt x="3835" y="4793"/>
                  </a:cubicBezTo>
                  <a:cubicBezTo>
                    <a:pt x="3740" y="4793"/>
                    <a:pt x="3668" y="4865"/>
                    <a:pt x="3668" y="4960"/>
                  </a:cubicBezTo>
                  <a:lnTo>
                    <a:pt x="3668" y="5579"/>
                  </a:lnTo>
                  <a:cubicBezTo>
                    <a:pt x="3152" y="5767"/>
                    <a:pt x="3283" y="6509"/>
                    <a:pt x="3810" y="6509"/>
                  </a:cubicBezTo>
                  <a:cubicBezTo>
                    <a:pt x="3818" y="6509"/>
                    <a:pt x="3826" y="6508"/>
                    <a:pt x="3835" y="6508"/>
                  </a:cubicBezTo>
                  <a:lnTo>
                    <a:pt x="7693" y="6508"/>
                  </a:lnTo>
                  <a:cubicBezTo>
                    <a:pt x="7883" y="6508"/>
                    <a:pt x="8050" y="6389"/>
                    <a:pt x="8145" y="6222"/>
                  </a:cubicBezTo>
                  <a:lnTo>
                    <a:pt x="8431" y="6508"/>
                  </a:lnTo>
                  <a:cubicBezTo>
                    <a:pt x="7645" y="7127"/>
                    <a:pt x="6693" y="7484"/>
                    <a:pt x="5692" y="7484"/>
                  </a:cubicBezTo>
                  <a:lnTo>
                    <a:pt x="5716" y="7508"/>
                  </a:lnTo>
                  <a:cubicBezTo>
                    <a:pt x="2049" y="7508"/>
                    <a:pt x="1" y="3245"/>
                    <a:pt x="2287" y="388"/>
                  </a:cubicBezTo>
                  <a:close/>
                  <a:moveTo>
                    <a:pt x="2287" y="1"/>
                  </a:moveTo>
                  <a:cubicBezTo>
                    <a:pt x="2245" y="1"/>
                    <a:pt x="2204" y="19"/>
                    <a:pt x="2168" y="54"/>
                  </a:cubicBezTo>
                  <a:cubicBezTo>
                    <a:pt x="572" y="1912"/>
                    <a:pt x="668" y="4698"/>
                    <a:pt x="2406" y="6413"/>
                  </a:cubicBezTo>
                  <a:cubicBezTo>
                    <a:pt x="3325" y="7332"/>
                    <a:pt x="4536" y="7798"/>
                    <a:pt x="5749" y="7798"/>
                  </a:cubicBezTo>
                  <a:cubicBezTo>
                    <a:pt x="6830" y="7798"/>
                    <a:pt x="7913" y="7427"/>
                    <a:pt x="8788" y="6675"/>
                  </a:cubicBezTo>
                  <a:cubicBezTo>
                    <a:pt x="8836" y="6603"/>
                    <a:pt x="8836" y="6508"/>
                    <a:pt x="8788" y="6437"/>
                  </a:cubicBezTo>
                  <a:lnTo>
                    <a:pt x="2406" y="54"/>
                  </a:lnTo>
                  <a:cubicBezTo>
                    <a:pt x="2370" y="19"/>
                    <a:pt x="2329" y="1"/>
                    <a:pt x="22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87"/>
            <p:cNvSpPr/>
            <p:nvPr/>
          </p:nvSpPr>
          <p:spPr>
            <a:xfrm>
              <a:off x="881786" y="3856601"/>
              <a:ext cx="406224" cy="358044"/>
            </a:xfrm>
            <a:custGeom>
              <a:avLst/>
              <a:gdLst/>
              <a:ahLst/>
              <a:cxnLst/>
              <a:rect l="l" t="t" r="r" b="b"/>
              <a:pathLst>
                <a:path w="12099" h="10664" extrusionOk="0">
                  <a:moveTo>
                    <a:pt x="6061" y="1"/>
                  </a:moveTo>
                  <a:cubicBezTo>
                    <a:pt x="5341" y="1"/>
                    <a:pt x="4608" y="148"/>
                    <a:pt x="3906" y="458"/>
                  </a:cubicBezTo>
                  <a:lnTo>
                    <a:pt x="3930" y="458"/>
                  </a:lnTo>
                  <a:cubicBezTo>
                    <a:pt x="3858" y="505"/>
                    <a:pt x="3811" y="601"/>
                    <a:pt x="3835" y="672"/>
                  </a:cubicBezTo>
                  <a:cubicBezTo>
                    <a:pt x="3869" y="723"/>
                    <a:pt x="3928" y="763"/>
                    <a:pt x="3985" y="763"/>
                  </a:cubicBezTo>
                  <a:cubicBezTo>
                    <a:pt x="4007" y="763"/>
                    <a:pt x="4029" y="757"/>
                    <a:pt x="4049" y="743"/>
                  </a:cubicBezTo>
                  <a:cubicBezTo>
                    <a:pt x="4684" y="477"/>
                    <a:pt x="5343" y="351"/>
                    <a:pt x="5992" y="351"/>
                  </a:cubicBezTo>
                  <a:cubicBezTo>
                    <a:pt x="7900" y="351"/>
                    <a:pt x="9721" y="1443"/>
                    <a:pt x="10574" y="3292"/>
                  </a:cubicBezTo>
                  <a:cubicBezTo>
                    <a:pt x="11693" y="5744"/>
                    <a:pt x="10669" y="8674"/>
                    <a:pt x="8240" y="9888"/>
                  </a:cubicBezTo>
                  <a:cubicBezTo>
                    <a:pt x="7517" y="10250"/>
                    <a:pt x="6748" y="10421"/>
                    <a:pt x="5990" y="10421"/>
                  </a:cubicBezTo>
                  <a:cubicBezTo>
                    <a:pt x="4201" y="10421"/>
                    <a:pt x="2476" y="9465"/>
                    <a:pt x="1572" y="7792"/>
                  </a:cubicBezTo>
                  <a:cubicBezTo>
                    <a:pt x="286" y="5411"/>
                    <a:pt x="1120" y="2410"/>
                    <a:pt x="3454" y="1053"/>
                  </a:cubicBezTo>
                  <a:cubicBezTo>
                    <a:pt x="3591" y="955"/>
                    <a:pt x="3518" y="761"/>
                    <a:pt x="3383" y="761"/>
                  </a:cubicBezTo>
                  <a:cubicBezTo>
                    <a:pt x="3353" y="761"/>
                    <a:pt x="3321" y="770"/>
                    <a:pt x="3287" y="791"/>
                  </a:cubicBezTo>
                  <a:cubicBezTo>
                    <a:pt x="834" y="2268"/>
                    <a:pt x="1" y="5459"/>
                    <a:pt x="1429" y="7959"/>
                  </a:cubicBezTo>
                  <a:cubicBezTo>
                    <a:pt x="2400" y="9686"/>
                    <a:pt x="4199" y="10663"/>
                    <a:pt x="6060" y="10663"/>
                  </a:cubicBezTo>
                  <a:cubicBezTo>
                    <a:pt x="6893" y="10663"/>
                    <a:pt x="7738" y="10467"/>
                    <a:pt x="8526" y="10055"/>
                  </a:cubicBezTo>
                  <a:cubicBezTo>
                    <a:pt x="11074" y="8721"/>
                    <a:pt x="12098" y="5625"/>
                    <a:pt x="10860" y="3030"/>
                  </a:cubicBezTo>
                  <a:cubicBezTo>
                    <a:pt x="9951" y="1123"/>
                    <a:pt x="8052" y="1"/>
                    <a:pt x="606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87"/>
            <p:cNvSpPr/>
            <p:nvPr/>
          </p:nvSpPr>
          <p:spPr>
            <a:xfrm>
              <a:off x="979321" y="3878223"/>
              <a:ext cx="267895" cy="263429"/>
            </a:xfrm>
            <a:custGeom>
              <a:avLst/>
              <a:gdLst/>
              <a:ahLst/>
              <a:cxnLst/>
              <a:rect l="l" t="t" r="r" b="b"/>
              <a:pathLst>
                <a:path w="7979" h="7846" extrusionOk="0">
                  <a:moveTo>
                    <a:pt x="3549" y="3124"/>
                  </a:moveTo>
                  <a:cubicBezTo>
                    <a:pt x="3644" y="3124"/>
                    <a:pt x="3716" y="3195"/>
                    <a:pt x="3716" y="3267"/>
                  </a:cubicBezTo>
                  <a:lnTo>
                    <a:pt x="3716" y="3433"/>
                  </a:lnTo>
                  <a:lnTo>
                    <a:pt x="3716" y="3457"/>
                  </a:lnTo>
                  <a:lnTo>
                    <a:pt x="2620" y="3457"/>
                  </a:lnTo>
                  <a:lnTo>
                    <a:pt x="2287" y="3124"/>
                  </a:lnTo>
                  <a:close/>
                  <a:moveTo>
                    <a:pt x="4960" y="3112"/>
                  </a:moveTo>
                  <a:cubicBezTo>
                    <a:pt x="5061" y="3112"/>
                    <a:pt x="5157" y="3124"/>
                    <a:pt x="5169" y="3124"/>
                  </a:cubicBezTo>
                  <a:cubicBezTo>
                    <a:pt x="5383" y="3124"/>
                    <a:pt x="5383" y="3457"/>
                    <a:pt x="5169" y="3457"/>
                  </a:cubicBezTo>
                  <a:lnTo>
                    <a:pt x="4669" y="3457"/>
                  </a:lnTo>
                  <a:cubicBezTo>
                    <a:pt x="4669" y="3338"/>
                    <a:pt x="4645" y="3267"/>
                    <a:pt x="4716" y="3171"/>
                  </a:cubicBezTo>
                  <a:cubicBezTo>
                    <a:pt x="4752" y="3124"/>
                    <a:pt x="4859" y="3112"/>
                    <a:pt x="4960" y="3112"/>
                  </a:cubicBezTo>
                  <a:close/>
                  <a:moveTo>
                    <a:pt x="3002" y="1027"/>
                  </a:moveTo>
                  <a:cubicBezTo>
                    <a:pt x="3324" y="1027"/>
                    <a:pt x="3653" y="1245"/>
                    <a:pt x="3692" y="1647"/>
                  </a:cubicBezTo>
                  <a:cubicBezTo>
                    <a:pt x="3675" y="1682"/>
                    <a:pt x="3708" y="1704"/>
                    <a:pt x="3746" y="1704"/>
                  </a:cubicBezTo>
                  <a:cubicBezTo>
                    <a:pt x="3760" y="1704"/>
                    <a:pt x="3775" y="1701"/>
                    <a:pt x="3787" y="1695"/>
                  </a:cubicBezTo>
                  <a:cubicBezTo>
                    <a:pt x="3872" y="1604"/>
                    <a:pt x="3974" y="1564"/>
                    <a:pt x="4076" y="1564"/>
                  </a:cubicBezTo>
                  <a:cubicBezTo>
                    <a:pt x="4318" y="1564"/>
                    <a:pt x="4552" y="1790"/>
                    <a:pt x="4502" y="2076"/>
                  </a:cubicBezTo>
                  <a:cubicBezTo>
                    <a:pt x="4466" y="2183"/>
                    <a:pt x="4564" y="2277"/>
                    <a:pt x="4656" y="2277"/>
                  </a:cubicBezTo>
                  <a:cubicBezTo>
                    <a:pt x="4686" y="2277"/>
                    <a:pt x="4716" y="2267"/>
                    <a:pt x="4740" y="2243"/>
                  </a:cubicBezTo>
                  <a:cubicBezTo>
                    <a:pt x="4810" y="2193"/>
                    <a:pt x="4883" y="2171"/>
                    <a:pt x="4951" y="2171"/>
                  </a:cubicBezTo>
                  <a:cubicBezTo>
                    <a:pt x="5205" y="2171"/>
                    <a:pt x="5399" y="2475"/>
                    <a:pt x="5192" y="2719"/>
                  </a:cubicBezTo>
                  <a:cubicBezTo>
                    <a:pt x="5118" y="2801"/>
                    <a:pt x="5033" y="2813"/>
                    <a:pt x="4939" y="2813"/>
                  </a:cubicBezTo>
                  <a:cubicBezTo>
                    <a:pt x="4905" y="2813"/>
                    <a:pt x="4870" y="2811"/>
                    <a:pt x="4834" y="2811"/>
                  </a:cubicBezTo>
                  <a:cubicBezTo>
                    <a:pt x="4685" y="2811"/>
                    <a:pt x="4522" y="2837"/>
                    <a:pt x="4359" y="3100"/>
                  </a:cubicBezTo>
                  <a:cubicBezTo>
                    <a:pt x="4359" y="3124"/>
                    <a:pt x="4335" y="3171"/>
                    <a:pt x="4335" y="3195"/>
                  </a:cubicBezTo>
                  <a:lnTo>
                    <a:pt x="4335" y="4005"/>
                  </a:lnTo>
                  <a:cubicBezTo>
                    <a:pt x="4335" y="4005"/>
                    <a:pt x="4335" y="4029"/>
                    <a:pt x="4311" y="4053"/>
                  </a:cubicBezTo>
                  <a:cubicBezTo>
                    <a:pt x="4279" y="4093"/>
                    <a:pt x="4232" y="4112"/>
                    <a:pt x="4185" y="4112"/>
                  </a:cubicBezTo>
                  <a:cubicBezTo>
                    <a:pt x="4095" y="4112"/>
                    <a:pt x="4002" y="4043"/>
                    <a:pt x="4002" y="3934"/>
                  </a:cubicBezTo>
                  <a:lnTo>
                    <a:pt x="4002" y="2981"/>
                  </a:lnTo>
                  <a:cubicBezTo>
                    <a:pt x="4002" y="2886"/>
                    <a:pt x="3930" y="2814"/>
                    <a:pt x="3835" y="2814"/>
                  </a:cubicBezTo>
                  <a:lnTo>
                    <a:pt x="1930" y="2814"/>
                  </a:lnTo>
                  <a:lnTo>
                    <a:pt x="1287" y="2147"/>
                  </a:lnTo>
                  <a:lnTo>
                    <a:pt x="1430" y="2147"/>
                  </a:lnTo>
                  <a:cubicBezTo>
                    <a:pt x="1442" y="2151"/>
                    <a:pt x="1454" y="2152"/>
                    <a:pt x="1466" y="2152"/>
                  </a:cubicBezTo>
                  <a:cubicBezTo>
                    <a:pt x="1548" y="2152"/>
                    <a:pt x="1620" y="2084"/>
                    <a:pt x="1620" y="1981"/>
                  </a:cubicBezTo>
                  <a:cubicBezTo>
                    <a:pt x="1620" y="1766"/>
                    <a:pt x="1811" y="1576"/>
                    <a:pt x="2025" y="1576"/>
                  </a:cubicBezTo>
                  <a:cubicBezTo>
                    <a:pt x="2125" y="1576"/>
                    <a:pt x="2174" y="1602"/>
                    <a:pt x="2227" y="1602"/>
                  </a:cubicBezTo>
                  <a:cubicBezTo>
                    <a:pt x="2263" y="1602"/>
                    <a:pt x="2301" y="1590"/>
                    <a:pt x="2359" y="1552"/>
                  </a:cubicBezTo>
                  <a:cubicBezTo>
                    <a:pt x="2359" y="1528"/>
                    <a:pt x="2382" y="1528"/>
                    <a:pt x="2382" y="1504"/>
                  </a:cubicBezTo>
                  <a:cubicBezTo>
                    <a:pt x="2469" y="1179"/>
                    <a:pt x="2733" y="1027"/>
                    <a:pt x="3002" y="1027"/>
                  </a:cubicBezTo>
                  <a:close/>
                  <a:moveTo>
                    <a:pt x="3716" y="3791"/>
                  </a:moveTo>
                  <a:lnTo>
                    <a:pt x="3716" y="3957"/>
                  </a:lnTo>
                  <a:cubicBezTo>
                    <a:pt x="3716" y="4124"/>
                    <a:pt x="3811" y="4291"/>
                    <a:pt x="3978" y="4386"/>
                  </a:cubicBezTo>
                  <a:lnTo>
                    <a:pt x="3978" y="4862"/>
                  </a:lnTo>
                  <a:lnTo>
                    <a:pt x="2930" y="3791"/>
                  </a:lnTo>
                  <a:close/>
                  <a:moveTo>
                    <a:pt x="5597" y="4981"/>
                  </a:moveTo>
                  <a:lnTo>
                    <a:pt x="5597" y="5529"/>
                  </a:lnTo>
                  <a:lnTo>
                    <a:pt x="5312" y="5529"/>
                  </a:lnTo>
                  <a:lnTo>
                    <a:pt x="5312" y="4981"/>
                  </a:lnTo>
                  <a:close/>
                  <a:moveTo>
                    <a:pt x="4978" y="3791"/>
                  </a:moveTo>
                  <a:lnTo>
                    <a:pt x="4978" y="5862"/>
                  </a:lnTo>
                  <a:lnTo>
                    <a:pt x="4287" y="5172"/>
                  </a:lnTo>
                  <a:lnTo>
                    <a:pt x="4287" y="4410"/>
                  </a:lnTo>
                  <a:cubicBezTo>
                    <a:pt x="4502" y="4362"/>
                    <a:pt x="4645" y="4172"/>
                    <a:pt x="4645" y="3957"/>
                  </a:cubicBezTo>
                  <a:lnTo>
                    <a:pt x="4645" y="3791"/>
                  </a:lnTo>
                  <a:close/>
                  <a:moveTo>
                    <a:pt x="5883" y="4315"/>
                  </a:moveTo>
                  <a:cubicBezTo>
                    <a:pt x="6097" y="4315"/>
                    <a:pt x="6240" y="4481"/>
                    <a:pt x="6264" y="4672"/>
                  </a:cubicBezTo>
                  <a:lnTo>
                    <a:pt x="6264" y="5815"/>
                  </a:lnTo>
                  <a:cubicBezTo>
                    <a:pt x="6264" y="6029"/>
                    <a:pt x="6097" y="6196"/>
                    <a:pt x="5883" y="6196"/>
                  </a:cubicBezTo>
                  <a:lnTo>
                    <a:pt x="5335" y="6196"/>
                  </a:lnTo>
                  <a:lnTo>
                    <a:pt x="5335" y="5839"/>
                  </a:lnTo>
                  <a:lnTo>
                    <a:pt x="5693" y="5839"/>
                  </a:lnTo>
                  <a:cubicBezTo>
                    <a:pt x="5835" y="5839"/>
                    <a:pt x="5931" y="5743"/>
                    <a:pt x="5931" y="5624"/>
                  </a:cubicBezTo>
                  <a:lnTo>
                    <a:pt x="5931" y="4886"/>
                  </a:lnTo>
                  <a:cubicBezTo>
                    <a:pt x="5931" y="4767"/>
                    <a:pt x="5835" y="4648"/>
                    <a:pt x="5693" y="4648"/>
                  </a:cubicBezTo>
                  <a:lnTo>
                    <a:pt x="5335" y="4648"/>
                  </a:lnTo>
                  <a:lnTo>
                    <a:pt x="5335" y="4315"/>
                  </a:lnTo>
                  <a:close/>
                  <a:moveTo>
                    <a:pt x="3134" y="1"/>
                  </a:moveTo>
                  <a:cubicBezTo>
                    <a:pt x="2066" y="1"/>
                    <a:pt x="980" y="364"/>
                    <a:pt x="72" y="1147"/>
                  </a:cubicBezTo>
                  <a:cubicBezTo>
                    <a:pt x="1" y="1195"/>
                    <a:pt x="1" y="1314"/>
                    <a:pt x="72" y="1385"/>
                  </a:cubicBezTo>
                  <a:lnTo>
                    <a:pt x="6478" y="7791"/>
                  </a:lnTo>
                  <a:cubicBezTo>
                    <a:pt x="6514" y="7827"/>
                    <a:pt x="6556" y="7845"/>
                    <a:pt x="6597" y="7845"/>
                  </a:cubicBezTo>
                  <a:cubicBezTo>
                    <a:pt x="6639" y="7845"/>
                    <a:pt x="6681" y="7827"/>
                    <a:pt x="6717" y="7791"/>
                  </a:cubicBezTo>
                  <a:cubicBezTo>
                    <a:pt x="7574" y="6791"/>
                    <a:pt x="7979" y="5434"/>
                    <a:pt x="7812" y="4124"/>
                  </a:cubicBezTo>
                  <a:cubicBezTo>
                    <a:pt x="7790" y="4059"/>
                    <a:pt x="7733" y="4028"/>
                    <a:pt x="7676" y="4028"/>
                  </a:cubicBezTo>
                  <a:cubicBezTo>
                    <a:pt x="7608" y="4028"/>
                    <a:pt x="7539" y="4070"/>
                    <a:pt x="7526" y="4148"/>
                  </a:cubicBezTo>
                  <a:cubicBezTo>
                    <a:pt x="7669" y="5339"/>
                    <a:pt x="7336" y="6529"/>
                    <a:pt x="6597" y="7458"/>
                  </a:cubicBezTo>
                  <a:lnTo>
                    <a:pt x="5645" y="6505"/>
                  </a:lnTo>
                  <a:lnTo>
                    <a:pt x="5883" y="6505"/>
                  </a:lnTo>
                  <a:cubicBezTo>
                    <a:pt x="6264" y="6505"/>
                    <a:pt x="6574" y="6196"/>
                    <a:pt x="6574" y="5815"/>
                  </a:cubicBezTo>
                  <a:lnTo>
                    <a:pt x="6574" y="4672"/>
                  </a:lnTo>
                  <a:cubicBezTo>
                    <a:pt x="6574" y="4315"/>
                    <a:pt x="6264" y="4005"/>
                    <a:pt x="5883" y="4005"/>
                  </a:cubicBezTo>
                  <a:lnTo>
                    <a:pt x="5335" y="4005"/>
                  </a:lnTo>
                  <a:lnTo>
                    <a:pt x="5335" y="3743"/>
                  </a:lnTo>
                  <a:cubicBezTo>
                    <a:pt x="5693" y="3600"/>
                    <a:pt x="5764" y="3124"/>
                    <a:pt x="5454" y="2910"/>
                  </a:cubicBezTo>
                  <a:cubicBezTo>
                    <a:pt x="5846" y="2474"/>
                    <a:pt x="5522" y="1820"/>
                    <a:pt x="4990" y="1820"/>
                  </a:cubicBezTo>
                  <a:cubicBezTo>
                    <a:pt x="4940" y="1820"/>
                    <a:pt x="4888" y="1826"/>
                    <a:pt x="4835" y="1838"/>
                  </a:cubicBezTo>
                  <a:cubicBezTo>
                    <a:pt x="4774" y="1469"/>
                    <a:pt x="4465" y="1223"/>
                    <a:pt x="4106" y="1223"/>
                  </a:cubicBezTo>
                  <a:cubicBezTo>
                    <a:pt x="4049" y="1223"/>
                    <a:pt x="3990" y="1229"/>
                    <a:pt x="3930" y="1243"/>
                  </a:cubicBezTo>
                  <a:cubicBezTo>
                    <a:pt x="3762" y="835"/>
                    <a:pt x="3395" y="632"/>
                    <a:pt x="3026" y="632"/>
                  </a:cubicBezTo>
                  <a:cubicBezTo>
                    <a:pt x="2663" y="632"/>
                    <a:pt x="2298" y="829"/>
                    <a:pt x="2120" y="1219"/>
                  </a:cubicBezTo>
                  <a:cubicBezTo>
                    <a:pt x="2090" y="1215"/>
                    <a:pt x="2060" y="1213"/>
                    <a:pt x="2031" y="1213"/>
                  </a:cubicBezTo>
                  <a:cubicBezTo>
                    <a:pt x="1685" y="1213"/>
                    <a:pt x="1376" y="1463"/>
                    <a:pt x="1311" y="1814"/>
                  </a:cubicBezTo>
                  <a:cubicBezTo>
                    <a:pt x="1215" y="1814"/>
                    <a:pt x="1120" y="1862"/>
                    <a:pt x="1049" y="1885"/>
                  </a:cubicBezTo>
                  <a:lnTo>
                    <a:pt x="406" y="1266"/>
                  </a:lnTo>
                  <a:cubicBezTo>
                    <a:pt x="1231" y="610"/>
                    <a:pt x="2190" y="306"/>
                    <a:pt x="3134" y="306"/>
                  </a:cubicBezTo>
                  <a:cubicBezTo>
                    <a:pt x="4997" y="306"/>
                    <a:pt x="6799" y="1490"/>
                    <a:pt x="7383" y="3481"/>
                  </a:cubicBezTo>
                  <a:lnTo>
                    <a:pt x="7360" y="3481"/>
                  </a:lnTo>
                  <a:cubicBezTo>
                    <a:pt x="7379" y="3560"/>
                    <a:pt x="7448" y="3606"/>
                    <a:pt x="7525" y="3606"/>
                  </a:cubicBezTo>
                  <a:cubicBezTo>
                    <a:pt x="7541" y="3606"/>
                    <a:pt x="7558" y="3604"/>
                    <a:pt x="7574" y="3600"/>
                  </a:cubicBezTo>
                  <a:cubicBezTo>
                    <a:pt x="7645" y="3576"/>
                    <a:pt x="7693" y="3481"/>
                    <a:pt x="7669" y="3410"/>
                  </a:cubicBezTo>
                  <a:cubicBezTo>
                    <a:pt x="7050" y="1257"/>
                    <a:pt x="5121" y="1"/>
                    <a:pt x="313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9" name="Google Shape;1659;p87"/>
          <p:cNvGrpSpPr/>
          <p:nvPr/>
        </p:nvGrpSpPr>
        <p:grpSpPr>
          <a:xfrm>
            <a:off x="5344368" y="2021344"/>
            <a:ext cx="375032" cy="358514"/>
            <a:chOff x="2445743" y="3856769"/>
            <a:chExt cx="375032" cy="358514"/>
          </a:xfrm>
        </p:grpSpPr>
        <p:sp>
          <p:nvSpPr>
            <p:cNvPr id="1660" name="Google Shape;1660;p87"/>
            <p:cNvSpPr/>
            <p:nvPr/>
          </p:nvSpPr>
          <p:spPr>
            <a:xfrm>
              <a:off x="2652027" y="3943896"/>
              <a:ext cx="98375" cy="76182"/>
            </a:xfrm>
            <a:custGeom>
              <a:avLst/>
              <a:gdLst/>
              <a:ahLst/>
              <a:cxnLst/>
              <a:rect l="l" t="t" r="r" b="b"/>
              <a:pathLst>
                <a:path w="2930" h="2269" extrusionOk="0">
                  <a:moveTo>
                    <a:pt x="1192" y="1"/>
                  </a:moveTo>
                  <a:cubicBezTo>
                    <a:pt x="1120" y="1"/>
                    <a:pt x="1049" y="72"/>
                    <a:pt x="1025" y="144"/>
                  </a:cubicBezTo>
                  <a:cubicBezTo>
                    <a:pt x="1025" y="239"/>
                    <a:pt x="1096" y="334"/>
                    <a:pt x="1192" y="334"/>
                  </a:cubicBezTo>
                  <a:lnTo>
                    <a:pt x="1501" y="334"/>
                  </a:lnTo>
                  <a:cubicBezTo>
                    <a:pt x="1510" y="331"/>
                    <a:pt x="1520" y="330"/>
                    <a:pt x="1529" y="330"/>
                  </a:cubicBezTo>
                  <a:cubicBezTo>
                    <a:pt x="1591" y="330"/>
                    <a:pt x="1647" y="394"/>
                    <a:pt x="1668" y="477"/>
                  </a:cubicBezTo>
                  <a:cubicBezTo>
                    <a:pt x="1668" y="562"/>
                    <a:pt x="1611" y="648"/>
                    <a:pt x="1530" y="648"/>
                  </a:cubicBezTo>
                  <a:cubicBezTo>
                    <a:pt x="1521" y="648"/>
                    <a:pt x="1511" y="646"/>
                    <a:pt x="1501" y="644"/>
                  </a:cubicBezTo>
                  <a:lnTo>
                    <a:pt x="1501" y="668"/>
                  </a:lnTo>
                  <a:lnTo>
                    <a:pt x="525" y="668"/>
                  </a:lnTo>
                  <a:cubicBezTo>
                    <a:pt x="510" y="666"/>
                    <a:pt x="495" y="666"/>
                    <a:pt x="481" y="666"/>
                  </a:cubicBezTo>
                  <a:cubicBezTo>
                    <a:pt x="242" y="666"/>
                    <a:pt x="70" y="849"/>
                    <a:pt x="25" y="1096"/>
                  </a:cubicBezTo>
                  <a:cubicBezTo>
                    <a:pt x="1" y="1382"/>
                    <a:pt x="239" y="1620"/>
                    <a:pt x="525" y="1620"/>
                  </a:cubicBezTo>
                  <a:lnTo>
                    <a:pt x="2454" y="1620"/>
                  </a:lnTo>
                  <a:cubicBezTo>
                    <a:pt x="2549" y="1620"/>
                    <a:pt x="2620" y="1692"/>
                    <a:pt x="2620" y="1787"/>
                  </a:cubicBezTo>
                  <a:lnTo>
                    <a:pt x="2620" y="2168"/>
                  </a:lnTo>
                  <a:cubicBezTo>
                    <a:pt x="2620" y="2168"/>
                    <a:pt x="2620" y="2192"/>
                    <a:pt x="2644" y="2192"/>
                  </a:cubicBezTo>
                  <a:cubicBezTo>
                    <a:pt x="2680" y="2245"/>
                    <a:pt x="2728" y="2268"/>
                    <a:pt x="2775" y="2268"/>
                  </a:cubicBezTo>
                  <a:cubicBezTo>
                    <a:pt x="2855" y="2268"/>
                    <a:pt x="2930" y="2201"/>
                    <a:pt x="2930" y="2097"/>
                  </a:cubicBezTo>
                  <a:lnTo>
                    <a:pt x="2930" y="1477"/>
                  </a:lnTo>
                  <a:cubicBezTo>
                    <a:pt x="2930" y="1382"/>
                    <a:pt x="2859" y="1311"/>
                    <a:pt x="2763" y="1311"/>
                  </a:cubicBezTo>
                  <a:lnTo>
                    <a:pt x="453" y="1311"/>
                  </a:lnTo>
                  <a:cubicBezTo>
                    <a:pt x="453" y="1311"/>
                    <a:pt x="429" y="1287"/>
                    <a:pt x="406" y="1287"/>
                  </a:cubicBezTo>
                  <a:cubicBezTo>
                    <a:pt x="287" y="1192"/>
                    <a:pt x="358" y="977"/>
                    <a:pt x="501" y="977"/>
                  </a:cubicBezTo>
                  <a:lnTo>
                    <a:pt x="1501" y="977"/>
                  </a:lnTo>
                  <a:cubicBezTo>
                    <a:pt x="1739" y="977"/>
                    <a:pt x="1954" y="787"/>
                    <a:pt x="1977" y="525"/>
                  </a:cubicBezTo>
                  <a:cubicBezTo>
                    <a:pt x="2001" y="263"/>
                    <a:pt x="1787" y="1"/>
                    <a:pt x="1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87"/>
            <p:cNvSpPr/>
            <p:nvPr/>
          </p:nvSpPr>
          <p:spPr>
            <a:xfrm>
              <a:off x="2448160" y="3856769"/>
              <a:ext cx="372615" cy="358514"/>
            </a:xfrm>
            <a:custGeom>
              <a:avLst/>
              <a:gdLst/>
              <a:ahLst/>
              <a:cxnLst/>
              <a:rect l="l" t="t" r="r" b="b"/>
              <a:pathLst>
                <a:path w="11098" h="10678" extrusionOk="0">
                  <a:moveTo>
                    <a:pt x="5620" y="0"/>
                  </a:moveTo>
                  <a:cubicBezTo>
                    <a:pt x="2929" y="0"/>
                    <a:pt x="643" y="2024"/>
                    <a:pt x="333" y="4692"/>
                  </a:cubicBezTo>
                  <a:cubicBezTo>
                    <a:pt x="0" y="7383"/>
                    <a:pt x="1739" y="9883"/>
                    <a:pt x="4358" y="10526"/>
                  </a:cubicBezTo>
                  <a:cubicBezTo>
                    <a:pt x="4370" y="10530"/>
                    <a:pt x="4383" y="10532"/>
                    <a:pt x="4397" y="10532"/>
                  </a:cubicBezTo>
                  <a:cubicBezTo>
                    <a:pt x="4460" y="10532"/>
                    <a:pt x="4529" y="10486"/>
                    <a:pt x="4549" y="10407"/>
                  </a:cubicBezTo>
                  <a:cubicBezTo>
                    <a:pt x="4549" y="10336"/>
                    <a:pt x="4501" y="10240"/>
                    <a:pt x="4430" y="10217"/>
                  </a:cubicBezTo>
                  <a:cubicBezTo>
                    <a:pt x="1786" y="9574"/>
                    <a:pt x="143" y="6954"/>
                    <a:pt x="691" y="4311"/>
                  </a:cubicBezTo>
                  <a:cubicBezTo>
                    <a:pt x="1199" y="1940"/>
                    <a:pt x="3269" y="303"/>
                    <a:pt x="5612" y="303"/>
                  </a:cubicBezTo>
                  <a:cubicBezTo>
                    <a:pt x="5905" y="303"/>
                    <a:pt x="6202" y="328"/>
                    <a:pt x="6501" y="381"/>
                  </a:cubicBezTo>
                  <a:cubicBezTo>
                    <a:pt x="9169" y="857"/>
                    <a:pt x="10979" y="3358"/>
                    <a:pt x="10598" y="6049"/>
                  </a:cubicBezTo>
                  <a:cubicBezTo>
                    <a:pt x="10242" y="8538"/>
                    <a:pt x="8102" y="10364"/>
                    <a:pt x="5631" y="10364"/>
                  </a:cubicBezTo>
                  <a:cubicBezTo>
                    <a:pt x="5454" y="10364"/>
                    <a:pt x="5276" y="10355"/>
                    <a:pt x="5096" y="10336"/>
                  </a:cubicBezTo>
                  <a:cubicBezTo>
                    <a:pt x="4882" y="10336"/>
                    <a:pt x="4858" y="10621"/>
                    <a:pt x="5049" y="10645"/>
                  </a:cubicBezTo>
                  <a:cubicBezTo>
                    <a:pt x="5247" y="10667"/>
                    <a:pt x="5444" y="10677"/>
                    <a:pt x="5639" y="10677"/>
                  </a:cubicBezTo>
                  <a:cubicBezTo>
                    <a:pt x="8437" y="10677"/>
                    <a:pt x="10799" y="8492"/>
                    <a:pt x="10955" y="5620"/>
                  </a:cubicBezTo>
                  <a:cubicBezTo>
                    <a:pt x="11098" y="2572"/>
                    <a:pt x="8669" y="0"/>
                    <a:pt x="56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87"/>
            <p:cNvSpPr/>
            <p:nvPr/>
          </p:nvSpPr>
          <p:spPr>
            <a:xfrm>
              <a:off x="2445743" y="3931708"/>
              <a:ext cx="296669" cy="262221"/>
            </a:xfrm>
            <a:custGeom>
              <a:avLst/>
              <a:gdLst/>
              <a:ahLst/>
              <a:cxnLst/>
              <a:rect l="l" t="t" r="r" b="b"/>
              <a:pathLst>
                <a:path w="8836" h="7810" extrusionOk="0">
                  <a:moveTo>
                    <a:pt x="3811" y="3269"/>
                  </a:moveTo>
                  <a:lnTo>
                    <a:pt x="3811" y="3984"/>
                  </a:lnTo>
                  <a:lnTo>
                    <a:pt x="2120" y="3984"/>
                  </a:lnTo>
                  <a:lnTo>
                    <a:pt x="2120" y="3269"/>
                  </a:lnTo>
                  <a:close/>
                  <a:moveTo>
                    <a:pt x="5168" y="3269"/>
                  </a:moveTo>
                  <a:lnTo>
                    <a:pt x="5859" y="3984"/>
                  </a:lnTo>
                  <a:lnTo>
                    <a:pt x="4121" y="3984"/>
                  </a:lnTo>
                  <a:lnTo>
                    <a:pt x="4121" y="3269"/>
                  </a:lnTo>
                  <a:close/>
                  <a:moveTo>
                    <a:pt x="2287" y="388"/>
                  </a:moveTo>
                  <a:lnTo>
                    <a:pt x="4835" y="2960"/>
                  </a:lnTo>
                  <a:lnTo>
                    <a:pt x="2120" y="2960"/>
                  </a:lnTo>
                  <a:cubicBezTo>
                    <a:pt x="1953" y="2960"/>
                    <a:pt x="1811" y="3103"/>
                    <a:pt x="1811" y="3269"/>
                  </a:cubicBezTo>
                  <a:lnTo>
                    <a:pt x="1811" y="3984"/>
                  </a:lnTo>
                  <a:cubicBezTo>
                    <a:pt x="1811" y="4150"/>
                    <a:pt x="1953" y="4293"/>
                    <a:pt x="2120" y="4293"/>
                  </a:cubicBezTo>
                  <a:lnTo>
                    <a:pt x="6169" y="4293"/>
                  </a:lnTo>
                  <a:lnTo>
                    <a:pt x="8383" y="6508"/>
                  </a:lnTo>
                  <a:cubicBezTo>
                    <a:pt x="7621" y="7127"/>
                    <a:pt x="6669" y="7461"/>
                    <a:pt x="5668" y="7461"/>
                  </a:cubicBezTo>
                  <a:cubicBezTo>
                    <a:pt x="2025" y="7461"/>
                    <a:pt x="1" y="3245"/>
                    <a:pt x="2287" y="388"/>
                  </a:cubicBezTo>
                  <a:close/>
                  <a:moveTo>
                    <a:pt x="2263" y="1"/>
                  </a:moveTo>
                  <a:cubicBezTo>
                    <a:pt x="2221" y="1"/>
                    <a:pt x="2180" y="19"/>
                    <a:pt x="2144" y="54"/>
                  </a:cubicBezTo>
                  <a:cubicBezTo>
                    <a:pt x="548" y="1912"/>
                    <a:pt x="667" y="4698"/>
                    <a:pt x="2382" y="6437"/>
                  </a:cubicBezTo>
                  <a:cubicBezTo>
                    <a:pt x="3295" y="7349"/>
                    <a:pt x="4496" y="7809"/>
                    <a:pt x="5701" y="7809"/>
                  </a:cubicBezTo>
                  <a:cubicBezTo>
                    <a:pt x="6790" y="7809"/>
                    <a:pt x="7882" y="7433"/>
                    <a:pt x="8764" y="6675"/>
                  </a:cubicBezTo>
                  <a:cubicBezTo>
                    <a:pt x="8836" y="6603"/>
                    <a:pt x="8836" y="6508"/>
                    <a:pt x="8764" y="6437"/>
                  </a:cubicBezTo>
                  <a:lnTo>
                    <a:pt x="2382" y="54"/>
                  </a:lnTo>
                  <a:cubicBezTo>
                    <a:pt x="2346" y="19"/>
                    <a:pt x="2305" y="1"/>
                    <a:pt x="22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87"/>
            <p:cNvSpPr/>
            <p:nvPr/>
          </p:nvSpPr>
          <p:spPr>
            <a:xfrm>
              <a:off x="2531292" y="3878828"/>
              <a:ext cx="241505" cy="89310"/>
            </a:xfrm>
            <a:custGeom>
              <a:avLst/>
              <a:gdLst/>
              <a:ahLst/>
              <a:cxnLst/>
              <a:rect l="l" t="t" r="r" b="b"/>
              <a:pathLst>
                <a:path w="7193" h="2660" extrusionOk="0">
                  <a:moveTo>
                    <a:pt x="3144" y="0"/>
                  </a:moveTo>
                  <a:cubicBezTo>
                    <a:pt x="2062" y="0"/>
                    <a:pt x="969" y="373"/>
                    <a:pt x="72" y="1153"/>
                  </a:cubicBezTo>
                  <a:cubicBezTo>
                    <a:pt x="1" y="1201"/>
                    <a:pt x="1" y="1320"/>
                    <a:pt x="72" y="1367"/>
                  </a:cubicBezTo>
                  <a:lnTo>
                    <a:pt x="1311" y="2606"/>
                  </a:lnTo>
                  <a:cubicBezTo>
                    <a:pt x="1346" y="2641"/>
                    <a:pt x="1388" y="2659"/>
                    <a:pt x="1430" y="2659"/>
                  </a:cubicBezTo>
                  <a:cubicBezTo>
                    <a:pt x="1471" y="2659"/>
                    <a:pt x="1513" y="2641"/>
                    <a:pt x="1549" y="2606"/>
                  </a:cubicBezTo>
                  <a:cubicBezTo>
                    <a:pt x="1596" y="2534"/>
                    <a:pt x="1596" y="2439"/>
                    <a:pt x="1549" y="2391"/>
                  </a:cubicBezTo>
                  <a:lnTo>
                    <a:pt x="429" y="1272"/>
                  </a:lnTo>
                  <a:cubicBezTo>
                    <a:pt x="1239" y="622"/>
                    <a:pt x="2198" y="311"/>
                    <a:pt x="3148" y="311"/>
                  </a:cubicBezTo>
                  <a:cubicBezTo>
                    <a:pt x="4601" y="311"/>
                    <a:pt x="6034" y="1038"/>
                    <a:pt x="6883" y="2391"/>
                  </a:cubicBezTo>
                  <a:cubicBezTo>
                    <a:pt x="6899" y="2438"/>
                    <a:pt x="6944" y="2464"/>
                    <a:pt x="6999" y="2464"/>
                  </a:cubicBezTo>
                  <a:cubicBezTo>
                    <a:pt x="7030" y="2464"/>
                    <a:pt x="7064" y="2456"/>
                    <a:pt x="7098" y="2439"/>
                  </a:cubicBezTo>
                  <a:cubicBezTo>
                    <a:pt x="7169" y="2391"/>
                    <a:pt x="7193" y="2296"/>
                    <a:pt x="7145" y="2225"/>
                  </a:cubicBezTo>
                  <a:cubicBezTo>
                    <a:pt x="6245" y="776"/>
                    <a:pt x="4705"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87"/>
            <p:cNvSpPr/>
            <p:nvPr/>
          </p:nvSpPr>
          <p:spPr>
            <a:xfrm>
              <a:off x="2590484" y="3971897"/>
              <a:ext cx="215115" cy="168949"/>
            </a:xfrm>
            <a:custGeom>
              <a:avLst/>
              <a:gdLst/>
              <a:ahLst/>
              <a:cxnLst/>
              <a:rect l="l" t="t" r="r" b="b"/>
              <a:pathLst>
                <a:path w="6407" h="5032" extrusionOk="0">
                  <a:moveTo>
                    <a:pt x="4287" y="2072"/>
                  </a:moveTo>
                  <a:lnTo>
                    <a:pt x="4287" y="2787"/>
                  </a:lnTo>
                  <a:lnTo>
                    <a:pt x="2953" y="2787"/>
                  </a:lnTo>
                  <a:lnTo>
                    <a:pt x="2239" y="2072"/>
                  </a:lnTo>
                  <a:close/>
                  <a:moveTo>
                    <a:pt x="4953" y="2072"/>
                  </a:moveTo>
                  <a:lnTo>
                    <a:pt x="4953" y="2787"/>
                  </a:lnTo>
                  <a:lnTo>
                    <a:pt x="4596" y="2787"/>
                  </a:lnTo>
                  <a:lnTo>
                    <a:pt x="4596" y="2072"/>
                  </a:lnTo>
                  <a:close/>
                  <a:moveTo>
                    <a:pt x="5557" y="0"/>
                  </a:moveTo>
                  <a:cubicBezTo>
                    <a:pt x="5453" y="0"/>
                    <a:pt x="5344" y="99"/>
                    <a:pt x="5406" y="239"/>
                  </a:cubicBezTo>
                  <a:cubicBezTo>
                    <a:pt x="6025" y="1691"/>
                    <a:pt x="5811" y="3406"/>
                    <a:pt x="4811" y="4644"/>
                  </a:cubicBezTo>
                  <a:lnTo>
                    <a:pt x="3263" y="3096"/>
                  </a:lnTo>
                  <a:lnTo>
                    <a:pt x="4977" y="3096"/>
                  </a:lnTo>
                  <a:cubicBezTo>
                    <a:pt x="5144" y="3096"/>
                    <a:pt x="5263" y="2953"/>
                    <a:pt x="5263" y="2811"/>
                  </a:cubicBezTo>
                  <a:lnTo>
                    <a:pt x="5263" y="2072"/>
                  </a:lnTo>
                  <a:cubicBezTo>
                    <a:pt x="5263" y="1906"/>
                    <a:pt x="5144" y="1763"/>
                    <a:pt x="4977" y="1763"/>
                  </a:cubicBezTo>
                  <a:lnTo>
                    <a:pt x="1929" y="1763"/>
                  </a:lnTo>
                  <a:lnTo>
                    <a:pt x="286" y="120"/>
                  </a:lnTo>
                  <a:cubicBezTo>
                    <a:pt x="253" y="86"/>
                    <a:pt x="209" y="69"/>
                    <a:pt x="167" y="69"/>
                  </a:cubicBezTo>
                  <a:cubicBezTo>
                    <a:pt x="119" y="69"/>
                    <a:pt x="73" y="92"/>
                    <a:pt x="48" y="143"/>
                  </a:cubicBezTo>
                  <a:cubicBezTo>
                    <a:pt x="0" y="191"/>
                    <a:pt x="0" y="286"/>
                    <a:pt x="48" y="334"/>
                  </a:cubicBezTo>
                  <a:lnTo>
                    <a:pt x="4715" y="4978"/>
                  </a:lnTo>
                  <a:cubicBezTo>
                    <a:pt x="4739" y="5013"/>
                    <a:pt x="4781" y="5031"/>
                    <a:pt x="4823" y="5031"/>
                  </a:cubicBezTo>
                  <a:cubicBezTo>
                    <a:pt x="4864" y="5031"/>
                    <a:pt x="4906" y="5013"/>
                    <a:pt x="4930" y="4978"/>
                  </a:cubicBezTo>
                  <a:cubicBezTo>
                    <a:pt x="6097" y="3644"/>
                    <a:pt x="6406" y="1739"/>
                    <a:pt x="5692" y="96"/>
                  </a:cubicBezTo>
                  <a:cubicBezTo>
                    <a:pt x="5667" y="29"/>
                    <a:pt x="5613" y="0"/>
                    <a:pt x="555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88"/>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Number of Colored Vessels</a:t>
            </a:r>
            <a:endParaRPr/>
          </a:p>
          <a:p>
            <a:pPr marL="0" lvl="0" indent="0" algn="l" rtl="0">
              <a:lnSpc>
                <a:spcPct val="100000"/>
              </a:lnSpc>
              <a:spcBef>
                <a:spcPts val="0"/>
              </a:spcBef>
              <a:spcAft>
                <a:spcPts val="0"/>
              </a:spcAft>
              <a:buSzPts val="3500"/>
              <a:buNone/>
            </a:pPr>
            <a:endParaRPr/>
          </a:p>
        </p:txBody>
      </p:sp>
      <p:sp>
        <p:nvSpPr>
          <p:cNvPr id="1670" name="Google Shape;1670;p88"/>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671" name="Google Shape;1671;p88"/>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The distribution of Heart Disease by Number of Colored Vessels shows that the fewer the Number of Colored Vessels the more likely the patients to have Heart Disease, and vice versa, this implies a strong negative correlation between colored vessels and heart disease.</a:t>
            </a:r>
            <a:endParaRPr/>
          </a:p>
        </p:txBody>
      </p:sp>
      <p:grpSp>
        <p:nvGrpSpPr>
          <p:cNvPr id="1672" name="Google Shape;1672;p88"/>
          <p:cNvGrpSpPr/>
          <p:nvPr/>
        </p:nvGrpSpPr>
        <p:grpSpPr>
          <a:xfrm>
            <a:off x="322957" y="1415667"/>
            <a:ext cx="4788557" cy="3614999"/>
            <a:chOff x="4874925" y="1828707"/>
            <a:chExt cx="3325849" cy="2551344"/>
          </a:xfrm>
        </p:grpSpPr>
        <p:sp>
          <p:nvSpPr>
            <p:cNvPr id="1673" name="Google Shape;1673;p88"/>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88"/>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88"/>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88"/>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7" name="Google Shape;1677;p88"/>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78" name="Google Shape;1678;p88"/>
          <p:cNvPicPr preferRelativeResize="0"/>
          <p:nvPr/>
        </p:nvPicPr>
        <p:blipFill>
          <a:blip r:embed="rId3">
            <a:alphaModFix/>
          </a:blip>
          <a:stretch>
            <a:fillRect/>
          </a:stretch>
        </p:blipFill>
        <p:spPr>
          <a:xfrm>
            <a:off x="529700" y="1637725"/>
            <a:ext cx="4339701" cy="2430599"/>
          </a:xfrm>
          <a:prstGeom prst="rect">
            <a:avLst/>
          </a:prstGeom>
          <a:noFill/>
          <a:ln w="2857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cxnSp>
        <p:nvCxnSpPr>
          <p:cNvPr id="1683" name="Google Shape;1683;p89"/>
          <p:cNvCxnSpPr>
            <a:stCxn id="1684" idx="6"/>
            <a:endCxn id="1685" idx="2"/>
          </p:cNvCxnSpPr>
          <p:nvPr/>
        </p:nvCxnSpPr>
        <p:spPr>
          <a:xfrm>
            <a:off x="2117525" y="2200675"/>
            <a:ext cx="1069500" cy="0"/>
          </a:xfrm>
          <a:prstGeom prst="straightConnector1">
            <a:avLst/>
          </a:prstGeom>
          <a:noFill/>
          <a:ln w="19050" cap="flat" cmpd="sng">
            <a:solidFill>
              <a:schemeClr val="dk2"/>
            </a:solidFill>
            <a:prstDash val="solid"/>
            <a:round/>
            <a:headEnd type="none" w="sm" len="sm"/>
            <a:tailEnd type="none" w="sm" len="sm"/>
          </a:ln>
        </p:spPr>
      </p:cxnSp>
      <p:cxnSp>
        <p:nvCxnSpPr>
          <p:cNvPr id="1686" name="Google Shape;1686;p89"/>
          <p:cNvCxnSpPr>
            <a:stCxn id="1685" idx="6"/>
            <a:endCxn id="1687" idx="2"/>
          </p:cNvCxnSpPr>
          <p:nvPr/>
        </p:nvCxnSpPr>
        <p:spPr>
          <a:xfrm>
            <a:off x="4037375" y="2200675"/>
            <a:ext cx="1083000" cy="0"/>
          </a:xfrm>
          <a:prstGeom prst="straightConnector1">
            <a:avLst/>
          </a:prstGeom>
          <a:noFill/>
          <a:ln w="19050" cap="flat" cmpd="sng">
            <a:solidFill>
              <a:schemeClr val="dk2"/>
            </a:solidFill>
            <a:prstDash val="solid"/>
            <a:round/>
            <a:headEnd type="none" w="sm" len="sm"/>
            <a:tailEnd type="none" w="sm" len="sm"/>
          </a:ln>
        </p:spPr>
      </p:cxnSp>
      <p:cxnSp>
        <p:nvCxnSpPr>
          <p:cNvPr id="1688" name="Google Shape;1688;p89"/>
          <p:cNvCxnSpPr>
            <a:stCxn id="1687" idx="6"/>
            <a:endCxn id="1689" idx="2"/>
          </p:cNvCxnSpPr>
          <p:nvPr/>
        </p:nvCxnSpPr>
        <p:spPr>
          <a:xfrm>
            <a:off x="5943400" y="2200650"/>
            <a:ext cx="1081800" cy="0"/>
          </a:xfrm>
          <a:prstGeom prst="straightConnector1">
            <a:avLst/>
          </a:prstGeom>
          <a:noFill/>
          <a:ln w="19050" cap="flat" cmpd="sng">
            <a:solidFill>
              <a:schemeClr val="dk2"/>
            </a:solidFill>
            <a:prstDash val="solid"/>
            <a:round/>
            <a:headEnd type="none" w="sm" len="sm"/>
            <a:tailEnd type="none" w="sm" len="sm"/>
          </a:ln>
        </p:spPr>
      </p:cxnSp>
      <p:sp>
        <p:nvSpPr>
          <p:cNvPr id="1690" name="Google Shape;1690;p8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 The slope of the peak exercise ST segment</a:t>
            </a:r>
            <a:endParaRPr/>
          </a:p>
        </p:txBody>
      </p:sp>
      <p:sp>
        <p:nvSpPr>
          <p:cNvPr id="1691" name="Google Shape;1691;p89"/>
          <p:cNvSpPr txBox="1">
            <a:spLocks noGrp="1"/>
          </p:cNvSpPr>
          <p:nvPr>
            <p:ph type="title" idx="4294967295"/>
          </p:nvPr>
        </p:nvSpPr>
        <p:spPr>
          <a:xfrm>
            <a:off x="2652233"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Flat</a:t>
            </a:r>
            <a:endParaRPr sz="2000"/>
          </a:p>
        </p:txBody>
      </p:sp>
      <p:sp>
        <p:nvSpPr>
          <p:cNvPr id="1692" name="Google Shape;1692;p89"/>
          <p:cNvSpPr txBox="1">
            <a:spLocks noGrp="1"/>
          </p:cNvSpPr>
          <p:nvPr>
            <p:ph type="title" idx="4294967295"/>
          </p:nvPr>
        </p:nvSpPr>
        <p:spPr>
          <a:xfrm>
            <a:off x="732375"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Upsloping</a:t>
            </a:r>
            <a:endParaRPr sz="2000"/>
          </a:p>
        </p:txBody>
      </p:sp>
      <p:sp>
        <p:nvSpPr>
          <p:cNvPr id="1693" name="Google Shape;1693;p89"/>
          <p:cNvSpPr txBox="1">
            <a:spLocks noGrp="1"/>
          </p:cNvSpPr>
          <p:nvPr>
            <p:ph type="title" idx="4294967295"/>
          </p:nvPr>
        </p:nvSpPr>
        <p:spPr>
          <a:xfrm>
            <a:off x="4572070" y="3081975"/>
            <a:ext cx="1919700" cy="52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000"/>
              <a:t>Downsloping</a:t>
            </a:r>
            <a:endParaRPr sz="2000"/>
          </a:p>
        </p:txBody>
      </p:sp>
      <p:cxnSp>
        <p:nvCxnSpPr>
          <p:cNvPr id="1694" name="Google Shape;1694;p89"/>
          <p:cNvCxnSpPr>
            <a:stCxn id="1684" idx="4"/>
            <a:endCxn id="1692" idx="0"/>
          </p:cNvCxnSpPr>
          <p:nvPr/>
        </p:nvCxnSpPr>
        <p:spPr>
          <a:xfrm>
            <a:off x="169227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695" name="Google Shape;1695;p89"/>
          <p:cNvCxnSpPr>
            <a:stCxn id="1685" idx="4"/>
            <a:endCxn id="1691" idx="0"/>
          </p:cNvCxnSpPr>
          <p:nvPr/>
        </p:nvCxnSpPr>
        <p:spPr>
          <a:xfrm>
            <a:off x="3612125" y="2625925"/>
            <a:ext cx="0" cy="456000"/>
          </a:xfrm>
          <a:prstGeom prst="straightConnector1">
            <a:avLst/>
          </a:prstGeom>
          <a:noFill/>
          <a:ln w="19050" cap="flat" cmpd="sng">
            <a:solidFill>
              <a:schemeClr val="accent1"/>
            </a:solidFill>
            <a:prstDash val="solid"/>
            <a:round/>
            <a:headEnd type="none" w="sm" len="sm"/>
            <a:tailEnd type="oval" w="med" len="med"/>
          </a:ln>
        </p:spPr>
      </p:cxnSp>
      <p:cxnSp>
        <p:nvCxnSpPr>
          <p:cNvPr id="1696" name="Google Shape;1696;p89"/>
          <p:cNvCxnSpPr>
            <a:stCxn id="1687" idx="4"/>
            <a:endCxn id="1693" idx="0"/>
          </p:cNvCxnSpPr>
          <p:nvPr/>
        </p:nvCxnSpPr>
        <p:spPr>
          <a:xfrm>
            <a:off x="5531950" y="2612100"/>
            <a:ext cx="0" cy="469800"/>
          </a:xfrm>
          <a:prstGeom prst="straightConnector1">
            <a:avLst/>
          </a:prstGeom>
          <a:noFill/>
          <a:ln w="19050" cap="flat" cmpd="sng">
            <a:solidFill>
              <a:schemeClr val="accent1"/>
            </a:solidFill>
            <a:prstDash val="solid"/>
            <a:round/>
            <a:headEnd type="none" w="sm" len="sm"/>
            <a:tailEnd type="oval" w="med" len="med"/>
          </a:ln>
        </p:spPr>
      </p:cxnSp>
      <p:sp>
        <p:nvSpPr>
          <p:cNvPr id="1684" name="Google Shape;1684;p89"/>
          <p:cNvSpPr/>
          <p:nvPr/>
        </p:nvSpPr>
        <p:spPr>
          <a:xfrm>
            <a:off x="126702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89"/>
          <p:cNvSpPr/>
          <p:nvPr/>
        </p:nvSpPr>
        <p:spPr>
          <a:xfrm>
            <a:off x="3186875" y="1775425"/>
            <a:ext cx="850500" cy="850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89"/>
          <p:cNvSpPr/>
          <p:nvPr/>
        </p:nvSpPr>
        <p:spPr>
          <a:xfrm>
            <a:off x="5120500" y="1789200"/>
            <a:ext cx="822900" cy="822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97" name="Google Shape;1697;p89"/>
          <p:cNvGrpSpPr/>
          <p:nvPr/>
        </p:nvGrpSpPr>
        <p:grpSpPr>
          <a:xfrm>
            <a:off x="3404466" y="2021494"/>
            <a:ext cx="429088" cy="358212"/>
            <a:chOff x="881316" y="3276257"/>
            <a:chExt cx="429089" cy="358212"/>
          </a:xfrm>
        </p:grpSpPr>
        <p:sp>
          <p:nvSpPr>
            <p:cNvPr id="1698" name="Google Shape;1698;p89"/>
            <p:cNvSpPr/>
            <p:nvPr/>
          </p:nvSpPr>
          <p:spPr>
            <a:xfrm>
              <a:off x="1093980" y="3365029"/>
              <a:ext cx="22596" cy="18399"/>
            </a:xfrm>
            <a:custGeom>
              <a:avLst/>
              <a:gdLst/>
              <a:ahLst/>
              <a:cxnLst/>
              <a:rect l="l" t="t" r="r" b="b"/>
              <a:pathLst>
                <a:path w="673" h="548" extrusionOk="0">
                  <a:moveTo>
                    <a:pt x="454" y="1"/>
                  </a:moveTo>
                  <a:cubicBezTo>
                    <a:pt x="419" y="1"/>
                    <a:pt x="382" y="15"/>
                    <a:pt x="349" y="48"/>
                  </a:cubicBezTo>
                  <a:lnTo>
                    <a:pt x="110" y="286"/>
                  </a:lnTo>
                  <a:cubicBezTo>
                    <a:pt x="1" y="396"/>
                    <a:pt x="102" y="548"/>
                    <a:pt x="219" y="548"/>
                  </a:cubicBezTo>
                  <a:cubicBezTo>
                    <a:pt x="254" y="548"/>
                    <a:pt x="292" y="534"/>
                    <a:pt x="325" y="500"/>
                  </a:cubicBezTo>
                  <a:lnTo>
                    <a:pt x="563" y="262"/>
                  </a:lnTo>
                  <a:cubicBezTo>
                    <a:pt x="673" y="153"/>
                    <a:pt x="572" y="1"/>
                    <a:pt x="4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89"/>
            <p:cNvSpPr/>
            <p:nvPr/>
          </p:nvSpPr>
          <p:spPr>
            <a:xfrm>
              <a:off x="1127252" y="3395213"/>
              <a:ext cx="21119" cy="18601"/>
            </a:xfrm>
            <a:custGeom>
              <a:avLst/>
              <a:gdLst/>
              <a:ahLst/>
              <a:cxnLst/>
              <a:rect l="l" t="t" r="r" b="b"/>
              <a:pathLst>
                <a:path w="629" h="554" extrusionOk="0">
                  <a:moveTo>
                    <a:pt x="164" y="0"/>
                  </a:moveTo>
                  <a:cubicBezTo>
                    <a:pt x="126" y="0"/>
                    <a:pt x="84" y="18"/>
                    <a:pt x="48" y="54"/>
                  </a:cubicBezTo>
                  <a:cubicBezTo>
                    <a:pt x="1" y="125"/>
                    <a:pt x="1" y="221"/>
                    <a:pt x="48" y="268"/>
                  </a:cubicBezTo>
                  <a:lnTo>
                    <a:pt x="286" y="506"/>
                  </a:lnTo>
                  <a:cubicBezTo>
                    <a:pt x="320" y="540"/>
                    <a:pt x="358" y="554"/>
                    <a:pt x="395" y="554"/>
                  </a:cubicBezTo>
                  <a:cubicBezTo>
                    <a:pt x="518" y="554"/>
                    <a:pt x="629" y="402"/>
                    <a:pt x="501" y="292"/>
                  </a:cubicBezTo>
                  <a:lnTo>
                    <a:pt x="263" y="54"/>
                  </a:lnTo>
                  <a:cubicBezTo>
                    <a:pt x="239" y="18"/>
                    <a:pt x="203" y="0"/>
                    <a:pt x="16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89"/>
            <p:cNvSpPr/>
            <p:nvPr/>
          </p:nvSpPr>
          <p:spPr>
            <a:xfrm>
              <a:off x="1062016" y="3395415"/>
              <a:ext cx="21287" cy="18601"/>
            </a:xfrm>
            <a:custGeom>
              <a:avLst/>
              <a:gdLst/>
              <a:ahLst/>
              <a:cxnLst/>
              <a:rect l="l" t="t" r="r" b="b"/>
              <a:pathLst>
                <a:path w="634" h="554" extrusionOk="0">
                  <a:moveTo>
                    <a:pt x="218" y="1"/>
                  </a:moveTo>
                  <a:cubicBezTo>
                    <a:pt x="101" y="1"/>
                    <a:pt x="0" y="153"/>
                    <a:pt x="110" y="262"/>
                  </a:cubicBezTo>
                  <a:lnTo>
                    <a:pt x="348" y="500"/>
                  </a:lnTo>
                  <a:cubicBezTo>
                    <a:pt x="372" y="536"/>
                    <a:pt x="408" y="554"/>
                    <a:pt x="446" y="554"/>
                  </a:cubicBezTo>
                  <a:cubicBezTo>
                    <a:pt x="485" y="554"/>
                    <a:pt x="527" y="536"/>
                    <a:pt x="562" y="500"/>
                  </a:cubicBezTo>
                  <a:cubicBezTo>
                    <a:pt x="634" y="453"/>
                    <a:pt x="634" y="334"/>
                    <a:pt x="562" y="286"/>
                  </a:cubicBezTo>
                  <a:lnTo>
                    <a:pt x="324" y="48"/>
                  </a:lnTo>
                  <a:cubicBezTo>
                    <a:pt x="291" y="15"/>
                    <a:pt x="254" y="1"/>
                    <a:pt x="2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89"/>
            <p:cNvSpPr/>
            <p:nvPr/>
          </p:nvSpPr>
          <p:spPr>
            <a:xfrm>
              <a:off x="881316" y="3276257"/>
              <a:ext cx="429089" cy="358212"/>
            </a:xfrm>
            <a:custGeom>
              <a:avLst/>
              <a:gdLst/>
              <a:ahLst/>
              <a:cxnLst/>
              <a:rect l="l" t="t" r="r" b="b"/>
              <a:pathLst>
                <a:path w="12780" h="10669" extrusionOk="0">
                  <a:moveTo>
                    <a:pt x="6101" y="0"/>
                  </a:moveTo>
                  <a:cubicBezTo>
                    <a:pt x="4051" y="0"/>
                    <a:pt x="2037" y="1168"/>
                    <a:pt x="1158" y="3287"/>
                  </a:cubicBezTo>
                  <a:cubicBezTo>
                    <a:pt x="1096" y="3410"/>
                    <a:pt x="1203" y="3503"/>
                    <a:pt x="1305" y="3503"/>
                  </a:cubicBezTo>
                  <a:cubicBezTo>
                    <a:pt x="1362" y="3503"/>
                    <a:pt x="1418" y="3474"/>
                    <a:pt x="1443" y="3406"/>
                  </a:cubicBezTo>
                  <a:cubicBezTo>
                    <a:pt x="2250" y="1482"/>
                    <a:pt x="4099" y="320"/>
                    <a:pt x="6059" y="320"/>
                  </a:cubicBezTo>
                  <a:cubicBezTo>
                    <a:pt x="6646" y="320"/>
                    <a:pt x="7244" y="424"/>
                    <a:pt x="7826" y="644"/>
                  </a:cubicBezTo>
                  <a:cubicBezTo>
                    <a:pt x="10350" y="1597"/>
                    <a:pt x="11660" y="4383"/>
                    <a:pt x="10779" y="6931"/>
                  </a:cubicBezTo>
                  <a:cubicBezTo>
                    <a:pt x="10082" y="9001"/>
                    <a:pt x="8145" y="10316"/>
                    <a:pt x="6064" y="10316"/>
                  </a:cubicBezTo>
                  <a:cubicBezTo>
                    <a:pt x="5583" y="10316"/>
                    <a:pt x="5094" y="10246"/>
                    <a:pt x="4611" y="10098"/>
                  </a:cubicBezTo>
                  <a:cubicBezTo>
                    <a:pt x="2015" y="9312"/>
                    <a:pt x="538" y="6621"/>
                    <a:pt x="1229" y="4026"/>
                  </a:cubicBezTo>
                  <a:cubicBezTo>
                    <a:pt x="1271" y="3899"/>
                    <a:pt x="1173" y="3815"/>
                    <a:pt x="1080" y="3815"/>
                  </a:cubicBezTo>
                  <a:cubicBezTo>
                    <a:pt x="1015" y="3815"/>
                    <a:pt x="953" y="3856"/>
                    <a:pt x="943" y="3954"/>
                  </a:cubicBezTo>
                  <a:cubicBezTo>
                    <a:pt x="1" y="7431"/>
                    <a:pt x="2706" y="10669"/>
                    <a:pt x="6062" y="10669"/>
                  </a:cubicBezTo>
                  <a:cubicBezTo>
                    <a:pt x="6521" y="10669"/>
                    <a:pt x="6992" y="10608"/>
                    <a:pt x="7468" y="10479"/>
                  </a:cubicBezTo>
                  <a:cubicBezTo>
                    <a:pt x="11445" y="9408"/>
                    <a:pt x="12779" y="4454"/>
                    <a:pt x="9850" y="1549"/>
                  </a:cubicBezTo>
                  <a:cubicBezTo>
                    <a:pt x="8788" y="496"/>
                    <a:pt x="7437" y="0"/>
                    <a:pt x="61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89"/>
            <p:cNvSpPr/>
            <p:nvPr/>
          </p:nvSpPr>
          <p:spPr>
            <a:xfrm>
              <a:off x="894578" y="3349618"/>
              <a:ext cx="295863" cy="262892"/>
            </a:xfrm>
            <a:custGeom>
              <a:avLst/>
              <a:gdLst/>
              <a:ahLst/>
              <a:cxnLst/>
              <a:rect l="l" t="t" r="r" b="b"/>
              <a:pathLst>
                <a:path w="8812" h="7830" extrusionOk="0">
                  <a:moveTo>
                    <a:pt x="2811" y="959"/>
                  </a:moveTo>
                  <a:lnTo>
                    <a:pt x="4192" y="2341"/>
                  </a:lnTo>
                  <a:lnTo>
                    <a:pt x="2430" y="2341"/>
                  </a:lnTo>
                  <a:cubicBezTo>
                    <a:pt x="2263" y="2341"/>
                    <a:pt x="2144" y="2245"/>
                    <a:pt x="2168" y="2198"/>
                  </a:cubicBezTo>
                  <a:cubicBezTo>
                    <a:pt x="2263" y="1745"/>
                    <a:pt x="2501" y="1317"/>
                    <a:pt x="2811" y="959"/>
                  </a:cubicBezTo>
                  <a:close/>
                  <a:moveTo>
                    <a:pt x="2240" y="3292"/>
                  </a:moveTo>
                  <a:cubicBezTo>
                    <a:pt x="2247" y="3292"/>
                    <a:pt x="2255" y="3292"/>
                    <a:pt x="2263" y="3293"/>
                  </a:cubicBezTo>
                  <a:lnTo>
                    <a:pt x="3073" y="3293"/>
                  </a:lnTo>
                  <a:cubicBezTo>
                    <a:pt x="3144" y="3293"/>
                    <a:pt x="3239" y="3365"/>
                    <a:pt x="3239" y="3460"/>
                  </a:cubicBezTo>
                  <a:lnTo>
                    <a:pt x="3239" y="3627"/>
                  </a:lnTo>
                  <a:cubicBezTo>
                    <a:pt x="3204" y="3623"/>
                    <a:pt x="3171" y="3621"/>
                    <a:pt x="3140" y="3621"/>
                  </a:cubicBezTo>
                  <a:cubicBezTo>
                    <a:pt x="2805" y="3621"/>
                    <a:pt x="2767" y="3841"/>
                    <a:pt x="2549" y="3841"/>
                  </a:cubicBezTo>
                  <a:cubicBezTo>
                    <a:pt x="2382" y="3841"/>
                    <a:pt x="2334" y="3746"/>
                    <a:pt x="2191" y="3674"/>
                  </a:cubicBezTo>
                  <a:cubicBezTo>
                    <a:pt x="1985" y="3583"/>
                    <a:pt x="2044" y="3292"/>
                    <a:pt x="2240" y="3292"/>
                  </a:cubicBezTo>
                  <a:close/>
                  <a:moveTo>
                    <a:pt x="5144" y="3293"/>
                  </a:moveTo>
                  <a:lnTo>
                    <a:pt x="5502" y="3627"/>
                  </a:lnTo>
                  <a:cubicBezTo>
                    <a:pt x="5287" y="3698"/>
                    <a:pt x="5264" y="3841"/>
                    <a:pt x="5049" y="3841"/>
                  </a:cubicBezTo>
                  <a:cubicBezTo>
                    <a:pt x="4811" y="3841"/>
                    <a:pt x="4787" y="3627"/>
                    <a:pt x="4406" y="3627"/>
                  </a:cubicBezTo>
                  <a:cubicBezTo>
                    <a:pt x="4390" y="3619"/>
                    <a:pt x="4374" y="3616"/>
                    <a:pt x="4358" y="3616"/>
                  </a:cubicBezTo>
                  <a:cubicBezTo>
                    <a:pt x="4324" y="3616"/>
                    <a:pt x="4287" y="3627"/>
                    <a:pt x="4240" y="3627"/>
                  </a:cubicBezTo>
                  <a:lnTo>
                    <a:pt x="4240" y="3460"/>
                  </a:lnTo>
                  <a:cubicBezTo>
                    <a:pt x="4240" y="3365"/>
                    <a:pt x="4335" y="3293"/>
                    <a:pt x="4406" y="3293"/>
                  </a:cubicBezTo>
                  <a:close/>
                  <a:moveTo>
                    <a:pt x="3150" y="3906"/>
                  </a:moveTo>
                  <a:cubicBezTo>
                    <a:pt x="3170" y="3906"/>
                    <a:pt x="3192" y="3908"/>
                    <a:pt x="3216" y="3912"/>
                  </a:cubicBezTo>
                  <a:cubicBezTo>
                    <a:pt x="3192" y="4103"/>
                    <a:pt x="3216" y="4293"/>
                    <a:pt x="3263" y="4460"/>
                  </a:cubicBezTo>
                  <a:lnTo>
                    <a:pt x="3073" y="4460"/>
                  </a:lnTo>
                  <a:cubicBezTo>
                    <a:pt x="2858" y="4460"/>
                    <a:pt x="2692" y="4317"/>
                    <a:pt x="2620" y="4127"/>
                  </a:cubicBezTo>
                  <a:cubicBezTo>
                    <a:pt x="2923" y="4105"/>
                    <a:pt x="2951" y="3906"/>
                    <a:pt x="3150" y="3906"/>
                  </a:cubicBezTo>
                  <a:close/>
                  <a:moveTo>
                    <a:pt x="4501" y="2650"/>
                  </a:moveTo>
                  <a:lnTo>
                    <a:pt x="4835" y="2984"/>
                  </a:lnTo>
                  <a:lnTo>
                    <a:pt x="4430" y="2984"/>
                  </a:lnTo>
                  <a:cubicBezTo>
                    <a:pt x="4144" y="2984"/>
                    <a:pt x="3930" y="3198"/>
                    <a:pt x="3930" y="3460"/>
                  </a:cubicBezTo>
                  <a:lnTo>
                    <a:pt x="3930" y="4270"/>
                  </a:lnTo>
                  <a:cubicBezTo>
                    <a:pt x="3930" y="4365"/>
                    <a:pt x="3858" y="4460"/>
                    <a:pt x="3739" y="4460"/>
                  </a:cubicBezTo>
                  <a:cubicBezTo>
                    <a:pt x="3620" y="4460"/>
                    <a:pt x="3525" y="4365"/>
                    <a:pt x="3549" y="4270"/>
                  </a:cubicBezTo>
                  <a:lnTo>
                    <a:pt x="3549" y="3460"/>
                  </a:lnTo>
                  <a:cubicBezTo>
                    <a:pt x="3525" y="3198"/>
                    <a:pt x="3311" y="2984"/>
                    <a:pt x="3049" y="2984"/>
                  </a:cubicBezTo>
                  <a:lnTo>
                    <a:pt x="2120" y="2984"/>
                  </a:lnTo>
                  <a:cubicBezTo>
                    <a:pt x="2025" y="2984"/>
                    <a:pt x="1953" y="2912"/>
                    <a:pt x="1953" y="2817"/>
                  </a:cubicBezTo>
                  <a:cubicBezTo>
                    <a:pt x="1953" y="2722"/>
                    <a:pt x="2025" y="2650"/>
                    <a:pt x="2120" y="2650"/>
                  </a:cubicBezTo>
                  <a:close/>
                  <a:moveTo>
                    <a:pt x="4430" y="3912"/>
                  </a:moveTo>
                  <a:cubicBezTo>
                    <a:pt x="4644" y="3912"/>
                    <a:pt x="4692" y="4127"/>
                    <a:pt x="5049" y="4127"/>
                  </a:cubicBezTo>
                  <a:cubicBezTo>
                    <a:pt x="5216" y="4127"/>
                    <a:pt x="5383" y="4055"/>
                    <a:pt x="5526" y="3960"/>
                  </a:cubicBezTo>
                  <a:lnTo>
                    <a:pt x="5526" y="4103"/>
                  </a:lnTo>
                  <a:cubicBezTo>
                    <a:pt x="5526" y="4293"/>
                    <a:pt x="5359" y="4460"/>
                    <a:pt x="5168" y="4460"/>
                  </a:cubicBezTo>
                  <a:lnTo>
                    <a:pt x="4216" y="4460"/>
                  </a:lnTo>
                  <a:cubicBezTo>
                    <a:pt x="4263" y="4293"/>
                    <a:pt x="4263" y="4127"/>
                    <a:pt x="4263" y="3960"/>
                  </a:cubicBezTo>
                  <a:cubicBezTo>
                    <a:pt x="4311" y="3936"/>
                    <a:pt x="4359" y="3912"/>
                    <a:pt x="4430" y="3912"/>
                  </a:cubicBezTo>
                  <a:close/>
                  <a:moveTo>
                    <a:pt x="5835" y="3960"/>
                  </a:moveTo>
                  <a:lnTo>
                    <a:pt x="6335" y="4460"/>
                  </a:lnTo>
                  <a:lnTo>
                    <a:pt x="6216" y="4460"/>
                  </a:lnTo>
                  <a:cubicBezTo>
                    <a:pt x="6002" y="4460"/>
                    <a:pt x="5835" y="4293"/>
                    <a:pt x="5835" y="4103"/>
                  </a:cubicBezTo>
                  <a:lnTo>
                    <a:pt x="5835" y="3960"/>
                  </a:lnTo>
                  <a:close/>
                  <a:moveTo>
                    <a:pt x="2263" y="436"/>
                  </a:moveTo>
                  <a:lnTo>
                    <a:pt x="2620" y="769"/>
                  </a:lnTo>
                  <a:cubicBezTo>
                    <a:pt x="2239" y="1150"/>
                    <a:pt x="2001" y="1626"/>
                    <a:pt x="1882" y="2150"/>
                  </a:cubicBezTo>
                  <a:cubicBezTo>
                    <a:pt x="1858" y="2245"/>
                    <a:pt x="1858" y="2341"/>
                    <a:pt x="1906" y="2412"/>
                  </a:cubicBezTo>
                  <a:cubicBezTo>
                    <a:pt x="1596" y="2579"/>
                    <a:pt x="1548" y="3007"/>
                    <a:pt x="1834" y="3222"/>
                  </a:cubicBezTo>
                  <a:cubicBezTo>
                    <a:pt x="1787" y="3293"/>
                    <a:pt x="1763" y="3389"/>
                    <a:pt x="1763" y="3508"/>
                  </a:cubicBezTo>
                  <a:cubicBezTo>
                    <a:pt x="1739" y="3698"/>
                    <a:pt x="1858" y="3889"/>
                    <a:pt x="2049" y="3984"/>
                  </a:cubicBezTo>
                  <a:cubicBezTo>
                    <a:pt x="2144" y="4031"/>
                    <a:pt x="2215" y="4079"/>
                    <a:pt x="2311" y="4127"/>
                  </a:cubicBezTo>
                  <a:cubicBezTo>
                    <a:pt x="2334" y="4270"/>
                    <a:pt x="2382" y="4389"/>
                    <a:pt x="2453" y="4508"/>
                  </a:cubicBezTo>
                  <a:cubicBezTo>
                    <a:pt x="2440" y="4507"/>
                    <a:pt x="2427" y="4506"/>
                    <a:pt x="2414" y="4506"/>
                  </a:cubicBezTo>
                  <a:cubicBezTo>
                    <a:pt x="2170" y="4506"/>
                    <a:pt x="1977" y="4712"/>
                    <a:pt x="1977" y="4960"/>
                  </a:cubicBezTo>
                  <a:cubicBezTo>
                    <a:pt x="1977" y="5437"/>
                    <a:pt x="2358" y="5841"/>
                    <a:pt x="2834" y="5841"/>
                  </a:cubicBezTo>
                  <a:lnTo>
                    <a:pt x="4240" y="5841"/>
                  </a:lnTo>
                  <a:cubicBezTo>
                    <a:pt x="4335" y="5841"/>
                    <a:pt x="4406" y="5770"/>
                    <a:pt x="4406" y="5698"/>
                  </a:cubicBezTo>
                  <a:cubicBezTo>
                    <a:pt x="4430" y="5603"/>
                    <a:pt x="4335" y="5508"/>
                    <a:pt x="4263" y="5508"/>
                  </a:cubicBezTo>
                  <a:lnTo>
                    <a:pt x="2834" y="5508"/>
                  </a:lnTo>
                  <a:cubicBezTo>
                    <a:pt x="2549" y="5508"/>
                    <a:pt x="2287" y="5270"/>
                    <a:pt x="2287" y="4960"/>
                  </a:cubicBezTo>
                  <a:cubicBezTo>
                    <a:pt x="2311" y="4889"/>
                    <a:pt x="2382" y="4817"/>
                    <a:pt x="2453" y="4817"/>
                  </a:cubicBezTo>
                  <a:lnTo>
                    <a:pt x="5168" y="4817"/>
                  </a:lnTo>
                  <a:cubicBezTo>
                    <a:pt x="5383" y="4817"/>
                    <a:pt x="5573" y="4722"/>
                    <a:pt x="5692" y="4555"/>
                  </a:cubicBezTo>
                  <a:cubicBezTo>
                    <a:pt x="5835" y="4722"/>
                    <a:pt x="6026" y="4817"/>
                    <a:pt x="6216" y="4817"/>
                  </a:cubicBezTo>
                  <a:lnTo>
                    <a:pt x="6669" y="4817"/>
                  </a:lnTo>
                  <a:lnTo>
                    <a:pt x="7383" y="5508"/>
                  </a:lnTo>
                  <a:lnTo>
                    <a:pt x="4930" y="5508"/>
                  </a:lnTo>
                  <a:cubicBezTo>
                    <a:pt x="4859" y="5508"/>
                    <a:pt x="4787" y="5579"/>
                    <a:pt x="4787" y="5651"/>
                  </a:cubicBezTo>
                  <a:cubicBezTo>
                    <a:pt x="4763" y="5746"/>
                    <a:pt x="4835" y="5841"/>
                    <a:pt x="4930" y="5841"/>
                  </a:cubicBezTo>
                  <a:lnTo>
                    <a:pt x="7693" y="5841"/>
                  </a:lnTo>
                  <a:lnTo>
                    <a:pt x="8431" y="6580"/>
                  </a:lnTo>
                  <a:cubicBezTo>
                    <a:pt x="7669" y="7199"/>
                    <a:pt x="6692" y="7532"/>
                    <a:pt x="5692" y="7532"/>
                  </a:cubicBezTo>
                  <a:lnTo>
                    <a:pt x="5692" y="7508"/>
                  </a:lnTo>
                  <a:cubicBezTo>
                    <a:pt x="2025" y="7508"/>
                    <a:pt x="1" y="3293"/>
                    <a:pt x="2263" y="436"/>
                  </a:cubicBezTo>
                  <a:close/>
                  <a:moveTo>
                    <a:pt x="2251" y="1"/>
                  </a:moveTo>
                  <a:cubicBezTo>
                    <a:pt x="2209" y="1"/>
                    <a:pt x="2168" y="19"/>
                    <a:pt x="2144" y="54"/>
                  </a:cubicBezTo>
                  <a:cubicBezTo>
                    <a:pt x="524" y="1912"/>
                    <a:pt x="620" y="4722"/>
                    <a:pt x="2358" y="6461"/>
                  </a:cubicBezTo>
                  <a:cubicBezTo>
                    <a:pt x="3267" y="7370"/>
                    <a:pt x="4470" y="7830"/>
                    <a:pt x="5676" y="7830"/>
                  </a:cubicBezTo>
                  <a:cubicBezTo>
                    <a:pt x="6776" y="7830"/>
                    <a:pt x="7878" y="7447"/>
                    <a:pt x="8764" y="6675"/>
                  </a:cubicBezTo>
                  <a:cubicBezTo>
                    <a:pt x="8812" y="6603"/>
                    <a:pt x="8812" y="6508"/>
                    <a:pt x="8764" y="6437"/>
                  </a:cubicBezTo>
                  <a:lnTo>
                    <a:pt x="2358" y="54"/>
                  </a:lnTo>
                  <a:cubicBezTo>
                    <a:pt x="2334" y="19"/>
                    <a:pt x="2293" y="1"/>
                    <a:pt x="22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89"/>
            <p:cNvSpPr/>
            <p:nvPr/>
          </p:nvSpPr>
          <p:spPr>
            <a:xfrm>
              <a:off x="980127" y="3297611"/>
              <a:ext cx="263094" cy="262154"/>
            </a:xfrm>
            <a:custGeom>
              <a:avLst/>
              <a:gdLst/>
              <a:ahLst/>
              <a:cxnLst/>
              <a:rect l="l" t="t" r="r" b="b"/>
              <a:pathLst>
                <a:path w="7836" h="7808" extrusionOk="0">
                  <a:moveTo>
                    <a:pt x="2825" y="1594"/>
                  </a:moveTo>
                  <a:cubicBezTo>
                    <a:pt x="3108" y="1594"/>
                    <a:pt x="3383" y="1606"/>
                    <a:pt x="3646" y="1606"/>
                  </a:cubicBezTo>
                  <a:cubicBezTo>
                    <a:pt x="3709" y="1606"/>
                    <a:pt x="3773" y="1605"/>
                    <a:pt x="3835" y="1603"/>
                  </a:cubicBezTo>
                  <a:cubicBezTo>
                    <a:pt x="5454" y="1603"/>
                    <a:pt x="6597" y="2604"/>
                    <a:pt x="6859" y="3747"/>
                  </a:cubicBezTo>
                  <a:cubicBezTo>
                    <a:pt x="6859" y="3794"/>
                    <a:pt x="6764" y="3890"/>
                    <a:pt x="6597" y="3890"/>
                  </a:cubicBezTo>
                  <a:lnTo>
                    <a:pt x="3025" y="3890"/>
                  </a:lnTo>
                  <a:lnTo>
                    <a:pt x="1072" y="1937"/>
                  </a:lnTo>
                  <a:cubicBezTo>
                    <a:pt x="1661" y="1643"/>
                    <a:pt x="2258" y="1594"/>
                    <a:pt x="2825" y="1594"/>
                  </a:cubicBezTo>
                  <a:close/>
                  <a:moveTo>
                    <a:pt x="6693" y="4199"/>
                  </a:moveTo>
                  <a:cubicBezTo>
                    <a:pt x="6907" y="4199"/>
                    <a:pt x="6907" y="4533"/>
                    <a:pt x="6693" y="4533"/>
                  </a:cubicBezTo>
                  <a:lnTo>
                    <a:pt x="3668" y="4533"/>
                  </a:lnTo>
                  <a:lnTo>
                    <a:pt x="3335" y="4199"/>
                  </a:lnTo>
                  <a:close/>
                  <a:moveTo>
                    <a:pt x="6550" y="4842"/>
                  </a:moveTo>
                  <a:cubicBezTo>
                    <a:pt x="6764" y="4842"/>
                    <a:pt x="6835" y="5128"/>
                    <a:pt x="6645" y="5223"/>
                  </a:cubicBezTo>
                  <a:cubicBezTo>
                    <a:pt x="6478" y="5295"/>
                    <a:pt x="6454" y="5390"/>
                    <a:pt x="6288" y="5390"/>
                  </a:cubicBezTo>
                  <a:cubicBezTo>
                    <a:pt x="6050" y="5390"/>
                    <a:pt x="6026" y="5176"/>
                    <a:pt x="5645" y="5176"/>
                  </a:cubicBezTo>
                  <a:cubicBezTo>
                    <a:pt x="5288" y="5176"/>
                    <a:pt x="5264" y="5390"/>
                    <a:pt x="5026" y="5390"/>
                  </a:cubicBezTo>
                  <a:cubicBezTo>
                    <a:pt x="4814" y="5390"/>
                    <a:pt x="4734" y="5164"/>
                    <a:pt x="4434" y="5164"/>
                  </a:cubicBezTo>
                  <a:cubicBezTo>
                    <a:pt x="4397" y="5164"/>
                    <a:pt x="4356" y="5168"/>
                    <a:pt x="4311" y="5176"/>
                  </a:cubicBezTo>
                  <a:lnTo>
                    <a:pt x="3978" y="4842"/>
                  </a:lnTo>
                  <a:close/>
                  <a:moveTo>
                    <a:pt x="5645" y="5461"/>
                  </a:moveTo>
                  <a:cubicBezTo>
                    <a:pt x="5883" y="5461"/>
                    <a:pt x="5907" y="5652"/>
                    <a:pt x="6192" y="5676"/>
                  </a:cubicBezTo>
                  <a:cubicBezTo>
                    <a:pt x="6121" y="5866"/>
                    <a:pt x="5931" y="6009"/>
                    <a:pt x="5740" y="6009"/>
                  </a:cubicBezTo>
                  <a:lnTo>
                    <a:pt x="5145" y="6009"/>
                  </a:lnTo>
                  <a:lnTo>
                    <a:pt x="4787" y="5652"/>
                  </a:lnTo>
                  <a:lnTo>
                    <a:pt x="4787" y="5652"/>
                  </a:lnTo>
                  <a:cubicBezTo>
                    <a:pt x="4838" y="5669"/>
                    <a:pt x="4888" y="5686"/>
                    <a:pt x="4947" y="5686"/>
                  </a:cubicBezTo>
                  <a:cubicBezTo>
                    <a:pt x="4972" y="5686"/>
                    <a:pt x="4998" y="5683"/>
                    <a:pt x="5026" y="5676"/>
                  </a:cubicBezTo>
                  <a:cubicBezTo>
                    <a:pt x="5383" y="5676"/>
                    <a:pt x="5407" y="5461"/>
                    <a:pt x="5645" y="5461"/>
                  </a:cubicBezTo>
                  <a:close/>
                  <a:moveTo>
                    <a:pt x="6050" y="6343"/>
                  </a:moveTo>
                  <a:cubicBezTo>
                    <a:pt x="6145" y="6343"/>
                    <a:pt x="6216" y="6414"/>
                    <a:pt x="6216" y="6509"/>
                  </a:cubicBezTo>
                  <a:cubicBezTo>
                    <a:pt x="6216" y="6652"/>
                    <a:pt x="6145" y="6795"/>
                    <a:pt x="6026" y="6914"/>
                  </a:cubicBezTo>
                  <a:lnTo>
                    <a:pt x="5478" y="6343"/>
                  </a:lnTo>
                  <a:close/>
                  <a:moveTo>
                    <a:pt x="3111" y="0"/>
                  </a:moveTo>
                  <a:cubicBezTo>
                    <a:pt x="2058" y="0"/>
                    <a:pt x="984" y="359"/>
                    <a:pt x="72" y="1151"/>
                  </a:cubicBezTo>
                  <a:cubicBezTo>
                    <a:pt x="1" y="1199"/>
                    <a:pt x="1" y="1318"/>
                    <a:pt x="72" y="1365"/>
                  </a:cubicBezTo>
                  <a:lnTo>
                    <a:pt x="6478" y="7771"/>
                  </a:lnTo>
                  <a:cubicBezTo>
                    <a:pt x="6502" y="7795"/>
                    <a:pt x="6544" y="7807"/>
                    <a:pt x="6585" y="7807"/>
                  </a:cubicBezTo>
                  <a:cubicBezTo>
                    <a:pt x="6627" y="7807"/>
                    <a:pt x="6669" y="7795"/>
                    <a:pt x="6693" y="7771"/>
                  </a:cubicBezTo>
                  <a:cubicBezTo>
                    <a:pt x="7359" y="7009"/>
                    <a:pt x="7764" y="6057"/>
                    <a:pt x="7836" y="5057"/>
                  </a:cubicBezTo>
                  <a:cubicBezTo>
                    <a:pt x="7836" y="4961"/>
                    <a:pt x="7764" y="4890"/>
                    <a:pt x="7693" y="4890"/>
                  </a:cubicBezTo>
                  <a:cubicBezTo>
                    <a:pt x="7680" y="4887"/>
                    <a:pt x="7668" y="4885"/>
                    <a:pt x="7657" y="4885"/>
                  </a:cubicBezTo>
                  <a:cubicBezTo>
                    <a:pt x="7580" y="4885"/>
                    <a:pt x="7526" y="4950"/>
                    <a:pt x="7526" y="5033"/>
                  </a:cubicBezTo>
                  <a:cubicBezTo>
                    <a:pt x="7455" y="5890"/>
                    <a:pt x="7121" y="6747"/>
                    <a:pt x="6573" y="7438"/>
                  </a:cubicBezTo>
                  <a:lnTo>
                    <a:pt x="6264" y="7128"/>
                  </a:lnTo>
                  <a:cubicBezTo>
                    <a:pt x="6573" y="6843"/>
                    <a:pt x="6669" y="6319"/>
                    <a:pt x="6312" y="6104"/>
                  </a:cubicBezTo>
                  <a:cubicBezTo>
                    <a:pt x="6431" y="5985"/>
                    <a:pt x="6502" y="5819"/>
                    <a:pt x="6526" y="5676"/>
                  </a:cubicBezTo>
                  <a:cubicBezTo>
                    <a:pt x="6621" y="5628"/>
                    <a:pt x="6716" y="5557"/>
                    <a:pt x="6788" y="5509"/>
                  </a:cubicBezTo>
                  <a:cubicBezTo>
                    <a:pt x="7074" y="5366"/>
                    <a:pt x="7169" y="5009"/>
                    <a:pt x="7002" y="4747"/>
                  </a:cubicBezTo>
                  <a:cubicBezTo>
                    <a:pt x="7216" y="4580"/>
                    <a:pt x="7264" y="4247"/>
                    <a:pt x="7050" y="4033"/>
                  </a:cubicBezTo>
                  <a:cubicBezTo>
                    <a:pt x="7264" y="3866"/>
                    <a:pt x="7193" y="3675"/>
                    <a:pt x="7121" y="3437"/>
                  </a:cubicBezTo>
                  <a:cubicBezTo>
                    <a:pt x="6693" y="2270"/>
                    <a:pt x="5502" y="1294"/>
                    <a:pt x="3835" y="1294"/>
                  </a:cubicBezTo>
                  <a:cubicBezTo>
                    <a:pt x="3738" y="1300"/>
                    <a:pt x="3637" y="1302"/>
                    <a:pt x="3532" y="1302"/>
                  </a:cubicBezTo>
                  <a:cubicBezTo>
                    <a:pt x="3303" y="1302"/>
                    <a:pt x="3055" y="1292"/>
                    <a:pt x="2796" y="1292"/>
                  </a:cubicBezTo>
                  <a:cubicBezTo>
                    <a:pt x="2180" y="1292"/>
                    <a:pt x="1498" y="1345"/>
                    <a:pt x="834" y="1699"/>
                  </a:cubicBezTo>
                  <a:lnTo>
                    <a:pt x="406" y="1270"/>
                  </a:lnTo>
                  <a:cubicBezTo>
                    <a:pt x="1231" y="610"/>
                    <a:pt x="2177" y="311"/>
                    <a:pt x="3104" y="311"/>
                  </a:cubicBezTo>
                  <a:cubicBezTo>
                    <a:pt x="5254" y="311"/>
                    <a:pt x="7303" y="1920"/>
                    <a:pt x="7502" y="4366"/>
                  </a:cubicBezTo>
                  <a:cubicBezTo>
                    <a:pt x="7502" y="4437"/>
                    <a:pt x="7574" y="4509"/>
                    <a:pt x="7669" y="4509"/>
                  </a:cubicBezTo>
                  <a:cubicBezTo>
                    <a:pt x="7764" y="4485"/>
                    <a:pt x="7812" y="4414"/>
                    <a:pt x="7812" y="4342"/>
                  </a:cubicBezTo>
                  <a:cubicBezTo>
                    <a:pt x="7616" y="1712"/>
                    <a:pt x="5413" y="0"/>
                    <a:pt x="31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4" name="Google Shape;1704;p89"/>
          <p:cNvGrpSpPr/>
          <p:nvPr/>
        </p:nvGrpSpPr>
        <p:grpSpPr>
          <a:xfrm>
            <a:off x="1512708" y="2052267"/>
            <a:ext cx="359051" cy="296669"/>
            <a:chOff x="7126433" y="3306642"/>
            <a:chExt cx="359051" cy="296669"/>
          </a:xfrm>
        </p:grpSpPr>
        <p:sp>
          <p:nvSpPr>
            <p:cNvPr id="1705" name="Google Shape;1705;p89"/>
            <p:cNvSpPr/>
            <p:nvPr/>
          </p:nvSpPr>
          <p:spPr>
            <a:xfrm>
              <a:off x="7126433" y="3306642"/>
              <a:ext cx="359051" cy="296669"/>
            </a:xfrm>
            <a:custGeom>
              <a:avLst/>
              <a:gdLst/>
              <a:ahLst/>
              <a:cxnLst/>
              <a:rect l="l" t="t" r="r" b="b"/>
              <a:pathLst>
                <a:path w="10694" h="8836" extrusionOk="0">
                  <a:moveTo>
                    <a:pt x="8360" y="739"/>
                  </a:moveTo>
                  <a:lnTo>
                    <a:pt x="8002" y="1716"/>
                  </a:lnTo>
                  <a:lnTo>
                    <a:pt x="7669" y="1716"/>
                  </a:lnTo>
                  <a:lnTo>
                    <a:pt x="8002" y="739"/>
                  </a:lnTo>
                  <a:close/>
                  <a:moveTo>
                    <a:pt x="8931" y="310"/>
                  </a:moveTo>
                  <a:cubicBezTo>
                    <a:pt x="9050" y="310"/>
                    <a:pt x="9122" y="406"/>
                    <a:pt x="9098" y="525"/>
                  </a:cubicBezTo>
                  <a:lnTo>
                    <a:pt x="8479" y="2359"/>
                  </a:lnTo>
                  <a:lnTo>
                    <a:pt x="5859" y="2359"/>
                  </a:lnTo>
                  <a:cubicBezTo>
                    <a:pt x="5764" y="2359"/>
                    <a:pt x="5692" y="2287"/>
                    <a:pt x="5692" y="2216"/>
                  </a:cubicBezTo>
                  <a:cubicBezTo>
                    <a:pt x="5668" y="2120"/>
                    <a:pt x="5740" y="2025"/>
                    <a:pt x="5859" y="2025"/>
                  </a:cubicBezTo>
                  <a:lnTo>
                    <a:pt x="8145" y="2025"/>
                  </a:lnTo>
                  <a:cubicBezTo>
                    <a:pt x="8193" y="2025"/>
                    <a:pt x="8264" y="1977"/>
                    <a:pt x="8288" y="1930"/>
                  </a:cubicBezTo>
                  <a:lnTo>
                    <a:pt x="8788" y="430"/>
                  </a:lnTo>
                  <a:cubicBezTo>
                    <a:pt x="8812" y="358"/>
                    <a:pt x="8860" y="310"/>
                    <a:pt x="8931" y="310"/>
                  </a:cubicBezTo>
                  <a:close/>
                  <a:moveTo>
                    <a:pt x="1715" y="6550"/>
                  </a:moveTo>
                  <a:lnTo>
                    <a:pt x="1715" y="7217"/>
                  </a:lnTo>
                  <a:lnTo>
                    <a:pt x="382" y="7217"/>
                  </a:lnTo>
                  <a:lnTo>
                    <a:pt x="596" y="6550"/>
                  </a:lnTo>
                  <a:close/>
                  <a:moveTo>
                    <a:pt x="9788" y="6240"/>
                  </a:moveTo>
                  <a:lnTo>
                    <a:pt x="10336" y="6812"/>
                  </a:lnTo>
                  <a:lnTo>
                    <a:pt x="10360" y="7217"/>
                  </a:lnTo>
                  <a:lnTo>
                    <a:pt x="6788" y="7217"/>
                  </a:lnTo>
                  <a:lnTo>
                    <a:pt x="6788" y="6836"/>
                  </a:lnTo>
                  <a:lnTo>
                    <a:pt x="8598" y="6240"/>
                  </a:lnTo>
                  <a:close/>
                  <a:moveTo>
                    <a:pt x="6502" y="6883"/>
                  </a:moveTo>
                  <a:lnTo>
                    <a:pt x="6502" y="7217"/>
                  </a:lnTo>
                  <a:lnTo>
                    <a:pt x="3120" y="7217"/>
                  </a:lnTo>
                  <a:cubicBezTo>
                    <a:pt x="3025" y="7217"/>
                    <a:pt x="2954" y="7288"/>
                    <a:pt x="2954" y="7360"/>
                  </a:cubicBezTo>
                  <a:cubicBezTo>
                    <a:pt x="2930" y="7455"/>
                    <a:pt x="3025" y="7526"/>
                    <a:pt x="3120" y="7526"/>
                  </a:cubicBezTo>
                  <a:lnTo>
                    <a:pt x="10360" y="7526"/>
                  </a:lnTo>
                  <a:lnTo>
                    <a:pt x="10360" y="7860"/>
                  </a:lnTo>
                  <a:lnTo>
                    <a:pt x="8574" y="7860"/>
                  </a:lnTo>
                  <a:cubicBezTo>
                    <a:pt x="8502" y="7860"/>
                    <a:pt x="8431" y="7931"/>
                    <a:pt x="8431" y="8003"/>
                  </a:cubicBezTo>
                  <a:cubicBezTo>
                    <a:pt x="8410" y="8088"/>
                    <a:pt x="8465" y="8173"/>
                    <a:pt x="8545" y="8173"/>
                  </a:cubicBezTo>
                  <a:cubicBezTo>
                    <a:pt x="8554" y="8173"/>
                    <a:pt x="8564" y="8172"/>
                    <a:pt x="8574" y="8169"/>
                  </a:cubicBezTo>
                  <a:lnTo>
                    <a:pt x="9622" y="8169"/>
                  </a:lnTo>
                  <a:lnTo>
                    <a:pt x="9455" y="8503"/>
                  </a:lnTo>
                  <a:lnTo>
                    <a:pt x="7074" y="8503"/>
                  </a:lnTo>
                  <a:lnTo>
                    <a:pt x="6907" y="8169"/>
                  </a:lnTo>
                  <a:lnTo>
                    <a:pt x="7907" y="8169"/>
                  </a:lnTo>
                  <a:cubicBezTo>
                    <a:pt x="7917" y="8172"/>
                    <a:pt x="7926" y="8174"/>
                    <a:pt x="7936" y="8174"/>
                  </a:cubicBezTo>
                  <a:cubicBezTo>
                    <a:pt x="7997" y="8174"/>
                    <a:pt x="8053" y="8112"/>
                    <a:pt x="8074" y="8050"/>
                  </a:cubicBezTo>
                  <a:cubicBezTo>
                    <a:pt x="8074" y="7955"/>
                    <a:pt x="8002" y="7860"/>
                    <a:pt x="7907" y="7860"/>
                  </a:cubicBezTo>
                  <a:lnTo>
                    <a:pt x="596" y="7860"/>
                  </a:lnTo>
                  <a:lnTo>
                    <a:pt x="429" y="7526"/>
                  </a:lnTo>
                  <a:lnTo>
                    <a:pt x="2430" y="7526"/>
                  </a:lnTo>
                  <a:cubicBezTo>
                    <a:pt x="2501" y="7526"/>
                    <a:pt x="2573" y="7479"/>
                    <a:pt x="2573" y="7407"/>
                  </a:cubicBezTo>
                  <a:cubicBezTo>
                    <a:pt x="2596" y="7312"/>
                    <a:pt x="2525" y="7217"/>
                    <a:pt x="2430" y="7217"/>
                  </a:cubicBezTo>
                  <a:lnTo>
                    <a:pt x="2025" y="7217"/>
                  </a:lnTo>
                  <a:lnTo>
                    <a:pt x="2025" y="6883"/>
                  </a:lnTo>
                  <a:close/>
                  <a:moveTo>
                    <a:pt x="2596" y="8193"/>
                  </a:moveTo>
                  <a:lnTo>
                    <a:pt x="2430" y="8526"/>
                  </a:lnTo>
                  <a:lnTo>
                    <a:pt x="1310" y="8526"/>
                  </a:lnTo>
                  <a:lnTo>
                    <a:pt x="1144" y="8193"/>
                  </a:lnTo>
                  <a:close/>
                  <a:moveTo>
                    <a:pt x="8955" y="1"/>
                  </a:moveTo>
                  <a:cubicBezTo>
                    <a:pt x="8741" y="25"/>
                    <a:pt x="8574" y="144"/>
                    <a:pt x="8502" y="334"/>
                  </a:cubicBezTo>
                  <a:lnTo>
                    <a:pt x="8479" y="430"/>
                  </a:lnTo>
                  <a:lnTo>
                    <a:pt x="7907" y="430"/>
                  </a:lnTo>
                  <a:cubicBezTo>
                    <a:pt x="7836" y="430"/>
                    <a:pt x="7764" y="477"/>
                    <a:pt x="7740" y="549"/>
                  </a:cubicBezTo>
                  <a:lnTo>
                    <a:pt x="7336" y="1739"/>
                  </a:lnTo>
                  <a:lnTo>
                    <a:pt x="5859" y="1739"/>
                  </a:lnTo>
                  <a:cubicBezTo>
                    <a:pt x="5597" y="1739"/>
                    <a:pt x="5383" y="1930"/>
                    <a:pt x="5359" y="2168"/>
                  </a:cubicBezTo>
                  <a:cubicBezTo>
                    <a:pt x="5335" y="2454"/>
                    <a:pt x="5549" y="2692"/>
                    <a:pt x="5835" y="2692"/>
                  </a:cubicBezTo>
                  <a:lnTo>
                    <a:pt x="8121" y="2692"/>
                  </a:lnTo>
                  <a:lnTo>
                    <a:pt x="8169" y="3287"/>
                  </a:lnTo>
                  <a:cubicBezTo>
                    <a:pt x="8169" y="3359"/>
                    <a:pt x="8240" y="3430"/>
                    <a:pt x="8312" y="3430"/>
                  </a:cubicBezTo>
                  <a:cubicBezTo>
                    <a:pt x="8407" y="3430"/>
                    <a:pt x="8479" y="3335"/>
                    <a:pt x="8455" y="3263"/>
                  </a:cubicBezTo>
                  <a:lnTo>
                    <a:pt x="8407" y="2692"/>
                  </a:lnTo>
                  <a:lnTo>
                    <a:pt x="8574" y="2692"/>
                  </a:lnTo>
                  <a:cubicBezTo>
                    <a:pt x="8741" y="2692"/>
                    <a:pt x="8741" y="2525"/>
                    <a:pt x="8764" y="2501"/>
                  </a:cubicBezTo>
                  <a:lnTo>
                    <a:pt x="9669" y="5954"/>
                  </a:lnTo>
                  <a:lnTo>
                    <a:pt x="8741" y="5954"/>
                  </a:lnTo>
                  <a:lnTo>
                    <a:pt x="8526" y="3954"/>
                  </a:lnTo>
                  <a:cubicBezTo>
                    <a:pt x="8549" y="3865"/>
                    <a:pt x="8471" y="3823"/>
                    <a:pt x="8391" y="3823"/>
                  </a:cubicBezTo>
                  <a:cubicBezTo>
                    <a:pt x="8299" y="3823"/>
                    <a:pt x="8203" y="3877"/>
                    <a:pt x="8240" y="3978"/>
                  </a:cubicBezTo>
                  <a:lnTo>
                    <a:pt x="8431" y="6002"/>
                  </a:lnTo>
                  <a:lnTo>
                    <a:pt x="6645" y="6597"/>
                  </a:lnTo>
                  <a:lnTo>
                    <a:pt x="2025" y="6597"/>
                  </a:lnTo>
                  <a:lnTo>
                    <a:pt x="2025" y="6407"/>
                  </a:lnTo>
                  <a:cubicBezTo>
                    <a:pt x="2025" y="6312"/>
                    <a:pt x="1953" y="6264"/>
                    <a:pt x="1882" y="6264"/>
                  </a:cubicBezTo>
                  <a:lnTo>
                    <a:pt x="501" y="6264"/>
                  </a:lnTo>
                  <a:cubicBezTo>
                    <a:pt x="429" y="6264"/>
                    <a:pt x="358" y="6288"/>
                    <a:pt x="358" y="6359"/>
                  </a:cubicBezTo>
                  <a:lnTo>
                    <a:pt x="24" y="7336"/>
                  </a:lnTo>
                  <a:cubicBezTo>
                    <a:pt x="1" y="7383"/>
                    <a:pt x="1" y="7407"/>
                    <a:pt x="24" y="7455"/>
                  </a:cubicBezTo>
                  <a:lnTo>
                    <a:pt x="358" y="8098"/>
                  </a:lnTo>
                  <a:cubicBezTo>
                    <a:pt x="382" y="8169"/>
                    <a:pt x="429" y="8193"/>
                    <a:pt x="477" y="8193"/>
                  </a:cubicBezTo>
                  <a:lnTo>
                    <a:pt x="787" y="8193"/>
                  </a:lnTo>
                  <a:lnTo>
                    <a:pt x="1072" y="8765"/>
                  </a:lnTo>
                  <a:cubicBezTo>
                    <a:pt x="1096" y="8812"/>
                    <a:pt x="1144" y="8836"/>
                    <a:pt x="1215" y="8836"/>
                  </a:cubicBezTo>
                  <a:lnTo>
                    <a:pt x="2525" y="8836"/>
                  </a:lnTo>
                  <a:cubicBezTo>
                    <a:pt x="2573" y="8836"/>
                    <a:pt x="2644" y="8812"/>
                    <a:pt x="2668" y="8765"/>
                  </a:cubicBezTo>
                  <a:lnTo>
                    <a:pt x="2954" y="8193"/>
                  </a:lnTo>
                  <a:lnTo>
                    <a:pt x="6550" y="8193"/>
                  </a:lnTo>
                  <a:lnTo>
                    <a:pt x="6835" y="8765"/>
                  </a:lnTo>
                  <a:cubicBezTo>
                    <a:pt x="6859" y="8812"/>
                    <a:pt x="6907" y="8836"/>
                    <a:pt x="6978" y="8836"/>
                  </a:cubicBezTo>
                  <a:lnTo>
                    <a:pt x="9550" y="8836"/>
                  </a:lnTo>
                  <a:cubicBezTo>
                    <a:pt x="9622" y="8836"/>
                    <a:pt x="9669" y="8812"/>
                    <a:pt x="9693" y="8765"/>
                  </a:cubicBezTo>
                  <a:lnTo>
                    <a:pt x="9979" y="8193"/>
                  </a:lnTo>
                  <a:lnTo>
                    <a:pt x="10527" y="8193"/>
                  </a:lnTo>
                  <a:cubicBezTo>
                    <a:pt x="10622" y="8193"/>
                    <a:pt x="10693" y="8122"/>
                    <a:pt x="10693" y="8026"/>
                  </a:cubicBezTo>
                  <a:lnTo>
                    <a:pt x="10693" y="6740"/>
                  </a:lnTo>
                  <a:cubicBezTo>
                    <a:pt x="10693" y="6693"/>
                    <a:pt x="10670" y="6645"/>
                    <a:pt x="10646" y="6621"/>
                  </a:cubicBezTo>
                  <a:lnTo>
                    <a:pt x="10050" y="6002"/>
                  </a:lnTo>
                  <a:cubicBezTo>
                    <a:pt x="8907" y="1763"/>
                    <a:pt x="9003" y="2001"/>
                    <a:pt x="8955" y="1954"/>
                  </a:cubicBezTo>
                  <a:lnTo>
                    <a:pt x="9384" y="596"/>
                  </a:lnTo>
                  <a:cubicBezTo>
                    <a:pt x="9479" y="310"/>
                    <a:pt x="9264" y="1"/>
                    <a:pt x="89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89"/>
            <p:cNvSpPr/>
            <p:nvPr/>
          </p:nvSpPr>
          <p:spPr>
            <a:xfrm>
              <a:off x="7213594" y="3428184"/>
              <a:ext cx="109555" cy="10442"/>
            </a:xfrm>
            <a:custGeom>
              <a:avLst/>
              <a:gdLst/>
              <a:ahLst/>
              <a:cxnLst/>
              <a:rect l="l" t="t" r="r" b="b"/>
              <a:pathLst>
                <a:path w="3263" h="311" extrusionOk="0">
                  <a:moveTo>
                    <a:pt x="191" y="1"/>
                  </a:moveTo>
                  <a:cubicBezTo>
                    <a:pt x="96" y="1"/>
                    <a:pt x="24" y="48"/>
                    <a:pt x="24" y="144"/>
                  </a:cubicBezTo>
                  <a:cubicBezTo>
                    <a:pt x="0" y="215"/>
                    <a:pt x="72" y="310"/>
                    <a:pt x="167" y="310"/>
                  </a:cubicBezTo>
                  <a:lnTo>
                    <a:pt x="3096" y="310"/>
                  </a:lnTo>
                  <a:cubicBezTo>
                    <a:pt x="3168" y="310"/>
                    <a:pt x="3239" y="239"/>
                    <a:pt x="3263" y="167"/>
                  </a:cubicBezTo>
                  <a:cubicBezTo>
                    <a:pt x="3263" y="72"/>
                    <a:pt x="3192"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89"/>
            <p:cNvSpPr/>
            <p:nvPr/>
          </p:nvSpPr>
          <p:spPr>
            <a:xfrm>
              <a:off x="7235183" y="3471361"/>
              <a:ext cx="98375" cy="10442"/>
            </a:xfrm>
            <a:custGeom>
              <a:avLst/>
              <a:gdLst/>
              <a:ahLst/>
              <a:cxnLst/>
              <a:rect l="l" t="t" r="r" b="b"/>
              <a:pathLst>
                <a:path w="2930" h="311" extrusionOk="0">
                  <a:moveTo>
                    <a:pt x="167" y="1"/>
                  </a:moveTo>
                  <a:cubicBezTo>
                    <a:pt x="72" y="1"/>
                    <a:pt x="0" y="72"/>
                    <a:pt x="24" y="167"/>
                  </a:cubicBezTo>
                  <a:cubicBezTo>
                    <a:pt x="24" y="263"/>
                    <a:pt x="96" y="310"/>
                    <a:pt x="191" y="310"/>
                  </a:cubicBezTo>
                  <a:lnTo>
                    <a:pt x="2763" y="310"/>
                  </a:lnTo>
                  <a:cubicBezTo>
                    <a:pt x="2834" y="310"/>
                    <a:pt x="2906" y="263"/>
                    <a:pt x="2906" y="167"/>
                  </a:cubicBezTo>
                  <a:cubicBezTo>
                    <a:pt x="2930" y="72"/>
                    <a:pt x="2858" y="1"/>
                    <a:pt x="27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89"/>
            <p:cNvSpPr/>
            <p:nvPr/>
          </p:nvSpPr>
          <p:spPr>
            <a:xfrm>
              <a:off x="7180825" y="3449773"/>
              <a:ext cx="109555" cy="10442"/>
            </a:xfrm>
            <a:custGeom>
              <a:avLst/>
              <a:gdLst/>
              <a:ahLst/>
              <a:cxnLst/>
              <a:rect l="l" t="t" r="r" b="b"/>
              <a:pathLst>
                <a:path w="3263" h="311" extrusionOk="0">
                  <a:moveTo>
                    <a:pt x="191" y="1"/>
                  </a:moveTo>
                  <a:cubicBezTo>
                    <a:pt x="95" y="1"/>
                    <a:pt x="24" y="48"/>
                    <a:pt x="24" y="144"/>
                  </a:cubicBezTo>
                  <a:cubicBezTo>
                    <a:pt x="0" y="239"/>
                    <a:pt x="71" y="310"/>
                    <a:pt x="167" y="310"/>
                  </a:cubicBezTo>
                  <a:lnTo>
                    <a:pt x="3072" y="310"/>
                  </a:lnTo>
                  <a:cubicBezTo>
                    <a:pt x="3167" y="310"/>
                    <a:pt x="3239" y="263"/>
                    <a:pt x="3239" y="167"/>
                  </a:cubicBezTo>
                  <a:cubicBezTo>
                    <a:pt x="3263" y="72"/>
                    <a:pt x="3191" y="1"/>
                    <a:pt x="30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9" name="Google Shape;1709;p89"/>
          <p:cNvGrpSpPr/>
          <p:nvPr/>
        </p:nvGrpSpPr>
        <p:grpSpPr>
          <a:xfrm>
            <a:off x="5344368" y="2021344"/>
            <a:ext cx="375032" cy="358514"/>
            <a:chOff x="2445743" y="3856769"/>
            <a:chExt cx="375032" cy="358514"/>
          </a:xfrm>
        </p:grpSpPr>
        <p:sp>
          <p:nvSpPr>
            <p:cNvPr id="1710" name="Google Shape;1710;p89"/>
            <p:cNvSpPr/>
            <p:nvPr/>
          </p:nvSpPr>
          <p:spPr>
            <a:xfrm>
              <a:off x="2652027" y="3943896"/>
              <a:ext cx="98375" cy="76182"/>
            </a:xfrm>
            <a:custGeom>
              <a:avLst/>
              <a:gdLst/>
              <a:ahLst/>
              <a:cxnLst/>
              <a:rect l="l" t="t" r="r" b="b"/>
              <a:pathLst>
                <a:path w="2930" h="2269" extrusionOk="0">
                  <a:moveTo>
                    <a:pt x="1192" y="1"/>
                  </a:moveTo>
                  <a:cubicBezTo>
                    <a:pt x="1120" y="1"/>
                    <a:pt x="1049" y="72"/>
                    <a:pt x="1025" y="144"/>
                  </a:cubicBezTo>
                  <a:cubicBezTo>
                    <a:pt x="1025" y="239"/>
                    <a:pt x="1096" y="334"/>
                    <a:pt x="1192" y="334"/>
                  </a:cubicBezTo>
                  <a:lnTo>
                    <a:pt x="1501" y="334"/>
                  </a:lnTo>
                  <a:cubicBezTo>
                    <a:pt x="1510" y="331"/>
                    <a:pt x="1520" y="330"/>
                    <a:pt x="1529" y="330"/>
                  </a:cubicBezTo>
                  <a:cubicBezTo>
                    <a:pt x="1591" y="330"/>
                    <a:pt x="1647" y="394"/>
                    <a:pt x="1668" y="477"/>
                  </a:cubicBezTo>
                  <a:cubicBezTo>
                    <a:pt x="1668" y="562"/>
                    <a:pt x="1611" y="648"/>
                    <a:pt x="1530" y="648"/>
                  </a:cubicBezTo>
                  <a:cubicBezTo>
                    <a:pt x="1521" y="648"/>
                    <a:pt x="1511" y="646"/>
                    <a:pt x="1501" y="644"/>
                  </a:cubicBezTo>
                  <a:lnTo>
                    <a:pt x="1501" y="668"/>
                  </a:lnTo>
                  <a:lnTo>
                    <a:pt x="525" y="668"/>
                  </a:lnTo>
                  <a:cubicBezTo>
                    <a:pt x="510" y="666"/>
                    <a:pt x="495" y="666"/>
                    <a:pt x="481" y="666"/>
                  </a:cubicBezTo>
                  <a:cubicBezTo>
                    <a:pt x="242" y="666"/>
                    <a:pt x="70" y="849"/>
                    <a:pt x="25" y="1096"/>
                  </a:cubicBezTo>
                  <a:cubicBezTo>
                    <a:pt x="1" y="1382"/>
                    <a:pt x="239" y="1620"/>
                    <a:pt x="525" y="1620"/>
                  </a:cubicBezTo>
                  <a:lnTo>
                    <a:pt x="2454" y="1620"/>
                  </a:lnTo>
                  <a:cubicBezTo>
                    <a:pt x="2549" y="1620"/>
                    <a:pt x="2620" y="1692"/>
                    <a:pt x="2620" y="1787"/>
                  </a:cubicBezTo>
                  <a:lnTo>
                    <a:pt x="2620" y="2168"/>
                  </a:lnTo>
                  <a:cubicBezTo>
                    <a:pt x="2620" y="2168"/>
                    <a:pt x="2620" y="2192"/>
                    <a:pt x="2644" y="2192"/>
                  </a:cubicBezTo>
                  <a:cubicBezTo>
                    <a:pt x="2680" y="2245"/>
                    <a:pt x="2728" y="2268"/>
                    <a:pt x="2775" y="2268"/>
                  </a:cubicBezTo>
                  <a:cubicBezTo>
                    <a:pt x="2855" y="2268"/>
                    <a:pt x="2930" y="2201"/>
                    <a:pt x="2930" y="2097"/>
                  </a:cubicBezTo>
                  <a:lnTo>
                    <a:pt x="2930" y="1477"/>
                  </a:lnTo>
                  <a:cubicBezTo>
                    <a:pt x="2930" y="1382"/>
                    <a:pt x="2859" y="1311"/>
                    <a:pt x="2763" y="1311"/>
                  </a:cubicBezTo>
                  <a:lnTo>
                    <a:pt x="453" y="1311"/>
                  </a:lnTo>
                  <a:cubicBezTo>
                    <a:pt x="453" y="1311"/>
                    <a:pt x="429" y="1287"/>
                    <a:pt x="406" y="1287"/>
                  </a:cubicBezTo>
                  <a:cubicBezTo>
                    <a:pt x="287" y="1192"/>
                    <a:pt x="358" y="977"/>
                    <a:pt x="501" y="977"/>
                  </a:cubicBezTo>
                  <a:lnTo>
                    <a:pt x="1501" y="977"/>
                  </a:lnTo>
                  <a:cubicBezTo>
                    <a:pt x="1739" y="977"/>
                    <a:pt x="1954" y="787"/>
                    <a:pt x="1977" y="525"/>
                  </a:cubicBezTo>
                  <a:cubicBezTo>
                    <a:pt x="2001" y="263"/>
                    <a:pt x="1787" y="1"/>
                    <a:pt x="15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89"/>
            <p:cNvSpPr/>
            <p:nvPr/>
          </p:nvSpPr>
          <p:spPr>
            <a:xfrm>
              <a:off x="2448160" y="3856769"/>
              <a:ext cx="372615" cy="358514"/>
            </a:xfrm>
            <a:custGeom>
              <a:avLst/>
              <a:gdLst/>
              <a:ahLst/>
              <a:cxnLst/>
              <a:rect l="l" t="t" r="r" b="b"/>
              <a:pathLst>
                <a:path w="11098" h="10678" extrusionOk="0">
                  <a:moveTo>
                    <a:pt x="5620" y="0"/>
                  </a:moveTo>
                  <a:cubicBezTo>
                    <a:pt x="2929" y="0"/>
                    <a:pt x="643" y="2024"/>
                    <a:pt x="333" y="4692"/>
                  </a:cubicBezTo>
                  <a:cubicBezTo>
                    <a:pt x="0" y="7383"/>
                    <a:pt x="1739" y="9883"/>
                    <a:pt x="4358" y="10526"/>
                  </a:cubicBezTo>
                  <a:cubicBezTo>
                    <a:pt x="4370" y="10530"/>
                    <a:pt x="4383" y="10532"/>
                    <a:pt x="4397" y="10532"/>
                  </a:cubicBezTo>
                  <a:cubicBezTo>
                    <a:pt x="4460" y="10532"/>
                    <a:pt x="4529" y="10486"/>
                    <a:pt x="4549" y="10407"/>
                  </a:cubicBezTo>
                  <a:cubicBezTo>
                    <a:pt x="4549" y="10336"/>
                    <a:pt x="4501" y="10240"/>
                    <a:pt x="4430" y="10217"/>
                  </a:cubicBezTo>
                  <a:cubicBezTo>
                    <a:pt x="1786" y="9574"/>
                    <a:pt x="143" y="6954"/>
                    <a:pt x="691" y="4311"/>
                  </a:cubicBezTo>
                  <a:cubicBezTo>
                    <a:pt x="1199" y="1940"/>
                    <a:pt x="3269" y="303"/>
                    <a:pt x="5612" y="303"/>
                  </a:cubicBezTo>
                  <a:cubicBezTo>
                    <a:pt x="5905" y="303"/>
                    <a:pt x="6202" y="328"/>
                    <a:pt x="6501" y="381"/>
                  </a:cubicBezTo>
                  <a:cubicBezTo>
                    <a:pt x="9169" y="857"/>
                    <a:pt x="10979" y="3358"/>
                    <a:pt x="10598" y="6049"/>
                  </a:cubicBezTo>
                  <a:cubicBezTo>
                    <a:pt x="10242" y="8538"/>
                    <a:pt x="8102" y="10364"/>
                    <a:pt x="5631" y="10364"/>
                  </a:cubicBezTo>
                  <a:cubicBezTo>
                    <a:pt x="5454" y="10364"/>
                    <a:pt x="5276" y="10355"/>
                    <a:pt x="5096" y="10336"/>
                  </a:cubicBezTo>
                  <a:cubicBezTo>
                    <a:pt x="4882" y="10336"/>
                    <a:pt x="4858" y="10621"/>
                    <a:pt x="5049" y="10645"/>
                  </a:cubicBezTo>
                  <a:cubicBezTo>
                    <a:pt x="5247" y="10667"/>
                    <a:pt x="5444" y="10677"/>
                    <a:pt x="5639" y="10677"/>
                  </a:cubicBezTo>
                  <a:cubicBezTo>
                    <a:pt x="8437" y="10677"/>
                    <a:pt x="10799" y="8492"/>
                    <a:pt x="10955" y="5620"/>
                  </a:cubicBezTo>
                  <a:cubicBezTo>
                    <a:pt x="11098" y="2572"/>
                    <a:pt x="8669" y="0"/>
                    <a:pt x="562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89"/>
            <p:cNvSpPr/>
            <p:nvPr/>
          </p:nvSpPr>
          <p:spPr>
            <a:xfrm>
              <a:off x="2445743" y="3931708"/>
              <a:ext cx="296669" cy="262221"/>
            </a:xfrm>
            <a:custGeom>
              <a:avLst/>
              <a:gdLst/>
              <a:ahLst/>
              <a:cxnLst/>
              <a:rect l="l" t="t" r="r" b="b"/>
              <a:pathLst>
                <a:path w="8836" h="7810" extrusionOk="0">
                  <a:moveTo>
                    <a:pt x="3811" y="3269"/>
                  </a:moveTo>
                  <a:lnTo>
                    <a:pt x="3811" y="3984"/>
                  </a:lnTo>
                  <a:lnTo>
                    <a:pt x="2120" y="3984"/>
                  </a:lnTo>
                  <a:lnTo>
                    <a:pt x="2120" y="3269"/>
                  </a:lnTo>
                  <a:close/>
                  <a:moveTo>
                    <a:pt x="5168" y="3269"/>
                  </a:moveTo>
                  <a:lnTo>
                    <a:pt x="5859" y="3984"/>
                  </a:lnTo>
                  <a:lnTo>
                    <a:pt x="4121" y="3984"/>
                  </a:lnTo>
                  <a:lnTo>
                    <a:pt x="4121" y="3269"/>
                  </a:lnTo>
                  <a:close/>
                  <a:moveTo>
                    <a:pt x="2287" y="388"/>
                  </a:moveTo>
                  <a:lnTo>
                    <a:pt x="4835" y="2960"/>
                  </a:lnTo>
                  <a:lnTo>
                    <a:pt x="2120" y="2960"/>
                  </a:lnTo>
                  <a:cubicBezTo>
                    <a:pt x="1953" y="2960"/>
                    <a:pt x="1811" y="3103"/>
                    <a:pt x="1811" y="3269"/>
                  </a:cubicBezTo>
                  <a:lnTo>
                    <a:pt x="1811" y="3984"/>
                  </a:lnTo>
                  <a:cubicBezTo>
                    <a:pt x="1811" y="4150"/>
                    <a:pt x="1953" y="4293"/>
                    <a:pt x="2120" y="4293"/>
                  </a:cubicBezTo>
                  <a:lnTo>
                    <a:pt x="6169" y="4293"/>
                  </a:lnTo>
                  <a:lnTo>
                    <a:pt x="8383" y="6508"/>
                  </a:lnTo>
                  <a:cubicBezTo>
                    <a:pt x="7621" y="7127"/>
                    <a:pt x="6669" y="7461"/>
                    <a:pt x="5668" y="7461"/>
                  </a:cubicBezTo>
                  <a:cubicBezTo>
                    <a:pt x="2025" y="7461"/>
                    <a:pt x="1" y="3245"/>
                    <a:pt x="2287" y="388"/>
                  </a:cubicBezTo>
                  <a:close/>
                  <a:moveTo>
                    <a:pt x="2263" y="1"/>
                  </a:moveTo>
                  <a:cubicBezTo>
                    <a:pt x="2221" y="1"/>
                    <a:pt x="2180" y="19"/>
                    <a:pt x="2144" y="54"/>
                  </a:cubicBezTo>
                  <a:cubicBezTo>
                    <a:pt x="548" y="1912"/>
                    <a:pt x="667" y="4698"/>
                    <a:pt x="2382" y="6437"/>
                  </a:cubicBezTo>
                  <a:cubicBezTo>
                    <a:pt x="3295" y="7349"/>
                    <a:pt x="4496" y="7809"/>
                    <a:pt x="5701" y="7809"/>
                  </a:cubicBezTo>
                  <a:cubicBezTo>
                    <a:pt x="6790" y="7809"/>
                    <a:pt x="7882" y="7433"/>
                    <a:pt x="8764" y="6675"/>
                  </a:cubicBezTo>
                  <a:cubicBezTo>
                    <a:pt x="8836" y="6603"/>
                    <a:pt x="8836" y="6508"/>
                    <a:pt x="8764" y="6437"/>
                  </a:cubicBezTo>
                  <a:lnTo>
                    <a:pt x="2382" y="54"/>
                  </a:lnTo>
                  <a:cubicBezTo>
                    <a:pt x="2346" y="19"/>
                    <a:pt x="2305" y="1"/>
                    <a:pt x="226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89"/>
            <p:cNvSpPr/>
            <p:nvPr/>
          </p:nvSpPr>
          <p:spPr>
            <a:xfrm>
              <a:off x="2531292" y="3878828"/>
              <a:ext cx="241505" cy="89310"/>
            </a:xfrm>
            <a:custGeom>
              <a:avLst/>
              <a:gdLst/>
              <a:ahLst/>
              <a:cxnLst/>
              <a:rect l="l" t="t" r="r" b="b"/>
              <a:pathLst>
                <a:path w="7193" h="2660" extrusionOk="0">
                  <a:moveTo>
                    <a:pt x="3144" y="0"/>
                  </a:moveTo>
                  <a:cubicBezTo>
                    <a:pt x="2062" y="0"/>
                    <a:pt x="969" y="373"/>
                    <a:pt x="72" y="1153"/>
                  </a:cubicBezTo>
                  <a:cubicBezTo>
                    <a:pt x="1" y="1201"/>
                    <a:pt x="1" y="1320"/>
                    <a:pt x="72" y="1367"/>
                  </a:cubicBezTo>
                  <a:lnTo>
                    <a:pt x="1311" y="2606"/>
                  </a:lnTo>
                  <a:cubicBezTo>
                    <a:pt x="1346" y="2641"/>
                    <a:pt x="1388" y="2659"/>
                    <a:pt x="1430" y="2659"/>
                  </a:cubicBezTo>
                  <a:cubicBezTo>
                    <a:pt x="1471" y="2659"/>
                    <a:pt x="1513" y="2641"/>
                    <a:pt x="1549" y="2606"/>
                  </a:cubicBezTo>
                  <a:cubicBezTo>
                    <a:pt x="1596" y="2534"/>
                    <a:pt x="1596" y="2439"/>
                    <a:pt x="1549" y="2391"/>
                  </a:cubicBezTo>
                  <a:lnTo>
                    <a:pt x="429" y="1272"/>
                  </a:lnTo>
                  <a:cubicBezTo>
                    <a:pt x="1239" y="622"/>
                    <a:pt x="2198" y="311"/>
                    <a:pt x="3148" y="311"/>
                  </a:cubicBezTo>
                  <a:cubicBezTo>
                    <a:pt x="4601" y="311"/>
                    <a:pt x="6034" y="1038"/>
                    <a:pt x="6883" y="2391"/>
                  </a:cubicBezTo>
                  <a:cubicBezTo>
                    <a:pt x="6899" y="2438"/>
                    <a:pt x="6944" y="2464"/>
                    <a:pt x="6999" y="2464"/>
                  </a:cubicBezTo>
                  <a:cubicBezTo>
                    <a:pt x="7030" y="2464"/>
                    <a:pt x="7064" y="2456"/>
                    <a:pt x="7098" y="2439"/>
                  </a:cubicBezTo>
                  <a:cubicBezTo>
                    <a:pt x="7169" y="2391"/>
                    <a:pt x="7193" y="2296"/>
                    <a:pt x="7145" y="2225"/>
                  </a:cubicBezTo>
                  <a:cubicBezTo>
                    <a:pt x="6245" y="776"/>
                    <a:pt x="4705"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89"/>
            <p:cNvSpPr/>
            <p:nvPr/>
          </p:nvSpPr>
          <p:spPr>
            <a:xfrm>
              <a:off x="2590484" y="3971897"/>
              <a:ext cx="215115" cy="168949"/>
            </a:xfrm>
            <a:custGeom>
              <a:avLst/>
              <a:gdLst/>
              <a:ahLst/>
              <a:cxnLst/>
              <a:rect l="l" t="t" r="r" b="b"/>
              <a:pathLst>
                <a:path w="6407" h="5032" extrusionOk="0">
                  <a:moveTo>
                    <a:pt x="4287" y="2072"/>
                  </a:moveTo>
                  <a:lnTo>
                    <a:pt x="4287" y="2787"/>
                  </a:lnTo>
                  <a:lnTo>
                    <a:pt x="2953" y="2787"/>
                  </a:lnTo>
                  <a:lnTo>
                    <a:pt x="2239" y="2072"/>
                  </a:lnTo>
                  <a:close/>
                  <a:moveTo>
                    <a:pt x="4953" y="2072"/>
                  </a:moveTo>
                  <a:lnTo>
                    <a:pt x="4953" y="2787"/>
                  </a:lnTo>
                  <a:lnTo>
                    <a:pt x="4596" y="2787"/>
                  </a:lnTo>
                  <a:lnTo>
                    <a:pt x="4596" y="2072"/>
                  </a:lnTo>
                  <a:close/>
                  <a:moveTo>
                    <a:pt x="5557" y="0"/>
                  </a:moveTo>
                  <a:cubicBezTo>
                    <a:pt x="5453" y="0"/>
                    <a:pt x="5344" y="99"/>
                    <a:pt x="5406" y="239"/>
                  </a:cubicBezTo>
                  <a:cubicBezTo>
                    <a:pt x="6025" y="1691"/>
                    <a:pt x="5811" y="3406"/>
                    <a:pt x="4811" y="4644"/>
                  </a:cubicBezTo>
                  <a:lnTo>
                    <a:pt x="3263" y="3096"/>
                  </a:lnTo>
                  <a:lnTo>
                    <a:pt x="4977" y="3096"/>
                  </a:lnTo>
                  <a:cubicBezTo>
                    <a:pt x="5144" y="3096"/>
                    <a:pt x="5263" y="2953"/>
                    <a:pt x="5263" y="2811"/>
                  </a:cubicBezTo>
                  <a:lnTo>
                    <a:pt x="5263" y="2072"/>
                  </a:lnTo>
                  <a:cubicBezTo>
                    <a:pt x="5263" y="1906"/>
                    <a:pt x="5144" y="1763"/>
                    <a:pt x="4977" y="1763"/>
                  </a:cubicBezTo>
                  <a:lnTo>
                    <a:pt x="1929" y="1763"/>
                  </a:lnTo>
                  <a:lnTo>
                    <a:pt x="286" y="120"/>
                  </a:lnTo>
                  <a:cubicBezTo>
                    <a:pt x="253" y="86"/>
                    <a:pt x="209" y="69"/>
                    <a:pt x="167" y="69"/>
                  </a:cubicBezTo>
                  <a:cubicBezTo>
                    <a:pt x="119" y="69"/>
                    <a:pt x="73" y="92"/>
                    <a:pt x="48" y="143"/>
                  </a:cubicBezTo>
                  <a:cubicBezTo>
                    <a:pt x="0" y="191"/>
                    <a:pt x="0" y="286"/>
                    <a:pt x="48" y="334"/>
                  </a:cubicBezTo>
                  <a:lnTo>
                    <a:pt x="4715" y="4978"/>
                  </a:lnTo>
                  <a:cubicBezTo>
                    <a:pt x="4739" y="5013"/>
                    <a:pt x="4781" y="5031"/>
                    <a:pt x="4823" y="5031"/>
                  </a:cubicBezTo>
                  <a:cubicBezTo>
                    <a:pt x="4864" y="5031"/>
                    <a:pt x="4906" y="5013"/>
                    <a:pt x="4930" y="4978"/>
                  </a:cubicBezTo>
                  <a:cubicBezTo>
                    <a:pt x="6097" y="3644"/>
                    <a:pt x="6406" y="1739"/>
                    <a:pt x="5692" y="96"/>
                  </a:cubicBezTo>
                  <a:cubicBezTo>
                    <a:pt x="5667" y="29"/>
                    <a:pt x="5613" y="0"/>
                    <a:pt x="555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90"/>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a:t> The slope of ST segment</a:t>
            </a:r>
            <a:endParaRPr/>
          </a:p>
          <a:p>
            <a:pPr marL="0" lvl="0" indent="0" algn="ctr" rtl="0">
              <a:lnSpc>
                <a:spcPct val="100000"/>
              </a:lnSpc>
              <a:spcBef>
                <a:spcPts val="0"/>
              </a:spcBef>
              <a:spcAft>
                <a:spcPts val="0"/>
              </a:spcAft>
              <a:buSzPts val="3500"/>
              <a:buNone/>
            </a:pPr>
            <a:endParaRPr/>
          </a:p>
        </p:txBody>
      </p:sp>
      <p:sp>
        <p:nvSpPr>
          <p:cNvPr id="1720" name="Google Shape;1720;p90"/>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721" name="Google Shape;1721;p90"/>
          <p:cNvSpPr txBox="1">
            <a:spLocks noGrp="1"/>
          </p:cNvSpPr>
          <p:nvPr>
            <p:ph type="subTitle" idx="1"/>
          </p:nvPr>
        </p:nvSpPr>
        <p:spPr>
          <a:xfrm>
            <a:off x="5182550" y="2300325"/>
            <a:ext cx="2985900" cy="24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The previous graph indicates a clear link between heart disease and post-peak exercise, since the majority of individuals with a downward slope of the ST segment had been diagnosed with the condition. The majority of patients with a flat line did not receive a heart disease diagnosis, while the fewest patients had an upward slope.</a:t>
            </a:r>
            <a:endParaRPr/>
          </a:p>
        </p:txBody>
      </p:sp>
      <p:grpSp>
        <p:nvGrpSpPr>
          <p:cNvPr id="1722" name="Google Shape;1722;p90"/>
          <p:cNvGrpSpPr/>
          <p:nvPr/>
        </p:nvGrpSpPr>
        <p:grpSpPr>
          <a:xfrm>
            <a:off x="322957" y="1415667"/>
            <a:ext cx="4788557" cy="3614999"/>
            <a:chOff x="4874925" y="1828707"/>
            <a:chExt cx="3325849" cy="2551344"/>
          </a:xfrm>
        </p:grpSpPr>
        <p:sp>
          <p:nvSpPr>
            <p:cNvPr id="1723" name="Google Shape;1723;p90"/>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90"/>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90"/>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90"/>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7" name="Google Shape;1727;p90"/>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28" name="Google Shape;1728;p90"/>
          <p:cNvPicPr preferRelativeResize="0"/>
          <p:nvPr/>
        </p:nvPicPr>
        <p:blipFill>
          <a:blip r:embed="rId3">
            <a:alphaModFix/>
          </a:blip>
          <a:stretch>
            <a:fillRect/>
          </a:stretch>
        </p:blipFill>
        <p:spPr>
          <a:xfrm>
            <a:off x="529700" y="1637725"/>
            <a:ext cx="4380599" cy="248190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91"/>
          <p:cNvSpPr txBox="1">
            <a:spLocks noGrp="1"/>
          </p:cNvSpPr>
          <p:nvPr>
            <p:ph type="title"/>
          </p:nvPr>
        </p:nvSpPr>
        <p:spPr>
          <a:xfrm>
            <a:off x="846500" y="2545775"/>
            <a:ext cx="8078100" cy="83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The Relation between two different Features</a:t>
            </a:r>
            <a:endParaRPr/>
          </a:p>
        </p:txBody>
      </p:sp>
      <p:sp>
        <p:nvSpPr>
          <p:cNvPr id="1734" name="Google Shape;1734;p91"/>
          <p:cNvSpPr txBox="1">
            <a:spLocks noGrp="1"/>
          </p:cNvSpPr>
          <p:nvPr>
            <p:ph type="title" idx="2"/>
          </p:nvPr>
        </p:nvSpPr>
        <p:spPr>
          <a:xfrm>
            <a:off x="5762450" y="1631644"/>
            <a:ext cx="1275300" cy="906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000"/>
              <a:buNone/>
            </a:pPr>
            <a:r>
              <a:rPr lang="en"/>
              <a:t>03</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92"/>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Based on:</a:t>
            </a:r>
            <a:endParaRPr/>
          </a:p>
        </p:txBody>
      </p:sp>
      <p:sp>
        <p:nvSpPr>
          <p:cNvPr id="1740" name="Google Shape;1740;p92"/>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Age</a:t>
            </a:r>
            <a:endParaRPr/>
          </a:p>
        </p:txBody>
      </p:sp>
      <p:sp>
        <p:nvSpPr>
          <p:cNvPr id="1741" name="Google Shape;1741;p92"/>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Cholesterol</a:t>
            </a:r>
            <a:endParaRPr/>
          </a:p>
        </p:txBody>
      </p:sp>
      <p:sp>
        <p:nvSpPr>
          <p:cNvPr id="1742" name="Google Shape;1742;p92"/>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92"/>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92"/>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01</a:t>
            </a:r>
            <a:endParaRPr sz="3000" b="1" i="0" u="none" strike="noStrike" cap="none">
              <a:solidFill>
                <a:schemeClr val="accent1"/>
              </a:solidFill>
              <a:latin typeface="Outfit"/>
              <a:ea typeface="Outfit"/>
              <a:cs typeface="Outfit"/>
              <a:sym typeface="Outfit"/>
            </a:endParaRPr>
          </a:p>
        </p:txBody>
      </p:sp>
      <p:sp>
        <p:nvSpPr>
          <p:cNvPr id="1745" name="Google Shape;1745;p92"/>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02</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0" name="Google Shape;1750;p93"/>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Age VS Cholesterol</a:t>
            </a:r>
            <a:endParaRPr/>
          </a:p>
          <a:p>
            <a:pPr marL="0" lvl="0" indent="0" algn="ctr" rtl="0">
              <a:lnSpc>
                <a:spcPct val="100000"/>
              </a:lnSpc>
              <a:spcBef>
                <a:spcPts val="0"/>
              </a:spcBef>
              <a:spcAft>
                <a:spcPts val="0"/>
              </a:spcAft>
              <a:buSzPts val="3500"/>
              <a:buNone/>
            </a:pPr>
            <a:endParaRPr/>
          </a:p>
        </p:txBody>
      </p:sp>
      <p:sp>
        <p:nvSpPr>
          <p:cNvPr id="1751" name="Google Shape;1751;p93"/>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752" name="Google Shape;1752;p93"/>
          <p:cNvSpPr txBox="1">
            <a:spLocks noGrp="1"/>
          </p:cNvSpPr>
          <p:nvPr>
            <p:ph type="subTitle" idx="1"/>
          </p:nvPr>
        </p:nvSpPr>
        <p:spPr>
          <a:xfrm>
            <a:off x="5182550" y="2300325"/>
            <a:ext cx="2985900" cy="2249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This graph represents the Presence of Heart Disease based on Age and Cholesterol, as we can see, there is no clear pattern between age and Cholesterol.</a:t>
            </a:r>
            <a:endParaRPr/>
          </a:p>
          <a:p>
            <a:pPr marL="0" lvl="0" indent="0" algn="l" rtl="0">
              <a:lnSpc>
                <a:spcPct val="100000"/>
              </a:lnSpc>
              <a:spcBef>
                <a:spcPts val="0"/>
              </a:spcBef>
              <a:spcAft>
                <a:spcPts val="0"/>
              </a:spcAft>
              <a:buSzPts val="1800"/>
              <a:buNone/>
            </a:pPr>
            <a:r>
              <a:rPr lang="en"/>
              <a:t>The points are scattered over the interval.</a:t>
            </a:r>
            <a:endParaRPr/>
          </a:p>
        </p:txBody>
      </p:sp>
      <p:grpSp>
        <p:nvGrpSpPr>
          <p:cNvPr id="1753" name="Google Shape;1753;p93"/>
          <p:cNvGrpSpPr/>
          <p:nvPr/>
        </p:nvGrpSpPr>
        <p:grpSpPr>
          <a:xfrm>
            <a:off x="322957" y="1415667"/>
            <a:ext cx="4788557" cy="3614999"/>
            <a:chOff x="4874925" y="1828707"/>
            <a:chExt cx="3325849" cy="2551344"/>
          </a:xfrm>
        </p:grpSpPr>
        <p:sp>
          <p:nvSpPr>
            <p:cNvPr id="1754" name="Google Shape;1754;p93"/>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93"/>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93"/>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93"/>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58" name="Google Shape;1758;p93"/>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59" name="Google Shape;1759;p93"/>
          <p:cNvPicPr preferRelativeResize="0"/>
          <p:nvPr/>
        </p:nvPicPr>
        <p:blipFill>
          <a:blip r:embed="rId3">
            <a:alphaModFix/>
          </a:blip>
          <a:stretch>
            <a:fillRect/>
          </a:stretch>
        </p:blipFill>
        <p:spPr>
          <a:xfrm>
            <a:off x="529700" y="1637725"/>
            <a:ext cx="4380600" cy="23445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0"/>
          <p:cNvSpPr txBox="1">
            <a:spLocks noGrp="1"/>
          </p:cNvSpPr>
          <p:nvPr>
            <p:ph type="title"/>
          </p:nvPr>
        </p:nvSpPr>
        <p:spPr>
          <a:xfrm>
            <a:off x="1156500" y="1422188"/>
            <a:ext cx="6831000" cy="169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0"/>
              <a:buNone/>
            </a:pPr>
            <a:r>
              <a:rPr lang="en"/>
              <a:t>303</a:t>
            </a:r>
            <a:r>
              <a:rPr lang="en" sz="1800">
                <a:solidFill>
                  <a:schemeClr val="dk1"/>
                </a:solidFill>
                <a:latin typeface="Karla"/>
                <a:ea typeface="Karla"/>
                <a:cs typeface="Karla"/>
                <a:sym typeface="Karla"/>
              </a:rPr>
              <a:t>Entries</a:t>
            </a:r>
            <a:endParaRPr/>
          </a:p>
        </p:txBody>
      </p:sp>
      <p:sp>
        <p:nvSpPr>
          <p:cNvPr id="829" name="Google Shape;829;p40"/>
          <p:cNvSpPr txBox="1">
            <a:spLocks noGrp="1"/>
          </p:cNvSpPr>
          <p:nvPr>
            <p:ph type="body" idx="1"/>
          </p:nvPr>
        </p:nvSpPr>
        <p:spPr>
          <a:xfrm>
            <a:off x="1090525" y="1003650"/>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do you think about the number of samples in our dataset?</a:t>
            </a:r>
            <a:endParaRPr b="1"/>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4" name="Google Shape;1764;p94"/>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Based on:</a:t>
            </a:r>
            <a:endParaRPr/>
          </a:p>
        </p:txBody>
      </p:sp>
      <p:sp>
        <p:nvSpPr>
          <p:cNvPr id="1765" name="Google Shape;1765;p94"/>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Age</a:t>
            </a:r>
            <a:endParaRPr/>
          </a:p>
        </p:txBody>
      </p:sp>
      <p:sp>
        <p:nvSpPr>
          <p:cNvPr id="1766" name="Google Shape;1766;p94"/>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Maximum Heart Rate</a:t>
            </a:r>
            <a:endParaRPr/>
          </a:p>
        </p:txBody>
      </p:sp>
      <p:sp>
        <p:nvSpPr>
          <p:cNvPr id="1767" name="Google Shape;1767;p94"/>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94"/>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94"/>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01</a:t>
            </a:r>
            <a:endParaRPr sz="3000" b="1" i="0" u="none" strike="noStrike" cap="none">
              <a:solidFill>
                <a:schemeClr val="accent1"/>
              </a:solidFill>
              <a:latin typeface="Outfit"/>
              <a:ea typeface="Outfit"/>
              <a:cs typeface="Outfit"/>
              <a:sym typeface="Outfit"/>
            </a:endParaRPr>
          </a:p>
        </p:txBody>
      </p:sp>
      <p:sp>
        <p:nvSpPr>
          <p:cNvPr id="1770" name="Google Shape;1770;p94"/>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02</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95"/>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Age VS Maximum Heart Rate</a:t>
            </a:r>
            <a:endParaRPr/>
          </a:p>
          <a:p>
            <a:pPr marL="0" lvl="0" indent="0" algn="ctr" rtl="0">
              <a:lnSpc>
                <a:spcPct val="100000"/>
              </a:lnSpc>
              <a:spcBef>
                <a:spcPts val="0"/>
              </a:spcBef>
              <a:spcAft>
                <a:spcPts val="0"/>
              </a:spcAft>
              <a:buSzPts val="3500"/>
              <a:buNone/>
            </a:pPr>
            <a:endParaRPr/>
          </a:p>
          <a:p>
            <a:pPr marL="0" lvl="0" indent="0" algn="ctr" rtl="0">
              <a:lnSpc>
                <a:spcPct val="100000"/>
              </a:lnSpc>
              <a:spcBef>
                <a:spcPts val="0"/>
              </a:spcBef>
              <a:spcAft>
                <a:spcPts val="0"/>
              </a:spcAft>
              <a:buSzPts val="3500"/>
              <a:buNone/>
            </a:pPr>
            <a:endParaRPr/>
          </a:p>
        </p:txBody>
      </p:sp>
      <p:sp>
        <p:nvSpPr>
          <p:cNvPr id="1776" name="Google Shape;1776;p95"/>
          <p:cNvSpPr txBox="1">
            <a:spLocks noGrp="1"/>
          </p:cNvSpPr>
          <p:nvPr>
            <p:ph type="title"/>
          </p:nvPr>
        </p:nvSpPr>
        <p:spPr>
          <a:xfrm>
            <a:off x="5182550" y="1727625"/>
            <a:ext cx="298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Observation:</a:t>
            </a:r>
            <a:endParaRPr/>
          </a:p>
        </p:txBody>
      </p:sp>
      <p:sp>
        <p:nvSpPr>
          <p:cNvPr id="1777" name="Google Shape;1777;p95"/>
          <p:cNvSpPr txBox="1">
            <a:spLocks noGrp="1"/>
          </p:cNvSpPr>
          <p:nvPr>
            <p:ph type="subTitle" idx="1"/>
          </p:nvPr>
        </p:nvSpPr>
        <p:spPr>
          <a:xfrm>
            <a:off x="5182550" y="2300325"/>
            <a:ext cx="2985900" cy="120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a:t>This graph shows the Presence of Heart Disease based on Age and Maximum Heart Rate, however, there’s no clear pattern can be noticed from this graph, the points are randomly distributed over the interval, but we can see that there are many patients with heart disease seem to be on the younger side. We can conclude that, surprisingly,  this disease does not depend clearly on age.</a:t>
            </a:r>
            <a:endParaRPr/>
          </a:p>
        </p:txBody>
      </p:sp>
      <p:grpSp>
        <p:nvGrpSpPr>
          <p:cNvPr id="1778" name="Google Shape;1778;p95"/>
          <p:cNvGrpSpPr/>
          <p:nvPr/>
        </p:nvGrpSpPr>
        <p:grpSpPr>
          <a:xfrm>
            <a:off x="322957" y="1415667"/>
            <a:ext cx="4788557" cy="3614999"/>
            <a:chOff x="4874925" y="1828707"/>
            <a:chExt cx="3325849" cy="2551344"/>
          </a:xfrm>
        </p:grpSpPr>
        <p:sp>
          <p:nvSpPr>
            <p:cNvPr id="1779" name="Google Shape;1779;p95"/>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95"/>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95"/>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95"/>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3" name="Google Shape;1783;p95"/>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4" name="Google Shape;1784;p95"/>
          <p:cNvPicPr preferRelativeResize="0"/>
          <p:nvPr/>
        </p:nvPicPr>
        <p:blipFill>
          <a:blip r:embed="rId3">
            <a:alphaModFix/>
          </a:blip>
          <a:stretch>
            <a:fillRect/>
          </a:stretch>
        </p:blipFill>
        <p:spPr>
          <a:xfrm>
            <a:off x="529700" y="1637725"/>
            <a:ext cx="4452549" cy="2522225"/>
          </a:xfrm>
          <a:prstGeom prst="rect">
            <a:avLst/>
          </a:prstGeom>
          <a:noFill/>
          <a:ln>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96"/>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Based on:</a:t>
            </a:r>
            <a:endParaRPr/>
          </a:p>
        </p:txBody>
      </p:sp>
      <p:sp>
        <p:nvSpPr>
          <p:cNvPr id="1790" name="Google Shape;1790;p96"/>
          <p:cNvSpPr txBox="1">
            <a:spLocks noGrp="1"/>
          </p:cNvSpPr>
          <p:nvPr>
            <p:ph type="title" idx="2"/>
          </p:nvPr>
        </p:nvSpPr>
        <p:spPr>
          <a:xfrm>
            <a:off x="1132975" y="1491381"/>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Age</a:t>
            </a:r>
            <a:endParaRPr/>
          </a:p>
        </p:txBody>
      </p:sp>
      <p:sp>
        <p:nvSpPr>
          <p:cNvPr id="1791" name="Google Shape;1791;p96"/>
          <p:cNvSpPr txBox="1">
            <a:spLocks noGrp="1"/>
          </p:cNvSpPr>
          <p:nvPr>
            <p:ph type="title" idx="3"/>
          </p:nvPr>
        </p:nvSpPr>
        <p:spPr>
          <a:xfrm>
            <a:off x="5989017" y="1491375"/>
            <a:ext cx="2022000" cy="70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Disease </a:t>
            </a:r>
            <a:endParaRPr/>
          </a:p>
          <a:p>
            <a:pPr marL="0" lvl="0" indent="0" algn="ctr" rtl="0">
              <a:lnSpc>
                <a:spcPct val="100000"/>
              </a:lnSpc>
              <a:spcBef>
                <a:spcPts val="0"/>
              </a:spcBef>
              <a:spcAft>
                <a:spcPts val="0"/>
              </a:spcAft>
              <a:buSzPts val="2400"/>
              <a:buNone/>
            </a:pPr>
            <a:r>
              <a:rPr lang="en"/>
              <a:t>&amp;</a:t>
            </a:r>
            <a:endParaRPr/>
          </a:p>
          <a:p>
            <a:pPr marL="0" lvl="0" indent="0" algn="ctr" rtl="0">
              <a:lnSpc>
                <a:spcPct val="100000"/>
              </a:lnSpc>
              <a:spcBef>
                <a:spcPts val="0"/>
              </a:spcBef>
              <a:spcAft>
                <a:spcPts val="0"/>
              </a:spcAft>
              <a:buSzPts val="2400"/>
              <a:buNone/>
            </a:pPr>
            <a:r>
              <a:rPr lang="en"/>
              <a:t>Healthy</a:t>
            </a:r>
            <a:endParaRPr/>
          </a:p>
        </p:txBody>
      </p:sp>
      <p:sp>
        <p:nvSpPr>
          <p:cNvPr id="1792" name="Google Shape;1792;p96"/>
          <p:cNvSpPr/>
          <p:nvPr/>
        </p:nvSpPr>
        <p:spPr>
          <a:xfrm>
            <a:off x="329232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96"/>
          <p:cNvSpPr/>
          <p:nvPr/>
        </p:nvSpPr>
        <p:spPr>
          <a:xfrm>
            <a:off x="4896775" y="1664675"/>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96"/>
          <p:cNvSpPr txBox="1"/>
          <p:nvPr/>
        </p:nvSpPr>
        <p:spPr>
          <a:xfrm>
            <a:off x="329232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01</a:t>
            </a:r>
            <a:endParaRPr sz="3000" b="1" i="0" u="none" strike="noStrike" cap="none">
              <a:solidFill>
                <a:schemeClr val="accent1"/>
              </a:solidFill>
              <a:latin typeface="Outfit"/>
              <a:ea typeface="Outfit"/>
              <a:cs typeface="Outfit"/>
              <a:sym typeface="Outfit"/>
            </a:endParaRPr>
          </a:p>
        </p:txBody>
      </p:sp>
      <p:sp>
        <p:nvSpPr>
          <p:cNvPr id="1795" name="Google Shape;1795;p96"/>
          <p:cNvSpPr txBox="1"/>
          <p:nvPr/>
        </p:nvSpPr>
        <p:spPr>
          <a:xfrm>
            <a:off x="4896775" y="1930925"/>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02</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97"/>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“Age” VS “Disease &amp; Healthy”</a:t>
            </a:r>
            <a:endParaRPr/>
          </a:p>
          <a:p>
            <a:pPr marL="0" lvl="0" indent="0" algn="ctr" rtl="0">
              <a:lnSpc>
                <a:spcPct val="100000"/>
              </a:lnSpc>
              <a:spcBef>
                <a:spcPts val="0"/>
              </a:spcBef>
              <a:spcAft>
                <a:spcPts val="0"/>
              </a:spcAft>
              <a:buSzPts val="3500"/>
              <a:buNone/>
            </a:pPr>
            <a:endParaRPr/>
          </a:p>
        </p:txBody>
      </p:sp>
      <p:grpSp>
        <p:nvGrpSpPr>
          <p:cNvPr id="1801" name="Google Shape;1801;p97"/>
          <p:cNvGrpSpPr/>
          <p:nvPr/>
        </p:nvGrpSpPr>
        <p:grpSpPr>
          <a:xfrm>
            <a:off x="-8" y="1134902"/>
            <a:ext cx="4539118" cy="3688223"/>
            <a:chOff x="4874925" y="1828707"/>
            <a:chExt cx="3325849" cy="2551344"/>
          </a:xfrm>
        </p:grpSpPr>
        <p:sp>
          <p:nvSpPr>
            <p:cNvPr id="1802" name="Google Shape;1802;p97"/>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97"/>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97"/>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97"/>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06" name="Google Shape;1806;p97"/>
          <p:cNvSpPr/>
          <p:nvPr/>
        </p:nvSpPr>
        <p:spPr>
          <a:xfrm>
            <a:off x="196278" y="1361402"/>
            <a:ext cx="4152600" cy="2479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07" name="Google Shape;1807;p97"/>
          <p:cNvPicPr preferRelativeResize="0"/>
          <p:nvPr/>
        </p:nvPicPr>
        <p:blipFill>
          <a:blip r:embed="rId3">
            <a:alphaModFix/>
          </a:blip>
          <a:stretch>
            <a:fillRect/>
          </a:stretch>
        </p:blipFill>
        <p:spPr>
          <a:xfrm>
            <a:off x="193840" y="1390579"/>
            <a:ext cx="4152718" cy="2421428"/>
          </a:xfrm>
          <a:prstGeom prst="rect">
            <a:avLst/>
          </a:prstGeom>
          <a:noFill/>
          <a:ln>
            <a:noFill/>
          </a:ln>
        </p:spPr>
      </p:pic>
      <p:grpSp>
        <p:nvGrpSpPr>
          <p:cNvPr id="1808" name="Google Shape;1808;p97"/>
          <p:cNvGrpSpPr/>
          <p:nvPr/>
        </p:nvGrpSpPr>
        <p:grpSpPr>
          <a:xfrm>
            <a:off x="4559817" y="1134902"/>
            <a:ext cx="4539118" cy="3688223"/>
            <a:chOff x="4874925" y="1828707"/>
            <a:chExt cx="3325849" cy="2551344"/>
          </a:xfrm>
        </p:grpSpPr>
        <p:sp>
          <p:nvSpPr>
            <p:cNvPr id="1809" name="Google Shape;1809;p97"/>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97"/>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97"/>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97"/>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3" name="Google Shape;1813;p97"/>
          <p:cNvSpPr/>
          <p:nvPr/>
        </p:nvSpPr>
        <p:spPr>
          <a:xfrm>
            <a:off x="4756103" y="1361402"/>
            <a:ext cx="4152600" cy="2479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14" name="Google Shape;1814;p97"/>
          <p:cNvPicPr preferRelativeResize="0"/>
          <p:nvPr/>
        </p:nvPicPr>
        <p:blipFill>
          <a:blip r:embed="rId4">
            <a:alphaModFix/>
          </a:blip>
          <a:stretch>
            <a:fillRect/>
          </a:stretch>
        </p:blipFill>
        <p:spPr>
          <a:xfrm>
            <a:off x="4756100" y="1361400"/>
            <a:ext cx="4152599" cy="247950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98"/>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“Age” VS “Disease &amp; Healthy”</a:t>
            </a:r>
            <a:endParaRPr/>
          </a:p>
          <a:p>
            <a:pPr marL="0" lvl="0" indent="0" algn="ctr" rtl="0">
              <a:lnSpc>
                <a:spcPct val="100000"/>
              </a:lnSpc>
              <a:spcBef>
                <a:spcPts val="0"/>
              </a:spcBef>
              <a:spcAft>
                <a:spcPts val="0"/>
              </a:spcAft>
              <a:buSzPts val="3500"/>
              <a:buNone/>
            </a:pPr>
            <a:endParaRPr/>
          </a:p>
        </p:txBody>
      </p:sp>
      <p:grpSp>
        <p:nvGrpSpPr>
          <p:cNvPr id="1820" name="Google Shape;1820;p98"/>
          <p:cNvGrpSpPr/>
          <p:nvPr/>
        </p:nvGrpSpPr>
        <p:grpSpPr>
          <a:xfrm>
            <a:off x="3017" y="853077"/>
            <a:ext cx="4539118" cy="3688223"/>
            <a:chOff x="4874925" y="1828707"/>
            <a:chExt cx="3325849" cy="2551344"/>
          </a:xfrm>
        </p:grpSpPr>
        <p:sp>
          <p:nvSpPr>
            <p:cNvPr id="1821" name="Google Shape;1821;p98"/>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98"/>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98"/>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98"/>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5" name="Google Shape;1825;p98"/>
          <p:cNvSpPr/>
          <p:nvPr/>
        </p:nvSpPr>
        <p:spPr>
          <a:xfrm>
            <a:off x="196278" y="1361402"/>
            <a:ext cx="4152600" cy="2479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26" name="Google Shape;1826;p98"/>
          <p:cNvPicPr preferRelativeResize="0"/>
          <p:nvPr/>
        </p:nvPicPr>
        <p:blipFill>
          <a:blip r:embed="rId3">
            <a:alphaModFix/>
          </a:blip>
          <a:stretch>
            <a:fillRect/>
          </a:stretch>
        </p:blipFill>
        <p:spPr>
          <a:xfrm>
            <a:off x="196215" y="1134904"/>
            <a:ext cx="4152718" cy="2421428"/>
          </a:xfrm>
          <a:prstGeom prst="rect">
            <a:avLst/>
          </a:prstGeom>
          <a:noFill/>
          <a:ln>
            <a:noFill/>
          </a:ln>
        </p:spPr>
      </p:pic>
      <p:grpSp>
        <p:nvGrpSpPr>
          <p:cNvPr id="1827" name="Google Shape;1827;p98"/>
          <p:cNvGrpSpPr/>
          <p:nvPr/>
        </p:nvGrpSpPr>
        <p:grpSpPr>
          <a:xfrm>
            <a:off x="4562839" y="853072"/>
            <a:ext cx="4539118" cy="3834670"/>
            <a:chOff x="4874925" y="1828707"/>
            <a:chExt cx="3325849" cy="2551344"/>
          </a:xfrm>
        </p:grpSpPr>
        <p:sp>
          <p:nvSpPr>
            <p:cNvPr id="1828" name="Google Shape;1828;p98"/>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98"/>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98"/>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98"/>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2" name="Google Shape;1832;p98"/>
          <p:cNvSpPr/>
          <p:nvPr/>
        </p:nvSpPr>
        <p:spPr>
          <a:xfrm>
            <a:off x="4756103" y="1361402"/>
            <a:ext cx="4152600" cy="2479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33" name="Google Shape;1833;p98"/>
          <p:cNvPicPr preferRelativeResize="0"/>
          <p:nvPr/>
        </p:nvPicPr>
        <p:blipFill>
          <a:blip r:embed="rId4">
            <a:alphaModFix/>
          </a:blip>
          <a:stretch>
            <a:fillRect/>
          </a:stretch>
        </p:blipFill>
        <p:spPr>
          <a:xfrm>
            <a:off x="4930300" y="1251174"/>
            <a:ext cx="3804202" cy="2271450"/>
          </a:xfrm>
          <a:prstGeom prst="rect">
            <a:avLst/>
          </a:prstGeom>
          <a:noFill/>
          <a:ln>
            <a:noFill/>
          </a:ln>
        </p:spPr>
      </p:pic>
      <p:sp>
        <p:nvSpPr>
          <p:cNvPr id="1834" name="Google Shape;1834;p98"/>
          <p:cNvSpPr/>
          <p:nvPr/>
        </p:nvSpPr>
        <p:spPr>
          <a:xfrm rot="10800000">
            <a:off x="1758625" y="3396675"/>
            <a:ext cx="4073400" cy="2097600"/>
          </a:xfrm>
          <a:prstGeom prst="wedgeRoundRectCallout">
            <a:avLst>
              <a:gd name="adj1" fmla="val -20833"/>
              <a:gd name="adj2" fmla="val 62500"/>
              <a:gd name="adj3" fmla="val 0"/>
            </a:avLst>
          </a:prstGeom>
          <a:solidFill>
            <a:srgbClr val="CFD9E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
        <p:nvSpPr>
          <p:cNvPr id="1835" name="Google Shape;1835;p98"/>
          <p:cNvSpPr txBox="1"/>
          <p:nvPr/>
        </p:nvSpPr>
        <p:spPr>
          <a:xfrm>
            <a:off x="1940100" y="3691700"/>
            <a:ext cx="3710700" cy="12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Karla"/>
              <a:ea typeface="Karla"/>
              <a:cs typeface="Karla"/>
              <a:sym typeface="Karla"/>
            </a:endParaRPr>
          </a:p>
        </p:txBody>
      </p:sp>
      <p:sp>
        <p:nvSpPr>
          <p:cNvPr id="1836" name="Google Shape;1836;p98"/>
          <p:cNvSpPr txBox="1"/>
          <p:nvPr/>
        </p:nvSpPr>
        <p:spPr>
          <a:xfrm>
            <a:off x="1916425" y="3556325"/>
            <a:ext cx="3757800" cy="127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Karla"/>
                <a:ea typeface="Karla"/>
                <a:cs typeface="Karla"/>
                <a:sym typeface="Karla"/>
              </a:rPr>
              <a:t>As we can see, this is a different visualization for the previous graph, which makes it more obvious that Heart Disease doesn’t have strong correlation with age.</a:t>
            </a:r>
            <a:endParaRPr sz="1800">
              <a:solidFill>
                <a:schemeClr val="dk1"/>
              </a:solidFill>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99"/>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we can do</a:t>
            </a:r>
            <a:endParaRPr/>
          </a:p>
        </p:txBody>
      </p:sp>
      <p:sp>
        <p:nvSpPr>
          <p:cNvPr id="1842" name="Google Shape;1842;p99"/>
          <p:cNvSpPr txBox="1">
            <a:spLocks noGrp="1"/>
          </p:cNvSpPr>
          <p:nvPr>
            <p:ph type="title" idx="2"/>
          </p:nvPr>
        </p:nvSpPr>
        <p:spPr>
          <a:xfrm>
            <a:off x="732300" y="1392275"/>
            <a:ext cx="2270100" cy="2910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we need to launch awareness campaigns on the importance of regular heart disease screening for all ages</a:t>
            </a:r>
            <a:endParaRPr/>
          </a:p>
        </p:txBody>
      </p:sp>
      <p:sp>
        <p:nvSpPr>
          <p:cNvPr id="1843" name="Google Shape;1843;p99"/>
          <p:cNvSpPr txBox="1">
            <a:spLocks noGrp="1"/>
          </p:cNvSpPr>
          <p:nvPr>
            <p:ph type="title" idx="3"/>
          </p:nvPr>
        </p:nvSpPr>
        <p:spPr>
          <a:xfrm>
            <a:off x="6200425" y="1534650"/>
            <a:ext cx="2422800" cy="2074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we need to intensify research on the causes of heart diseases in young people for prevention</a:t>
            </a:r>
            <a:endParaRPr/>
          </a:p>
        </p:txBody>
      </p:sp>
      <p:sp>
        <p:nvSpPr>
          <p:cNvPr id="1844" name="Google Shape;1844;p99"/>
          <p:cNvSpPr/>
          <p:nvPr/>
        </p:nvSpPr>
        <p:spPr>
          <a:xfrm>
            <a:off x="3421475" y="2094300"/>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99"/>
          <p:cNvSpPr/>
          <p:nvPr/>
        </p:nvSpPr>
        <p:spPr>
          <a:xfrm>
            <a:off x="4885025" y="2094300"/>
            <a:ext cx="954900" cy="95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99"/>
          <p:cNvSpPr txBox="1"/>
          <p:nvPr/>
        </p:nvSpPr>
        <p:spPr>
          <a:xfrm>
            <a:off x="3421475" y="2360550"/>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01</a:t>
            </a:r>
            <a:endParaRPr sz="3000" b="1" i="0" u="none" strike="noStrike" cap="none">
              <a:solidFill>
                <a:schemeClr val="accent1"/>
              </a:solidFill>
              <a:latin typeface="Outfit"/>
              <a:ea typeface="Outfit"/>
              <a:cs typeface="Outfit"/>
              <a:sym typeface="Outfit"/>
            </a:endParaRPr>
          </a:p>
        </p:txBody>
      </p:sp>
      <p:sp>
        <p:nvSpPr>
          <p:cNvPr id="1847" name="Google Shape;1847;p99"/>
          <p:cNvSpPr txBox="1"/>
          <p:nvPr/>
        </p:nvSpPr>
        <p:spPr>
          <a:xfrm>
            <a:off x="4885025" y="2360550"/>
            <a:ext cx="954900" cy="42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accent1"/>
                </a:solidFill>
                <a:latin typeface="Outfit"/>
                <a:ea typeface="Outfit"/>
                <a:cs typeface="Outfit"/>
                <a:sym typeface="Outfit"/>
              </a:rPr>
              <a:t>02</a:t>
            </a:r>
            <a:endParaRPr sz="3000" b="1" i="0" u="none" strike="noStrike" cap="none">
              <a:solidFill>
                <a:schemeClr val="accen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100"/>
          <p:cNvSpPr txBox="1">
            <a:spLocks noGrp="1"/>
          </p:cNvSpPr>
          <p:nvPr>
            <p:ph type="title"/>
          </p:nvPr>
        </p:nvSpPr>
        <p:spPr>
          <a:xfrm>
            <a:off x="846500" y="2545775"/>
            <a:ext cx="8078100" cy="83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Observing Correlations with a Heatmap</a:t>
            </a:r>
            <a:endParaRPr/>
          </a:p>
        </p:txBody>
      </p:sp>
      <p:sp>
        <p:nvSpPr>
          <p:cNvPr id="1853" name="Google Shape;1853;p100"/>
          <p:cNvSpPr txBox="1">
            <a:spLocks noGrp="1"/>
          </p:cNvSpPr>
          <p:nvPr>
            <p:ph type="title" idx="2"/>
          </p:nvPr>
        </p:nvSpPr>
        <p:spPr>
          <a:xfrm>
            <a:off x="5762450" y="1631644"/>
            <a:ext cx="1275300" cy="906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000"/>
              <a:buNone/>
            </a:pPr>
            <a:r>
              <a:rPr lang="en"/>
              <a:t>04</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57"/>
        <p:cNvGrpSpPr/>
        <p:nvPr/>
      </p:nvGrpSpPr>
      <p:grpSpPr>
        <a:xfrm>
          <a:off x="0" y="0"/>
          <a:ext cx="0" cy="0"/>
          <a:chOff x="0" y="0"/>
          <a:chExt cx="0" cy="0"/>
        </a:xfrm>
      </p:grpSpPr>
      <p:pic>
        <p:nvPicPr>
          <p:cNvPr id="1858" name="Google Shape;1858;p10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102"/>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Observation:</a:t>
            </a:r>
            <a:endParaRPr sz="4300"/>
          </a:p>
          <a:p>
            <a:pPr marL="0" lvl="0" indent="0" algn="ctr" rtl="0">
              <a:lnSpc>
                <a:spcPct val="100000"/>
              </a:lnSpc>
              <a:spcBef>
                <a:spcPts val="0"/>
              </a:spcBef>
              <a:spcAft>
                <a:spcPts val="0"/>
              </a:spcAft>
              <a:buSzPts val="3500"/>
              <a:buNone/>
            </a:pPr>
            <a:endParaRPr/>
          </a:p>
          <a:p>
            <a:pPr marL="0" lvl="0" indent="0" algn="ctr" rtl="0">
              <a:lnSpc>
                <a:spcPct val="100000"/>
              </a:lnSpc>
              <a:spcBef>
                <a:spcPts val="0"/>
              </a:spcBef>
              <a:spcAft>
                <a:spcPts val="0"/>
              </a:spcAft>
              <a:buSzPts val="3500"/>
              <a:buNone/>
            </a:pPr>
            <a:endParaRPr/>
          </a:p>
        </p:txBody>
      </p:sp>
      <p:sp>
        <p:nvSpPr>
          <p:cNvPr id="1864" name="Google Shape;1864;p102"/>
          <p:cNvSpPr txBox="1">
            <a:spLocks noGrp="1"/>
          </p:cNvSpPr>
          <p:nvPr>
            <p:ph type="subTitle" idx="1"/>
          </p:nvPr>
        </p:nvSpPr>
        <p:spPr>
          <a:xfrm>
            <a:off x="5182550" y="1415675"/>
            <a:ext cx="2985900" cy="3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D0D0D"/>
                </a:solidFill>
                <a:latin typeface="Arial"/>
                <a:ea typeface="Arial"/>
                <a:cs typeface="Arial"/>
                <a:sym typeface="Arial"/>
              </a:rPr>
              <a:t>From the heatmap, we can observe correlations between different features and the target column. Notably, features such as chest pain, max_hr, and slope demonstrate positive correlations with the target column.</a:t>
            </a:r>
            <a:endParaRPr sz="1900">
              <a:solidFill>
                <a:srgbClr val="0D0D0D"/>
              </a:solidFill>
              <a:latin typeface="Arial"/>
              <a:ea typeface="Arial"/>
              <a:cs typeface="Arial"/>
              <a:sym typeface="Arial"/>
            </a:endParaRPr>
          </a:p>
          <a:p>
            <a:pPr marL="0" lvl="0" indent="0" algn="l" rtl="0">
              <a:lnSpc>
                <a:spcPct val="100000"/>
              </a:lnSpc>
              <a:spcBef>
                <a:spcPts val="0"/>
              </a:spcBef>
              <a:spcAft>
                <a:spcPts val="0"/>
              </a:spcAft>
              <a:buSzPts val="1800"/>
              <a:buNone/>
            </a:pPr>
            <a:endParaRPr/>
          </a:p>
        </p:txBody>
      </p:sp>
      <p:grpSp>
        <p:nvGrpSpPr>
          <p:cNvPr id="1865" name="Google Shape;1865;p102"/>
          <p:cNvGrpSpPr/>
          <p:nvPr/>
        </p:nvGrpSpPr>
        <p:grpSpPr>
          <a:xfrm>
            <a:off x="322957" y="1415667"/>
            <a:ext cx="4788557" cy="3614999"/>
            <a:chOff x="4874925" y="1828707"/>
            <a:chExt cx="3325849" cy="2551344"/>
          </a:xfrm>
        </p:grpSpPr>
        <p:sp>
          <p:nvSpPr>
            <p:cNvPr id="1866" name="Google Shape;1866;p102"/>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02"/>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02"/>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02"/>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0" name="Google Shape;1870;p102"/>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71" name="Google Shape;1871;p102"/>
          <p:cNvPicPr preferRelativeResize="0"/>
          <p:nvPr/>
        </p:nvPicPr>
        <p:blipFill>
          <a:blip r:embed="rId3">
            <a:alphaModFix/>
          </a:blip>
          <a:stretch>
            <a:fillRect/>
          </a:stretch>
        </p:blipFill>
        <p:spPr>
          <a:xfrm>
            <a:off x="527510" y="1637725"/>
            <a:ext cx="4275240" cy="2430600"/>
          </a:xfrm>
          <a:prstGeom prst="rect">
            <a:avLst/>
          </a:prstGeom>
          <a:noFill/>
          <a:ln w="28575" cap="flat" cmpd="sng">
            <a:solidFill>
              <a:schemeClr val="accent1"/>
            </a:solidFill>
            <a:prstDash val="solid"/>
            <a:round/>
            <a:headEnd type="none" w="sm" len="sm"/>
            <a:tailEnd type="none" w="sm" len="sm"/>
          </a:ln>
        </p:spPr>
      </p:pic>
      <p:sp>
        <p:nvSpPr>
          <p:cNvPr id="1872" name="Google Shape;1872;p102"/>
          <p:cNvSpPr/>
          <p:nvPr/>
        </p:nvSpPr>
        <p:spPr>
          <a:xfrm>
            <a:off x="877800" y="3447250"/>
            <a:ext cx="3429300" cy="621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76"/>
        <p:cNvGrpSpPr/>
        <p:nvPr/>
      </p:nvGrpSpPr>
      <p:grpSpPr>
        <a:xfrm>
          <a:off x="0" y="0"/>
          <a:ext cx="0" cy="0"/>
          <a:chOff x="0" y="0"/>
          <a:chExt cx="0" cy="0"/>
        </a:xfrm>
      </p:grpSpPr>
      <p:sp>
        <p:nvSpPr>
          <p:cNvPr id="1877" name="Google Shape;1877;p103"/>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Observation:</a:t>
            </a:r>
            <a:endParaRPr sz="4300"/>
          </a:p>
          <a:p>
            <a:pPr marL="0" lvl="0" indent="0" algn="ctr" rtl="0">
              <a:lnSpc>
                <a:spcPct val="100000"/>
              </a:lnSpc>
              <a:spcBef>
                <a:spcPts val="0"/>
              </a:spcBef>
              <a:spcAft>
                <a:spcPts val="0"/>
              </a:spcAft>
              <a:buSzPts val="3500"/>
              <a:buNone/>
            </a:pPr>
            <a:endParaRPr/>
          </a:p>
          <a:p>
            <a:pPr marL="0" lvl="0" indent="0" algn="ctr" rtl="0">
              <a:lnSpc>
                <a:spcPct val="100000"/>
              </a:lnSpc>
              <a:spcBef>
                <a:spcPts val="0"/>
              </a:spcBef>
              <a:spcAft>
                <a:spcPts val="0"/>
              </a:spcAft>
              <a:buSzPts val="3500"/>
              <a:buNone/>
            </a:pPr>
            <a:endParaRPr/>
          </a:p>
        </p:txBody>
      </p:sp>
      <p:sp>
        <p:nvSpPr>
          <p:cNvPr id="1878" name="Google Shape;1878;p103"/>
          <p:cNvSpPr txBox="1">
            <a:spLocks noGrp="1"/>
          </p:cNvSpPr>
          <p:nvPr>
            <p:ph type="title"/>
          </p:nvPr>
        </p:nvSpPr>
        <p:spPr>
          <a:xfrm>
            <a:off x="5182550" y="1415675"/>
            <a:ext cx="29859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Arial"/>
                <a:ea typeface="Arial"/>
                <a:cs typeface="Arial"/>
                <a:sym typeface="Arial"/>
              </a:rPr>
              <a:t>Chest Pain (CP)</a:t>
            </a:r>
            <a:r>
              <a:rPr lang="en" sz="2400">
                <a:latin typeface="Arial"/>
                <a:ea typeface="Arial"/>
                <a:cs typeface="Arial"/>
                <a:sym typeface="Arial"/>
              </a:rPr>
              <a:t>:</a:t>
            </a:r>
            <a:endParaRPr/>
          </a:p>
        </p:txBody>
      </p:sp>
      <p:sp>
        <p:nvSpPr>
          <p:cNvPr id="1879" name="Google Shape;1879;p103"/>
          <p:cNvSpPr txBox="1">
            <a:spLocks noGrp="1"/>
          </p:cNvSpPr>
          <p:nvPr>
            <p:ph type="subTitle" idx="1"/>
          </p:nvPr>
        </p:nvSpPr>
        <p:spPr>
          <a:xfrm>
            <a:off x="5182550" y="2075375"/>
            <a:ext cx="2985900" cy="24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D0D0D"/>
                </a:solidFill>
                <a:latin typeface="Arial"/>
                <a:ea typeface="Arial"/>
                <a:cs typeface="Arial"/>
                <a:sym typeface="Arial"/>
              </a:rPr>
              <a:t>There exists a moderately strong positive correlation (correlation coefficient ≈ 0.4) between chest pain severity and the likelihood of heart disease. Patients experiencing more severe chest pain tend to have a higher risk of heart disease</a:t>
            </a:r>
            <a:r>
              <a:rPr lang="en" sz="1300">
                <a:solidFill>
                  <a:srgbClr val="0D0D0D"/>
                </a:solidFill>
                <a:latin typeface="Arial"/>
                <a:ea typeface="Arial"/>
                <a:cs typeface="Arial"/>
                <a:sym typeface="Arial"/>
              </a:rPr>
              <a:t>.</a:t>
            </a:r>
            <a:endParaRPr sz="1900">
              <a:solidFill>
                <a:srgbClr val="0D0D0D"/>
              </a:solidFill>
              <a:latin typeface="Arial"/>
              <a:ea typeface="Arial"/>
              <a:cs typeface="Arial"/>
              <a:sym typeface="Arial"/>
            </a:endParaRPr>
          </a:p>
          <a:p>
            <a:pPr marL="0" lvl="0" indent="0" algn="l" rtl="0">
              <a:lnSpc>
                <a:spcPct val="100000"/>
              </a:lnSpc>
              <a:spcBef>
                <a:spcPts val="0"/>
              </a:spcBef>
              <a:spcAft>
                <a:spcPts val="0"/>
              </a:spcAft>
              <a:buSzPts val="1800"/>
              <a:buNone/>
            </a:pPr>
            <a:endParaRPr/>
          </a:p>
        </p:txBody>
      </p:sp>
      <p:grpSp>
        <p:nvGrpSpPr>
          <p:cNvPr id="1880" name="Google Shape;1880;p103"/>
          <p:cNvGrpSpPr/>
          <p:nvPr/>
        </p:nvGrpSpPr>
        <p:grpSpPr>
          <a:xfrm>
            <a:off x="322957" y="1415667"/>
            <a:ext cx="4788557" cy="3614999"/>
            <a:chOff x="4874925" y="1828707"/>
            <a:chExt cx="3325849" cy="2551344"/>
          </a:xfrm>
        </p:grpSpPr>
        <p:sp>
          <p:nvSpPr>
            <p:cNvPr id="1881" name="Google Shape;1881;p103"/>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03"/>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03"/>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03"/>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5" name="Google Shape;1885;p103"/>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6" name="Google Shape;1886;p103"/>
          <p:cNvPicPr preferRelativeResize="0"/>
          <p:nvPr/>
        </p:nvPicPr>
        <p:blipFill>
          <a:blip r:embed="rId3">
            <a:alphaModFix/>
          </a:blip>
          <a:stretch>
            <a:fillRect/>
          </a:stretch>
        </p:blipFill>
        <p:spPr>
          <a:xfrm>
            <a:off x="624200" y="1637725"/>
            <a:ext cx="4193287" cy="2430600"/>
          </a:xfrm>
          <a:prstGeom prst="rect">
            <a:avLst/>
          </a:prstGeom>
          <a:noFill/>
          <a:ln w="28575" cap="flat" cmpd="sng">
            <a:solidFill>
              <a:schemeClr val="accent1"/>
            </a:solidFill>
            <a:prstDash val="solid"/>
            <a:round/>
            <a:headEnd type="none" w="sm" len="sm"/>
            <a:tailEnd type="none" w="sm" len="sm"/>
          </a:ln>
        </p:spPr>
      </p:pic>
      <p:sp>
        <p:nvSpPr>
          <p:cNvPr id="1887" name="Google Shape;1887;p103"/>
          <p:cNvSpPr txBox="1"/>
          <p:nvPr/>
        </p:nvSpPr>
        <p:spPr>
          <a:xfrm>
            <a:off x="2635000" y="2511175"/>
            <a:ext cx="652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Karla"/>
              <a:ea typeface="Karla"/>
              <a:cs typeface="Karla"/>
              <a:sym typeface="Karla"/>
            </a:endParaRPr>
          </a:p>
        </p:txBody>
      </p:sp>
      <p:sp>
        <p:nvSpPr>
          <p:cNvPr id="1888" name="Google Shape;1888;p103"/>
          <p:cNvSpPr/>
          <p:nvPr/>
        </p:nvSpPr>
        <p:spPr>
          <a:xfrm>
            <a:off x="1928825" y="3272475"/>
            <a:ext cx="229800" cy="6597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1"/>
          <p:cNvSpPr txBox="1">
            <a:spLocks noGrp="1"/>
          </p:cNvSpPr>
          <p:nvPr>
            <p:ph type="title"/>
          </p:nvPr>
        </p:nvSpPr>
        <p:spPr>
          <a:xfrm>
            <a:off x="1674075" y="1422202"/>
            <a:ext cx="47070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0"/>
              <a:buNone/>
            </a:pPr>
            <a:r>
              <a:rPr lang="en" sz="7000">
                <a:solidFill>
                  <a:srgbClr val="D7DFE5"/>
                </a:solidFill>
              </a:rPr>
              <a:t>303</a:t>
            </a:r>
            <a:r>
              <a:rPr lang="en" sz="300">
                <a:solidFill>
                  <a:srgbClr val="D7DFE5"/>
                </a:solidFill>
                <a:latin typeface="Karla"/>
                <a:ea typeface="Karla"/>
                <a:cs typeface="Karla"/>
                <a:sym typeface="Karla"/>
              </a:rPr>
              <a:t>Entries</a:t>
            </a:r>
            <a:endParaRPr sz="7000">
              <a:solidFill>
                <a:srgbClr val="D7DFE5"/>
              </a:solidFill>
            </a:endParaRPr>
          </a:p>
        </p:txBody>
      </p:sp>
      <p:sp>
        <p:nvSpPr>
          <p:cNvPr id="835" name="Google Shape;835;p41"/>
          <p:cNvSpPr txBox="1">
            <a:spLocks noGrp="1"/>
          </p:cNvSpPr>
          <p:nvPr>
            <p:ph type="body" idx="1"/>
          </p:nvPr>
        </p:nvSpPr>
        <p:spPr>
          <a:xfrm>
            <a:off x="1090525" y="1003650"/>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do you think about the number of samples in our dataset?</a:t>
            </a:r>
            <a:endParaRPr b="1"/>
          </a:p>
        </p:txBody>
      </p:sp>
      <p:sp>
        <p:nvSpPr>
          <p:cNvPr id="836" name="Google Shape;836;p41"/>
          <p:cNvSpPr txBox="1">
            <a:spLocks noGrp="1"/>
          </p:cNvSpPr>
          <p:nvPr>
            <p:ph type="body" idx="1"/>
          </p:nvPr>
        </p:nvSpPr>
        <p:spPr>
          <a:xfrm>
            <a:off x="1140325" y="2595575"/>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about the number of features?</a:t>
            </a:r>
            <a:endParaRPr b="1"/>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104"/>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Observation:</a:t>
            </a:r>
            <a:endParaRPr sz="4300"/>
          </a:p>
          <a:p>
            <a:pPr marL="0" lvl="0" indent="0" algn="ctr" rtl="0">
              <a:lnSpc>
                <a:spcPct val="100000"/>
              </a:lnSpc>
              <a:spcBef>
                <a:spcPts val="0"/>
              </a:spcBef>
              <a:spcAft>
                <a:spcPts val="0"/>
              </a:spcAft>
              <a:buSzPts val="3500"/>
              <a:buNone/>
            </a:pPr>
            <a:endParaRPr/>
          </a:p>
          <a:p>
            <a:pPr marL="0" lvl="0" indent="0" algn="ctr" rtl="0">
              <a:lnSpc>
                <a:spcPct val="100000"/>
              </a:lnSpc>
              <a:spcBef>
                <a:spcPts val="0"/>
              </a:spcBef>
              <a:spcAft>
                <a:spcPts val="0"/>
              </a:spcAft>
              <a:buSzPts val="3500"/>
              <a:buNone/>
            </a:pPr>
            <a:endParaRPr/>
          </a:p>
        </p:txBody>
      </p:sp>
      <p:sp>
        <p:nvSpPr>
          <p:cNvPr id="1894" name="Google Shape;1894;p104"/>
          <p:cNvSpPr txBox="1">
            <a:spLocks noGrp="1"/>
          </p:cNvSpPr>
          <p:nvPr>
            <p:ph type="title"/>
          </p:nvPr>
        </p:nvSpPr>
        <p:spPr>
          <a:xfrm>
            <a:off x="5182550" y="1247750"/>
            <a:ext cx="2985900" cy="5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0D0D0D"/>
                </a:solidFill>
                <a:latin typeface="Arial"/>
                <a:ea typeface="Arial"/>
                <a:cs typeface="Arial"/>
                <a:sym typeface="Arial"/>
              </a:rPr>
              <a:t>Max Heart Rate (Max_HR)</a:t>
            </a:r>
            <a:endParaRPr/>
          </a:p>
        </p:txBody>
      </p:sp>
      <p:sp>
        <p:nvSpPr>
          <p:cNvPr id="1895" name="Google Shape;1895;p104"/>
          <p:cNvSpPr txBox="1">
            <a:spLocks noGrp="1"/>
          </p:cNvSpPr>
          <p:nvPr>
            <p:ph type="subTitle" idx="1"/>
          </p:nvPr>
        </p:nvSpPr>
        <p:spPr>
          <a:xfrm>
            <a:off x="5182550" y="1716175"/>
            <a:ext cx="2985900" cy="38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D0D0D"/>
                </a:solidFill>
                <a:latin typeface="Arial"/>
                <a:ea typeface="Arial"/>
                <a:cs typeface="Arial"/>
                <a:sym typeface="Arial"/>
              </a:rPr>
              <a:t>A moderate positive correlation (correlation coefficient ≈ 0.4) is present between the maximum heart rate achieved during an exercise test and the likelihood of heart disease. Higher maximum heart rates may indicate increased stress on the heart, potentially associated with a higher risk of heart disease</a:t>
            </a:r>
            <a:r>
              <a:rPr lang="en" sz="1700">
                <a:solidFill>
                  <a:srgbClr val="0D0D0D"/>
                </a:solidFill>
                <a:latin typeface="Arial"/>
                <a:ea typeface="Arial"/>
                <a:cs typeface="Arial"/>
                <a:sym typeface="Arial"/>
              </a:rPr>
              <a:t>.</a:t>
            </a:r>
            <a:endParaRPr sz="1700">
              <a:solidFill>
                <a:srgbClr val="0D0D0D"/>
              </a:solidFill>
              <a:latin typeface="Arial"/>
              <a:ea typeface="Arial"/>
              <a:cs typeface="Arial"/>
              <a:sym typeface="Arial"/>
            </a:endParaRPr>
          </a:p>
          <a:p>
            <a:pPr marL="0" lvl="0" indent="0" algn="l" rtl="0">
              <a:spcBef>
                <a:spcPts val="0"/>
              </a:spcBef>
              <a:spcAft>
                <a:spcPts val="0"/>
              </a:spcAft>
              <a:buNone/>
            </a:pPr>
            <a:endParaRPr sz="1600">
              <a:solidFill>
                <a:srgbClr val="0D0D0D"/>
              </a:solidFill>
              <a:latin typeface="Arial"/>
              <a:ea typeface="Arial"/>
              <a:cs typeface="Arial"/>
              <a:sym typeface="Arial"/>
            </a:endParaRPr>
          </a:p>
          <a:p>
            <a:pPr marL="0" lvl="0" indent="0" algn="l" rtl="0">
              <a:lnSpc>
                <a:spcPct val="100000"/>
              </a:lnSpc>
              <a:spcBef>
                <a:spcPts val="0"/>
              </a:spcBef>
              <a:spcAft>
                <a:spcPts val="0"/>
              </a:spcAft>
              <a:buSzPts val="1800"/>
              <a:buNone/>
            </a:pPr>
            <a:endParaRPr/>
          </a:p>
        </p:txBody>
      </p:sp>
      <p:grpSp>
        <p:nvGrpSpPr>
          <p:cNvPr id="1896" name="Google Shape;1896;p104"/>
          <p:cNvGrpSpPr/>
          <p:nvPr/>
        </p:nvGrpSpPr>
        <p:grpSpPr>
          <a:xfrm>
            <a:off x="322957" y="1415667"/>
            <a:ext cx="4788557" cy="3614999"/>
            <a:chOff x="4874925" y="1828707"/>
            <a:chExt cx="3325849" cy="2551344"/>
          </a:xfrm>
        </p:grpSpPr>
        <p:sp>
          <p:nvSpPr>
            <p:cNvPr id="1897" name="Google Shape;1897;p104"/>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04"/>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04"/>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04"/>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1" name="Google Shape;1901;p104"/>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02" name="Google Shape;1902;p104"/>
          <p:cNvPicPr preferRelativeResize="0"/>
          <p:nvPr/>
        </p:nvPicPr>
        <p:blipFill>
          <a:blip r:embed="rId3">
            <a:alphaModFix/>
          </a:blip>
          <a:stretch>
            <a:fillRect/>
          </a:stretch>
        </p:blipFill>
        <p:spPr>
          <a:xfrm>
            <a:off x="582375" y="1637725"/>
            <a:ext cx="4275251" cy="2602825"/>
          </a:xfrm>
          <a:prstGeom prst="rect">
            <a:avLst/>
          </a:prstGeom>
          <a:noFill/>
          <a:ln w="28575" cap="flat" cmpd="sng">
            <a:solidFill>
              <a:schemeClr val="accent1"/>
            </a:solidFill>
            <a:prstDash val="solid"/>
            <a:round/>
            <a:headEnd type="none" w="sm" len="sm"/>
            <a:tailEnd type="none" w="sm" len="sm"/>
          </a:ln>
        </p:spPr>
      </p:pic>
      <p:sp>
        <p:nvSpPr>
          <p:cNvPr id="1903" name="Google Shape;1903;p104"/>
          <p:cNvSpPr/>
          <p:nvPr/>
        </p:nvSpPr>
        <p:spPr>
          <a:xfrm>
            <a:off x="2799200" y="3506125"/>
            <a:ext cx="229800" cy="5622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105"/>
          <p:cNvSpPr txBox="1">
            <a:spLocks noGrp="1"/>
          </p:cNvSpPr>
          <p:nvPr>
            <p:ph type="title"/>
          </p:nvPr>
        </p:nvSpPr>
        <p:spPr>
          <a:xfrm>
            <a:off x="946500" y="235425"/>
            <a:ext cx="72510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Observation:</a:t>
            </a:r>
            <a:endParaRPr sz="4300"/>
          </a:p>
          <a:p>
            <a:pPr marL="0" lvl="0" indent="0" algn="ctr" rtl="0">
              <a:lnSpc>
                <a:spcPct val="100000"/>
              </a:lnSpc>
              <a:spcBef>
                <a:spcPts val="0"/>
              </a:spcBef>
              <a:spcAft>
                <a:spcPts val="0"/>
              </a:spcAft>
              <a:buSzPts val="3500"/>
              <a:buNone/>
            </a:pPr>
            <a:endParaRPr/>
          </a:p>
          <a:p>
            <a:pPr marL="0" lvl="0" indent="0" algn="ctr" rtl="0">
              <a:lnSpc>
                <a:spcPct val="100000"/>
              </a:lnSpc>
              <a:spcBef>
                <a:spcPts val="0"/>
              </a:spcBef>
              <a:spcAft>
                <a:spcPts val="0"/>
              </a:spcAft>
              <a:buSzPts val="3500"/>
              <a:buNone/>
            </a:pPr>
            <a:endParaRPr/>
          </a:p>
        </p:txBody>
      </p:sp>
      <p:sp>
        <p:nvSpPr>
          <p:cNvPr id="1909" name="Google Shape;1909;p105"/>
          <p:cNvSpPr txBox="1">
            <a:spLocks noGrp="1"/>
          </p:cNvSpPr>
          <p:nvPr>
            <p:ph type="title"/>
          </p:nvPr>
        </p:nvSpPr>
        <p:spPr>
          <a:xfrm>
            <a:off x="5182550" y="897275"/>
            <a:ext cx="2985900" cy="6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0D0D0D"/>
                </a:solidFill>
                <a:latin typeface="Arial"/>
                <a:ea typeface="Arial"/>
                <a:cs typeface="Arial"/>
                <a:sym typeface="Arial"/>
              </a:rPr>
              <a:t>Slope</a:t>
            </a:r>
            <a:r>
              <a:rPr lang="en" sz="2200">
                <a:solidFill>
                  <a:srgbClr val="0D0D0D"/>
                </a:solidFill>
                <a:latin typeface="Arial"/>
                <a:ea typeface="Arial"/>
                <a:cs typeface="Arial"/>
                <a:sym typeface="Arial"/>
              </a:rPr>
              <a:t>: </a:t>
            </a:r>
            <a:endParaRPr sz="4000"/>
          </a:p>
        </p:txBody>
      </p:sp>
      <p:sp>
        <p:nvSpPr>
          <p:cNvPr id="1910" name="Google Shape;1910;p105"/>
          <p:cNvSpPr txBox="1">
            <a:spLocks noGrp="1"/>
          </p:cNvSpPr>
          <p:nvPr>
            <p:ph type="subTitle" idx="1"/>
          </p:nvPr>
        </p:nvSpPr>
        <p:spPr>
          <a:xfrm>
            <a:off x="5182550" y="1415675"/>
            <a:ext cx="2985900" cy="32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D0D0D"/>
                </a:solidFill>
                <a:latin typeface="Arial"/>
                <a:ea typeface="Arial"/>
                <a:cs typeface="Arial"/>
                <a:sym typeface="Arial"/>
              </a:rPr>
              <a:t>The slope of the peak exercise ST segment on the electrocardiogram demonstrates a moderate positive correlation (correlation coefficient ≈ 0.3) with the likelihood of heart disease. Certain slope patterns, possibly indicating ischemia or abnormal blood flow to the heart, are associated with a higher risk of heart disease.</a:t>
            </a:r>
            <a:endParaRPr sz="1600">
              <a:solidFill>
                <a:srgbClr val="0D0D0D"/>
              </a:solidFill>
              <a:latin typeface="Arial"/>
              <a:ea typeface="Arial"/>
              <a:cs typeface="Arial"/>
              <a:sym typeface="Arial"/>
            </a:endParaRPr>
          </a:p>
          <a:p>
            <a:pPr marL="0" lvl="0" indent="0" algn="l" rtl="0">
              <a:spcBef>
                <a:spcPts val="0"/>
              </a:spcBef>
              <a:spcAft>
                <a:spcPts val="0"/>
              </a:spcAft>
              <a:buNone/>
            </a:pPr>
            <a:endParaRPr sz="1600">
              <a:solidFill>
                <a:srgbClr val="0D0D0D"/>
              </a:solidFill>
              <a:latin typeface="Arial"/>
              <a:ea typeface="Arial"/>
              <a:cs typeface="Arial"/>
              <a:sym typeface="Arial"/>
            </a:endParaRPr>
          </a:p>
          <a:p>
            <a:pPr marL="0" lvl="0" indent="0" algn="l" rtl="0">
              <a:lnSpc>
                <a:spcPct val="100000"/>
              </a:lnSpc>
              <a:spcBef>
                <a:spcPts val="0"/>
              </a:spcBef>
              <a:spcAft>
                <a:spcPts val="0"/>
              </a:spcAft>
              <a:buSzPts val="1800"/>
              <a:buNone/>
            </a:pPr>
            <a:endParaRPr/>
          </a:p>
        </p:txBody>
      </p:sp>
      <p:grpSp>
        <p:nvGrpSpPr>
          <p:cNvPr id="1911" name="Google Shape;1911;p105"/>
          <p:cNvGrpSpPr/>
          <p:nvPr/>
        </p:nvGrpSpPr>
        <p:grpSpPr>
          <a:xfrm>
            <a:off x="322957" y="1415667"/>
            <a:ext cx="4788557" cy="3614999"/>
            <a:chOff x="4874925" y="1828707"/>
            <a:chExt cx="3325849" cy="2551344"/>
          </a:xfrm>
        </p:grpSpPr>
        <p:sp>
          <p:nvSpPr>
            <p:cNvPr id="1912" name="Google Shape;1912;p105"/>
            <p:cNvSpPr/>
            <p:nvPr/>
          </p:nvSpPr>
          <p:spPr>
            <a:xfrm>
              <a:off x="4874925" y="1828707"/>
              <a:ext cx="3325849" cy="2183799"/>
            </a:xfrm>
            <a:custGeom>
              <a:avLst/>
              <a:gdLst/>
              <a:ahLst/>
              <a:cxnLst/>
              <a:rect l="l" t="t" r="r" b="b"/>
              <a:pathLst>
                <a:path w="159494" h="10472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6156"/>
                  </a:lnTo>
                  <a:lnTo>
                    <a:pt x="53" y="97044"/>
                  </a:lnTo>
                  <a:lnTo>
                    <a:pt x="157" y="97880"/>
                  </a:lnTo>
                  <a:lnTo>
                    <a:pt x="366" y="98716"/>
                  </a:lnTo>
                  <a:lnTo>
                    <a:pt x="680" y="99500"/>
                  </a:lnTo>
                  <a:lnTo>
                    <a:pt x="1045" y="100232"/>
                  </a:lnTo>
                  <a:lnTo>
                    <a:pt x="1464" y="100963"/>
                  </a:lnTo>
                  <a:lnTo>
                    <a:pt x="1934" y="101590"/>
                  </a:lnTo>
                  <a:lnTo>
                    <a:pt x="2509" y="102218"/>
                  </a:lnTo>
                  <a:lnTo>
                    <a:pt x="3084" y="102792"/>
                  </a:lnTo>
                  <a:lnTo>
                    <a:pt x="3763" y="103263"/>
                  </a:lnTo>
                  <a:lnTo>
                    <a:pt x="4442" y="103681"/>
                  </a:lnTo>
                  <a:lnTo>
                    <a:pt x="5226" y="104047"/>
                  </a:lnTo>
                  <a:lnTo>
                    <a:pt x="6010" y="104360"/>
                  </a:lnTo>
                  <a:lnTo>
                    <a:pt x="6846" y="104569"/>
                  </a:lnTo>
                  <a:lnTo>
                    <a:pt x="7682" y="104674"/>
                  </a:lnTo>
                  <a:lnTo>
                    <a:pt x="8571" y="104726"/>
                  </a:lnTo>
                  <a:lnTo>
                    <a:pt x="150923" y="104726"/>
                  </a:lnTo>
                  <a:lnTo>
                    <a:pt x="151811" y="104674"/>
                  </a:lnTo>
                  <a:lnTo>
                    <a:pt x="152648" y="104569"/>
                  </a:lnTo>
                  <a:lnTo>
                    <a:pt x="153484" y="104360"/>
                  </a:lnTo>
                  <a:lnTo>
                    <a:pt x="154268" y="104047"/>
                  </a:lnTo>
                  <a:lnTo>
                    <a:pt x="154999" y="103681"/>
                  </a:lnTo>
                  <a:lnTo>
                    <a:pt x="155679" y="103263"/>
                  </a:lnTo>
                  <a:lnTo>
                    <a:pt x="156358" y="102792"/>
                  </a:lnTo>
                  <a:lnTo>
                    <a:pt x="156985" y="102218"/>
                  </a:lnTo>
                  <a:lnTo>
                    <a:pt x="157508" y="101590"/>
                  </a:lnTo>
                  <a:lnTo>
                    <a:pt x="158030" y="100963"/>
                  </a:lnTo>
                  <a:lnTo>
                    <a:pt x="158448" y="100232"/>
                  </a:lnTo>
                  <a:lnTo>
                    <a:pt x="158814" y="99500"/>
                  </a:lnTo>
                  <a:lnTo>
                    <a:pt x="159075" y="98716"/>
                  </a:lnTo>
                  <a:lnTo>
                    <a:pt x="159284" y="97880"/>
                  </a:lnTo>
                  <a:lnTo>
                    <a:pt x="159441" y="97044"/>
                  </a:lnTo>
                  <a:lnTo>
                    <a:pt x="159493" y="96156"/>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05"/>
            <p:cNvSpPr/>
            <p:nvPr/>
          </p:nvSpPr>
          <p:spPr>
            <a:xfrm>
              <a:off x="4874925" y="1828707"/>
              <a:ext cx="3325849" cy="1961511"/>
            </a:xfrm>
            <a:custGeom>
              <a:avLst/>
              <a:gdLst/>
              <a:ahLst/>
              <a:cxnLst/>
              <a:rect l="l" t="t" r="r" b="b"/>
              <a:pathLst>
                <a:path w="159494" h="94066" extrusionOk="0">
                  <a:moveTo>
                    <a:pt x="8571" y="0"/>
                  </a:moveTo>
                  <a:lnTo>
                    <a:pt x="7682" y="52"/>
                  </a:lnTo>
                  <a:lnTo>
                    <a:pt x="6846" y="157"/>
                  </a:lnTo>
                  <a:lnTo>
                    <a:pt x="6010" y="366"/>
                  </a:lnTo>
                  <a:lnTo>
                    <a:pt x="5226" y="679"/>
                  </a:lnTo>
                  <a:lnTo>
                    <a:pt x="4442" y="1045"/>
                  </a:lnTo>
                  <a:lnTo>
                    <a:pt x="3763" y="1463"/>
                  </a:lnTo>
                  <a:lnTo>
                    <a:pt x="3084" y="1934"/>
                  </a:lnTo>
                  <a:lnTo>
                    <a:pt x="2509" y="2508"/>
                  </a:lnTo>
                  <a:lnTo>
                    <a:pt x="1934" y="3136"/>
                  </a:lnTo>
                  <a:lnTo>
                    <a:pt x="1464" y="3763"/>
                  </a:lnTo>
                  <a:lnTo>
                    <a:pt x="1045" y="4494"/>
                  </a:lnTo>
                  <a:lnTo>
                    <a:pt x="680" y="5226"/>
                  </a:lnTo>
                  <a:lnTo>
                    <a:pt x="366" y="6010"/>
                  </a:lnTo>
                  <a:lnTo>
                    <a:pt x="157" y="6846"/>
                  </a:lnTo>
                  <a:lnTo>
                    <a:pt x="53" y="7682"/>
                  </a:lnTo>
                  <a:lnTo>
                    <a:pt x="0" y="8570"/>
                  </a:lnTo>
                  <a:lnTo>
                    <a:pt x="0" y="94065"/>
                  </a:lnTo>
                  <a:lnTo>
                    <a:pt x="159493" y="94065"/>
                  </a:lnTo>
                  <a:lnTo>
                    <a:pt x="159493" y="8570"/>
                  </a:lnTo>
                  <a:lnTo>
                    <a:pt x="159441" y="7682"/>
                  </a:lnTo>
                  <a:lnTo>
                    <a:pt x="159284" y="6846"/>
                  </a:lnTo>
                  <a:lnTo>
                    <a:pt x="159075" y="6010"/>
                  </a:lnTo>
                  <a:lnTo>
                    <a:pt x="158814" y="5226"/>
                  </a:lnTo>
                  <a:lnTo>
                    <a:pt x="158448" y="4494"/>
                  </a:lnTo>
                  <a:lnTo>
                    <a:pt x="158030" y="3763"/>
                  </a:lnTo>
                  <a:lnTo>
                    <a:pt x="157508" y="3136"/>
                  </a:lnTo>
                  <a:lnTo>
                    <a:pt x="156985" y="2508"/>
                  </a:lnTo>
                  <a:lnTo>
                    <a:pt x="156358" y="1934"/>
                  </a:lnTo>
                  <a:lnTo>
                    <a:pt x="155679" y="1463"/>
                  </a:lnTo>
                  <a:lnTo>
                    <a:pt x="154999" y="1045"/>
                  </a:lnTo>
                  <a:lnTo>
                    <a:pt x="154268" y="679"/>
                  </a:lnTo>
                  <a:lnTo>
                    <a:pt x="153484" y="366"/>
                  </a:lnTo>
                  <a:lnTo>
                    <a:pt x="152648" y="157"/>
                  </a:lnTo>
                  <a:lnTo>
                    <a:pt x="151811" y="52"/>
                  </a:lnTo>
                  <a:lnTo>
                    <a:pt x="150923" y="0"/>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05"/>
            <p:cNvSpPr/>
            <p:nvPr/>
          </p:nvSpPr>
          <p:spPr>
            <a:xfrm>
              <a:off x="6481396" y="3838405"/>
              <a:ext cx="113354" cy="113354"/>
            </a:xfrm>
            <a:custGeom>
              <a:avLst/>
              <a:gdLst/>
              <a:ahLst/>
              <a:cxnLst/>
              <a:rect l="l" t="t" r="r" b="b"/>
              <a:pathLst>
                <a:path w="5436" h="5436" extrusionOk="0">
                  <a:moveTo>
                    <a:pt x="2718" y="1"/>
                  </a:moveTo>
                  <a:lnTo>
                    <a:pt x="2143" y="53"/>
                  </a:lnTo>
                  <a:lnTo>
                    <a:pt x="1620" y="210"/>
                  </a:lnTo>
                  <a:lnTo>
                    <a:pt x="1202" y="471"/>
                  </a:lnTo>
                  <a:lnTo>
                    <a:pt x="784" y="784"/>
                  </a:lnTo>
                  <a:lnTo>
                    <a:pt x="471" y="1203"/>
                  </a:lnTo>
                  <a:lnTo>
                    <a:pt x="209" y="1673"/>
                  </a:lnTo>
                  <a:lnTo>
                    <a:pt x="53" y="2195"/>
                  </a:lnTo>
                  <a:lnTo>
                    <a:pt x="0" y="2718"/>
                  </a:lnTo>
                  <a:lnTo>
                    <a:pt x="53" y="3241"/>
                  </a:lnTo>
                  <a:lnTo>
                    <a:pt x="209" y="3763"/>
                  </a:lnTo>
                  <a:lnTo>
                    <a:pt x="471" y="4234"/>
                  </a:lnTo>
                  <a:lnTo>
                    <a:pt x="784" y="4652"/>
                  </a:lnTo>
                  <a:lnTo>
                    <a:pt x="1202" y="4965"/>
                  </a:lnTo>
                  <a:lnTo>
                    <a:pt x="1620" y="5226"/>
                  </a:lnTo>
                  <a:lnTo>
                    <a:pt x="2143" y="5383"/>
                  </a:lnTo>
                  <a:lnTo>
                    <a:pt x="2718" y="5435"/>
                  </a:lnTo>
                  <a:lnTo>
                    <a:pt x="3240" y="5383"/>
                  </a:lnTo>
                  <a:lnTo>
                    <a:pt x="3763" y="5226"/>
                  </a:lnTo>
                  <a:lnTo>
                    <a:pt x="4233" y="4965"/>
                  </a:lnTo>
                  <a:lnTo>
                    <a:pt x="4651" y="4652"/>
                  </a:lnTo>
                  <a:lnTo>
                    <a:pt x="4965" y="4234"/>
                  </a:lnTo>
                  <a:lnTo>
                    <a:pt x="5226" y="3763"/>
                  </a:lnTo>
                  <a:lnTo>
                    <a:pt x="5383" y="3241"/>
                  </a:lnTo>
                  <a:lnTo>
                    <a:pt x="5435" y="2718"/>
                  </a:lnTo>
                  <a:lnTo>
                    <a:pt x="5383" y="2195"/>
                  </a:lnTo>
                  <a:lnTo>
                    <a:pt x="5226" y="1673"/>
                  </a:lnTo>
                  <a:lnTo>
                    <a:pt x="4965" y="1203"/>
                  </a:lnTo>
                  <a:lnTo>
                    <a:pt x="4651" y="784"/>
                  </a:lnTo>
                  <a:lnTo>
                    <a:pt x="4233" y="471"/>
                  </a:lnTo>
                  <a:lnTo>
                    <a:pt x="3763" y="210"/>
                  </a:lnTo>
                  <a:lnTo>
                    <a:pt x="3240" y="53"/>
                  </a:lnTo>
                  <a:lnTo>
                    <a:pt x="2718"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05"/>
            <p:cNvSpPr/>
            <p:nvPr/>
          </p:nvSpPr>
          <p:spPr>
            <a:xfrm>
              <a:off x="6041076" y="4012776"/>
              <a:ext cx="993851" cy="367275"/>
            </a:xfrm>
            <a:custGeom>
              <a:avLst/>
              <a:gdLst/>
              <a:ahLst/>
              <a:cxnLst/>
              <a:rect l="l" t="t" r="r" b="b"/>
              <a:pathLst>
                <a:path w="47661" h="17613" extrusionOk="0">
                  <a:moveTo>
                    <a:pt x="7056" y="1"/>
                  </a:moveTo>
                  <a:lnTo>
                    <a:pt x="7056" y="8624"/>
                  </a:lnTo>
                  <a:lnTo>
                    <a:pt x="1" y="15940"/>
                  </a:lnTo>
                  <a:lnTo>
                    <a:pt x="1" y="17612"/>
                  </a:lnTo>
                  <a:lnTo>
                    <a:pt x="47661" y="17612"/>
                  </a:lnTo>
                  <a:lnTo>
                    <a:pt x="47661" y="15940"/>
                  </a:lnTo>
                  <a:lnTo>
                    <a:pt x="40345" y="8624"/>
                  </a:lnTo>
                  <a:lnTo>
                    <a:pt x="40345" y="1"/>
                  </a:lnTo>
                  <a:close/>
                </a:path>
              </a:pathLst>
            </a:cu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16" name="Google Shape;1916;p105"/>
          <p:cNvSpPr/>
          <p:nvPr/>
        </p:nvSpPr>
        <p:spPr>
          <a:xfrm>
            <a:off x="529689" y="1637734"/>
            <a:ext cx="4380600" cy="24306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7" name="Google Shape;1917;p105"/>
          <p:cNvPicPr preferRelativeResize="0"/>
          <p:nvPr/>
        </p:nvPicPr>
        <p:blipFill>
          <a:blip r:embed="rId3">
            <a:alphaModFix/>
          </a:blip>
          <a:stretch>
            <a:fillRect/>
          </a:stretch>
        </p:blipFill>
        <p:spPr>
          <a:xfrm>
            <a:off x="529703" y="1637725"/>
            <a:ext cx="4275196" cy="2430600"/>
          </a:xfrm>
          <a:prstGeom prst="rect">
            <a:avLst/>
          </a:prstGeom>
          <a:noFill/>
          <a:ln w="28575" cap="flat" cmpd="sng">
            <a:solidFill>
              <a:schemeClr val="accent1"/>
            </a:solidFill>
            <a:prstDash val="solid"/>
            <a:round/>
            <a:headEnd type="none" w="sm" len="sm"/>
            <a:tailEnd type="none" w="sm" len="sm"/>
          </a:ln>
        </p:spPr>
      </p:pic>
      <p:sp>
        <p:nvSpPr>
          <p:cNvPr id="1918" name="Google Shape;1918;p105"/>
          <p:cNvSpPr/>
          <p:nvPr/>
        </p:nvSpPr>
        <p:spPr>
          <a:xfrm>
            <a:off x="3324725" y="3338150"/>
            <a:ext cx="229800" cy="6597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pic>
        <p:nvPicPr>
          <p:cNvPr id="1923" name="Google Shape;1923;p106"/>
          <p:cNvPicPr preferRelativeResize="0">
            <a:picLocks noGrp="1"/>
          </p:cNvPicPr>
          <p:nvPr>
            <p:ph type="pic" idx="2"/>
          </p:nvPr>
        </p:nvPicPr>
        <p:blipFill rotWithShape="1">
          <a:blip r:embed="rId3">
            <a:alphaModFix/>
          </a:blip>
          <a:srcRect l="398" t="23157" r="55322" b="9970"/>
          <a:stretch/>
        </p:blipFill>
        <p:spPr>
          <a:xfrm>
            <a:off x="4502850" y="858625"/>
            <a:ext cx="3616800" cy="3640800"/>
          </a:xfrm>
          <a:prstGeom prst="ellipse">
            <a:avLst/>
          </a:prstGeom>
          <a:noFill/>
          <a:ln>
            <a:noFill/>
          </a:ln>
        </p:spPr>
      </p:pic>
      <p:sp>
        <p:nvSpPr>
          <p:cNvPr id="1924" name="Google Shape;1924;p106"/>
          <p:cNvSpPr txBox="1">
            <a:spLocks noGrp="1"/>
          </p:cNvSpPr>
          <p:nvPr>
            <p:ph type="title"/>
          </p:nvPr>
        </p:nvSpPr>
        <p:spPr>
          <a:xfrm>
            <a:off x="732300" y="858575"/>
            <a:ext cx="3174000" cy="228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4200"/>
              <a:t>Conclusion:</a:t>
            </a:r>
            <a:endParaRPr sz="42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107"/>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Recap:</a:t>
            </a:r>
            <a:endParaRPr/>
          </a:p>
        </p:txBody>
      </p:sp>
      <p:sp>
        <p:nvSpPr>
          <p:cNvPr id="1930" name="Google Shape;1930;p107"/>
          <p:cNvSpPr txBox="1">
            <a:spLocks noGrp="1"/>
          </p:cNvSpPr>
          <p:nvPr>
            <p:ph type="title"/>
          </p:nvPr>
        </p:nvSpPr>
        <p:spPr>
          <a:xfrm>
            <a:off x="720000" y="3357727"/>
            <a:ext cx="23364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Our Data</a:t>
            </a:r>
            <a:endParaRPr/>
          </a:p>
        </p:txBody>
      </p:sp>
      <p:sp>
        <p:nvSpPr>
          <p:cNvPr id="1931" name="Google Shape;1931;p107"/>
          <p:cNvSpPr txBox="1">
            <a:spLocks noGrp="1"/>
          </p:cNvSpPr>
          <p:nvPr>
            <p:ph type="title" idx="2"/>
          </p:nvPr>
        </p:nvSpPr>
        <p:spPr>
          <a:xfrm>
            <a:off x="3403800" y="3357725"/>
            <a:ext cx="27570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Our Problem</a:t>
            </a:r>
            <a:endParaRPr/>
          </a:p>
        </p:txBody>
      </p:sp>
      <p:sp>
        <p:nvSpPr>
          <p:cNvPr id="1932" name="Google Shape;1932;p107"/>
          <p:cNvSpPr txBox="1">
            <a:spLocks noGrp="1"/>
          </p:cNvSpPr>
          <p:nvPr>
            <p:ph type="title" idx="4"/>
          </p:nvPr>
        </p:nvSpPr>
        <p:spPr>
          <a:xfrm>
            <a:off x="6087600" y="3357727"/>
            <a:ext cx="23364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OutCome</a:t>
            </a:r>
            <a:endParaRPr/>
          </a:p>
        </p:txBody>
      </p:sp>
      <p:pic>
        <p:nvPicPr>
          <p:cNvPr id="1933" name="Google Shape;1933;p107"/>
          <p:cNvPicPr preferRelativeResize="0"/>
          <p:nvPr/>
        </p:nvPicPr>
        <p:blipFill>
          <a:blip r:embed="rId3">
            <a:alphaModFix/>
          </a:blip>
          <a:stretch>
            <a:fillRect/>
          </a:stretch>
        </p:blipFill>
        <p:spPr>
          <a:xfrm>
            <a:off x="911875" y="1357000"/>
            <a:ext cx="2060399" cy="1661450"/>
          </a:xfrm>
          <a:prstGeom prst="rect">
            <a:avLst/>
          </a:prstGeom>
          <a:noFill/>
          <a:ln>
            <a:noFill/>
          </a:ln>
        </p:spPr>
      </p:pic>
      <p:pic>
        <p:nvPicPr>
          <p:cNvPr id="1934" name="Google Shape;1934;p107"/>
          <p:cNvPicPr preferRelativeResize="0"/>
          <p:nvPr/>
        </p:nvPicPr>
        <p:blipFill>
          <a:blip r:embed="rId4">
            <a:alphaModFix/>
          </a:blip>
          <a:stretch>
            <a:fillRect/>
          </a:stretch>
        </p:blipFill>
        <p:spPr>
          <a:xfrm>
            <a:off x="3728124" y="1357000"/>
            <a:ext cx="1869900" cy="1661450"/>
          </a:xfrm>
          <a:prstGeom prst="rect">
            <a:avLst/>
          </a:prstGeom>
          <a:noFill/>
          <a:ln>
            <a:noFill/>
          </a:ln>
        </p:spPr>
      </p:pic>
      <p:pic>
        <p:nvPicPr>
          <p:cNvPr id="1935" name="Google Shape;1935;p107"/>
          <p:cNvPicPr preferRelativeResize="0"/>
          <p:nvPr/>
        </p:nvPicPr>
        <p:blipFill>
          <a:blip r:embed="rId5">
            <a:alphaModFix/>
          </a:blip>
          <a:stretch>
            <a:fillRect/>
          </a:stretch>
        </p:blipFill>
        <p:spPr>
          <a:xfrm>
            <a:off x="6353877" y="1317400"/>
            <a:ext cx="1701050" cy="1701050"/>
          </a:xfrm>
          <a:prstGeom prst="rect">
            <a:avLst/>
          </a:prstGeom>
          <a:noFill/>
          <a:ln>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108"/>
          <p:cNvSpPr txBox="1">
            <a:spLocks noGrp="1"/>
          </p:cNvSpPr>
          <p:nvPr>
            <p:ph type="title" idx="6"/>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Recap:</a:t>
            </a:r>
            <a:endParaRPr/>
          </a:p>
        </p:txBody>
      </p:sp>
      <p:sp>
        <p:nvSpPr>
          <p:cNvPr id="1941" name="Google Shape;1941;p108"/>
          <p:cNvSpPr txBox="1">
            <a:spLocks noGrp="1"/>
          </p:cNvSpPr>
          <p:nvPr>
            <p:ph type="title"/>
          </p:nvPr>
        </p:nvSpPr>
        <p:spPr>
          <a:xfrm>
            <a:off x="720000" y="3357727"/>
            <a:ext cx="23364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Comparison</a:t>
            </a:r>
            <a:endParaRPr/>
          </a:p>
        </p:txBody>
      </p:sp>
      <p:sp>
        <p:nvSpPr>
          <p:cNvPr id="1942" name="Google Shape;1942;p108"/>
          <p:cNvSpPr txBox="1">
            <a:spLocks noGrp="1"/>
          </p:cNvSpPr>
          <p:nvPr>
            <p:ph type="subTitle" idx="1"/>
          </p:nvPr>
        </p:nvSpPr>
        <p:spPr>
          <a:xfrm>
            <a:off x="720000" y="3809752"/>
            <a:ext cx="2336400" cy="572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Age</a:t>
            </a:r>
            <a:endParaRPr/>
          </a:p>
          <a:p>
            <a:pPr marL="457200" lvl="0" indent="-317500" algn="l" rtl="0">
              <a:lnSpc>
                <a:spcPct val="100000"/>
              </a:lnSpc>
              <a:spcBef>
                <a:spcPts val="0"/>
              </a:spcBef>
              <a:spcAft>
                <a:spcPts val="0"/>
              </a:spcAft>
              <a:buSzPts val="1400"/>
              <a:buChar char="-"/>
            </a:pPr>
            <a:r>
              <a:rPr lang="en"/>
              <a:t>Gender</a:t>
            </a:r>
            <a:endParaRPr/>
          </a:p>
          <a:p>
            <a:pPr marL="457200" lvl="0" indent="-317500" algn="l" rtl="0">
              <a:lnSpc>
                <a:spcPct val="100000"/>
              </a:lnSpc>
              <a:spcBef>
                <a:spcPts val="0"/>
              </a:spcBef>
              <a:spcAft>
                <a:spcPts val="0"/>
              </a:spcAft>
              <a:buSzPts val="1400"/>
              <a:buChar char="-"/>
            </a:pPr>
            <a:r>
              <a:rPr lang="en"/>
              <a:t>Health State</a:t>
            </a:r>
            <a:endParaRPr/>
          </a:p>
        </p:txBody>
      </p:sp>
      <p:sp>
        <p:nvSpPr>
          <p:cNvPr id="1943" name="Google Shape;1943;p108"/>
          <p:cNvSpPr txBox="1">
            <a:spLocks noGrp="1"/>
          </p:cNvSpPr>
          <p:nvPr>
            <p:ph type="title" idx="2"/>
          </p:nvPr>
        </p:nvSpPr>
        <p:spPr>
          <a:xfrm>
            <a:off x="3403800" y="3357725"/>
            <a:ext cx="27570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Categorized Features</a:t>
            </a:r>
            <a:endParaRPr/>
          </a:p>
        </p:txBody>
      </p:sp>
      <p:sp>
        <p:nvSpPr>
          <p:cNvPr id="1944" name="Google Shape;1944;p108"/>
          <p:cNvSpPr txBox="1">
            <a:spLocks noGrp="1"/>
          </p:cNvSpPr>
          <p:nvPr>
            <p:ph type="subTitle" idx="3"/>
          </p:nvPr>
        </p:nvSpPr>
        <p:spPr>
          <a:xfrm>
            <a:off x="3403800" y="3809752"/>
            <a:ext cx="2336400" cy="5727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Chest Pain</a:t>
            </a:r>
            <a:endParaRPr/>
          </a:p>
          <a:p>
            <a:pPr marL="457200" lvl="0" indent="-317500" algn="l" rtl="0">
              <a:lnSpc>
                <a:spcPct val="100000"/>
              </a:lnSpc>
              <a:spcBef>
                <a:spcPts val="0"/>
              </a:spcBef>
              <a:spcAft>
                <a:spcPts val="0"/>
              </a:spcAft>
              <a:buSzPts val="1400"/>
              <a:buChar char="-"/>
            </a:pPr>
            <a:r>
              <a:rPr lang="en"/>
              <a:t>Colored Vessels</a:t>
            </a:r>
            <a:endParaRPr/>
          </a:p>
          <a:p>
            <a:pPr marL="457200" lvl="0" indent="-317500" algn="l" rtl="0">
              <a:lnSpc>
                <a:spcPct val="100000"/>
              </a:lnSpc>
              <a:spcBef>
                <a:spcPts val="0"/>
              </a:spcBef>
              <a:spcAft>
                <a:spcPts val="0"/>
              </a:spcAft>
              <a:buSzPts val="1400"/>
              <a:buChar char="-"/>
            </a:pPr>
            <a:r>
              <a:rPr lang="en"/>
              <a:t>Slope</a:t>
            </a:r>
            <a:endParaRPr/>
          </a:p>
        </p:txBody>
      </p:sp>
      <p:sp>
        <p:nvSpPr>
          <p:cNvPr id="1945" name="Google Shape;1945;p108"/>
          <p:cNvSpPr txBox="1">
            <a:spLocks noGrp="1"/>
          </p:cNvSpPr>
          <p:nvPr>
            <p:ph type="title" idx="4"/>
          </p:nvPr>
        </p:nvSpPr>
        <p:spPr>
          <a:xfrm>
            <a:off x="6087600" y="3357727"/>
            <a:ext cx="2336400" cy="45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Relational</a:t>
            </a:r>
            <a:endParaRPr/>
          </a:p>
        </p:txBody>
      </p:sp>
      <p:sp>
        <p:nvSpPr>
          <p:cNvPr id="1946" name="Google Shape;1946;p108"/>
          <p:cNvSpPr txBox="1">
            <a:spLocks noGrp="1"/>
          </p:cNvSpPr>
          <p:nvPr>
            <p:ph type="subTitle" idx="5"/>
          </p:nvPr>
        </p:nvSpPr>
        <p:spPr>
          <a:xfrm>
            <a:off x="6087600" y="3809750"/>
            <a:ext cx="2681400" cy="57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Age VS Cholesterol</a:t>
            </a:r>
            <a:endParaRPr/>
          </a:p>
          <a:p>
            <a:pPr marL="457200" lvl="0" indent="-317500" algn="l" rtl="0">
              <a:spcBef>
                <a:spcPts val="0"/>
              </a:spcBef>
              <a:spcAft>
                <a:spcPts val="0"/>
              </a:spcAft>
              <a:buSzPts val="1400"/>
              <a:buChar char="-"/>
            </a:pPr>
            <a:r>
              <a:rPr lang="en"/>
              <a:t>Maximum Heart Rate</a:t>
            </a:r>
            <a:endParaRPr/>
          </a:p>
          <a:p>
            <a:pPr marL="0" lvl="0" indent="0" algn="l" rtl="0">
              <a:lnSpc>
                <a:spcPct val="100000"/>
              </a:lnSpc>
              <a:spcBef>
                <a:spcPts val="0"/>
              </a:spcBef>
              <a:spcAft>
                <a:spcPts val="0"/>
              </a:spcAft>
              <a:buSzPts val="1400"/>
              <a:buNone/>
            </a:pPr>
            <a:endParaRPr/>
          </a:p>
        </p:txBody>
      </p:sp>
      <p:pic>
        <p:nvPicPr>
          <p:cNvPr id="1947" name="Google Shape;1947;p108"/>
          <p:cNvPicPr preferRelativeResize="0"/>
          <p:nvPr/>
        </p:nvPicPr>
        <p:blipFill>
          <a:blip r:embed="rId3">
            <a:alphaModFix/>
          </a:blip>
          <a:stretch>
            <a:fillRect/>
          </a:stretch>
        </p:blipFill>
        <p:spPr>
          <a:xfrm>
            <a:off x="933225" y="1406275"/>
            <a:ext cx="2060400" cy="1661475"/>
          </a:xfrm>
          <a:prstGeom prst="rect">
            <a:avLst/>
          </a:prstGeom>
          <a:noFill/>
          <a:ln>
            <a:noFill/>
          </a:ln>
        </p:spPr>
      </p:pic>
      <p:pic>
        <p:nvPicPr>
          <p:cNvPr id="1948" name="Google Shape;1948;p108"/>
          <p:cNvPicPr preferRelativeResize="0"/>
          <p:nvPr/>
        </p:nvPicPr>
        <p:blipFill>
          <a:blip r:embed="rId4">
            <a:alphaModFix/>
          </a:blip>
          <a:stretch>
            <a:fillRect/>
          </a:stretch>
        </p:blipFill>
        <p:spPr>
          <a:xfrm>
            <a:off x="3617463" y="1356988"/>
            <a:ext cx="2060400" cy="1661474"/>
          </a:xfrm>
          <a:prstGeom prst="rect">
            <a:avLst/>
          </a:prstGeom>
          <a:noFill/>
          <a:ln>
            <a:noFill/>
          </a:ln>
        </p:spPr>
      </p:pic>
      <p:pic>
        <p:nvPicPr>
          <p:cNvPr id="1949" name="Google Shape;1949;p108"/>
          <p:cNvPicPr preferRelativeResize="0"/>
          <p:nvPr/>
        </p:nvPicPr>
        <p:blipFill>
          <a:blip r:embed="rId5">
            <a:alphaModFix/>
          </a:blip>
          <a:stretch>
            <a:fillRect/>
          </a:stretch>
        </p:blipFill>
        <p:spPr>
          <a:xfrm>
            <a:off x="6200338" y="1406275"/>
            <a:ext cx="2110924" cy="1661475"/>
          </a:xfrm>
          <a:prstGeom prst="rect">
            <a:avLst/>
          </a:prstGeom>
          <a:noFill/>
          <a:ln>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4000" y="518160"/>
            <a:ext cx="5273040" cy="2862322"/>
          </a:xfrm>
          <a:prstGeom prst="rect">
            <a:avLst/>
          </a:prstGeom>
          <a:noFill/>
        </p:spPr>
        <p:txBody>
          <a:bodyPr wrap="square" rtlCol="0">
            <a:spAutoFit/>
          </a:bodyPr>
          <a:lstStyle/>
          <a:p>
            <a:r>
              <a:rPr lang="en-US" sz="4000" b="1" dirty="0" smtClean="0"/>
              <a:t>Tableau dashboard :</a:t>
            </a:r>
          </a:p>
          <a:p>
            <a:endParaRPr lang="en-US" sz="4000" b="1" dirty="0"/>
          </a:p>
          <a:p>
            <a:endParaRPr lang="en-US" sz="4000" b="1" dirty="0" smtClean="0"/>
          </a:p>
          <a:p>
            <a:r>
              <a:rPr lang="en-US" sz="1800" b="1" dirty="0">
                <a:hlinkClick r:id="rId2"/>
              </a:rPr>
              <a:t>https://public.tableau.com/app/profile/nada.nabil/viz/Readingassigment_Stat2024_ch7_heartattak/Dashboard1?publish=yes</a:t>
            </a:r>
            <a:endParaRPr lang="en-US" sz="1800" b="1" dirty="0"/>
          </a:p>
        </p:txBody>
      </p:sp>
    </p:spTree>
    <p:extLst>
      <p:ext uri="{BB962C8B-B14F-4D97-AF65-F5344CB8AC3E}">
        <p14:creationId xmlns:p14="http://schemas.microsoft.com/office/powerpoint/2010/main" val="40116877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109"/>
          <p:cNvSpPr txBox="1">
            <a:spLocks noGrp="1"/>
          </p:cNvSpPr>
          <p:nvPr>
            <p:ph type="title"/>
          </p:nvPr>
        </p:nvSpPr>
        <p:spPr>
          <a:xfrm>
            <a:off x="1509150" y="1579650"/>
            <a:ext cx="6125700" cy="19842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800"/>
              <a:buNone/>
            </a:pPr>
            <a:r>
              <a:rPr lang="en"/>
              <a:t>Thanks.</a:t>
            </a:r>
            <a:endParaRPr>
              <a:solidFill>
                <a:schemeClr val="accent1"/>
              </a:solidFill>
            </a:endParaRPr>
          </a:p>
        </p:txBody>
      </p:sp>
      <p:sp>
        <p:nvSpPr>
          <p:cNvPr id="1955" name="Google Shape;1955;p109"/>
          <p:cNvSpPr txBox="1">
            <a:spLocks noGrp="1"/>
          </p:cNvSpPr>
          <p:nvPr>
            <p:ph type="subTitle" idx="4294967295"/>
          </p:nvPr>
        </p:nvSpPr>
        <p:spPr>
          <a:xfrm>
            <a:off x="5265425" y="2769775"/>
            <a:ext cx="4231500" cy="158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obster"/>
                <a:ea typeface="Lobster"/>
                <a:cs typeface="Lobster"/>
                <a:sym typeface="Lobster"/>
              </a:rPr>
              <a:t>Rghda Salah	202101510</a:t>
            </a:r>
            <a:endParaRPr>
              <a:latin typeface="Lobster"/>
              <a:ea typeface="Lobster"/>
              <a:cs typeface="Lobster"/>
              <a:sym typeface="Lobster"/>
            </a:endParaRPr>
          </a:p>
          <a:p>
            <a:pPr marL="0" lvl="0" indent="0" algn="l" rtl="0">
              <a:spcBef>
                <a:spcPts val="0"/>
              </a:spcBef>
              <a:spcAft>
                <a:spcPts val="0"/>
              </a:spcAft>
              <a:buNone/>
            </a:pPr>
            <a:r>
              <a:rPr lang="en">
                <a:latin typeface="Lobster"/>
                <a:ea typeface="Lobster"/>
                <a:cs typeface="Lobster"/>
                <a:sym typeface="Lobster"/>
              </a:rPr>
              <a:t>Mahmoud Mohamed 	202100678</a:t>
            </a:r>
            <a:endParaRPr>
              <a:latin typeface="Lobster"/>
              <a:ea typeface="Lobster"/>
              <a:cs typeface="Lobster"/>
              <a:sym typeface="Lobster"/>
            </a:endParaRPr>
          </a:p>
          <a:p>
            <a:pPr marL="0" lvl="0" indent="0" algn="l" rtl="0">
              <a:spcBef>
                <a:spcPts val="0"/>
              </a:spcBef>
              <a:spcAft>
                <a:spcPts val="0"/>
              </a:spcAft>
              <a:buNone/>
            </a:pPr>
            <a:r>
              <a:rPr lang="en">
                <a:latin typeface="Lobster"/>
                <a:ea typeface="Lobster"/>
                <a:cs typeface="Lobster"/>
                <a:sym typeface="Lobster"/>
              </a:rPr>
              <a:t>Nada Nabil	202101220</a:t>
            </a:r>
            <a:endParaRPr>
              <a:latin typeface="Lobster"/>
              <a:ea typeface="Lobster"/>
              <a:cs typeface="Lobster"/>
              <a:sym typeface="Lobster"/>
            </a:endParaRPr>
          </a:p>
          <a:p>
            <a:pPr marL="0" lvl="0" indent="0" algn="l" rtl="0">
              <a:spcBef>
                <a:spcPts val="0"/>
              </a:spcBef>
              <a:spcAft>
                <a:spcPts val="0"/>
              </a:spcAft>
              <a:buNone/>
            </a:pPr>
            <a:r>
              <a:rPr lang="en">
                <a:latin typeface="Lobster"/>
                <a:ea typeface="Lobster"/>
                <a:cs typeface="Lobster"/>
                <a:sym typeface="Lobster"/>
              </a:rPr>
              <a:t>Tasneem Muhammad	202101031</a:t>
            </a:r>
            <a:endParaRPr>
              <a:latin typeface="Lobster"/>
              <a:ea typeface="Lobster"/>
              <a:cs typeface="Lobster"/>
              <a:sym typeface="Lobster"/>
            </a:endParaRPr>
          </a:p>
          <a:p>
            <a:pPr marL="0" lvl="0" indent="0" algn="l" rtl="0">
              <a:spcBef>
                <a:spcPts val="0"/>
              </a:spcBef>
              <a:spcAft>
                <a:spcPts val="0"/>
              </a:spcAft>
              <a:buNone/>
            </a:pPr>
            <a:r>
              <a:rPr lang="en">
                <a:latin typeface="Lobster"/>
                <a:ea typeface="Lobster"/>
                <a:cs typeface="Lobster"/>
                <a:sym typeface="Lobster"/>
              </a:rPr>
              <a:t>Mariam Ismael	202101506</a:t>
            </a:r>
            <a:endParaRPr>
              <a:latin typeface="Lobster"/>
              <a:ea typeface="Lobster"/>
              <a:cs typeface="Lobster"/>
              <a:sym typeface="Lobster"/>
            </a:endParaRPr>
          </a:p>
          <a:p>
            <a:pPr marL="0" lvl="0" indent="0" algn="l" rtl="0">
              <a:lnSpc>
                <a:spcPct val="100000"/>
              </a:lnSpc>
              <a:spcBef>
                <a:spcPts val="0"/>
              </a:spcBef>
              <a:spcAft>
                <a:spcPts val="0"/>
              </a:spcAft>
              <a:buNone/>
            </a:pPr>
            <a:endParaRPr>
              <a:latin typeface="Lobster"/>
              <a:ea typeface="Lobster"/>
              <a:cs typeface="Lobster"/>
              <a:sym typeface="Lobster"/>
            </a:endParaRPr>
          </a:p>
        </p:txBody>
      </p:sp>
      <p:sp>
        <p:nvSpPr>
          <p:cNvPr id="1956" name="Google Shape;1956;p109"/>
          <p:cNvSpPr/>
          <p:nvPr/>
        </p:nvSpPr>
        <p:spPr>
          <a:xfrm>
            <a:off x="6858313" y="2397029"/>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2"/>
          <p:cNvSpPr txBox="1">
            <a:spLocks noGrp="1"/>
          </p:cNvSpPr>
          <p:nvPr>
            <p:ph type="title"/>
          </p:nvPr>
        </p:nvSpPr>
        <p:spPr>
          <a:xfrm>
            <a:off x="1674075" y="1422202"/>
            <a:ext cx="47070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0"/>
              <a:buNone/>
            </a:pPr>
            <a:r>
              <a:rPr lang="en" sz="7000">
                <a:solidFill>
                  <a:srgbClr val="D7DFE5"/>
                </a:solidFill>
              </a:rPr>
              <a:t>303</a:t>
            </a:r>
            <a:r>
              <a:rPr lang="en" sz="300">
                <a:solidFill>
                  <a:srgbClr val="D7DFE5"/>
                </a:solidFill>
                <a:latin typeface="Karla"/>
                <a:ea typeface="Karla"/>
                <a:cs typeface="Karla"/>
                <a:sym typeface="Karla"/>
              </a:rPr>
              <a:t>Entries</a:t>
            </a:r>
            <a:endParaRPr sz="7000">
              <a:solidFill>
                <a:srgbClr val="D7DFE5"/>
              </a:solidFill>
            </a:endParaRPr>
          </a:p>
        </p:txBody>
      </p:sp>
      <p:sp>
        <p:nvSpPr>
          <p:cNvPr id="842" name="Google Shape;842;p42"/>
          <p:cNvSpPr txBox="1">
            <a:spLocks noGrp="1"/>
          </p:cNvSpPr>
          <p:nvPr>
            <p:ph type="body" idx="1"/>
          </p:nvPr>
        </p:nvSpPr>
        <p:spPr>
          <a:xfrm>
            <a:off x="1090525" y="1003650"/>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do you think about the number of samples in our dataset?</a:t>
            </a:r>
            <a:endParaRPr b="1"/>
          </a:p>
        </p:txBody>
      </p:sp>
      <p:sp>
        <p:nvSpPr>
          <p:cNvPr id="843" name="Google Shape;843;p42"/>
          <p:cNvSpPr txBox="1">
            <a:spLocks noGrp="1"/>
          </p:cNvSpPr>
          <p:nvPr>
            <p:ph type="body" idx="1"/>
          </p:nvPr>
        </p:nvSpPr>
        <p:spPr>
          <a:xfrm>
            <a:off x="1140325" y="2595575"/>
            <a:ext cx="7433400" cy="46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b="1"/>
              <a:t>What about the number of features?</a:t>
            </a:r>
            <a:endParaRPr b="1"/>
          </a:p>
        </p:txBody>
      </p:sp>
      <p:sp>
        <p:nvSpPr>
          <p:cNvPr id="844" name="Google Shape;844;p42"/>
          <p:cNvSpPr txBox="1">
            <a:spLocks noGrp="1"/>
          </p:cNvSpPr>
          <p:nvPr>
            <p:ph type="title"/>
          </p:nvPr>
        </p:nvSpPr>
        <p:spPr>
          <a:xfrm>
            <a:off x="1253550" y="3015388"/>
            <a:ext cx="6831000" cy="169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0"/>
              <a:buNone/>
            </a:pPr>
            <a:r>
              <a:rPr lang="en"/>
              <a:t>14 </a:t>
            </a:r>
            <a:r>
              <a:rPr lang="en" sz="1800">
                <a:solidFill>
                  <a:schemeClr val="dk1"/>
                </a:solidFill>
                <a:latin typeface="Karla"/>
                <a:ea typeface="Karla"/>
                <a:cs typeface="Karla"/>
                <a:sym typeface="Karla"/>
              </a:rPr>
              <a:t>Columns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3"/>
          <p:cNvSpPr txBox="1">
            <a:spLocks noGrp="1"/>
          </p:cNvSpPr>
          <p:nvPr>
            <p:ph type="title" idx="2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Table of Features: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1667</Words>
  <Application>Microsoft Office PowerPoint</Application>
  <PresentationFormat>On-screen Show (16:9)</PresentationFormat>
  <Paragraphs>346</Paragraphs>
  <Slides>76</Slides>
  <Notes>75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76</vt:i4>
      </vt:variant>
    </vt:vector>
  </HeadingPairs>
  <TitlesOfParts>
    <vt:vector size="84" baseType="lpstr">
      <vt:lpstr>Outfit ExtraBold</vt:lpstr>
      <vt:lpstr>Arial</vt:lpstr>
      <vt:lpstr>Karla</vt:lpstr>
      <vt:lpstr>Proxima Nova</vt:lpstr>
      <vt:lpstr>Outfit</vt:lpstr>
      <vt:lpstr>Lobster</vt:lpstr>
      <vt:lpstr>Cardiovascular Diseases: Arrhythmia by Slidesgo</vt:lpstr>
      <vt:lpstr>Slidesgo Final Pages</vt:lpstr>
      <vt:lpstr>Journey to:  Heart Diseases </vt:lpstr>
      <vt:lpstr>The OutLine:</vt:lpstr>
      <vt:lpstr>Exploring Our Data</vt:lpstr>
      <vt:lpstr>Describe:</vt:lpstr>
      <vt:lpstr>PowerPoint Presentation</vt:lpstr>
      <vt:lpstr>303Entries</vt:lpstr>
      <vt:lpstr>303Entries</vt:lpstr>
      <vt:lpstr>303Entries</vt:lpstr>
      <vt:lpstr>Table of Features:  </vt:lpstr>
      <vt:lpstr>age</vt:lpstr>
      <vt:lpstr>rest_ecg</vt:lpstr>
      <vt:lpstr>thalassemia</vt:lpstr>
      <vt:lpstr>What is Our Problem?</vt:lpstr>
      <vt:lpstr>What we need:</vt:lpstr>
      <vt:lpstr>What we need:</vt:lpstr>
      <vt:lpstr>What is Our Desired Outcome?</vt:lpstr>
      <vt:lpstr>Expect:</vt:lpstr>
      <vt:lpstr>Expect:</vt:lpstr>
      <vt:lpstr>Expect:</vt:lpstr>
      <vt:lpstr>Expect:</vt:lpstr>
      <vt:lpstr>Why  should  I care!?</vt:lpstr>
      <vt:lpstr>Which matters to you:</vt:lpstr>
      <vt:lpstr>Which matters to you:</vt:lpstr>
      <vt:lpstr>Which matters to you:</vt:lpstr>
      <vt:lpstr>Which matters to you:</vt:lpstr>
      <vt:lpstr>Ready to  start  our  Journey!</vt:lpstr>
      <vt:lpstr>OutLines:</vt:lpstr>
      <vt:lpstr>Main Observations:</vt:lpstr>
      <vt:lpstr>PowerPoint Presentation</vt:lpstr>
      <vt:lpstr>PowerPoint Presentation</vt:lpstr>
      <vt:lpstr>PowerPoint Presentation</vt:lpstr>
      <vt:lpstr>PowerPoint Presentation</vt:lpstr>
      <vt:lpstr>PowerPoint Presentation</vt:lpstr>
      <vt:lpstr>PowerPoint Presentation</vt:lpstr>
      <vt:lpstr>Age: </vt:lpstr>
      <vt:lpstr>Age:  </vt:lpstr>
      <vt:lpstr>Gender:</vt:lpstr>
      <vt:lpstr>Gender:  </vt:lpstr>
      <vt:lpstr>Health Status:</vt:lpstr>
      <vt:lpstr>Healthy Status:  </vt:lpstr>
      <vt:lpstr>Heart Disease by Gender:</vt:lpstr>
      <vt:lpstr>Heart Disease by Gender: </vt:lpstr>
      <vt:lpstr>PowerPoint Presentation</vt:lpstr>
      <vt:lpstr>Categorized Features</vt:lpstr>
      <vt:lpstr>Some diseases have different categories</vt:lpstr>
      <vt:lpstr>Some diseases have different categories</vt:lpstr>
      <vt:lpstr>Some diseases have different categories</vt:lpstr>
      <vt:lpstr>Some diseases have different categories</vt:lpstr>
      <vt:lpstr>PowerPoint Presentation</vt:lpstr>
      <vt:lpstr>Chest pain type</vt:lpstr>
      <vt:lpstr>Chest pain type </vt:lpstr>
      <vt:lpstr>Resting ECG results</vt:lpstr>
      <vt:lpstr>Number of Colored Vessels</vt:lpstr>
      <vt:lpstr>Number of Colored Vessels </vt:lpstr>
      <vt:lpstr> The slope of the peak exercise ST segment</vt:lpstr>
      <vt:lpstr> The slope of ST segment </vt:lpstr>
      <vt:lpstr>The Relation between two different Features</vt:lpstr>
      <vt:lpstr>Based on:</vt:lpstr>
      <vt:lpstr>Age VS Cholesterol </vt:lpstr>
      <vt:lpstr>Based on:</vt:lpstr>
      <vt:lpstr>Age VS Maximum Heart Rate  </vt:lpstr>
      <vt:lpstr>Based on:</vt:lpstr>
      <vt:lpstr>“Age” VS “Disease &amp; Healthy” </vt:lpstr>
      <vt:lpstr>“Age” VS “Disease &amp; Healthy” </vt:lpstr>
      <vt:lpstr>What we can do</vt:lpstr>
      <vt:lpstr>Observing Correlations with a Heatmap</vt:lpstr>
      <vt:lpstr>PowerPoint Presentation</vt:lpstr>
      <vt:lpstr>Observation:  </vt:lpstr>
      <vt:lpstr>Observation:  </vt:lpstr>
      <vt:lpstr>Observation:  </vt:lpstr>
      <vt:lpstr>Observation:  </vt:lpstr>
      <vt:lpstr>Conclusion:</vt:lpstr>
      <vt:lpstr>Recap:</vt:lpstr>
      <vt:lpstr>Recap:</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to:  Heart Diseases </dc:title>
  <cp:lastModifiedBy>ZC</cp:lastModifiedBy>
  <cp:revision>3</cp:revision>
  <dcterms:modified xsi:type="dcterms:W3CDTF">2024-05-10T19:32:10Z</dcterms:modified>
</cp:coreProperties>
</file>