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625bf2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625bf2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625bf28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e625bf28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66fc0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66fc0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e625bf2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e625bf2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625bf2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e625bf2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abf33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abf33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625bf2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625bf2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625bf2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625bf2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e625bf28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e625bf28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625bf2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e625bf2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abf33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cabf33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56250" y="1068321"/>
            <a:ext cx="60315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Predictive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268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Nadav Levanoni and Johnathan Ly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2075" y="1081275"/>
            <a:ext cx="210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Regression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606900" y="1823125"/>
            <a:ext cx="27465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Meaningful Visual Insight on our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see flaws and trends in our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accurate at predicting smaller fires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off by an Average of </a:t>
            </a:r>
            <a:r>
              <a:rPr lang="en"/>
              <a:t>13.4 acres</a:t>
            </a:r>
            <a:endParaRPr/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4912325" y="1081275"/>
            <a:ext cx="3584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Neural Network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792050" y="1717000"/>
            <a:ext cx="27465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Data and Results were hard to process at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 to observe where our model becomes inaccurate and why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very accurate at predicting fire severity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an accuracy of ~11%</a:t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695325" y="356375"/>
            <a:ext cx="210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&amp; Takeaways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771400"/>
            <a:ext cx="7505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Encountered: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Gathering/Cleaning: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Attempted to scrape data from Weather Underground API, however, it is not free to do so.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Ideally we would have more rows/ entries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harder than we thought to find strong correlations in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Just because something is commonly assumed to be true, it doesn’t mean you will be able to correctly identify said trends in your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 Learning Models: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Accuracy was nowhere near as high as we would have liked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Neural Network model behaved oddly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Takeaways: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certain contexts, under-predicting may be more harmful than </a:t>
            </a:r>
            <a:r>
              <a:rPr lang="en"/>
              <a:t>over-predicting</a:t>
            </a:r>
            <a:r>
              <a:rPr lang="en"/>
              <a:t> and vice versa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Amount of Data, Data Accuracy, and </a:t>
            </a:r>
            <a:r>
              <a:rPr lang="en"/>
              <a:t>effectiveness</a:t>
            </a:r>
            <a:r>
              <a:rPr lang="en"/>
              <a:t> of Data Cleaning can make or break any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51225" y="548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Mission: Save Lives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51225" y="1346900"/>
            <a:ext cx="41829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2018 alone 97 civilians and 6 firefighters died from forest fires in California.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provide a predictive analysis to that will supply civilians and firefighters with foresight of the expected severity (size) of the fire will last so they can act accordingly.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75" y="1346899"/>
            <a:ext cx="3657075" cy="27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93725" y="44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55425" y="1133725"/>
            <a:ext cx="83358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Sources: Kaggle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Fires = SQLite Database with information on 1.88 million U.S. fires from 1992-2015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 Weather: Monthly Temperatures for each County since 1895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 = Dataset with multiple csv files containing insightful Hourly Weather Conditions for 30 Major Cities from 2012-2017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Dropped irrelevant columns and rows with missing values (except for County: used ffill after sorting by coordinates)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Merged Fires and Ca Weather data on Month and C</a:t>
            </a:r>
            <a:r>
              <a:rPr lang="en"/>
              <a:t>ounty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Reduced and Categorized Counties in the Fire </a:t>
            </a:r>
            <a:r>
              <a:rPr lang="en"/>
              <a:t>Dataframe</a:t>
            </a:r>
            <a:r>
              <a:rPr lang="en"/>
              <a:t> to match the provided California cities in the Weather Data Frame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Hourly Weather Data to Daily Weather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messy Time Data for both Data Frames into datetime Data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weather conditions to boolean Rain/ No Rain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Merged Dataframes on City and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Frame containing weather conditions and fire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Dates span from 2012 through 2015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Geographical data limited to the Greater Los Angeles, San Diego, and San Francisco area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67325" y="15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Data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50" y="863150"/>
            <a:ext cx="8454174" cy="39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29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Calculated the correlations between each numerical attribute of the data with the Size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correlation coefficients were all very small in magnitude, so we included all of the attributes as inputs for our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Multiplied columns with negative correlations by -1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Normalized the inputs except for hasRained (which was converted to 0s and 1s for boolean)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25" y="3048425"/>
            <a:ext cx="3999675" cy="13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6218900" y="4230825"/>
            <a:ext cx="1146300" cy="11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365200" y="3993825"/>
            <a:ext cx="1146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Unexpected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Regression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685925"/>
            <a:ext cx="75057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Model: Predicting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Month_Temp: The average temperature during the month that the fire occurred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Humidity: Average humidity throughout the day of that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Day_Temp: The average temperature of the day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Pressure: Indicative of the dew point (ex. Precipitation on grass)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Wind Speed: Average wind speed throughout the day that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hasRained: Whether or not it had rained that day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SIze: Predicted Acres of land burned by the fire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Average difference in predicted and actual Size of fire for the testing set: 13.4 acres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93725" y="33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Accuracy of the Model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75" y="1843125"/>
            <a:ext cx="37528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50" y="18431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87225" y="1153225"/>
            <a:ext cx="5327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it means to overpredict vs underpredict in context.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90500" y="21457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very bad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886600" y="3806325"/>
            <a:ext cx="144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Better safe than sorry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Neural Network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672675"/>
            <a:ext cx="75057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Month_Temp: The average temperature during the month that the fire occurred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Humidity: Average humidity throughout the day of that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Day_Temp: The average temperature of the day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Pressure: Indicative of the dew point (ex. Precipitation on grass)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Wind Speed: Average wind speed throughout the day that the fire broke out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hasRained: Whether or not it had rained that day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Building the NN: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Set loss function to be “mean_squared_logarithmic_error”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Regardless of how we attempted to build the NN, the accuracy was consistently around 0.11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Accuracy of the Model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7623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819150" y="1447700"/>
            <a:ext cx="7878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model:								Ideal model: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375" y="1800200"/>
            <a:ext cx="4164226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