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CAE8-9F50-4AC1-AA45-9D5E4216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22974"/>
            <a:ext cx="9440034" cy="1049867"/>
          </a:xfrm>
        </p:spPr>
        <p:txBody>
          <a:bodyPr/>
          <a:lstStyle/>
          <a:p>
            <a:r>
              <a:rPr lang="en-US" dirty="0"/>
              <a:t>Feed Forward Network	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173F-132C-4236-A57B-EF35F7DB8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Introduction to neural networks - AS 04</a:t>
            </a:r>
          </a:p>
          <a:p>
            <a:r>
              <a:rPr lang="en-US" sz="2800" dirty="0"/>
              <a:t>By: Nadav Porat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52652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Network - Error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– MNIST Network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430471-56DE-47F8-A8BC-19586208EF03}"/>
                  </a:ext>
                </a:extLst>
              </p:cNvPr>
              <p:cNvSpPr txBox="1"/>
              <p:nvPr/>
            </p:nvSpPr>
            <p:spPr>
              <a:xfrm>
                <a:off x="913795" y="1450945"/>
                <a:ext cx="10607553" cy="165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After training the net with 3*10**4 training examples, I tested out the error using the test database. The error is defined as:</a:t>
                </a:r>
                <a:b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</a:b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⁡(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𝑟𝑒𝑠𝑢𝑙𝑡</m:t>
                        </m:r>
                      </m:e>
                    </m:d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, result being a 1x10 array with zeros in the wrong indexes and one at the corresponding right index.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The average error from this histograms data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≈1.84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(fits to the previous slide).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430471-56DE-47F8-A8BC-19586208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450945"/>
                <a:ext cx="10607553" cy="1656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E2CDDF-732D-433F-BF94-B0772F5F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97199" y="3342424"/>
            <a:ext cx="5003801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Network - Error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– MNIST Network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430471-56DE-47F8-A8BC-19586208EF03}"/>
                  </a:ext>
                </a:extLst>
              </p:cNvPr>
              <p:cNvSpPr txBox="1"/>
              <p:nvPr/>
            </p:nvSpPr>
            <p:spPr>
              <a:xfrm>
                <a:off x="913795" y="1450945"/>
                <a:ext cx="1060755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I tested my own recognition of MNIST digits (100 digits), the histogram on the right.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My own error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=2%=0.02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, it is far away from the network’s error.</a:t>
                </a:r>
              </a:p>
              <a:p>
                <a:endParaRPr lang="en-US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As we’ve seen on the first graph, the network stabilizes at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18.5%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error, so more training wouldn’t help it get any better result. </a:t>
                </a:r>
              </a:p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If we do wish to get better results, I believe we need to add another layer and reduce the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430471-56DE-47F8-A8BC-19586208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450945"/>
                <a:ext cx="10607553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E2CDDF-732D-433F-BF94-B0772F5F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3099" y="3429000"/>
            <a:ext cx="5003801" cy="33358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53D76F-D93F-4517-A0C6-3842CDDC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3417224"/>
            <a:ext cx="5003801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5D9A-A4FF-4462-8AD3-987DACC4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3BC60-C337-47BB-A5EB-D3981BAE5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122505" cy="4058751"/>
              </a:xfrm>
            </p:spPr>
            <p:txBody>
              <a:bodyPr/>
              <a:lstStyle/>
              <a:p>
                <a:r>
                  <a:rPr lang="en-US" dirty="0"/>
                  <a:t>The Backpropagation algorithm I used was derived from page #120 in “Introduction to neural computation” by Jhon Hertz.</a:t>
                </a:r>
              </a:p>
              <a:p>
                <a:r>
                  <a:rPr lang="en-US" dirty="0"/>
                  <a:t>I added the biases as separate neurons valued (+1) in each layer (excluding the output layer). </a:t>
                </a:r>
              </a:p>
              <a:p>
                <a:r>
                  <a:rPr lang="en-US" dirty="0"/>
                  <a:t>The class receives the sizes of the layers as a list: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optionally a step size (default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/>
                  <a:t>), then creates a </a:t>
                </a:r>
                <a:r>
                  <a:rPr lang="en-US" dirty="0" err="1"/>
                  <a:t>FeedForward</a:t>
                </a:r>
                <a:r>
                  <a:rPr lang="en-US" dirty="0"/>
                  <a:t> Network based on those.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3BC60-C337-47BB-A5EB-D3981BAE5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122505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5D9A-A4FF-4462-8AD3-987DACC4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287EE1-BFFF-4182-9DA5-B3157B9C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40" y="1580050"/>
            <a:ext cx="3734671" cy="4979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2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Multi-Layers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04D85-C1C1-455D-9D77-C0587B41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6" t="14174" r="1360" b="2190"/>
          <a:stretch/>
        </p:blipFill>
        <p:spPr>
          <a:xfrm>
            <a:off x="221026" y="2895600"/>
            <a:ext cx="3871052" cy="3818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– Star Network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525EB-E470-4976-8646-45B1B255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2" y="2305050"/>
            <a:ext cx="297180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F18AE-9DED-44DF-BC16-8535CE8B0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699" y="2895600"/>
            <a:ext cx="3871052" cy="3826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B8250-639B-470E-B6D3-37D7351CF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749" y="2305050"/>
            <a:ext cx="3108465" cy="568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593B0-429A-4177-92D2-E2885C4F6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372" y="2887967"/>
            <a:ext cx="3877214" cy="3826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E64EB-C1F0-4B98-8897-2672AD8B9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9550" y="2326859"/>
            <a:ext cx="3164268" cy="568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625F61-0E3E-40F8-AE7C-1808DB549D7C}"/>
              </a:ext>
            </a:extLst>
          </p:cNvPr>
          <p:cNvSpPr txBox="1"/>
          <p:nvPr/>
        </p:nvSpPr>
        <p:spPr>
          <a:xfrm>
            <a:off x="913795" y="1450945"/>
            <a:ext cx="1060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multi-layered net used is built form the following layers [2, 6, 1], the perceptron is [2, 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networks are trained to produce (+1) if the point is in the star and (0) if it is outside.</a:t>
            </a:r>
          </a:p>
          <a:p>
            <a:endParaRPr lang="en-IL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56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Multi-Layers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– Star Network</a:t>
            </a:r>
            <a:endParaRPr lang="en-IL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E7784-11E7-41B0-8CAF-4480C65D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6"/>
          <a:stretch/>
        </p:blipFill>
        <p:spPr>
          <a:xfrm>
            <a:off x="3346851" y="3194975"/>
            <a:ext cx="5487650" cy="3536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B12989-326D-4EC1-A648-FBFFCAAB6A31}"/>
                  </a:ext>
                </a:extLst>
              </p:cNvPr>
              <p:cNvSpPr txBox="1"/>
              <p:nvPr/>
            </p:nvSpPr>
            <p:spPr>
              <a:xfrm>
                <a:off x="924444" y="1487559"/>
                <a:ext cx="1035376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In the graph below we can see the Perceptron and the Multi-Layered net errors as functions of their training/learning.</a:t>
                </a:r>
              </a:p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Between 100 training-iterations leaps, a random point was selected on the star picture and then served as an input to both the perceptron and the layered networks. Then graphed the error: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e>
                    </m:d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. Finally, I </a:t>
                </a:r>
                <a:r>
                  <a:rPr lang="en-US" sz="20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averaged 20 graphs </a:t>
                </a: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into the following one:</a:t>
                </a:r>
                <a:endParaRPr lang="en-IL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B12989-326D-4EC1-A648-FBFFCAAB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4" y="1487559"/>
                <a:ext cx="10353761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0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Multi-Layers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– Star Network</a:t>
            </a:r>
            <a:endParaRPr lang="en-IL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E7784-11E7-41B0-8CAF-4480C65D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6"/>
          <a:stretch/>
        </p:blipFill>
        <p:spPr>
          <a:xfrm>
            <a:off x="3346851" y="3194975"/>
            <a:ext cx="5487650" cy="3536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B12989-326D-4EC1-A648-FBFFCAAB6A31}"/>
              </a:ext>
            </a:extLst>
          </p:cNvPr>
          <p:cNvSpPr txBox="1"/>
          <p:nvPr/>
        </p:nvSpPr>
        <p:spPr>
          <a:xfrm>
            <a:off x="924444" y="1487559"/>
            <a:ext cx="10353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can see that the Perceptron is basically unchanging at 50% error, and the Multi-Layered network is “learning” and stabilize at ~25% error.</a:t>
            </a:r>
            <a:endParaRPr lang="en-IL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113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 analysis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– Star Network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12989-326D-4EC1-A648-FBFFCAAB6A31}"/>
              </a:ext>
            </a:extLst>
          </p:cNvPr>
          <p:cNvSpPr txBox="1"/>
          <p:nvPr/>
        </p:nvSpPr>
        <p:spPr>
          <a:xfrm>
            <a:off x="945030" y="1389965"/>
            <a:ext cx="1035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 selected squares on the star picture and propagated their points on the Multi-Layered net. Then I averaged the results of the hidden layer in nearby squares (notice that the two on the right are similar):</a:t>
            </a:r>
            <a:endParaRPr lang="en-IL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C403B-0D11-46BE-8DC9-27D8AFB3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7" y="4157075"/>
            <a:ext cx="3640097" cy="242673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FC09A3-3559-4555-B30C-2EB40532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62" y="4157074"/>
            <a:ext cx="3640098" cy="2426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993350-3EA5-4B80-A764-DCA965454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065" y="2443729"/>
            <a:ext cx="1592164" cy="1579477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538D3-1A92-45F6-9703-7F4DB028D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098" y="4118974"/>
            <a:ext cx="3640098" cy="24267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A499D1-CBC6-41B3-B89A-164278621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872" y="2456932"/>
            <a:ext cx="1592164" cy="156627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53979-4FB5-4988-9459-E6F20602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5" y="4157075"/>
            <a:ext cx="3640098" cy="242673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9D18E4-4247-4F7D-AD6B-79930FAB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47" y="4157075"/>
            <a:ext cx="3640097" cy="2426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77BB79-83DE-41DA-96A5-4F1E1F2AE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382" y="2456931"/>
            <a:ext cx="1566275" cy="15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 analysis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– Star Network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12989-326D-4EC1-A648-FBFFCAAB6A31}"/>
              </a:ext>
            </a:extLst>
          </p:cNvPr>
          <p:cNvSpPr txBox="1"/>
          <p:nvPr/>
        </p:nvSpPr>
        <p:spPr>
          <a:xfrm>
            <a:off x="924444" y="1403203"/>
            <a:ext cx="1035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If we’ll look at the weights, we can see that the bias (in red) controls everything. If all the neurons get a low value (as in the left example), the bias gets dominant and we get a +1. If the other neurons are active, they deduce from the bias and we’ll get a 0.</a:t>
            </a:r>
            <a:endParaRPr lang="en-IL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C403B-0D11-46BE-8DC9-27D8AFB3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7" y="4157075"/>
            <a:ext cx="3640097" cy="24267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FC09A3-3559-4555-B30C-2EB40532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1578" y="2456931"/>
            <a:ext cx="4234199" cy="282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993350-3EA5-4B80-A764-DCA965454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065" y="2443729"/>
            <a:ext cx="1592164" cy="1579477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538D3-1A92-45F6-9703-7F4DB028D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798" y="4118974"/>
            <a:ext cx="3640098" cy="24267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A499D1-CBC6-41B3-B89A-164278621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872" y="2456932"/>
            <a:ext cx="1592164" cy="156627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53979-4FB5-4988-9459-E6F20602D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05" y="4157075"/>
            <a:ext cx="3640098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3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6668-FD6B-41A4-9862-C1F3E9C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Network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4F3-5479-48F8-821E-2CBF3C65D09F}"/>
              </a:ext>
            </a:extLst>
          </p:cNvPr>
          <p:cNvSpPr txBox="1"/>
          <p:nvPr/>
        </p:nvSpPr>
        <p:spPr>
          <a:xfrm>
            <a:off x="0" y="8786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– MNIST Network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30471-56DE-47F8-A8BC-19586208EF03}"/>
              </a:ext>
            </a:extLst>
          </p:cNvPr>
          <p:cNvSpPr txBox="1"/>
          <p:nvPr/>
        </p:nvSpPr>
        <p:spPr>
          <a:xfrm>
            <a:off x="913795" y="1450945"/>
            <a:ext cx="10607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MNIST network I created is built from the following layer [28*28, 16, 16, 10].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output is  a 1x10 array. The value of each index is the probability of the answer being that number.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following graph describes the net’s error in recognition of a digit from the MNIST test set, as a function of the training iterations the net had gone through. The graph is averaged over 20 runs.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2CDDF-732D-433F-BF94-B0772F5F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" t="4524" r="6491"/>
          <a:stretch/>
        </p:blipFill>
        <p:spPr>
          <a:xfrm>
            <a:off x="2997199" y="3263900"/>
            <a:ext cx="5003801" cy="34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666</TotalTime>
  <Words>645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Cambria Math</vt:lpstr>
      <vt:lpstr>Wingdings 2</vt:lpstr>
      <vt:lpstr>Slate</vt:lpstr>
      <vt:lpstr>Feed Forward Network </vt:lpstr>
      <vt:lpstr>Notes</vt:lpstr>
      <vt:lpstr>Notes</vt:lpstr>
      <vt:lpstr>Perceptron Vs Multi-Layers</vt:lpstr>
      <vt:lpstr>Perceptron Vs Multi-Layers</vt:lpstr>
      <vt:lpstr>Perceptron Vs Multi-Layers</vt:lpstr>
      <vt:lpstr>Hidden layer analysis</vt:lpstr>
      <vt:lpstr>Hidden layer analysis</vt:lpstr>
      <vt:lpstr>MNIST Network</vt:lpstr>
      <vt:lpstr>MNIST Network - Error</vt:lpstr>
      <vt:lpstr>MNIST Network -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 Network </dc:title>
  <dc:creator>Nadav Porat</dc:creator>
  <cp:lastModifiedBy>Nadav Porat</cp:lastModifiedBy>
  <cp:revision>23</cp:revision>
  <dcterms:created xsi:type="dcterms:W3CDTF">2020-06-02T11:31:08Z</dcterms:created>
  <dcterms:modified xsi:type="dcterms:W3CDTF">2020-06-03T10:24:32Z</dcterms:modified>
</cp:coreProperties>
</file>