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6" r:id="rId4"/>
    <p:sldId id="264" r:id="rId5"/>
    <p:sldId id="268" r:id="rId6"/>
    <p:sldId id="267" r:id="rId7"/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DC03-9FC8-47B8-B882-7CB8B03E0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6B5F7-B48C-4D76-83EE-9D45865AC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FEDF9-3414-42F8-9CC2-861D0EF4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FF19-4DCB-4EF3-A847-B0245F7E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F75D1-8744-497E-A21F-24E1B2E0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158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45FE-DF04-45CD-BAC1-A1D7CD3F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E5D60-5DE9-4F5F-8BD3-87A495500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3714-BF1D-40CA-976B-64577780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0EF1-EBA3-43B4-AC0E-149BE36E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8DF4-38EA-422A-B562-6A8D9C00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725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7D8AD-00D4-464D-9272-DF1C83445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5C292-DD14-44E3-9EE6-B377C7AB7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7861-E7BC-4FD5-8530-5BDA0706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D2442-6584-4B25-811A-C463D53D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C00DA-322C-4F07-8D53-2F65040A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600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F259-D72D-4F58-B3D0-F33261C8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8DB7-5C1C-431A-A30B-886A916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7FF2F-1535-495D-B12A-B0DB9227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44EE5-150B-46B9-A67E-6B68A35D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5579B-A8E6-4301-9562-440EB1B8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166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8EE7-276D-49AF-A018-2395A234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31A0-62CD-4F95-9D43-A9AD40623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F4BA-411E-4CF5-80EC-A89141C2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442D-B7D3-4312-ACE7-6A854B75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BF43F-900F-4049-AB3E-ECA1CCD5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814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5B2F-4643-43A2-9065-14959B5D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9D0FF-2ACF-478D-A104-48C8FDF23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CDDF9-B01E-47B9-ABBA-55350155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E65C6-94B2-4A32-AEBB-4504E485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4D4B8-993E-4E68-9FC6-44A8A9AE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B244-E8FF-4DDB-B903-7BE72AAD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907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0800-ECB5-442C-9063-EB8257A8E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60B5E-99CE-4094-BBC7-428AB5C6E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9B12D-D4A4-4C88-B3A6-53C6BDBF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0A01-6112-42B5-A431-CA2B5798F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0A1EC-F1DF-4534-AE14-F2C7A8A40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4CF7D-A770-4982-9EE9-85D60929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74219-07B3-4317-8736-38836A29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50CA1-4519-44FF-A76C-2BD010AE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52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3675-032C-42D6-A151-92FDC151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41B46-D7CA-4F94-B323-1B33CCCB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66B12-77A8-4E39-ACD2-EFE599EB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38E67-7F53-464A-9113-DF5AE707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352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B95C8-5039-4B37-9F29-BA3A704B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BEE94-ACFD-417C-B3FC-35E82BF5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20105-C7D2-4E71-9153-916ED070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728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B6D7-A2EF-4A90-92B6-819F58CB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01B1-9A92-41F3-BB61-78BD1E1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558A6-15BC-4C99-81AE-C04D6A91A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2B2CE-CBA5-4589-ACA0-BD8CDFA3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6D049-B5C5-47F0-8BD3-47ECF706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12742-E6F3-425A-BFBE-E20F66C5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9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7C43-EE3E-4DBC-B423-3ADEE26E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E05C1-293A-4B41-98D2-4DFF248DF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B7E5E-A6AB-40EC-BE9D-51A504F2B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68CC0-663E-4491-91EC-4C9B0F8B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2ECBB-3CC3-4C02-8761-EF3824DC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CB14E-608E-40DB-920C-AF47F015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581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B73CF-5F57-4BE2-97D7-C2C4152E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72BD2-7CB9-4498-83EE-CDF53B9A9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F7101-31B3-499F-875C-8CBB8104A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2DE2D-D4E4-4042-A801-8F5993C7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00A4A-DDED-419F-B63E-626B40292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700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58A1CF-CCBA-418A-98A1-A59AABC22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97709"/>
            <a:ext cx="10905066" cy="28625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981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F99CED-8509-4A8C-BC4D-525AEA2D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10" y="0"/>
            <a:ext cx="9479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3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B3BB8A-F12F-4C3A-B23C-94AF25113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72" y="0"/>
            <a:ext cx="9984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0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B3E245-637A-43E7-91E5-2AE55735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78" y="0"/>
            <a:ext cx="9567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7E917-1F57-4EF0-B0AB-3C925188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441" y="321734"/>
            <a:ext cx="6895092" cy="1135737"/>
          </a:xfrm>
        </p:spPr>
        <p:txBody>
          <a:bodyPr>
            <a:normAutofit/>
          </a:bodyPr>
          <a:lstStyle/>
          <a:p>
            <a:r>
              <a:rPr lang="en-US" sz="3600" dirty="0"/>
              <a:t>Our Story</a:t>
            </a:r>
            <a:endParaRPr lang="he-IL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0F9170-A4DE-43EC-8BBB-747EAA5A0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1238"/>
            <a:ext cx="3415612" cy="529552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AF216-C7A6-4355-BBA6-E0A92C8E6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440" y="1782981"/>
            <a:ext cx="6895092" cy="4393982"/>
          </a:xfrm>
        </p:spPr>
        <p:txBody>
          <a:bodyPr>
            <a:normAutofit/>
          </a:bodyPr>
          <a:lstStyle/>
          <a:p>
            <a:r>
              <a:rPr lang="en-US" sz="2000" dirty="0"/>
              <a:t>Today, many companies prefer students with an industry experience or projects over inexperienced students.</a:t>
            </a:r>
          </a:p>
          <a:p>
            <a:r>
              <a:rPr lang="en-US" sz="2000" dirty="0"/>
              <a:t>Evidentially, inexperienced students have harder time managing and executing projects.</a:t>
            </a:r>
          </a:p>
          <a:p>
            <a:r>
              <a:rPr lang="en-US" sz="2000" dirty="0"/>
              <a:t>We realized, many organizations can benefit from small effort projects for free or for small price by a third party</a:t>
            </a:r>
          </a:p>
          <a:p>
            <a:r>
              <a:rPr lang="en-US" sz="2000" dirty="0"/>
              <a:t>As a result, we produced the idea to develop a side project management platform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67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2A7A-1615-4DC3-96A3-CF01F025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Covid &amp; us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77F3-0DF5-4F54-806B-13D497E8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During covid a lot of companies has slowed or stopped all completely the recruitment of students for development positions</a:t>
            </a:r>
          </a:p>
          <a:p>
            <a:r>
              <a:rPr lang="en-US" sz="2000" dirty="0"/>
              <a:t>The few opening had fierce competition and we needed a way to set ourself out from the crowds.</a:t>
            </a:r>
          </a:p>
          <a:p>
            <a:r>
              <a:rPr lang="en-US" sz="2000" dirty="0"/>
              <a:t>Even more so when our grades became obsolete due to the university policy</a:t>
            </a:r>
          </a:p>
          <a:p>
            <a:r>
              <a:rPr lang="en-US" sz="2000" dirty="0"/>
              <a:t>Our product enables students to gain experience and confidence, thus making the job-hunting process a little easier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62F0B-25C5-4B99-B3C1-D903AE5C6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15" r="9796" b="-1"/>
          <a:stretch/>
        </p:blipFill>
        <p:spPr>
          <a:xfrm>
            <a:off x="20" y="0"/>
            <a:ext cx="4181455" cy="685800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F1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33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C6A3-F760-4DCC-8AB3-690D819A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Our values: </a:t>
            </a:r>
            <a:endParaRPr lang="he-IL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8E9C-D89B-4288-910F-9C017C298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Development using industry level – high standards platforms</a:t>
            </a:r>
          </a:p>
          <a:p>
            <a:pPr lvl="1"/>
            <a:r>
              <a:rPr lang="en-US" sz="1600" dirty="0"/>
              <a:t>Allowing us to continue development in the future</a:t>
            </a:r>
          </a:p>
          <a:p>
            <a:r>
              <a:rPr lang="en-US" sz="2000" dirty="0"/>
              <a:t>Community and collaboration </a:t>
            </a:r>
          </a:p>
          <a:p>
            <a:r>
              <a:rPr lang="en-US" sz="2000" dirty="0"/>
              <a:t>Open source development </a:t>
            </a:r>
          </a:p>
          <a:p>
            <a:r>
              <a:rPr lang="en-US" sz="2000" dirty="0"/>
              <a:t>Encouraging inexperienced developers </a:t>
            </a:r>
          </a:p>
          <a:p>
            <a:r>
              <a:rPr lang="en-US" sz="2000" dirty="0"/>
              <a:t>User friendly platform </a:t>
            </a:r>
          </a:p>
          <a:p>
            <a:pPr marL="0" indent="0">
              <a:buNone/>
            </a:pPr>
            <a:endParaRPr lang="he-I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56D25-5F60-44F2-B1E4-B273A06AC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794" y="2464018"/>
            <a:ext cx="3485205" cy="439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9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EF23FF-1F17-4AC9-9CCE-F56DDCAE0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" y="5494675"/>
            <a:ext cx="12192000" cy="1364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F4FCB1-C543-4F49-852F-8611E907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current product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A841D-3AD1-4930-8FC5-B8B09C795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  <a:p>
            <a:r>
              <a:rPr lang="en-US" dirty="0"/>
              <a:t>Server side – with RESTful API (Implemented with python’s flask)</a:t>
            </a:r>
          </a:p>
          <a:p>
            <a:r>
              <a:rPr lang="en-US" dirty="0"/>
              <a:t>Frontend – using react with TypeScript</a:t>
            </a:r>
          </a:p>
          <a:p>
            <a:r>
              <a:rPr lang="en-US" dirty="0"/>
              <a:t>Design – Using Figma and material design</a:t>
            </a:r>
          </a:p>
          <a:p>
            <a:r>
              <a:rPr lang="en-US" dirty="0"/>
              <a:t>Organizations – each organization can sign up and register projects</a:t>
            </a:r>
          </a:p>
          <a:p>
            <a:r>
              <a:rPr lang="en-US" dirty="0"/>
              <a:t>Students – each student can sign up and register to ongoing projects</a:t>
            </a:r>
          </a:p>
          <a:p>
            <a:r>
              <a:rPr lang="en-US" dirty="0"/>
              <a:t>Rewards – students get reward for projects they do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709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F09108-000F-4FF1-9F24-434776D7B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718" y="2506661"/>
            <a:ext cx="2806614" cy="4351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161EC-D021-4495-9A53-CD4BE6F6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Stage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0A89-4207-4C61-9E9A-4A23C83B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design – already designed </a:t>
            </a:r>
          </a:p>
          <a:p>
            <a:r>
              <a:rPr lang="en-US" dirty="0"/>
              <a:t>Promoted internship, and paid internship</a:t>
            </a:r>
          </a:p>
          <a:p>
            <a:pPr lvl="1"/>
            <a:r>
              <a:rPr lang="en-US" dirty="0"/>
              <a:t>Integration with PayPal and other payment solutions  </a:t>
            </a:r>
          </a:p>
          <a:p>
            <a:r>
              <a:rPr lang="en-US" dirty="0"/>
              <a:t>GitHub integration </a:t>
            </a:r>
          </a:p>
          <a:p>
            <a:r>
              <a:rPr lang="en-US" dirty="0"/>
              <a:t>LinkedIn certificates</a:t>
            </a:r>
          </a:p>
          <a:p>
            <a:r>
              <a:rPr lang="en-US" dirty="0"/>
              <a:t>Allowing collaboration on projects – building a community of </a:t>
            </a:r>
          </a:p>
          <a:p>
            <a:pPr marL="0" indent="0">
              <a:buNone/>
            </a:pPr>
            <a:r>
              <a:rPr lang="en-US" dirty="0"/>
              <a:t>Open-source development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950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B2ADC3-F7AC-42FC-9CA9-CE97FFED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64" y="0"/>
            <a:ext cx="9806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8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FF562-105F-4430-948F-EB31AAA2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35" y="0"/>
            <a:ext cx="10301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4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3E8123-B62D-4D80-B5E1-B02C65B92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79" y="0"/>
            <a:ext cx="9305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6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266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Our Story</vt:lpstr>
      <vt:lpstr>Covid &amp; us</vt:lpstr>
      <vt:lpstr>Our values: </vt:lpstr>
      <vt:lpstr>Our current product </vt:lpstr>
      <vt:lpstr>The next Stage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bythia louzoun</dc:creator>
  <cp:lastModifiedBy>oriane louzoun</cp:lastModifiedBy>
  <cp:revision>12</cp:revision>
  <dcterms:created xsi:type="dcterms:W3CDTF">2021-05-20T20:40:53Z</dcterms:created>
  <dcterms:modified xsi:type="dcterms:W3CDTF">2021-05-21T05:03:53Z</dcterms:modified>
</cp:coreProperties>
</file>