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C03-9FC8-47B8-B882-7CB8B03E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B5F7-B48C-4D76-83EE-9D45865A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EDF9-3414-42F8-9CC2-861D0E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FF19-4DCB-4EF3-A847-B0245F7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75D1-8744-497E-A21F-24E1B2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15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5FE-DF04-45CD-BAC1-A1D7CD3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5D60-5DE9-4F5F-8BD3-87A49550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3714-BF1D-40CA-976B-6457778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0EF1-EBA3-43B4-AC0E-149BE36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8DF4-38EA-422A-B562-6A8D9C0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72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D8AD-00D4-464D-9272-DF1C8344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C292-DD14-44E3-9EE6-B377C7AB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7861-E7BC-4FD5-8530-5BDA070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2442-6584-4B25-811A-C463D53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00DA-322C-4F07-8D53-2F65040A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00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259-D72D-4F58-B3D0-F33261C8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8DB7-5C1C-431A-A30B-886A916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FF2F-1535-495D-B12A-B0DB922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4EE5-150B-46B9-A67E-6B68A35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579B-A8E6-4301-9562-440EB1B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6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E7-276D-49AF-A018-2395A23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31A0-62CD-4F95-9D43-A9AD4062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F4BA-411E-4CF5-80EC-A89141C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442D-B7D3-4312-ACE7-6A854B7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F43F-900F-4049-AB3E-ECA1CCD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1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5B2F-4643-43A2-9065-14959B5D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0FF-2ACF-478D-A104-48C8FDF2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DDF9-B01E-47B9-ABBA-55350155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65C6-94B2-4A32-AEBB-4504E48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D4B8-993E-4E68-9FC6-44A8A9A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B244-E8FF-4DDB-B903-7BE72AAD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800-ECB5-442C-9063-EB8257A8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0B5E-99CE-4094-BBC7-428AB5C6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B12D-D4A4-4C88-B3A6-53C6BDBF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0A01-6112-42B5-A431-CA2B5798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A1EC-F1DF-4534-AE14-F2C7A8A4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4CF7D-A770-4982-9EE9-85D6092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74219-07B3-4317-8736-38836A29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0CA1-4519-44FF-A76C-2BD010AE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5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3675-032C-42D6-A151-92FDC151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1B46-D7CA-4F94-B323-1B33CCC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66B12-77A8-4E39-ACD2-EFE599E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8E67-7F53-464A-9113-DF5AE70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5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95C8-5039-4B37-9F29-BA3A704B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BEE94-ACFD-417C-B3FC-35E82BF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0105-C7D2-4E71-9153-916ED070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2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B6D7-A2EF-4A90-92B6-819F58CB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01B1-9A92-41F3-BB61-78BD1E1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558A6-15BC-4C99-81AE-C04D6A91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B2CE-CBA5-4589-ACA0-BD8CDFA3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D049-B5C5-47F0-8BD3-47ECF7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2742-E6F3-425A-BFBE-E20F66C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C43-EE3E-4DBC-B423-3ADEE26E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05C1-293A-4B41-98D2-4DFF248D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7E5E-A6AB-40EC-BE9D-51A504F2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8CC0-663E-4491-91EC-4C9B0F8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ECBB-3CC3-4C02-8761-EF3824D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B14E-608E-40DB-920C-AF47F01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8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73CF-5F57-4BE2-97D7-C2C4152E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2BD2-7CB9-4498-83EE-CDF53B9A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101-31B3-499F-875C-8CBB8104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DE2D-D4E4-4042-A801-8F5993C7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0A4A-DDED-419F-B63E-626B40292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0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8A1CF-CCBA-418A-98A1-A59AABC2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7709"/>
            <a:ext cx="10905066" cy="2862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81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3E245-637A-43E7-91E5-2AE5573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78" y="0"/>
            <a:ext cx="9567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7E917-1F57-4EF0-B0AB-3C925188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Our Story</a:t>
            </a:r>
            <a:endParaRPr lang="he-IL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F9170-A4DE-43EC-8BBB-747EAA5A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1238"/>
            <a:ext cx="3415612" cy="5295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F216-C7A6-4355-BBA6-E0A92C8E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40" y="1782981"/>
            <a:ext cx="6895092" cy="4393982"/>
          </a:xfrm>
        </p:spPr>
        <p:txBody>
          <a:bodyPr>
            <a:normAutofit/>
          </a:bodyPr>
          <a:lstStyle/>
          <a:p>
            <a:r>
              <a:rPr lang="en-US" sz="2000"/>
              <a:t>As cs students, we have encountered a situation, that when applying for development position many companies required projects</a:t>
            </a:r>
          </a:p>
          <a:p>
            <a:r>
              <a:rPr lang="en-US" sz="2000"/>
              <a:t>Though we do love to program, we had a hard time producing project and managing them on our on. </a:t>
            </a:r>
          </a:p>
          <a:p>
            <a:r>
              <a:rPr lang="en-US" sz="2000"/>
              <a:t>After consulting with our classmates, we found it was a real problem, - and came up with the idea to develop a side project management platform</a:t>
            </a:r>
          </a:p>
          <a:p>
            <a:r>
              <a:rPr lang="en-US" sz="2000"/>
              <a:t> a survey we conducted indicated that over 60% of student ask wanted to join such a platform immediately . </a:t>
            </a:r>
            <a:endParaRPr lang="he-IL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6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A7A-1615-4DC3-96A3-CF01F02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Covid &amp; us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7F3-0DF5-4F54-806B-13D497E8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During covid a lot of companies has slowed or stopped all completely the recruitment of students for development positions</a:t>
            </a:r>
          </a:p>
          <a:p>
            <a:r>
              <a:rPr lang="en-US" sz="2000"/>
              <a:t>The few opening had fierce competition and we needed a way to set ourself out from the crowds.</a:t>
            </a:r>
          </a:p>
          <a:p>
            <a:r>
              <a:rPr lang="en-US" sz="2000"/>
              <a:t>Even more so when our grades became obsolete dough to the university policy</a:t>
            </a:r>
          </a:p>
          <a:p>
            <a:r>
              <a:rPr lang="en-US" sz="2000"/>
              <a:t>Our product enable students to gain experience and confidence those making the job-hunting process a little easier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62F0B-25C5-4B99-B3C1-D903AE5C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15" r="9796" b="-1"/>
          <a:stretch/>
        </p:blipFill>
        <p:spPr>
          <a:xfrm>
            <a:off x="20" y="0"/>
            <a:ext cx="4181455" cy="685800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F1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3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6A3-F760-4DCC-8AB3-690D819A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values: </a:t>
            </a:r>
            <a:endParaRPr lang="he-I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8E9C-D89B-4288-910F-9C017C2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Development using industry level – high standards platforms</a:t>
            </a:r>
          </a:p>
          <a:p>
            <a:pPr lvl="1"/>
            <a:r>
              <a:rPr lang="en-US" sz="1600" dirty="0"/>
              <a:t>Allowing us to continue development</a:t>
            </a:r>
          </a:p>
          <a:p>
            <a:r>
              <a:rPr lang="en-US" sz="2000" dirty="0"/>
              <a:t>Using elaborate design patterns – in order to be able to expand our activity</a:t>
            </a:r>
          </a:p>
          <a:p>
            <a:r>
              <a:rPr lang="en-US" sz="2000" dirty="0"/>
              <a:t>User friendly design </a:t>
            </a:r>
          </a:p>
          <a:p>
            <a:pPr lvl="1"/>
            <a:r>
              <a:rPr lang="en-US" sz="1600" dirty="0"/>
              <a:t>Encourages beginner programmers to use the platform </a:t>
            </a:r>
          </a:p>
          <a:p>
            <a:pPr lvl="1"/>
            <a:r>
              <a:rPr lang="en-US" sz="1600" dirty="0"/>
              <a:t>Game like experience </a:t>
            </a:r>
          </a:p>
          <a:p>
            <a:endParaRPr lang="he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6D25-5F60-44F2-B1E4-B273A06A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2390775"/>
            <a:ext cx="3543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2ADC3-F7AC-42FC-9CA9-CE97FFED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64" y="0"/>
            <a:ext cx="980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FF562-105F-4430-948F-EB31AAA2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35" y="0"/>
            <a:ext cx="10301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E8123-B62D-4D80-B5E1-B02C65B9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79" y="0"/>
            <a:ext cx="9305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99CED-8509-4A8C-BC4D-525AEA2D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10" y="0"/>
            <a:ext cx="947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3BB8A-F12F-4C3A-B23C-94AF2511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72" y="0"/>
            <a:ext cx="998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206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Our Story</vt:lpstr>
      <vt:lpstr>Covid &amp; us</vt:lpstr>
      <vt:lpstr>Our values: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bythia louzoun</dc:creator>
  <cp:lastModifiedBy>oriane louzoun</cp:lastModifiedBy>
  <cp:revision>7</cp:revision>
  <dcterms:created xsi:type="dcterms:W3CDTF">2021-05-20T20:40:53Z</dcterms:created>
  <dcterms:modified xsi:type="dcterms:W3CDTF">2021-05-21T04:24:56Z</dcterms:modified>
</cp:coreProperties>
</file>