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7" r:id="rId1"/>
  </p:sldMasterIdLst>
  <p:notesMasterIdLst>
    <p:notesMasterId r:id="rId13"/>
  </p:notesMasterIdLst>
  <p:sldIdLst>
    <p:sldId id="275" r:id="rId2"/>
    <p:sldId id="277" r:id="rId3"/>
    <p:sldId id="280" r:id="rId4"/>
    <p:sldId id="283" r:id="rId5"/>
    <p:sldId id="281" r:id="rId6"/>
    <p:sldId id="288" r:id="rId7"/>
    <p:sldId id="285" r:id="rId8"/>
    <p:sldId id="287" r:id="rId9"/>
    <p:sldId id="290" r:id="rId10"/>
    <p:sldId id="273" r:id="rId11"/>
    <p:sldId id="316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76037" autoAdjust="0"/>
  </p:normalViewPr>
  <p:slideViewPr>
    <p:cSldViewPr snapToGrid="0">
      <p:cViewPr varScale="1">
        <p:scale>
          <a:sx n="51" d="100"/>
          <a:sy n="51" d="100"/>
        </p:scale>
        <p:origin x="12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D897EE8-D54F-4DF4-B87C-A5E9AE98EAC6}" type="datetimeFigureOut">
              <a:rPr lang="he-IL" smtClean="0"/>
              <a:t>ט"ו/סיון/תשפ"ג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AD2C6AA-9C4B-4C02-874D-C678F3E5D0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564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852f7bbcf2_0_16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852f7bbcf2_0_16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שלום אנחנו קבוצה 30, המוצר שלנו הוא</a:t>
            </a:r>
            <a:r>
              <a:rPr lang="en-US" dirty="0"/>
              <a:t> </a:t>
            </a:r>
            <a:r>
              <a:rPr lang="he-IL" dirty="0"/>
              <a:t>כלי מבוסס בינה מלאכותית לקלינאי תקשורת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אנחנו מדברים על </a:t>
            </a:r>
            <a:r>
              <a:rPr lang="he-IL" dirty="0" err="1"/>
              <a:t>קלינאות</a:t>
            </a:r>
            <a:r>
              <a:rPr lang="he-IL" dirty="0"/>
              <a:t> תקשורת, מקצוע העוסק באבחון וטיפול בלקויות שונות במעגלי התקשורת. </a:t>
            </a:r>
            <a:br>
              <a:rPr lang="en-US" dirty="0"/>
            </a:br>
            <a:r>
              <a:rPr lang="he-IL" dirty="0"/>
              <a:t>ביניהן לקויות דיבור להגיע, לקות בהבנה או הבעת שפה מדוברת, לקויות באיכויות תקשורת לא מילולית, לקויות קריאה וכתיבה, לקויות שמיעה, התפתחותיות ונרכשות כאחד.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קשה לדייק את </a:t>
            </a:r>
            <a:r>
              <a:rPr lang="he-IL" dirty="0" err="1"/>
              <a:t>הפרומפט</a:t>
            </a:r>
            <a:r>
              <a:rPr lang="he-IL" dirty="0"/>
              <a:t>. מצאנו איך לכתוב את זה בצורה שיצאו תמונות </a:t>
            </a:r>
            <a:r>
              <a:rPr lang="he-IL" dirty="0" err="1"/>
              <a:t>מאתימות</a:t>
            </a:r>
            <a:r>
              <a:rPr lang="he-IL" dirty="0"/>
              <a:t> ואיכותיות</a:t>
            </a:r>
          </a:p>
          <a:p>
            <a:r>
              <a:rPr lang="he-IL" dirty="0"/>
              <a:t>לגבי </a:t>
            </a:r>
            <a:r>
              <a:rPr lang="en-US" dirty="0"/>
              <a:t>CHATGPT</a:t>
            </a:r>
            <a:r>
              <a:rPr lang="he-IL" dirty="0"/>
              <a:t>- דיוק </a:t>
            </a:r>
            <a:r>
              <a:rPr lang="he-IL" dirty="0" err="1"/>
              <a:t>הפרומפטים</a:t>
            </a:r>
            <a:r>
              <a:rPr lang="he-IL" dirty="0"/>
              <a:t>, חסכון בזמן, </a:t>
            </a:r>
          </a:p>
          <a:p>
            <a:r>
              <a:rPr lang="he-IL" dirty="0"/>
              <a:t>נותן חוויה נקייה למשתמש.  מודפס לבד. חסכון </a:t>
            </a:r>
            <a:r>
              <a:rPr lang="he-IL" dirty="0" err="1"/>
              <a:t>בזזמן</a:t>
            </a:r>
            <a:r>
              <a:rPr lang="he-IL" dirty="0"/>
              <a:t> והתעסקות.</a:t>
            </a:r>
          </a:p>
          <a:p>
            <a:r>
              <a:rPr lang="he-IL" dirty="0"/>
              <a:t>עשינו '</a:t>
            </a:r>
            <a:r>
              <a:rPr lang="he-IL" dirty="0" err="1"/>
              <a:t>פאסאד</a:t>
            </a:r>
            <a:r>
              <a:rPr lang="he-IL" dirty="0"/>
              <a:t>'. לא צריך להתעסק עם </a:t>
            </a:r>
            <a:r>
              <a:rPr lang="he-IL" dirty="0" err="1"/>
              <a:t>המאחורה</a:t>
            </a:r>
            <a:r>
              <a:rPr lang="he-IL" dirty="0"/>
              <a:t>. מקבלים ישר תוצאות יפות </a:t>
            </a:r>
            <a:r>
              <a:rPr lang="he-IL" dirty="0">
                <a:sym typeface="Wingdings" panose="05000000000000000000" pitchFamily="2" charset="2"/>
              </a:rPr>
              <a:t></a:t>
            </a:r>
          </a:p>
          <a:p>
            <a:r>
              <a:rPr lang="he-IL" dirty="0">
                <a:sym typeface="Wingdings" panose="05000000000000000000" pitchFamily="2" charset="2"/>
              </a:rPr>
              <a:t>שיפור יכולות הקריאה זה קריטי!!</a:t>
            </a:r>
          </a:p>
          <a:p>
            <a:r>
              <a:rPr lang="he-IL" b="1" dirty="0">
                <a:sym typeface="Wingdings" panose="05000000000000000000" pitchFamily="2" charset="2"/>
              </a:rPr>
              <a:t>חשוב להדגיש שהספר עובר דרך הקלינאית קודם, ולא משמש חלופה לאנשי מקצוע. יש צורך בהתאמת הרמה של התרגילים לרמה של הילד.</a:t>
            </a:r>
            <a:endParaRPr lang="he-IL" b="1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C6AA-9C4B-4C02-874D-C678F3E5D0E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480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8b9b4b0688_0_1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8b9b4b0688_0_1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e-IL" dirty="0"/>
              <a:t>שלוש </a:t>
            </a:r>
            <a:r>
              <a:rPr lang="he-IL" dirty="0" err="1"/>
              <a:t>זויות</a:t>
            </a:r>
            <a:r>
              <a:rPr lang="he-IL" dirty="0"/>
              <a:t> הסתכלות</a:t>
            </a:r>
            <a:br>
              <a:rPr lang="en-US" dirty="0"/>
            </a:br>
            <a:r>
              <a:rPr lang="he-IL" dirty="0"/>
              <a:t>מהצד של ההורים-</a:t>
            </a:r>
          </a:p>
          <a:p>
            <a:pPr lvl="1"/>
            <a:r>
              <a:rPr lang="he-IL" dirty="0"/>
              <a:t>קלינאיות תקשורת פוגשות את המטופל פעם בשבוע. </a:t>
            </a:r>
          </a:p>
          <a:p>
            <a:pPr lvl="1"/>
            <a:r>
              <a:rPr lang="he-IL" dirty="0"/>
              <a:t>כדי שהטיפול יהיה אפקטיבי, צריך לתגבר את הילד ב"שיעורי בית". </a:t>
            </a:r>
          </a:p>
          <a:p>
            <a:pPr lvl="1"/>
            <a:r>
              <a:rPr lang="he-IL" dirty="0"/>
              <a:t>יש קושי של ההורים לתרגל משהו לא פרקטי.</a:t>
            </a:r>
          </a:p>
          <a:p>
            <a:pPr lvl="1"/>
            <a:r>
              <a:rPr lang="he-IL" dirty="0"/>
              <a:t>שימוש בספרים הוא פתרון טוב לכך, ולא דורש הכנות מיוחדות והשקעה של הרבה זמן</a:t>
            </a:r>
          </a:p>
          <a:p>
            <a:r>
              <a:rPr lang="he-IL" dirty="0"/>
              <a:t>מטפלות מבזבזות הרבה זמן יקר בהכנה של משחקים וכלים.</a:t>
            </a:r>
          </a:p>
          <a:p>
            <a:pPr lvl="1"/>
            <a:r>
              <a:rPr lang="he-IL" dirty="0"/>
              <a:t>זה הרבה עבודה</a:t>
            </a:r>
          </a:p>
          <a:p>
            <a:pPr lvl="1"/>
            <a:r>
              <a:rPr lang="he-IL" dirty="0"/>
              <a:t>העבודה שלהן אינטנסיבית, </a:t>
            </a:r>
            <a:r>
              <a:rPr lang="he-IL" b="1" dirty="0"/>
              <a:t>ואין להן זמן להכין משחקים </a:t>
            </a:r>
            <a:r>
              <a:rPr lang="he-IL" dirty="0"/>
              <a:t>וסיפורים חדשים לכל ילד</a:t>
            </a:r>
          </a:p>
          <a:p>
            <a:pPr lvl="1"/>
            <a:r>
              <a:rPr lang="he-IL" dirty="0"/>
              <a:t>יש צורך במשהו מובנה שאפשר לעבוד </a:t>
            </a:r>
            <a:r>
              <a:rPr lang="he-IL" dirty="0" err="1"/>
              <a:t>איתו</a:t>
            </a:r>
            <a:endParaRPr lang="he-IL" dirty="0"/>
          </a:p>
          <a:p>
            <a:pPr lvl="1"/>
            <a:r>
              <a:rPr lang="he-IL" dirty="0"/>
              <a:t>סיפורים מאפשרים הכללה ממקרים ספציפיים</a:t>
            </a:r>
          </a:p>
          <a:p>
            <a:pPr lvl="1"/>
            <a:r>
              <a:rPr lang="he-IL" dirty="0"/>
              <a:t>חוסר בפרסונליזציה, וצורך בהתאמה אישית של התוכן למטופל</a:t>
            </a:r>
          </a:p>
          <a:p>
            <a:r>
              <a:rPr lang="he-IL" dirty="0"/>
              <a:t>מהצד של הילד- אנחנו רוצים להגביר את הסיכוי שהטיפול יהיה אפקטיבי ושהוא יתרגל בבית</a:t>
            </a:r>
          </a:p>
          <a:p>
            <a:pPr lvl="1"/>
            <a:r>
              <a:rPr lang="he-IL" dirty="0"/>
              <a:t>הילד זקוק לתרגול בצורה חווייתית. עם דמויות, ציורים, סיפורים שמעניינים אותו</a:t>
            </a:r>
          </a:p>
          <a:p>
            <a:pPr lvl="1"/>
            <a:r>
              <a:rPr lang="he-IL" dirty="0"/>
              <a:t>אנחנו רוצים למקסם הנאה של הילד</a:t>
            </a:r>
          </a:p>
          <a:p>
            <a:pPr lvl="1"/>
            <a:r>
              <a:rPr lang="he-IL" dirty="0"/>
              <a:t>חלק מהתרגולים מונוטוניים וגנריים ומשעממים, וקשה לעניין את הילד לאורך זמן ולשמור על מוטיבציה שלו לאורך זמן (למשל אנחנו מתאימים את הסיפור לפי העניין של הילד)</a:t>
            </a:r>
          </a:p>
          <a:p>
            <a:pPr lvl="1"/>
            <a:endParaRPr lang="he-IL" dirty="0"/>
          </a:p>
          <a:p>
            <a:r>
              <a:rPr lang="he-IL" dirty="0"/>
              <a:t>סקר שוק שערכנו עם קלינאיות תקשורת-</a:t>
            </a:r>
            <a:br>
              <a:rPr lang="en-US" dirty="0"/>
            </a:br>
            <a:r>
              <a:rPr lang="he-IL" dirty="0"/>
              <a:t>משתמשות ב</a:t>
            </a:r>
          </a:p>
          <a:p>
            <a:pPr lvl="1"/>
            <a:r>
              <a:rPr lang="he-IL" dirty="0"/>
              <a:t>ספרים ומשחקים פיזיים שהן רוכשות</a:t>
            </a:r>
          </a:p>
          <a:p>
            <a:pPr lvl="1"/>
            <a:r>
              <a:rPr lang="he-IL" dirty="0"/>
              <a:t>משחקים שהן מכינות</a:t>
            </a:r>
          </a:p>
          <a:p>
            <a:pPr lvl="1"/>
            <a:r>
              <a:rPr lang="he-IL" dirty="0"/>
              <a:t>פרמטרים להשוואה- זמן הכנה, התאמה </a:t>
            </a:r>
            <a:r>
              <a:rPr lang="he-IL" dirty="0" err="1"/>
              <a:t>אישית,ו</a:t>
            </a:r>
            <a:r>
              <a:rPr lang="he-IL" dirty="0"/>
              <a:t>?</a:t>
            </a:r>
          </a:p>
          <a:p>
            <a:r>
              <a:rPr lang="he-IL" dirty="0"/>
              <a:t>לשים דוג' לכמה משחקים יקרים, וליצירה של משחקים</a:t>
            </a:r>
          </a:p>
          <a:p>
            <a:r>
              <a:rPr lang="he-IL" dirty="0"/>
              <a:t>פרמטרים להשוואה- זמן הכנה, התאמה אישית, מחיר?</a:t>
            </a:r>
          </a:p>
          <a:p>
            <a:r>
              <a:rPr lang="he-IL" dirty="0"/>
              <a:t>יש כלים שעוזרים לעבודה, אבל הם לא עושים בדיוק מה שאנחנו רוצים</a:t>
            </a:r>
            <a:endParaRPr lang="en-US" dirty="0"/>
          </a:p>
          <a:p>
            <a:pPr lvl="1"/>
            <a:endParaRPr lang="he-IL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8d80f86569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8d80f86569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פרמטרים להשוואה-</a:t>
            </a:r>
            <a:br>
              <a:rPr lang="en-US" dirty="0"/>
            </a:br>
            <a:r>
              <a:rPr lang="he-IL" dirty="0"/>
              <a:t>זמן הכנה,</a:t>
            </a:r>
            <a:br>
              <a:rPr lang="en-US" dirty="0"/>
            </a:br>
            <a:r>
              <a:rPr lang="he-IL" dirty="0"/>
              <a:t>התאמה אישית למטופל</a:t>
            </a:r>
            <a:br>
              <a:rPr lang="en-US" dirty="0"/>
            </a:br>
            <a:r>
              <a:rPr lang="he-IL" dirty="0"/>
              <a:t>מחיר- בין 40 שח ל500 ₪ למשחקים. יש ספרים שעולים כ200 שקלים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יש כלים שמחליפים קלינאי תקשורת. זה מה שאנחנו לא </a:t>
            </a:r>
            <a:r>
              <a:rPr lang="he-IL" dirty="0" err="1"/>
              <a:t>רוצים.צריך</a:t>
            </a:r>
            <a:r>
              <a:rPr lang="he-IL" dirty="0"/>
              <a:t> קלינאי תקשורת בגלל הפער הבין אישי.</a:t>
            </a:r>
            <a:br>
              <a:rPr lang="en-US" dirty="0"/>
            </a:br>
            <a:r>
              <a:rPr lang="he-IL" dirty="0"/>
              <a:t>לא רוצים להחליף את המטפל במכונה! בעיות נוצרות מחוסר תקשורת. ילד לא יתחבר באותה רמה אישית ל</a:t>
            </a:r>
            <a:r>
              <a:rPr lang="en-US" dirty="0"/>
              <a:t>ai.</a:t>
            </a: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למידה ממסכים היא לא כמו למידה מאנשים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gb61e615374_0_3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2" name="Google Shape;3142;gb61e615374_0_3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e-IL" dirty="0"/>
              <a:t>כלי מבוסס בינה מלאכותית לייצור תוכן מותאם אישית לעבודה עם המטופלים</a:t>
            </a:r>
          </a:p>
          <a:p>
            <a:r>
              <a:rPr lang="he-IL" dirty="0"/>
              <a:t>הכלי מתאים למגוון מטרות ויעדים בטיפול, בטווח הקצר ובטווח הארוך</a:t>
            </a:r>
          </a:p>
          <a:p>
            <a:r>
              <a:rPr lang="he-IL" dirty="0"/>
              <a:t>הכלי מתאים למגוון תחומי טיפול. בין היתר: תקשורת וחברות, מובנות דיבור, מורפולוגיה ועוד..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טכניקה- נדב פ</a:t>
            </a:r>
            <a:br>
              <a:rPr lang="en-US" dirty="0"/>
            </a:br>
            <a:r>
              <a:rPr lang="he-IL" dirty="0"/>
              <a:t>להסביר תרשים של התהליך</a:t>
            </a:r>
            <a:br>
              <a:rPr lang="en-US" dirty="0"/>
            </a:br>
            <a:r>
              <a:rPr lang="he-IL" dirty="0"/>
              <a:t>איך הפתרון עובד מבחינה טכנית?</a:t>
            </a:r>
            <a:br>
              <a:rPr lang="en-US" dirty="0"/>
            </a:br>
            <a:r>
              <a:rPr lang="he-IL" dirty="0"/>
              <a:t>לשלב צילומי מסך מהפתרון?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איזו עבודה יש </a:t>
            </a:r>
            <a:r>
              <a:rPr lang="he-IL" dirty="0" err="1"/>
              <a:t>בבנית</a:t>
            </a:r>
            <a:r>
              <a:rPr lang="he-IL" dirty="0"/>
              <a:t> </a:t>
            </a:r>
            <a:r>
              <a:rPr lang="he-IL" dirty="0" err="1"/>
              <a:t>הפרופמט</a:t>
            </a:r>
            <a:r>
              <a:rPr lang="he-IL" dirty="0"/>
              <a:t>?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השתמשנו </a:t>
            </a:r>
            <a:r>
              <a:rPr lang="en-US" dirty="0"/>
              <a:t>GPT</a:t>
            </a:r>
            <a:r>
              <a:rPr lang="he-IL" dirty="0"/>
              <a:t> </a:t>
            </a:r>
            <a:r>
              <a:rPr lang="he-IL" dirty="0" err="1"/>
              <a:t>וב</a:t>
            </a:r>
            <a:r>
              <a:rPr lang="en-US" dirty="0"/>
              <a:t>DALLE</a:t>
            </a:r>
            <a:br>
              <a:rPr lang="en-US" dirty="0"/>
            </a:br>
            <a:r>
              <a:rPr lang="he-IL" dirty="0"/>
              <a:t>משתמשים בכלים ובמודלים, בטכנולוגיות חדשות</a:t>
            </a:r>
            <a:r>
              <a:rPr lang="en-US" dirty="0"/>
              <a:t>ChatGpt3.5 </a:t>
            </a:r>
            <a:r>
              <a:rPr lang="he-IL" dirty="0" err="1"/>
              <a:t>בשתפ</a:t>
            </a:r>
            <a:r>
              <a:rPr lang="he-IL" dirty="0"/>
              <a:t> עם מייקרוסופט, </a:t>
            </a:r>
            <a:r>
              <a:rPr lang="en-US" dirty="0"/>
              <a:t>dallE2</a:t>
            </a:r>
            <a:r>
              <a:rPr lang="he-IL" dirty="0"/>
              <a:t>זה תומך גם בגרסה4, ובמודלים הכי עדכניים. יכולת עדכון מיידית. </a:t>
            </a:r>
            <a:r>
              <a:rPr lang="en-US" dirty="0"/>
              <a:t>Ui </a:t>
            </a:r>
            <a:r>
              <a:rPr lang="he-IL" dirty="0"/>
              <a:t>בנוי </a:t>
            </a:r>
            <a:r>
              <a:rPr lang="he-IL" dirty="0" err="1"/>
              <a:t>בטכנוחוגיה</a:t>
            </a:r>
            <a:r>
              <a:rPr lang="he-IL" dirty="0"/>
              <a:t> מובילה בשוק.</a:t>
            </a:r>
            <a:br>
              <a:rPr lang="en-US" dirty="0"/>
            </a:br>
            <a:r>
              <a:rPr lang="he-IL" dirty="0"/>
              <a:t>יש שני שרתים </a:t>
            </a:r>
            <a:r>
              <a:rPr lang="he-IL" dirty="0" err="1"/>
              <a:t>וריאקט</a:t>
            </a:r>
            <a:r>
              <a:rPr lang="he-IL" dirty="0"/>
              <a:t>. בשביל לעשות את זה פומבי. הקפיצה היא </a:t>
            </a:r>
            <a:r>
              <a:rPr lang="he-IL" dirty="0" err="1"/>
              <a:t>קלה.זה</a:t>
            </a:r>
            <a:r>
              <a:rPr lang="he-IL" dirty="0"/>
              <a:t> לא מעבר לקניית שרת.</a:t>
            </a:r>
            <a:br>
              <a:rPr lang="en-US" dirty="0"/>
            </a:br>
            <a:r>
              <a:rPr lang="he-IL" dirty="0"/>
              <a:t>בעזרת תמיכה כספית מצומצמת ניתן לעלות את זה לאוויר. זה כבר מוכן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C6AA-9C4B-4C02-874D-C678F3E5D0E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150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7" name="Google Shape;3817;g8c0882b308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8" name="Google Shape;3818;g8c0882b308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e-IL" dirty="0"/>
              <a:t>הגברת </a:t>
            </a:r>
            <a:r>
              <a:rPr lang="he-IL" dirty="0" err="1"/>
              <a:t>הפרודקטיביות</a:t>
            </a:r>
            <a:r>
              <a:rPr lang="he-IL" dirty="0"/>
              <a:t> של המטפלים</a:t>
            </a:r>
          </a:p>
          <a:p>
            <a:r>
              <a:rPr lang="he-IL" dirty="0"/>
              <a:t>מפנה למטפלים יותר זמן, ומקל על העומס</a:t>
            </a:r>
          </a:p>
          <a:p>
            <a:r>
              <a:rPr lang="he-IL" dirty="0"/>
              <a:t>מקדם עמידה ביעדי הטיפול</a:t>
            </a:r>
          </a:p>
          <a:p>
            <a:r>
              <a:rPr lang="he-IL" dirty="0"/>
              <a:t>המטופלים מקבלים טיפול שיותר מותאם אליהם אישית, שמגביר מוטיבציה והנאה של המטופל מהתהליך</a:t>
            </a:r>
          </a:p>
          <a:p>
            <a:r>
              <a:rPr lang="he-IL" dirty="0"/>
              <a:t>כלי נגיש, לא דורש התקנות מיוחדות וניתן לגשת ב</a:t>
            </a:r>
            <a:r>
              <a:rPr lang="en-US" dirty="0"/>
              <a:t>web</a:t>
            </a:r>
            <a:r>
              <a:rPr lang="he-IL" dirty="0"/>
              <a:t> בקלות</a:t>
            </a:r>
          </a:p>
          <a:p>
            <a:r>
              <a:rPr lang="he-IL" dirty="0"/>
              <a:t>התאמה אישית של התוצר למגוון צרכים ושימושים של המטפלות</a:t>
            </a:r>
          </a:p>
          <a:p>
            <a:r>
              <a:rPr lang="he-IL" dirty="0"/>
              <a:t>מהיר לתפעול</a:t>
            </a:r>
          </a:p>
          <a:p>
            <a:r>
              <a:rPr lang="he-IL" dirty="0"/>
              <a:t>מאפשר לילד לעבור תהליכים יותר משמעותיים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4" name="Google Shape;3314;gb61e615374_0_3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5" name="Google Shape;3315;gb61e615374_0_3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e-IL" dirty="0"/>
              <a:t>קלינאי תקשורת- משתמשים ראשיים בכלי</a:t>
            </a:r>
          </a:p>
          <a:p>
            <a:r>
              <a:rPr lang="he-IL" dirty="0"/>
              <a:t>בתי חולים וקליניקות – לקוחות פוטנציאליים לכלי</a:t>
            </a:r>
          </a:p>
          <a:p>
            <a:r>
              <a:rPr lang="he-IL" dirty="0"/>
              <a:t>למה פונים אליהם? כי צריך תיווך של גורם מטפל מקצועי.</a:t>
            </a:r>
          </a:p>
          <a:p>
            <a:endParaRPr lang="he-IL" dirty="0"/>
          </a:p>
          <a:p>
            <a:r>
              <a:rPr lang="he-IL" dirty="0"/>
              <a:t>בהמשך גם מטפלות רגשיות, ומרפאות בעיסוק, מתוך הכרה בספר ככלי שימושי לתהליכים טיפוליים במגוון תחומים</a:t>
            </a:r>
          </a:p>
          <a:p>
            <a:endParaRPr lang="he-IL" dirty="0"/>
          </a:p>
          <a:p>
            <a:r>
              <a:rPr lang="he-IL" dirty="0"/>
              <a:t>כמה מסלולי תמחור שמתאימים לקהלים הפוטנציאליים של המוצר:</a:t>
            </a:r>
          </a:p>
          <a:p>
            <a:pPr lvl="1"/>
            <a:r>
              <a:rPr lang="he-IL" dirty="0"/>
              <a:t>גרסה חינמית- לכולם. חמישה ספרים בחודש. הגבלה שמאפשרת שימוש אבל לא להתאים לכל טיפול שהם עושים ספר</a:t>
            </a:r>
          </a:p>
          <a:p>
            <a:pPr lvl="1"/>
            <a:r>
              <a:rPr lang="he-IL" dirty="0"/>
              <a:t>רישיון לשימוש פרטי, מתאימה לקליניקות קטנות. 50-100 ספרים בחודש. מספיק לשימוש לכמה קלינאיות. 30 דולר לחודש.</a:t>
            </a:r>
          </a:p>
          <a:p>
            <a:pPr lvl="1"/>
            <a:r>
              <a:rPr lang="he-IL" dirty="0"/>
              <a:t>רישיון לשימוש בתפוצה רחבה. מתאים לקופ"ח\ בי"ח. מותאם אישית לפי צרכי הארגון. </a:t>
            </a:r>
          </a:p>
          <a:p>
            <a:r>
              <a:rPr lang="he-IL" dirty="0"/>
              <a:t>אפשר להדפיס בבית בעלות סמלית או להזמין עותק פיזי.</a:t>
            </a:r>
          </a:p>
          <a:p>
            <a:r>
              <a:rPr lang="he-IL" dirty="0"/>
              <a:t>תמחור המוצר- כיום קלינאיות משלמות על ספר כ200 ₪. השירות שלנו יעלה כך וכך, שזו תמורה של יותר כסף לזה</a:t>
            </a:r>
          </a:p>
          <a:p>
            <a:endParaRPr lang="he-I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b61e615374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b61e615374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e-IL" dirty="0"/>
              <a:t>יש הרבה עבודה </a:t>
            </a:r>
            <a:r>
              <a:rPr lang="he-IL" dirty="0" err="1"/>
              <a:t>בבנית</a:t>
            </a:r>
            <a:r>
              <a:rPr lang="he-IL" dirty="0"/>
              <a:t> </a:t>
            </a:r>
            <a:r>
              <a:rPr lang="he-IL" dirty="0" err="1"/>
              <a:t>הפרופמט</a:t>
            </a:r>
            <a:r>
              <a:rPr lang="he-IL" dirty="0"/>
              <a:t>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מאפשר למגוון רחב של מטופלים לקבל טיפול שיותר מותאם אליהם אישית</a:t>
            </a:r>
          </a:p>
          <a:p>
            <a:r>
              <a:rPr lang="he-IL" dirty="0"/>
              <a:t>מהפכת הבינה המלאכותית פותחת בפנינו אפשרות לייצר את הטקסטים האלו בצורה זמינה ומהירה, ובאיכות גבוהה</a:t>
            </a:r>
          </a:p>
          <a:p>
            <a:r>
              <a:rPr lang="he-IL" dirty="0"/>
              <a:t>השתמשנו בבינה מלאכותית גם במהלך העבודה על הפרויקט- </a:t>
            </a:r>
            <a:br>
              <a:rPr lang="en-US" dirty="0"/>
            </a:br>
            <a:r>
              <a:rPr lang="he-IL" dirty="0"/>
              <a:t>בבחירת השם, בתכנון המודל העסקי, בבניית המצגת,  </a:t>
            </a:r>
            <a:r>
              <a:rPr lang="en-US" dirty="0"/>
              <a:t>CO-PILOT</a:t>
            </a:r>
            <a:br>
              <a:rPr lang="en-US" dirty="0"/>
            </a:br>
            <a:r>
              <a:rPr lang="he-IL" dirty="0"/>
              <a:t>השילוב של הבינה המלאכותית ביחד עם המחקר והעבודה שערכנו- יוצר שילוב מנצח </a:t>
            </a:r>
            <a:r>
              <a:rPr lang="he-IL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852f7bbcf2_0_16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0" name="Google Shape;3200;g852f7bbcf2_0_16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e-IL" dirty="0"/>
              <a:t>הרחבה לטיפול רגשי\ ריפוי בעיסוק</a:t>
            </a:r>
          </a:p>
          <a:p>
            <a:r>
              <a:rPr lang="he-IL" dirty="0"/>
              <a:t>שת"פ עסקי עם לופה, בית דפוס שמדפיס דברים. אפשר יהיה לשלוח ולקבל ספר כמו שצריך.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22866"/>
            <a:ext cx="12225907" cy="6876996"/>
            <a:chOff x="0" y="1775"/>
            <a:chExt cx="9169430" cy="5157747"/>
          </a:xfrm>
        </p:grpSpPr>
        <p:sp>
          <p:nvSpPr>
            <p:cNvPr id="10" name="Google Shape;10;p2"/>
            <p:cNvSpPr/>
            <p:nvPr/>
          </p:nvSpPr>
          <p:spPr>
            <a:xfrm>
              <a:off x="4725" y="4277"/>
              <a:ext cx="9157557" cy="5141055"/>
            </a:xfrm>
            <a:custGeom>
              <a:avLst/>
              <a:gdLst/>
              <a:ahLst/>
              <a:cxnLst/>
              <a:rect l="l" t="t" r="r" b="b"/>
              <a:pathLst>
                <a:path w="98835" h="55486" extrusionOk="0">
                  <a:moveTo>
                    <a:pt x="0" y="1"/>
                  </a:moveTo>
                  <a:lnTo>
                    <a:pt x="0" y="54841"/>
                  </a:lnTo>
                  <a:lnTo>
                    <a:pt x="2351" y="55485"/>
                  </a:lnTo>
                  <a:lnTo>
                    <a:pt x="98835" y="55485"/>
                  </a:lnTo>
                  <a:lnTo>
                    <a:pt x="98835" y="37624"/>
                  </a:lnTo>
                  <a:cubicBezTo>
                    <a:pt x="98340" y="37207"/>
                    <a:pt x="97811" y="36821"/>
                    <a:pt x="97249" y="36468"/>
                  </a:cubicBezTo>
                  <a:cubicBezTo>
                    <a:pt x="93936" y="34408"/>
                    <a:pt x="89786" y="33888"/>
                    <a:pt x="85780" y="33888"/>
                  </a:cubicBezTo>
                  <a:cubicBezTo>
                    <a:pt x="85636" y="33888"/>
                    <a:pt x="85492" y="33889"/>
                    <a:pt x="85348" y="33890"/>
                  </a:cubicBezTo>
                  <a:cubicBezTo>
                    <a:pt x="85020" y="33893"/>
                    <a:pt x="84687" y="33896"/>
                    <a:pt x="84351" y="33896"/>
                  </a:cubicBezTo>
                  <a:cubicBezTo>
                    <a:pt x="82241" y="33896"/>
                    <a:pt x="80035" y="33756"/>
                    <a:pt x="78591" y="32402"/>
                  </a:cubicBezTo>
                  <a:cubicBezTo>
                    <a:pt x="77192" y="31091"/>
                    <a:pt x="77002" y="29061"/>
                    <a:pt x="77087" y="27221"/>
                  </a:cubicBezTo>
                  <a:lnTo>
                    <a:pt x="77087" y="27221"/>
                  </a:lnTo>
                  <a:cubicBezTo>
                    <a:pt x="76533" y="27412"/>
                    <a:pt x="75916" y="27562"/>
                    <a:pt x="75317" y="27562"/>
                  </a:cubicBezTo>
                  <a:cubicBezTo>
                    <a:pt x="75032" y="27562"/>
                    <a:pt x="74752" y="27528"/>
                    <a:pt x="74484" y="27448"/>
                  </a:cubicBezTo>
                  <a:cubicBezTo>
                    <a:pt x="72183" y="29656"/>
                    <a:pt x="69301" y="31750"/>
                    <a:pt x="65998" y="31750"/>
                  </a:cubicBezTo>
                  <a:cubicBezTo>
                    <a:pt x="65946" y="31750"/>
                    <a:pt x="65893" y="31749"/>
                    <a:pt x="65840" y="31748"/>
                  </a:cubicBezTo>
                  <a:cubicBezTo>
                    <a:pt x="62747" y="31687"/>
                    <a:pt x="60042" y="29759"/>
                    <a:pt x="58094" y="27539"/>
                  </a:cubicBezTo>
                  <a:cubicBezTo>
                    <a:pt x="56142" y="25320"/>
                    <a:pt x="54702" y="22741"/>
                    <a:pt x="52662" y="20593"/>
                  </a:cubicBezTo>
                  <a:cubicBezTo>
                    <a:pt x="49055" y="16784"/>
                    <a:pt x="43571" y="14653"/>
                    <a:pt x="38113" y="14653"/>
                  </a:cubicBezTo>
                  <a:cubicBezTo>
                    <a:pt x="35992" y="14653"/>
                    <a:pt x="33874" y="14975"/>
                    <a:pt x="31873" y="15645"/>
                  </a:cubicBezTo>
                  <a:cubicBezTo>
                    <a:pt x="30116" y="16236"/>
                    <a:pt x="28341" y="17081"/>
                    <a:pt x="26506" y="17081"/>
                  </a:cubicBezTo>
                  <a:cubicBezTo>
                    <a:pt x="26256" y="17081"/>
                    <a:pt x="26005" y="17065"/>
                    <a:pt x="25753" y="17031"/>
                  </a:cubicBezTo>
                  <a:cubicBezTo>
                    <a:pt x="23364" y="16706"/>
                    <a:pt x="21599" y="14802"/>
                    <a:pt x="20406" y="12857"/>
                  </a:cubicBezTo>
                  <a:cubicBezTo>
                    <a:pt x="18691" y="10057"/>
                    <a:pt x="17675" y="6934"/>
                    <a:pt x="16028" y="4100"/>
                  </a:cubicBezTo>
                  <a:cubicBezTo>
                    <a:pt x="15174" y="2630"/>
                    <a:pt x="14140" y="1258"/>
                    <a:pt x="12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725" y="4275"/>
              <a:ext cx="9164705" cy="5141055"/>
            </a:xfrm>
            <a:custGeom>
              <a:avLst/>
              <a:gdLst/>
              <a:ahLst/>
              <a:cxnLst/>
              <a:rect l="l" t="t" r="r" b="b"/>
              <a:pathLst>
                <a:path w="98731" h="55486" extrusionOk="0">
                  <a:moveTo>
                    <a:pt x="0" y="1"/>
                  </a:moveTo>
                  <a:lnTo>
                    <a:pt x="0" y="55485"/>
                  </a:lnTo>
                  <a:lnTo>
                    <a:pt x="98730" y="55485"/>
                  </a:lnTo>
                  <a:lnTo>
                    <a:pt x="98730" y="43900"/>
                  </a:lnTo>
                  <a:cubicBezTo>
                    <a:pt x="98218" y="43218"/>
                    <a:pt x="97686" y="42551"/>
                    <a:pt x="97137" y="41893"/>
                  </a:cubicBezTo>
                  <a:cubicBezTo>
                    <a:pt x="95931" y="40453"/>
                    <a:pt x="94558" y="39020"/>
                    <a:pt x="92715" y="38387"/>
                  </a:cubicBezTo>
                  <a:cubicBezTo>
                    <a:pt x="91443" y="37948"/>
                    <a:pt x="90074" y="37931"/>
                    <a:pt x="88708" y="37931"/>
                  </a:cubicBezTo>
                  <a:cubicBezTo>
                    <a:pt x="88597" y="37931"/>
                    <a:pt x="88486" y="37931"/>
                    <a:pt x="88375" y="37931"/>
                  </a:cubicBezTo>
                  <a:cubicBezTo>
                    <a:pt x="88037" y="37931"/>
                    <a:pt x="87700" y="37930"/>
                    <a:pt x="87365" y="37922"/>
                  </a:cubicBezTo>
                  <a:cubicBezTo>
                    <a:pt x="85318" y="37868"/>
                    <a:pt x="83285" y="37533"/>
                    <a:pt x="81347" y="36926"/>
                  </a:cubicBezTo>
                  <a:cubicBezTo>
                    <a:pt x="79886" y="36472"/>
                    <a:pt x="78419" y="35818"/>
                    <a:pt x="77517" y="34663"/>
                  </a:cubicBezTo>
                  <a:cubicBezTo>
                    <a:pt x="76765" y="33697"/>
                    <a:pt x="76639" y="32178"/>
                    <a:pt x="76853" y="30478"/>
                  </a:cubicBezTo>
                  <a:lnTo>
                    <a:pt x="72794" y="29519"/>
                  </a:lnTo>
                  <a:cubicBezTo>
                    <a:pt x="71879" y="31524"/>
                    <a:pt x="70120" y="33588"/>
                    <a:pt x="67816" y="34045"/>
                  </a:cubicBezTo>
                  <a:cubicBezTo>
                    <a:pt x="67423" y="34123"/>
                    <a:pt x="67028" y="34160"/>
                    <a:pt x="66634" y="34160"/>
                  </a:cubicBezTo>
                  <a:cubicBezTo>
                    <a:pt x="64704" y="34160"/>
                    <a:pt x="62790" y="33286"/>
                    <a:pt x="61313" y="32090"/>
                  </a:cubicBezTo>
                  <a:cubicBezTo>
                    <a:pt x="59537" y="30650"/>
                    <a:pt x="58253" y="28773"/>
                    <a:pt x="56860" y="27007"/>
                  </a:cubicBezTo>
                  <a:cubicBezTo>
                    <a:pt x="53786" y="23114"/>
                    <a:pt x="49431" y="19387"/>
                    <a:pt x="44256" y="19387"/>
                  </a:cubicBezTo>
                  <a:cubicBezTo>
                    <a:pt x="44131" y="19387"/>
                    <a:pt x="44005" y="19389"/>
                    <a:pt x="43879" y="19394"/>
                  </a:cubicBezTo>
                  <a:cubicBezTo>
                    <a:pt x="41660" y="19471"/>
                    <a:pt x="39545" y="20244"/>
                    <a:pt x="37437" y="20902"/>
                  </a:cubicBezTo>
                  <a:cubicBezTo>
                    <a:pt x="34678" y="21762"/>
                    <a:pt x="31796" y="22442"/>
                    <a:pt x="28893" y="22442"/>
                  </a:cubicBezTo>
                  <a:cubicBezTo>
                    <a:pt x="28530" y="22442"/>
                    <a:pt x="28167" y="22432"/>
                    <a:pt x="27803" y="22409"/>
                  </a:cubicBezTo>
                  <a:cubicBezTo>
                    <a:pt x="24530" y="22209"/>
                    <a:pt x="21219" y="20969"/>
                    <a:pt x="19203" y="18576"/>
                  </a:cubicBezTo>
                  <a:cubicBezTo>
                    <a:pt x="17756" y="16856"/>
                    <a:pt x="17082" y="14697"/>
                    <a:pt x="16583" y="12566"/>
                  </a:cubicBezTo>
                  <a:cubicBezTo>
                    <a:pt x="15615" y="8415"/>
                    <a:pt x="15208" y="4155"/>
                    <a:pt x="14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256400"/>
              <a:ext cx="9164612" cy="4888941"/>
            </a:xfrm>
            <a:custGeom>
              <a:avLst/>
              <a:gdLst/>
              <a:ahLst/>
              <a:cxnLst/>
              <a:rect l="l" t="t" r="r" b="b"/>
              <a:pathLst>
                <a:path w="98730" h="52765" extrusionOk="0">
                  <a:moveTo>
                    <a:pt x="0" y="1"/>
                  </a:moveTo>
                  <a:lnTo>
                    <a:pt x="0" y="52764"/>
                  </a:lnTo>
                  <a:lnTo>
                    <a:pt x="98730" y="52764"/>
                  </a:lnTo>
                  <a:lnTo>
                    <a:pt x="98730" y="45411"/>
                  </a:lnTo>
                  <a:cubicBezTo>
                    <a:pt x="97124" y="44330"/>
                    <a:pt x="95419" y="43398"/>
                    <a:pt x="93572" y="42704"/>
                  </a:cubicBezTo>
                  <a:cubicBezTo>
                    <a:pt x="90600" y="41582"/>
                    <a:pt x="87382" y="41135"/>
                    <a:pt x="84369" y="40108"/>
                  </a:cubicBezTo>
                  <a:cubicBezTo>
                    <a:pt x="81357" y="39085"/>
                    <a:pt x="78402" y="37299"/>
                    <a:pt x="77250" y="34530"/>
                  </a:cubicBezTo>
                  <a:cubicBezTo>
                    <a:pt x="76772" y="33381"/>
                    <a:pt x="76765" y="30214"/>
                    <a:pt x="76708" y="27879"/>
                  </a:cubicBezTo>
                  <a:lnTo>
                    <a:pt x="72892" y="26964"/>
                  </a:lnTo>
                  <a:cubicBezTo>
                    <a:pt x="70137" y="32518"/>
                    <a:pt x="64992" y="34603"/>
                    <a:pt x="60972" y="34603"/>
                  </a:cubicBezTo>
                  <a:cubicBezTo>
                    <a:pt x="58899" y="34603"/>
                    <a:pt x="57126" y="34049"/>
                    <a:pt x="56132" y="33131"/>
                  </a:cubicBezTo>
                  <a:cubicBezTo>
                    <a:pt x="53214" y="30430"/>
                    <a:pt x="51409" y="26804"/>
                    <a:pt x="48328" y="24263"/>
                  </a:cubicBezTo>
                  <a:cubicBezTo>
                    <a:pt x="45634" y="22041"/>
                    <a:pt x="42022" y="20817"/>
                    <a:pt x="38417" y="20817"/>
                  </a:cubicBezTo>
                  <a:cubicBezTo>
                    <a:pt x="37360" y="20817"/>
                    <a:pt x="36304" y="20923"/>
                    <a:pt x="35272" y="21138"/>
                  </a:cubicBezTo>
                  <a:cubicBezTo>
                    <a:pt x="31694" y="21884"/>
                    <a:pt x="28566" y="23822"/>
                    <a:pt x="25201" y="25171"/>
                  </a:cubicBezTo>
                  <a:cubicBezTo>
                    <a:pt x="23232" y="25960"/>
                    <a:pt x="21028" y="26533"/>
                    <a:pt x="18903" y="26533"/>
                  </a:cubicBezTo>
                  <a:cubicBezTo>
                    <a:pt x="17396" y="26533"/>
                    <a:pt x="15929" y="26245"/>
                    <a:pt x="14612" y="25544"/>
                  </a:cubicBezTo>
                  <a:cubicBezTo>
                    <a:pt x="11572" y="23924"/>
                    <a:pt x="10197" y="20610"/>
                    <a:pt x="9027" y="17557"/>
                  </a:cubicBezTo>
                  <a:cubicBezTo>
                    <a:pt x="6757" y="11637"/>
                    <a:pt x="4378" y="5653"/>
                    <a:pt x="430" y="539"/>
                  </a:cubicBezTo>
                  <a:cubicBezTo>
                    <a:pt x="288" y="360"/>
                    <a:pt x="146" y="1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38508" y="1775"/>
              <a:ext cx="7530906" cy="1161801"/>
            </a:xfrm>
            <a:custGeom>
              <a:avLst/>
              <a:gdLst/>
              <a:ahLst/>
              <a:cxnLst/>
              <a:rect l="l" t="t" r="r" b="b"/>
              <a:pathLst>
                <a:path w="81279" h="12539" extrusionOk="0">
                  <a:moveTo>
                    <a:pt x="1" y="0"/>
                  </a:moveTo>
                  <a:cubicBezTo>
                    <a:pt x="1590" y="2759"/>
                    <a:pt x="4422" y="4907"/>
                    <a:pt x="7696" y="5713"/>
                  </a:cubicBezTo>
                  <a:cubicBezTo>
                    <a:pt x="8992" y="6033"/>
                    <a:pt x="10311" y="6152"/>
                    <a:pt x="11643" y="6152"/>
                  </a:cubicBezTo>
                  <a:cubicBezTo>
                    <a:pt x="14274" y="6152"/>
                    <a:pt x="16951" y="5688"/>
                    <a:pt x="19583" y="5398"/>
                  </a:cubicBezTo>
                  <a:cubicBezTo>
                    <a:pt x="21130" y="5228"/>
                    <a:pt x="22713" y="5129"/>
                    <a:pt x="24295" y="5129"/>
                  </a:cubicBezTo>
                  <a:cubicBezTo>
                    <a:pt x="29290" y="5129"/>
                    <a:pt x="34274" y="6118"/>
                    <a:pt x="38099" y="8980"/>
                  </a:cubicBezTo>
                  <a:cubicBezTo>
                    <a:pt x="39319" y="9892"/>
                    <a:pt x="40542" y="11037"/>
                    <a:pt x="42110" y="11091"/>
                  </a:cubicBezTo>
                  <a:cubicBezTo>
                    <a:pt x="42148" y="11093"/>
                    <a:pt x="42186" y="11093"/>
                    <a:pt x="42223" y="11093"/>
                  </a:cubicBezTo>
                  <a:cubicBezTo>
                    <a:pt x="42979" y="11093"/>
                    <a:pt x="43714" y="10841"/>
                    <a:pt x="44422" y="10590"/>
                  </a:cubicBezTo>
                  <a:cubicBezTo>
                    <a:pt x="47739" y="9424"/>
                    <a:pt x="51053" y="8255"/>
                    <a:pt x="54367" y="7089"/>
                  </a:cubicBezTo>
                  <a:cubicBezTo>
                    <a:pt x="55665" y="6632"/>
                    <a:pt x="56996" y="6168"/>
                    <a:pt x="58385" y="6140"/>
                  </a:cubicBezTo>
                  <a:cubicBezTo>
                    <a:pt x="58425" y="6139"/>
                    <a:pt x="58464" y="6139"/>
                    <a:pt x="58504" y="6139"/>
                  </a:cubicBezTo>
                  <a:cubicBezTo>
                    <a:pt x="61351" y="6139"/>
                    <a:pt x="63808" y="7925"/>
                    <a:pt x="66058" y="9556"/>
                  </a:cubicBezTo>
                  <a:cubicBezTo>
                    <a:pt x="68104" y="11040"/>
                    <a:pt x="70476" y="12538"/>
                    <a:pt x="73013" y="12538"/>
                  </a:cubicBezTo>
                  <a:cubicBezTo>
                    <a:pt x="73303" y="12538"/>
                    <a:pt x="73595" y="12518"/>
                    <a:pt x="73889" y="12477"/>
                  </a:cubicBezTo>
                  <a:cubicBezTo>
                    <a:pt x="76979" y="12047"/>
                    <a:pt x="78954" y="9441"/>
                    <a:pt x="81279" y="7408"/>
                  </a:cubicBezTo>
                  <a:lnTo>
                    <a:pt x="8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00" y="4307284"/>
              <a:ext cx="9162237" cy="852239"/>
            </a:xfrm>
            <a:custGeom>
              <a:avLst/>
              <a:gdLst/>
              <a:ahLst/>
              <a:cxnLst/>
              <a:rect l="l" t="t" r="r" b="b"/>
              <a:pathLst>
                <a:path w="98731" h="13748" extrusionOk="0">
                  <a:moveTo>
                    <a:pt x="1" y="0"/>
                  </a:moveTo>
                  <a:lnTo>
                    <a:pt x="1" y="13748"/>
                  </a:lnTo>
                  <a:lnTo>
                    <a:pt x="98731" y="13748"/>
                  </a:lnTo>
                  <a:lnTo>
                    <a:pt x="98731" y="9736"/>
                  </a:lnTo>
                  <a:cubicBezTo>
                    <a:pt x="94506" y="8987"/>
                    <a:pt x="90710" y="6802"/>
                    <a:pt x="86915" y="4870"/>
                  </a:cubicBezTo>
                  <a:cubicBezTo>
                    <a:pt x="83335" y="3046"/>
                    <a:pt x="79401" y="1372"/>
                    <a:pt x="75372" y="1372"/>
                  </a:cubicBezTo>
                  <a:cubicBezTo>
                    <a:pt x="74798" y="1372"/>
                    <a:pt x="74223" y="1406"/>
                    <a:pt x="73646" y="1478"/>
                  </a:cubicBezTo>
                  <a:cubicBezTo>
                    <a:pt x="69097" y="2046"/>
                    <a:pt x="64934" y="4949"/>
                    <a:pt x="60450" y="4949"/>
                  </a:cubicBezTo>
                  <a:cubicBezTo>
                    <a:pt x="60044" y="4949"/>
                    <a:pt x="59635" y="4925"/>
                    <a:pt x="59223" y="4874"/>
                  </a:cubicBezTo>
                  <a:cubicBezTo>
                    <a:pt x="57336" y="4636"/>
                    <a:pt x="55595" y="3823"/>
                    <a:pt x="53856" y="3105"/>
                  </a:cubicBezTo>
                  <a:cubicBezTo>
                    <a:pt x="50286" y="1630"/>
                    <a:pt x="46378" y="493"/>
                    <a:pt x="42519" y="493"/>
                  </a:cubicBezTo>
                  <a:cubicBezTo>
                    <a:pt x="41060" y="493"/>
                    <a:pt x="39608" y="656"/>
                    <a:pt x="38183" y="1024"/>
                  </a:cubicBezTo>
                  <a:cubicBezTo>
                    <a:pt x="33467" y="2247"/>
                    <a:pt x="29573" y="5605"/>
                    <a:pt x="24752" y="6419"/>
                  </a:cubicBezTo>
                  <a:cubicBezTo>
                    <a:pt x="23948" y="6554"/>
                    <a:pt x="23149" y="6616"/>
                    <a:pt x="22353" y="6616"/>
                  </a:cubicBezTo>
                  <a:cubicBezTo>
                    <a:pt x="17105" y="6616"/>
                    <a:pt x="12032" y="3930"/>
                    <a:pt x="7032" y="2068"/>
                  </a:cubicBezTo>
                  <a:cubicBezTo>
                    <a:pt x="4749" y="1217"/>
                    <a:pt x="2397" y="5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955667" y="1790864"/>
            <a:ext cx="6660400" cy="28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C5C"/>
              </a:buClr>
              <a:buSzPts val="5200"/>
              <a:buNone/>
              <a:defRPr sz="8266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950963" y="5169400"/>
            <a:ext cx="6660400" cy="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 idx="2"/>
          </p:nvPr>
        </p:nvSpPr>
        <p:spPr>
          <a:xfrm>
            <a:off x="955667" y="4422965"/>
            <a:ext cx="6660400" cy="8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5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374336" y="816781"/>
            <a:ext cx="984233" cy="624847"/>
          </a:xfrm>
          <a:custGeom>
            <a:avLst/>
            <a:gdLst/>
            <a:ahLst/>
            <a:cxnLst/>
            <a:rect l="l" t="t" r="r" b="b"/>
            <a:pathLst>
              <a:path w="20956" h="13305" extrusionOk="0">
                <a:moveTo>
                  <a:pt x="7016" y="1"/>
                </a:moveTo>
                <a:cubicBezTo>
                  <a:pt x="4747" y="1"/>
                  <a:pt x="3236" y="3460"/>
                  <a:pt x="3236" y="3460"/>
                </a:cubicBezTo>
                <a:lnTo>
                  <a:pt x="1" y="13305"/>
                </a:lnTo>
                <a:lnTo>
                  <a:pt x="20956" y="13305"/>
                </a:lnTo>
                <a:cubicBezTo>
                  <a:pt x="20956" y="13305"/>
                  <a:pt x="20956" y="10349"/>
                  <a:pt x="19830" y="8804"/>
                </a:cubicBezTo>
                <a:cubicBezTo>
                  <a:pt x="19541" y="8408"/>
                  <a:pt x="19170" y="8260"/>
                  <a:pt x="18777" y="8260"/>
                </a:cubicBezTo>
                <a:cubicBezTo>
                  <a:pt x="17636" y="8260"/>
                  <a:pt x="16312" y="9505"/>
                  <a:pt x="16312" y="9505"/>
                </a:cubicBezTo>
                <a:cubicBezTo>
                  <a:pt x="16312" y="9505"/>
                  <a:pt x="19268" y="5570"/>
                  <a:pt x="15329" y="2474"/>
                </a:cubicBezTo>
                <a:cubicBezTo>
                  <a:pt x="14630" y="1925"/>
                  <a:pt x="13976" y="1700"/>
                  <a:pt x="13372" y="1700"/>
                </a:cubicBezTo>
                <a:cubicBezTo>
                  <a:pt x="10809" y="1700"/>
                  <a:pt x="9158" y="5764"/>
                  <a:pt x="8896" y="6453"/>
                </a:cubicBezTo>
                <a:lnTo>
                  <a:pt x="8896" y="6453"/>
                </a:lnTo>
                <a:cubicBezTo>
                  <a:pt x="9152" y="5741"/>
                  <a:pt x="10596" y="1386"/>
                  <a:pt x="8016" y="225"/>
                </a:cubicBezTo>
                <a:cubicBezTo>
                  <a:pt x="7669" y="69"/>
                  <a:pt x="7335" y="1"/>
                  <a:pt x="70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66843" y="2420607"/>
            <a:ext cx="773615" cy="474528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3528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3">
  <p:cSld name="Caption 3">
    <p:bg>
      <p:bgPr>
        <a:solidFill>
          <a:schemeClr val="accent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106200" y="719333"/>
            <a:ext cx="4134800" cy="3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99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4">
  <p:cSld name="Caption 4">
    <p:bg>
      <p:bgPr>
        <a:solidFill>
          <a:schemeClr val="accent6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4028600" y="2379800"/>
            <a:ext cx="4134800" cy="2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45" name="Google Shape;145;p19"/>
          <p:cNvGrpSpPr/>
          <p:nvPr/>
        </p:nvGrpSpPr>
        <p:grpSpPr>
          <a:xfrm>
            <a:off x="489351" y="612501"/>
            <a:ext cx="11213300" cy="4881900"/>
            <a:chOff x="530050" y="381000"/>
            <a:chExt cx="8409975" cy="3661425"/>
          </a:xfrm>
        </p:grpSpPr>
        <p:sp>
          <p:nvSpPr>
            <p:cNvPr id="146" name="Google Shape;146;p19"/>
            <p:cNvSpPr/>
            <p:nvPr/>
          </p:nvSpPr>
          <p:spPr>
            <a:xfrm>
              <a:off x="8423225" y="11771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530050" y="381000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7379250" y="37254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46850" y="2672750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844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5">
  <p:cSld name="Caption 5">
    <p:bg>
      <p:bgPr>
        <a:solidFill>
          <a:schemeClr val="accent6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2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2993867" y="2106867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20"/>
          <p:cNvSpPr/>
          <p:nvPr/>
        </p:nvSpPr>
        <p:spPr>
          <a:xfrm>
            <a:off x="8534500" y="2824833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590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 number 2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 hasCustomPrompt="1"/>
          </p:nvPr>
        </p:nvSpPr>
        <p:spPr>
          <a:xfrm>
            <a:off x="3416767" y="1944967"/>
            <a:ext cx="5358400" cy="21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1"/>
          </p:nvPr>
        </p:nvSpPr>
        <p:spPr>
          <a:xfrm>
            <a:off x="3416751" y="4132167"/>
            <a:ext cx="2423200" cy="11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2"/>
          </p:nvPr>
        </p:nvSpPr>
        <p:spPr>
          <a:xfrm>
            <a:off x="6352055" y="4132167"/>
            <a:ext cx="2423200" cy="11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1451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3">
  <p:cSld name="Big number 3"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subTitle" idx="1"/>
          </p:nvPr>
        </p:nvSpPr>
        <p:spPr>
          <a:xfrm>
            <a:off x="961000" y="4617617"/>
            <a:ext cx="4888800" cy="7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2"/>
          </p:nvPr>
        </p:nvSpPr>
        <p:spPr>
          <a:xfrm>
            <a:off x="6352067" y="4617617"/>
            <a:ext cx="4888800" cy="7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61" name="Google Shape;161;p22"/>
          <p:cNvGrpSpPr/>
          <p:nvPr/>
        </p:nvGrpSpPr>
        <p:grpSpPr>
          <a:xfrm rot="10800000">
            <a:off x="8325869" y="-22867"/>
            <a:ext cx="3866129" cy="1878032"/>
            <a:chOff x="9169403" y="3732076"/>
            <a:chExt cx="2899597" cy="1408524"/>
          </a:xfrm>
        </p:grpSpPr>
        <p:sp>
          <p:nvSpPr>
            <p:cNvPr id="162" name="Google Shape;162;p22"/>
            <p:cNvSpPr/>
            <p:nvPr/>
          </p:nvSpPr>
          <p:spPr>
            <a:xfrm flipH="1">
              <a:off x="9169424" y="3732076"/>
              <a:ext cx="2899576" cy="1408488"/>
            </a:xfrm>
            <a:custGeom>
              <a:avLst/>
              <a:gdLst/>
              <a:ahLst/>
              <a:cxnLst/>
              <a:rect l="l" t="t" r="r" b="b"/>
              <a:pathLst>
                <a:path w="48716" h="19404" extrusionOk="0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9169425" y="4295175"/>
              <a:ext cx="1377279" cy="845416"/>
            </a:xfrm>
            <a:custGeom>
              <a:avLst/>
              <a:gdLst/>
              <a:ahLst/>
              <a:cxnLst/>
              <a:rect l="l" t="t" r="r" b="b"/>
              <a:pathLst>
                <a:path w="36725" h="19638" extrusionOk="0">
                  <a:moveTo>
                    <a:pt x="16957" y="0"/>
                  </a:moveTo>
                  <a:cubicBezTo>
                    <a:pt x="16288" y="0"/>
                    <a:pt x="15616" y="75"/>
                    <a:pt x="14952" y="173"/>
                  </a:cubicBezTo>
                  <a:cubicBezTo>
                    <a:pt x="12377" y="550"/>
                    <a:pt x="9854" y="1264"/>
                    <a:pt x="7265" y="1520"/>
                  </a:cubicBezTo>
                  <a:cubicBezTo>
                    <a:pt x="6692" y="1576"/>
                    <a:pt x="6112" y="1608"/>
                    <a:pt x="5531" y="1608"/>
                  </a:cubicBezTo>
                  <a:cubicBezTo>
                    <a:pt x="3592" y="1608"/>
                    <a:pt x="1652" y="1253"/>
                    <a:pt x="1" y="284"/>
                  </a:cubicBezTo>
                  <a:lnTo>
                    <a:pt x="1" y="19638"/>
                  </a:lnTo>
                  <a:lnTo>
                    <a:pt x="36475" y="19630"/>
                  </a:lnTo>
                  <a:cubicBezTo>
                    <a:pt x="36475" y="19631"/>
                    <a:pt x="36475" y="19632"/>
                    <a:pt x="36475" y="19632"/>
                  </a:cubicBezTo>
                  <a:cubicBezTo>
                    <a:pt x="36487" y="19632"/>
                    <a:pt x="36711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7" y="10372"/>
                    <a:pt x="28159" y="9881"/>
                  </a:cubicBezTo>
                  <a:cubicBezTo>
                    <a:pt x="26487" y="9497"/>
                    <a:pt x="24618" y="9248"/>
                    <a:pt x="23486" y="7960"/>
                  </a:cubicBezTo>
                  <a:cubicBezTo>
                    <a:pt x="21967" y="6230"/>
                    <a:pt x="22458" y="3378"/>
                    <a:pt x="20995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70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2"/>
            <p:cNvSpPr/>
            <p:nvPr/>
          </p:nvSpPr>
          <p:spPr>
            <a:xfrm rot="10800000">
              <a:off x="9169403" y="4678398"/>
              <a:ext cx="756297" cy="462202"/>
            </a:xfrm>
            <a:custGeom>
              <a:avLst/>
              <a:gdLst/>
              <a:ahLst/>
              <a:cxnLst/>
              <a:rect l="l" t="t" r="r" b="b"/>
              <a:pathLst>
                <a:path w="51440" h="31437" extrusionOk="0">
                  <a:moveTo>
                    <a:pt x="51440" y="0"/>
                  </a:moveTo>
                  <a:lnTo>
                    <a:pt x="2368" y="360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68"/>
                    <a:pt x="5483" y="9393"/>
                    <a:pt x="4409" y="11290"/>
                  </a:cubicBezTo>
                  <a:cubicBezTo>
                    <a:pt x="3336" y="13183"/>
                    <a:pt x="2032" y="14958"/>
                    <a:pt x="1187" y="16966"/>
                  </a:cubicBezTo>
                  <a:cubicBezTo>
                    <a:pt x="537" y="18520"/>
                    <a:pt x="173" y="20188"/>
                    <a:pt x="84" y="21870"/>
                  </a:cubicBezTo>
                  <a:cubicBezTo>
                    <a:pt x="0" y="23438"/>
                    <a:pt x="163" y="25044"/>
                    <a:pt x="807" y="26477"/>
                  </a:cubicBezTo>
                  <a:cubicBezTo>
                    <a:pt x="1977" y="29076"/>
                    <a:pt x="4662" y="30792"/>
                    <a:pt x="7473" y="31273"/>
                  </a:cubicBezTo>
                  <a:cubicBezTo>
                    <a:pt x="8124" y="31385"/>
                    <a:pt x="8781" y="31437"/>
                    <a:pt x="9438" y="31437"/>
                  </a:cubicBezTo>
                  <a:cubicBezTo>
                    <a:pt x="11616" y="31437"/>
                    <a:pt x="13799" y="30868"/>
                    <a:pt x="15816" y="30017"/>
                  </a:cubicBezTo>
                  <a:cubicBezTo>
                    <a:pt x="18444" y="28909"/>
                    <a:pt x="20842" y="27342"/>
                    <a:pt x="23264" y="25836"/>
                  </a:cubicBezTo>
                  <a:cubicBezTo>
                    <a:pt x="27830" y="23002"/>
                    <a:pt x="32557" y="20357"/>
                    <a:pt x="37631" y="18589"/>
                  </a:cubicBezTo>
                  <a:cubicBezTo>
                    <a:pt x="41460" y="17250"/>
                    <a:pt x="45511" y="16424"/>
                    <a:pt x="49557" y="16424"/>
                  </a:cubicBezTo>
                  <a:cubicBezTo>
                    <a:pt x="50185" y="16424"/>
                    <a:pt x="50813" y="16444"/>
                    <a:pt x="51440" y="16485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5" name="Google Shape;165;p22"/>
          <p:cNvSpPr/>
          <p:nvPr/>
        </p:nvSpPr>
        <p:spPr>
          <a:xfrm rot="10800000" flipH="1">
            <a:off x="2150783" y="5305066"/>
            <a:ext cx="10041208" cy="1549068"/>
          </a:xfrm>
          <a:custGeom>
            <a:avLst/>
            <a:gdLst/>
            <a:ahLst/>
            <a:cxnLst/>
            <a:rect l="l" t="t" r="r" b="b"/>
            <a:pathLst>
              <a:path w="81279" h="12539" extrusionOk="0">
                <a:moveTo>
                  <a:pt x="1" y="0"/>
                </a:moveTo>
                <a:cubicBezTo>
                  <a:pt x="1590" y="2759"/>
                  <a:pt x="4422" y="4907"/>
                  <a:pt x="7696" y="5713"/>
                </a:cubicBezTo>
                <a:cubicBezTo>
                  <a:pt x="8992" y="6033"/>
                  <a:pt x="10311" y="6152"/>
                  <a:pt x="11643" y="6152"/>
                </a:cubicBezTo>
                <a:cubicBezTo>
                  <a:pt x="14274" y="6152"/>
                  <a:pt x="16951" y="5688"/>
                  <a:pt x="19583" y="5398"/>
                </a:cubicBezTo>
                <a:cubicBezTo>
                  <a:pt x="21130" y="5228"/>
                  <a:pt x="22713" y="5129"/>
                  <a:pt x="24295" y="5129"/>
                </a:cubicBezTo>
                <a:cubicBezTo>
                  <a:pt x="29290" y="5129"/>
                  <a:pt x="34274" y="6118"/>
                  <a:pt x="38099" y="8980"/>
                </a:cubicBezTo>
                <a:cubicBezTo>
                  <a:pt x="39319" y="9892"/>
                  <a:pt x="40542" y="11037"/>
                  <a:pt x="42110" y="11091"/>
                </a:cubicBezTo>
                <a:cubicBezTo>
                  <a:pt x="42148" y="11093"/>
                  <a:pt x="42186" y="11093"/>
                  <a:pt x="42223" y="11093"/>
                </a:cubicBezTo>
                <a:cubicBezTo>
                  <a:pt x="42979" y="11093"/>
                  <a:pt x="43714" y="10841"/>
                  <a:pt x="44422" y="10590"/>
                </a:cubicBezTo>
                <a:cubicBezTo>
                  <a:pt x="47739" y="9424"/>
                  <a:pt x="51053" y="8255"/>
                  <a:pt x="54367" y="7089"/>
                </a:cubicBezTo>
                <a:cubicBezTo>
                  <a:pt x="55665" y="6632"/>
                  <a:pt x="56996" y="6168"/>
                  <a:pt x="58385" y="6140"/>
                </a:cubicBezTo>
                <a:cubicBezTo>
                  <a:pt x="58425" y="6139"/>
                  <a:pt x="58464" y="6139"/>
                  <a:pt x="58504" y="6139"/>
                </a:cubicBezTo>
                <a:cubicBezTo>
                  <a:pt x="61351" y="6139"/>
                  <a:pt x="63808" y="7925"/>
                  <a:pt x="66058" y="9556"/>
                </a:cubicBezTo>
                <a:cubicBezTo>
                  <a:pt x="68104" y="11040"/>
                  <a:pt x="70476" y="12538"/>
                  <a:pt x="73013" y="12538"/>
                </a:cubicBezTo>
                <a:cubicBezTo>
                  <a:pt x="73303" y="12538"/>
                  <a:pt x="73595" y="12518"/>
                  <a:pt x="73889" y="12477"/>
                </a:cubicBezTo>
                <a:cubicBezTo>
                  <a:pt x="76979" y="12047"/>
                  <a:pt x="78954" y="9441"/>
                  <a:pt x="81279" y="7408"/>
                </a:cubicBezTo>
                <a:lnTo>
                  <a:pt x="812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6" name="Google Shape;166;p22"/>
          <p:cNvGrpSpPr/>
          <p:nvPr/>
        </p:nvGrpSpPr>
        <p:grpSpPr>
          <a:xfrm flipH="1">
            <a:off x="9414978" y="2502894"/>
            <a:ext cx="1646789" cy="1580004"/>
            <a:chOff x="678450" y="2621563"/>
            <a:chExt cx="1235092" cy="1185003"/>
          </a:xfrm>
        </p:grpSpPr>
        <p:sp>
          <p:nvSpPr>
            <p:cNvPr id="167" name="Google Shape;167;p22"/>
            <p:cNvSpPr/>
            <p:nvPr/>
          </p:nvSpPr>
          <p:spPr>
            <a:xfrm>
              <a:off x="1256048" y="3389155"/>
              <a:ext cx="657495" cy="417411"/>
            </a:xfrm>
            <a:custGeom>
              <a:avLst/>
              <a:gdLst/>
              <a:ahLst/>
              <a:cxnLst/>
              <a:rect l="l" t="t" r="r" b="b"/>
              <a:pathLst>
                <a:path w="20956" h="13305" extrusionOk="0">
                  <a:moveTo>
                    <a:pt x="7016" y="1"/>
                  </a:moveTo>
                  <a:cubicBezTo>
                    <a:pt x="4747" y="1"/>
                    <a:pt x="3236" y="3460"/>
                    <a:pt x="3236" y="3460"/>
                  </a:cubicBezTo>
                  <a:lnTo>
                    <a:pt x="1" y="13305"/>
                  </a:lnTo>
                  <a:lnTo>
                    <a:pt x="20956" y="13305"/>
                  </a:lnTo>
                  <a:cubicBezTo>
                    <a:pt x="20956" y="13305"/>
                    <a:pt x="20956" y="10349"/>
                    <a:pt x="19830" y="8804"/>
                  </a:cubicBezTo>
                  <a:cubicBezTo>
                    <a:pt x="19541" y="8408"/>
                    <a:pt x="19170" y="8260"/>
                    <a:pt x="18777" y="8260"/>
                  </a:cubicBezTo>
                  <a:cubicBezTo>
                    <a:pt x="17636" y="8260"/>
                    <a:pt x="16312" y="9505"/>
                    <a:pt x="16312" y="9505"/>
                  </a:cubicBezTo>
                  <a:cubicBezTo>
                    <a:pt x="16312" y="9505"/>
                    <a:pt x="19268" y="5570"/>
                    <a:pt x="15329" y="2474"/>
                  </a:cubicBezTo>
                  <a:cubicBezTo>
                    <a:pt x="14630" y="1925"/>
                    <a:pt x="13976" y="1700"/>
                    <a:pt x="13372" y="1700"/>
                  </a:cubicBezTo>
                  <a:cubicBezTo>
                    <a:pt x="10809" y="1700"/>
                    <a:pt x="9158" y="5764"/>
                    <a:pt x="8896" y="6453"/>
                  </a:cubicBezTo>
                  <a:lnTo>
                    <a:pt x="8896" y="6453"/>
                  </a:lnTo>
                  <a:cubicBezTo>
                    <a:pt x="9152" y="5741"/>
                    <a:pt x="10596" y="1386"/>
                    <a:pt x="8016" y="225"/>
                  </a:cubicBezTo>
                  <a:cubicBezTo>
                    <a:pt x="7669" y="69"/>
                    <a:pt x="7335" y="1"/>
                    <a:pt x="7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678450" y="2621563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9" name="Google Shape;169;p22"/>
          <p:cNvSpPr txBox="1">
            <a:spLocks noGrp="1"/>
          </p:cNvSpPr>
          <p:nvPr>
            <p:ph type="subTitle" idx="3"/>
          </p:nvPr>
        </p:nvSpPr>
        <p:spPr>
          <a:xfrm>
            <a:off x="3651600" y="1441567"/>
            <a:ext cx="4888800" cy="7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hasCustomPrompt="1"/>
          </p:nvPr>
        </p:nvSpPr>
        <p:spPr>
          <a:xfrm>
            <a:off x="961000" y="2335400"/>
            <a:ext cx="10270000" cy="21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71" name="Google Shape;171;p22"/>
          <p:cNvGrpSpPr/>
          <p:nvPr/>
        </p:nvGrpSpPr>
        <p:grpSpPr>
          <a:xfrm>
            <a:off x="527200" y="-1823967"/>
            <a:ext cx="2515067" cy="6016267"/>
            <a:chOff x="1126925" y="-113950"/>
            <a:chExt cx="1886300" cy="4512200"/>
          </a:xfrm>
        </p:grpSpPr>
        <p:sp>
          <p:nvSpPr>
            <p:cNvPr id="172" name="Google Shape;172;p22"/>
            <p:cNvSpPr/>
            <p:nvPr/>
          </p:nvSpPr>
          <p:spPr>
            <a:xfrm>
              <a:off x="1126925" y="3910250"/>
              <a:ext cx="1799600" cy="488000"/>
            </a:xfrm>
            <a:custGeom>
              <a:avLst/>
              <a:gdLst/>
              <a:ahLst/>
              <a:cxnLst/>
              <a:rect l="l" t="t" r="r" b="b"/>
              <a:pathLst>
                <a:path w="71984" h="19520" extrusionOk="0">
                  <a:moveTo>
                    <a:pt x="17190" y="1"/>
                  </a:moveTo>
                  <a:cubicBezTo>
                    <a:pt x="12418" y="1"/>
                    <a:pt x="10539" y="4482"/>
                    <a:pt x="9962" y="8531"/>
                  </a:cubicBezTo>
                  <a:cubicBezTo>
                    <a:pt x="9300" y="8362"/>
                    <a:pt x="8672" y="8283"/>
                    <a:pt x="8078" y="8283"/>
                  </a:cubicBezTo>
                  <a:cubicBezTo>
                    <a:pt x="2577" y="8283"/>
                    <a:pt x="0" y="15025"/>
                    <a:pt x="129" y="18940"/>
                  </a:cubicBezTo>
                  <a:lnTo>
                    <a:pt x="71984" y="19520"/>
                  </a:lnTo>
                  <a:cubicBezTo>
                    <a:pt x="70667" y="18406"/>
                    <a:pt x="68571" y="17576"/>
                    <a:pt x="66588" y="17576"/>
                  </a:cubicBezTo>
                  <a:cubicBezTo>
                    <a:pt x="65740" y="17576"/>
                    <a:pt x="64912" y="17728"/>
                    <a:pt x="64176" y="18074"/>
                  </a:cubicBezTo>
                  <a:cubicBezTo>
                    <a:pt x="62194" y="14804"/>
                    <a:pt x="58855" y="12146"/>
                    <a:pt x="55320" y="12146"/>
                  </a:cubicBezTo>
                  <a:cubicBezTo>
                    <a:pt x="53697" y="12146"/>
                    <a:pt x="52034" y="12706"/>
                    <a:pt x="50441" y="14025"/>
                  </a:cubicBezTo>
                  <a:cubicBezTo>
                    <a:pt x="49814" y="12875"/>
                    <a:pt x="48731" y="11723"/>
                    <a:pt x="47468" y="11723"/>
                  </a:cubicBezTo>
                  <a:cubicBezTo>
                    <a:pt x="46987" y="11723"/>
                    <a:pt x="46479" y="11891"/>
                    <a:pt x="45960" y="12290"/>
                  </a:cubicBezTo>
                  <a:cubicBezTo>
                    <a:pt x="43935" y="7953"/>
                    <a:pt x="42056" y="6218"/>
                    <a:pt x="37574" y="4773"/>
                  </a:cubicBezTo>
                  <a:cubicBezTo>
                    <a:pt x="35983" y="4263"/>
                    <a:pt x="34419" y="3922"/>
                    <a:pt x="32920" y="3922"/>
                  </a:cubicBezTo>
                  <a:cubicBezTo>
                    <a:pt x="31016" y="3922"/>
                    <a:pt x="29217" y="4473"/>
                    <a:pt x="27599" y="5929"/>
                  </a:cubicBezTo>
                  <a:cubicBezTo>
                    <a:pt x="25575" y="1592"/>
                    <a:pt x="21817" y="1"/>
                    <a:pt x="17190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1213625" y="3816300"/>
              <a:ext cx="1799600" cy="487975"/>
            </a:xfrm>
            <a:custGeom>
              <a:avLst/>
              <a:gdLst/>
              <a:ahLst/>
              <a:cxnLst/>
              <a:rect l="l" t="t" r="r" b="b"/>
              <a:pathLst>
                <a:path w="71984" h="19519" extrusionOk="0">
                  <a:moveTo>
                    <a:pt x="17190" y="1"/>
                  </a:moveTo>
                  <a:cubicBezTo>
                    <a:pt x="12420" y="1"/>
                    <a:pt x="10541" y="4482"/>
                    <a:pt x="9962" y="8531"/>
                  </a:cubicBezTo>
                  <a:cubicBezTo>
                    <a:pt x="9300" y="8362"/>
                    <a:pt x="8672" y="8283"/>
                    <a:pt x="8078" y="8283"/>
                  </a:cubicBezTo>
                  <a:cubicBezTo>
                    <a:pt x="2578" y="8283"/>
                    <a:pt x="0" y="15025"/>
                    <a:pt x="131" y="18939"/>
                  </a:cubicBezTo>
                  <a:lnTo>
                    <a:pt x="71983" y="19519"/>
                  </a:lnTo>
                  <a:cubicBezTo>
                    <a:pt x="70667" y="18405"/>
                    <a:pt x="68570" y="17574"/>
                    <a:pt x="66588" y="17574"/>
                  </a:cubicBezTo>
                  <a:cubicBezTo>
                    <a:pt x="65740" y="17574"/>
                    <a:pt x="64913" y="17726"/>
                    <a:pt x="64177" y="18073"/>
                  </a:cubicBezTo>
                  <a:cubicBezTo>
                    <a:pt x="62195" y="14803"/>
                    <a:pt x="58856" y="12144"/>
                    <a:pt x="55322" y="12144"/>
                  </a:cubicBezTo>
                  <a:cubicBezTo>
                    <a:pt x="53699" y="12144"/>
                    <a:pt x="52035" y="12705"/>
                    <a:pt x="50442" y="14025"/>
                  </a:cubicBezTo>
                  <a:cubicBezTo>
                    <a:pt x="49814" y="12875"/>
                    <a:pt x="48732" y="11723"/>
                    <a:pt x="47469" y="11723"/>
                  </a:cubicBezTo>
                  <a:cubicBezTo>
                    <a:pt x="46988" y="11723"/>
                    <a:pt x="46480" y="11891"/>
                    <a:pt x="45961" y="12290"/>
                  </a:cubicBezTo>
                  <a:cubicBezTo>
                    <a:pt x="43936" y="7953"/>
                    <a:pt x="42057" y="6218"/>
                    <a:pt x="37576" y="4773"/>
                  </a:cubicBezTo>
                  <a:cubicBezTo>
                    <a:pt x="35983" y="4263"/>
                    <a:pt x="34419" y="3922"/>
                    <a:pt x="32920" y="3922"/>
                  </a:cubicBezTo>
                  <a:cubicBezTo>
                    <a:pt x="31016" y="3922"/>
                    <a:pt x="29217" y="4473"/>
                    <a:pt x="27600" y="5929"/>
                  </a:cubicBezTo>
                  <a:cubicBezTo>
                    <a:pt x="25575" y="1592"/>
                    <a:pt x="21817" y="1"/>
                    <a:pt x="17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2601675" y="4146050"/>
              <a:ext cx="33925" cy="38625"/>
            </a:xfrm>
            <a:custGeom>
              <a:avLst/>
              <a:gdLst/>
              <a:ahLst/>
              <a:cxnLst/>
              <a:rect l="l" t="t" r="r" b="b"/>
              <a:pathLst>
                <a:path w="1357" h="1545" extrusionOk="0">
                  <a:moveTo>
                    <a:pt x="1131" y="196"/>
                  </a:moveTo>
                  <a:cubicBezTo>
                    <a:pt x="1136" y="223"/>
                    <a:pt x="1142" y="250"/>
                    <a:pt x="1146" y="277"/>
                  </a:cubicBezTo>
                  <a:lnTo>
                    <a:pt x="1146" y="277"/>
                  </a:lnTo>
                  <a:cubicBezTo>
                    <a:pt x="1139" y="280"/>
                    <a:pt x="1132" y="283"/>
                    <a:pt x="1127" y="286"/>
                  </a:cubicBezTo>
                  <a:lnTo>
                    <a:pt x="1127" y="286"/>
                  </a:lnTo>
                  <a:cubicBezTo>
                    <a:pt x="1122" y="272"/>
                    <a:pt x="1116" y="258"/>
                    <a:pt x="1110" y="244"/>
                  </a:cubicBezTo>
                  <a:lnTo>
                    <a:pt x="1110" y="244"/>
                  </a:lnTo>
                  <a:cubicBezTo>
                    <a:pt x="1117" y="227"/>
                    <a:pt x="1124" y="211"/>
                    <a:pt x="1131" y="196"/>
                  </a:cubicBezTo>
                  <a:close/>
                  <a:moveTo>
                    <a:pt x="966" y="254"/>
                  </a:moveTo>
                  <a:cubicBezTo>
                    <a:pt x="966" y="255"/>
                    <a:pt x="967" y="257"/>
                    <a:pt x="968" y="258"/>
                  </a:cubicBezTo>
                  <a:lnTo>
                    <a:pt x="968" y="258"/>
                  </a:lnTo>
                  <a:cubicBezTo>
                    <a:pt x="951" y="304"/>
                    <a:pt x="937" y="351"/>
                    <a:pt x="927" y="400"/>
                  </a:cubicBezTo>
                  <a:lnTo>
                    <a:pt x="927" y="400"/>
                  </a:lnTo>
                  <a:cubicBezTo>
                    <a:pt x="926" y="396"/>
                    <a:pt x="925" y="393"/>
                    <a:pt x="924" y="389"/>
                  </a:cubicBezTo>
                  <a:lnTo>
                    <a:pt x="924" y="389"/>
                  </a:lnTo>
                  <a:cubicBezTo>
                    <a:pt x="934" y="342"/>
                    <a:pt x="947" y="297"/>
                    <a:pt x="966" y="254"/>
                  </a:cubicBezTo>
                  <a:close/>
                  <a:moveTo>
                    <a:pt x="766" y="338"/>
                  </a:moveTo>
                  <a:lnTo>
                    <a:pt x="766" y="338"/>
                  </a:lnTo>
                  <a:cubicBezTo>
                    <a:pt x="771" y="354"/>
                    <a:pt x="776" y="370"/>
                    <a:pt x="780" y="386"/>
                  </a:cubicBezTo>
                  <a:lnTo>
                    <a:pt x="780" y="386"/>
                  </a:lnTo>
                  <a:cubicBezTo>
                    <a:pt x="759" y="477"/>
                    <a:pt x="754" y="573"/>
                    <a:pt x="758" y="672"/>
                  </a:cubicBezTo>
                  <a:lnTo>
                    <a:pt x="758" y="672"/>
                  </a:lnTo>
                  <a:cubicBezTo>
                    <a:pt x="753" y="648"/>
                    <a:pt x="748" y="624"/>
                    <a:pt x="743" y="601"/>
                  </a:cubicBezTo>
                  <a:lnTo>
                    <a:pt x="743" y="601"/>
                  </a:lnTo>
                  <a:cubicBezTo>
                    <a:pt x="736" y="510"/>
                    <a:pt x="741" y="422"/>
                    <a:pt x="766" y="338"/>
                  </a:cubicBezTo>
                  <a:close/>
                  <a:moveTo>
                    <a:pt x="479" y="228"/>
                  </a:moveTo>
                  <a:cubicBezTo>
                    <a:pt x="503" y="228"/>
                    <a:pt x="526" y="306"/>
                    <a:pt x="543" y="364"/>
                  </a:cubicBezTo>
                  <a:cubicBezTo>
                    <a:pt x="563" y="427"/>
                    <a:pt x="577" y="492"/>
                    <a:pt x="592" y="556"/>
                  </a:cubicBezTo>
                  <a:lnTo>
                    <a:pt x="592" y="556"/>
                  </a:lnTo>
                  <a:cubicBezTo>
                    <a:pt x="594" y="802"/>
                    <a:pt x="696" y="1068"/>
                    <a:pt x="738" y="1310"/>
                  </a:cubicBezTo>
                  <a:lnTo>
                    <a:pt x="738" y="1310"/>
                  </a:lnTo>
                  <a:cubicBezTo>
                    <a:pt x="586" y="1014"/>
                    <a:pt x="370" y="640"/>
                    <a:pt x="442" y="304"/>
                  </a:cubicBezTo>
                  <a:cubicBezTo>
                    <a:pt x="455" y="249"/>
                    <a:pt x="467" y="228"/>
                    <a:pt x="479" y="228"/>
                  </a:cubicBezTo>
                  <a:close/>
                  <a:moveTo>
                    <a:pt x="1190" y="0"/>
                  </a:moveTo>
                  <a:cubicBezTo>
                    <a:pt x="1155" y="0"/>
                    <a:pt x="1111" y="15"/>
                    <a:pt x="1099" y="28"/>
                  </a:cubicBezTo>
                  <a:cubicBezTo>
                    <a:pt x="1078" y="54"/>
                    <a:pt x="1058" y="82"/>
                    <a:pt x="1040" y="110"/>
                  </a:cubicBezTo>
                  <a:lnTo>
                    <a:pt x="1040" y="110"/>
                  </a:lnTo>
                  <a:cubicBezTo>
                    <a:pt x="1039" y="108"/>
                    <a:pt x="1037" y="106"/>
                    <a:pt x="1036" y="103"/>
                  </a:cubicBezTo>
                  <a:cubicBezTo>
                    <a:pt x="1028" y="92"/>
                    <a:pt x="1012" y="87"/>
                    <a:pt x="995" y="87"/>
                  </a:cubicBezTo>
                  <a:cubicBezTo>
                    <a:pt x="958" y="87"/>
                    <a:pt x="910" y="107"/>
                    <a:pt x="898" y="125"/>
                  </a:cubicBezTo>
                  <a:cubicBezTo>
                    <a:pt x="882" y="145"/>
                    <a:pt x="869" y="166"/>
                    <a:pt x="856" y="188"/>
                  </a:cubicBezTo>
                  <a:lnTo>
                    <a:pt x="856" y="188"/>
                  </a:lnTo>
                  <a:cubicBezTo>
                    <a:pt x="854" y="182"/>
                    <a:pt x="851" y="176"/>
                    <a:pt x="849" y="170"/>
                  </a:cubicBezTo>
                  <a:lnTo>
                    <a:pt x="849" y="170"/>
                  </a:lnTo>
                  <a:cubicBezTo>
                    <a:pt x="849" y="170"/>
                    <a:pt x="849" y="170"/>
                    <a:pt x="849" y="170"/>
                  </a:cubicBezTo>
                  <a:lnTo>
                    <a:pt x="849" y="170"/>
                  </a:lnTo>
                  <a:cubicBezTo>
                    <a:pt x="849" y="170"/>
                    <a:pt x="849" y="170"/>
                    <a:pt x="848" y="170"/>
                  </a:cubicBezTo>
                  <a:lnTo>
                    <a:pt x="848" y="170"/>
                  </a:lnTo>
                  <a:cubicBezTo>
                    <a:pt x="847" y="167"/>
                    <a:pt x="846" y="165"/>
                    <a:pt x="845" y="162"/>
                  </a:cubicBezTo>
                  <a:cubicBezTo>
                    <a:pt x="838" y="146"/>
                    <a:pt x="820" y="140"/>
                    <a:pt x="799" y="140"/>
                  </a:cubicBezTo>
                  <a:cubicBezTo>
                    <a:pt x="763" y="140"/>
                    <a:pt x="717" y="158"/>
                    <a:pt x="703" y="176"/>
                  </a:cubicBezTo>
                  <a:cubicBezTo>
                    <a:pt x="684" y="203"/>
                    <a:pt x="668" y="230"/>
                    <a:pt x="654" y="257"/>
                  </a:cubicBezTo>
                  <a:lnTo>
                    <a:pt x="654" y="257"/>
                  </a:lnTo>
                  <a:cubicBezTo>
                    <a:pt x="623" y="181"/>
                    <a:pt x="578" y="127"/>
                    <a:pt x="499" y="127"/>
                  </a:cubicBezTo>
                  <a:cubicBezTo>
                    <a:pt x="480" y="127"/>
                    <a:pt x="458" y="130"/>
                    <a:pt x="435" y="137"/>
                  </a:cubicBezTo>
                  <a:cubicBezTo>
                    <a:pt x="0" y="264"/>
                    <a:pt x="513" y="1180"/>
                    <a:pt x="614" y="1382"/>
                  </a:cubicBezTo>
                  <a:cubicBezTo>
                    <a:pt x="622" y="1395"/>
                    <a:pt x="641" y="1400"/>
                    <a:pt x="663" y="1400"/>
                  </a:cubicBezTo>
                  <a:cubicBezTo>
                    <a:pt x="693" y="1400"/>
                    <a:pt x="729" y="1390"/>
                    <a:pt x="748" y="1379"/>
                  </a:cubicBezTo>
                  <a:lnTo>
                    <a:pt x="748" y="1379"/>
                  </a:lnTo>
                  <a:cubicBezTo>
                    <a:pt x="751" y="1403"/>
                    <a:pt x="753" y="1428"/>
                    <a:pt x="754" y="1452"/>
                  </a:cubicBezTo>
                  <a:cubicBezTo>
                    <a:pt x="756" y="1452"/>
                    <a:pt x="758" y="1451"/>
                    <a:pt x="761" y="1451"/>
                  </a:cubicBezTo>
                  <a:lnTo>
                    <a:pt x="761" y="1451"/>
                  </a:lnTo>
                  <a:cubicBezTo>
                    <a:pt x="761" y="1451"/>
                    <a:pt x="761" y="1452"/>
                    <a:pt x="761" y="1452"/>
                  </a:cubicBezTo>
                  <a:cubicBezTo>
                    <a:pt x="763" y="1467"/>
                    <a:pt x="784" y="1473"/>
                    <a:pt x="809" y="1473"/>
                  </a:cubicBezTo>
                  <a:cubicBezTo>
                    <a:pt x="851" y="1473"/>
                    <a:pt x="905" y="1455"/>
                    <a:pt x="903" y="1429"/>
                  </a:cubicBezTo>
                  <a:cubicBezTo>
                    <a:pt x="901" y="1396"/>
                    <a:pt x="898" y="1363"/>
                    <a:pt x="893" y="1329"/>
                  </a:cubicBezTo>
                  <a:lnTo>
                    <a:pt x="893" y="1329"/>
                  </a:lnTo>
                  <a:cubicBezTo>
                    <a:pt x="900" y="1353"/>
                    <a:pt x="907" y="1377"/>
                    <a:pt x="914" y="1400"/>
                  </a:cubicBezTo>
                  <a:cubicBezTo>
                    <a:pt x="919" y="1414"/>
                    <a:pt x="940" y="1420"/>
                    <a:pt x="964" y="1420"/>
                  </a:cubicBezTo>
                  <a:cubicBezTo>
                    <a:pt x="975" y="1420"/>
                    <a:pt x="987" y="1419"/>
                    <a:pt x="998" y="1417"/>
                  </a:cubicBezTo>
                  <a:lnTo>
                    <a:pt x="998" y="1417"/>
                  </a:lnTo>
                  <a:cubicBezTo>
                    <a:pt x="1006" y="1453"/>
                    <a:pt x="1014" y="1488"/>
                    <a:pt x="1021" y="1522"/>
                  </a:cubicBezTo>
                  <a:cubicBezTo>
                    <a:pt x="1025" y="1538"/>
                    <a:pt x="1045" y="1544"/>
                    <a:pt x="1070" y="1544"/>
                  </a:cubicBezTo>
                  <a:cubicBezTo>
                    <a:pt x="1110" y="1544"/>
                    <a:pt x="1159" y="1527"/>
                    <a:pt x="1163" y="1502"/>
                  </a:cubicBezTo>
                  <a:lnTo>
                    <a:pt x="1163" y="1502"/>
                  </a:lnTo>
                  <a:cubicBezTo>
                    <a:pt x="1164" y="1502"/>
                    <a:pt x="1165" y="1502"/>
                    <a:pt x="1166" y="1502"/>
                  </a:cubicBezTo>
                  <a:cubicBezTo>
                    <a:pt x="1165" y="1498"/>
                    <a:pt x="1164" y="1495"/>
                    <a:pt x="1163" y="1491"/>
                  </a:cubicBezTo>
                  <a:lnTo>
                    <a:pt x="1163" y="1491"/>
                  </a:lnTo>
                  <a:cubicBezTo>
                    <a:pt x="1164" y="1434"/>
                    <a:pt x="1167" y="1376"/>
                    <a:pt x="1171" y="1316"/>
                  </a:cubicBezTo>
                  <a:lnTo>
                    <a:pt x="1171" y="1316"/>
                  </a:lnTo>
                  <a:cubicBezTo>
                    <a:pt x="1207" y="1313"/>
                    <a:pt x="1248" y="1299"/>
                    <a:pt x="1252" y="1279"/>
                  </a:cubicBezTo>
                  <a:cubicBezTo>
                    <a:pt x="1324" y="864"/>
                    <a:pt x="1356" y="432"/>
                    <a:pt x="1235" y="22"/>
                  </a:cubicBezTo>
                  <a:cubicBezTo>
                    <a:pt x="1230" y="6"/>
                    <a:pt x="1212" y="0"/>
                    <a:pt x="1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2513475" y="4028625"/>
              <a:ext cx="168500" cy="126400"/>
            </a:xfrm>
            <a:custGeom>
              <a:avLst/>
              <a:gdLst/>
              <a:ahLst/>
              <a:cxnLst/>
              <a:rect l="l" t="t" r="r" b="b"/>
              <a:pathLst>
                <a:path w="6740" h="5056" extrusionOk="0">
                  <a:moveTo>
                    <a:pt x="1014" y="1405"/>
                  </a:moveTo>
                  <a:cubicBezTo>
                    <a:pt x="1240" y="1405"/>
                    <a:pt x="1511" y="1565"/>
                    <a:pt x="1650" y="1643"/>
                  </a:cubicBezTo>
                  <a:cubicBezTo>
                    <a:pt x="2035" y="1859"/>
                    <a:pt x="2374" y="2161"/>
                    <a:pt x="2697" y="2457"/>
                  </a:cubicBezTo>
                  <a:cubicBezTo>
                    <a:pt x="3396" y="3102"/>
                    <a:pt x="3963" y="3906"/>
                    <a:pt x="4313" y="4789"/>
                  </a:cubicBezTo>
                  <a:lnTo>
                    <a:pt x="4313" y="4789"/>
                  </a:lnTo>
                  <a:cubicBezTo>
                    <a:pt x="3594" y="4435"/>
                    <a:pt x="2745" y="4389"/>
                    <a:pt x="2084" y="3898"/>
                  </a:cubicBezTo>
                  <a:cubicBezTo>
                    <a:pt x="1492" y="3460"/>
                    <a:pt x="858" y="2809"/>
                    <a:pt x="657" y="2087"/>
                  </a:cubicBezTo>
                  <a:cubicBezTo>
                    <a:pt x="614" y="1932"/>
                    <a:pt x="639" y="1782"/>
                    <a:pt x="696" y="1633"/>
                  </a:cubicBezTo>
                  <a:cubicBezTo>
                    <a:pt x="759" y="1463"/>
                    <a:pt x="878" y="1405"/>
                    <a:pt x="1014" y="1405"/>
                  </a:cubicBezTo>
                  <a:close/>
                  <a:moveTo>
                    <a:pt x="5715" y="85"/>
                  </a:moveTo>
                  <a:cubicBezTo>
                    <a:pt x="5799" y="85"/>
                    <a:pt x="5886" y="102"/>
                    <a:pt x="5975" y="140"/>
                  </a:cubicBezTo>
                  <a:cubicBezTo>
                    <a:pt x="6302" y="278"/>
                    <a:pt x="6288" y="760"/>
                    <a:pt x="6266" y="1045"/>
                  </a:cubicBezTo>
                  <a:cubicBezTo>
                    <a:pt x="6209" y="1885"/>
                    <a:pt x="5818" y="2731"/>
                    <a:pt x="5471" y="3485"/>
                  </a:cubicBezTo>
                  <a:cubicBezTo>
                    <a:pt x="5338" y="3773"/>
                    <a:pt x="5195" y="4055"/>
                    <a:pt x="5044" y="4335"/>
                  </a:cubicBezTo>
                  <a:cubicBezTo>
                    <a:pt x="4950" y="4508"/>
                    <a:pt x="4667" y="4760"/>
                    <a:pt x="4572" y="4935"/>
                  </a:cubicBezTo>
                  <a:lnTo>
                    <a:pt x="4572" y="4935"/>
                  </a:lnTo>
                  <a:cubicBezTo>
                    <a:pt x="4517" y="4899"/>
                    <a:pt x="4460" y="4866"/>
                    <a:pt x="4403" y="4835"/>
                  </a:cubicBezTo>
                  <a:lnTo>
                    <a:pt x="4403" y="4835"/>
                  </a:lnTo>
                  <a:cubicBezTo>
                    <a:pt x="4439" y="4830"/>
                    <a:pt x="4472" y="4814"/>
                    <a:pt x="4468" y="4795"/>
                  </a:cubicBezTo>
                  <a:cubicBezTo>
                    <a:pt x="4129" y="3658"/>
                    <a:pt x="4029" y="2405"/>
                    <a:pt x="4518" y="1298"/>
                  </a:cubicBezTo>
                  <a:cubicBezTo>
                    <a:pt x="4707" y="866"/>
                    <a:pt x="5147" y="85"/>
                    <a:pt x="5715" y="85"/>
                  </a:cubicBezTo>
                  <a:close/>
                  <a:moveTo>
                    <a:pt x="5812" y="0"/>
                  </a:moveTo>
                  <a:cubicBezTo>
                    <a:pt x="5432" y="0"/>
                    <a:pt x="4998" y="332"/>
                    <a:pt x="4814" y="576"/>
                  </a:cubicBezTo>
                  <a:cubicBezTo>
                    <a:pt x="4028" y="1620"/>
                    <a:pt x="3912" y="2885"/>
                    <a:pt x="4151" y="4121"/>
                  </a:cubicBezTo>
                  <a:lnTo>
                    <a:pt x="4151" y="4121"/>
                  </a:lnTo>
                  <a:cubicBezTo>
                    <a:pt x="3715" y="3321"/>
                    <a:pt x="3105" y="2634"/>
                    <a:pt x="2398" y="2047"/>
                  </a:cubicBezTo>
                  <a:cubicBezTo>
                    <a:pt x="2125" y="1820"/>
                    <a:pt x="1540" y="1321"/>
                    <a:pt x="1067" y="1321"/>
                  </a:cubicBezTo>
                  <a:cubicBezTo>
                    <a:pt x="963" y="1321"/>
                    <a:pt x="865" y="1345"/>
                    <a:pt x="776" y="1402"/>
                  </a:cubicBezTo>
                  <a:cubicBezTo>
                    <a:pt x="0" y="1892"/>
                    <a:pt x="954" y="2975"/>
                    <a:pt x="1337" y="3382"/>
                  </a:cubicBezTo>
                  <a:cubicBezTo>
                    <a:pt x="1616" y="3676"/>
                    <a:pt x="1924" y="3931"/>
                    <a:pt x="2268" y="4143"/>
                  </a:cubicBezTo>
                  <a:cubicBezTo>
                    <a:pt x="2973" y="4577"/>
                    <a:pt x="3859" y="4538"/>
                    <a:pt x="4543" y="5042"/>
                  </a:cubicBezTo>
                  <a:cubicBezTo>
                    <a:pt x="4544" y="5042"/>
                    <a:pt x="4544" y="5043"/>
                    <a:pt x="4544" y="5043"/>
                  </a:cubicBezTo>
                  <a:lnTo>
                    <a:pt x="4544" y="5043"/>
                  </a:lnTo>
                  <a:cubicBezTo>
                    <a:pt x="4552" y="5052"/>
                    <a:pt x="4571" y="5056"/>
                    <a:pt x="4593" y="5056"/>
                  </a:cubicBezTo>
                  <a:cubicBezTo>
                    <a:pt x="4634" y="5056"/>
                    <a:pt x="4685" y="5040"/>
                    <a:pt x="4685" y="5014"/>
                  </a:cubicBezTo>
                  <a:cubicBezTo>
                    <a:pt x="4685" y="4968"/>
                    <a:pt x="5025" y="4605"/>
                    <a:pt x="5068" y="4537"/>
                  </a:cubicBezTo>
                  <a:cubicBezTo>
                    <a:pt x="5163" y="4381"/>
                    <a:pt x="5246" y="4219"/>
                    <a:pt x="5331" y="4059"/>
                  </a:cubicBezTo>
                  <a:cubicBezTo>
                    <a:pt x="5566" y="3608"/>
                    <a:pt x="5773" y="3141"/>
                    <a:pt x="5959" y="2668"/>
                  </a:cubicBezTo>
                  <a:cubicBezTo>
                    <a:pt x="6209" y="2041"/>
                    <a:pt x="6739" y="820"/>
                    <a:pt x="6230" y="197"/>
                  </a:cubicBezTo>
                  <a:cubicBezTo>
                    <a:pt x="6114" y="56"/>
                    <a:pt x="5968" y="0"/>
                    <a:pt x="5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2621325" y="-113950"/>
              <a:ext cx="3450" cy="4280175"/>
            </a:xfrm>
            <a:custGeom>
              <a:avLst/>
              <a:gdLst/>
              <a:ahLst/>
              <a:cxnLst/>
              <a:rect l="l" t="t" r="r" b="b"/>
              <a:pathLst>
                <a:path w="138" h="171207" extrusionOk="0">
                  <a:moveTo>
                    <a:pt x="28" y="0"/>
                  </a:moveTo>
                  <a:cubicBezTo>
                    <a:pt x="12" y="0"/>
                    <a:pt x="0" y="4"/>
                    <a:pt x="0" y="13"/>
                  </a:cubicBezTo>
                  <a:lnTo>
                    <a:pt x="0" y="8319"/>
                  </a:lnTo>
                  <a:lnTo>
                    <a:pt x="0" y="29996"/>
                  </a:lnTo>
                  <a:lnTo>
                    <a:pt x="0" y="60187"/>
                  </a:lnTo>
                  <a:lnTo>
                    <a:pt x="0" y="94033"/>
                  </a:lnTo>
                  <a:lnTo>
                    <a:pt x="0" y="126679"/>
                  </a:lnTo>
                  <a:lnTo>
                    <a:pt x="0" y="153262"/>
                  </a:lnTo>
                  <a:lnTo>
                    <a:pt x="0" y="168927"/>
                  </a:lnTo>
                  <a:lnTo>
                    <a:pt x="0" y="171149"/>
                  </a:lnTo>
                  <a:cubicBezTo>
                    <a:pt x="0" y="171183"/>
                    <a:pt x="69" y="171207"/>
                    <a:pt x="109" y="171207"/>
                  </a:cubicBezTo>
                  <a:cubicBezTo>
                    <a:pt x="126" y="171207"/>
                    <a:pt x="137" y="171203"/>
                    <a:pt x="137" y="171194"/>
                  </a:cubicBezTo>
                  <a:lnTo>
                    <a:pt x="137" y="162888"/>
                  </a:lnTo>
                  <a:lnTo>
                    <a:pt x="137" y="141210"/>
                  </a:lnTo>
                  <a:lnTo>
                    <a:pt x="137" y="111020"/>
                  </a:lnTo>
                  <a:lnTo>
                    <a:pt x="137" y="77173"/>
                  </a:lnTo>
                  <a:lnTo>
                    <a:pt x="137" y="44528"/>
                  </a:lnTo>
                  <a:lnTo>
                    <a:pt x="137" y="17944"/>
                  </a:lnTo>
                  <a:lnTo>
                    <a:pt x="137" y="2279"/>
                  </a:lnTo>
                  <a:lnTo>
                    <a:pt x="137" y="58"/>
                  </a:lnTo>
                  <a:cubicBezTo>
                    <a:pt x="137" y="24"/>
                    <a:pt x="68" y="0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" name="Google Shape;177;p22"/>
          <p:cNvGrpSpPr/>
          <p:nvPr/>
        </p:nvGrpSpPr>
        <p:grpSpPr>
          <a:xfrm>
            <a:off x="1545000" y="1036401"/>
            <a:ext cx="1650467" cy="1203967"/>
            <a:chOff x="1395825" y="1735925"/>
            <a:chExt cx="1237850" cy="902975"/>
          </a:xfrm>
        </p:grpSpPr>
        <p:sp>
          <p:nvSpPr>
            <p:cNvPr id="178" name="Google Shape;178;p22"/>
            <p:cNvSpPr/>
            <p:nvPr/>
          </p:nvSpPr>
          <p:spPr>
            <a:xfrm>
              <a:off x="1395825" y="1735925"/>
              <a:ext cx="815675" cy="590325"/>
            </a:xfrm>
            <a:custGeom>
              <a:avLst/>
              <a:gdLst/>
              <a:ahLst/>
              <a:cxnLst/>
              <a:rect l="l" t="t" r="r" b="b"/>
              <a:pathLst>
                <a:path w="32627" h="23613" extrusionOk="0">
                  <a:moveTo>
                    <a:pt x="161" y="0"/>
                  </a:moveTo>
                  <a:cubicBezTo>
                    <a:pt x="99" y="0"/>
                    <a:pt x="41" y="41"/>
                    <a:pt x="24" y="103"/>
                  </a:cubicBezTo>
                  <a:cubicBezTo>
                    <a:pt x="1" y="179"/>
                    <a:pt x="44" y="260"/>
                    <a:pt x="121" y="283"/>
                  </a:cubicBezTo>
                  <a:cubicBezTo>
                    <a:pt x="379" y="361"/>
                    <a:pt x="659" y="439"/>
                    <a:pt x="954" y="519"/>
                  </a:cubicBezTo>
                  <a:cubicBezTo>
                    <a:pt x="967" y="522"/>
                    <a:pt x="980" y="525"/>
                    <a:pt x="993" y="525"/>
                  </a:cubicBezTo>
                  <a:cubicBezTo>
                    <a:pt x="1057" y="525"/>
                    <a:pt x="1117" y="481"/>
                    <a:pt x="1132" y="418"/>
                  </a:cubicBezTo>
                  <a:cubicBezTo>
                    <a:pt x="1152" y="342"/>
                    <a:pt x="1106" y="263"/>
                    <a:pt x="1030" y="241"/>
                  </a:cubicBezTo>
                  <a:cubicBezTo>
                    <a:pt x="737" y="162"/>
                    <a:pt x="461" y="84"/>
                    <a:pt x="204" y="7"/>
                  </a:cubicBezTo>
                  <a:cubicBezTo>
                    <a:pt x="190" y="2"/>
                    <a:pt x="175" y="0"/>
                    <a:pt x="161" y="0"/>
                  </a:cubicBezTo>
                  <a:close/>
                  <a:moveTo>
                    <a:pt x="1825" y="452"/>
                  </a:moveTo>
                  <a:cubicBezTo>
                    <a:pt x="1760" y="452"/>
                    <a:pt x="1703" y="495"/>
                    <a:pt x="1687" y="562"/>
                  </a:cubicBezTo>
                  <a:cubicBezTo>
                    <a:pt x="1668" y="640"/>
                    <a:pt x="1715" y="718"/>
                    <a:pt x="1792" y="737"/>
                  </a:cubicBezTo>
                  <a:cubicBezTo>
                    <a:pt x="2063" y="806"/>
                    <a:pt x="2344" y="875"/>
                    <a:pt x="2631" y="945"/>
                  </a:cubicBezTo>
                  <a:cubicBezTo>
                    <a:pt x="2644" y="948"/>
                    <a:pt x="2654" y="949"/>
                    <a:pt x="2666" y="949"/>
                  </a:cubicBezTo>
                  <a:cubicBezTo>
                    <a:pt x="2731" y="949"/>
                    <a:pt x="2791" y="904"/>
                    <a:pt x="2805" y="839"/>
                  </a:cubicBezTo>
                  <a:cubicBezTo>
                    <a:pt x="2824" y="762"/>
                    <a:pt x="2778" y="684"/>
                    <a:pt x="2699" y="665"/>
                  </a:cubicBezTo>
                  <a:cubicBezTo>
                    <a:pt x="2411" y="595"/>
                    <a:pt x="2133" y="526"/>
                    <a:pt x="1862" y="457"/>
                  </a:cubicBezTo>
                  <a:cubicBezTo>
                    <a:pt x="1849" y="454"/>
                    <a:pt x="1837" y="452"/>
                    <a:pt x="1825" y="452"/>
                  </a:cubicBezTo>
                  <a:close/>
                  <a:moveTo>
                    <a:pt x="3505" y="867"/>
                  </a:moveTo>
                  <a:cubicBezTo>
                    <a:pt x="3440" y="867"/>
                    <a:pt x="3382" y="910"/>
                    <a:pt x="3365" y="977"/>
                  </a:cubicBezTo>
                  <a:cubicBezTo>
                    <a:pt x="3347" y="1053"/>
                    <a:pt x="3393" y="1132"/>
                    <a:pt x="3471" y="1151"/>
                  </a:cubicBezTo>
                  <a:lnTo>
                    <a:pt x="4308" y="1355"/>
                  </a:lnTo>
                  <a:cubicBezTo>
                    <a:pt x="4321" y="1358"/>
                    <a:pt x="4333" y="1361"/>
                    <a:pt x="4344" y="1361"/>
                  </a:cubicBezTo>
                  <a:cubicBezTo>
                    <a:pt x="4408" y="1361"/>
                    <a:pt x="4467" y="1315"/>
                    <a:pt x="4484" y="1251"/>
                  </a:cubicBezTo>
                  <a:cubicBezTo>
                    <a:pt x="4503" y="1173"/>
                    <a:pt x="4457" y="1095"/>
                    <a:pt x="4379" y="1076"/>
                  </a:cubicBezTo>
                  <a:lnTo>
                    <a:pt x="3540" y="871"/>
                  </a:lnTo>
                  <a:cubicBezTo>
                    <a:pt x="3528" y="868"/>
                    <a:pt x="3516" y="867"/>
                    <a:pt x="3505" y="867"/>
                  </a:cubicBezTo>
                  <a:close/>
                  <a:moveTo>
                    <a:pt x="5180" y="1280"/>
                  </a:moveTo>
                  <a:cubicBezTo>
                    <a:pt x="5117" y="1280"/>
                    <a:pt x="5058" y="1323"/>
                    <a:pt x="5042" y="1389"/>
                  </a:cubicBezTo>
                  <a:cubicBezTo>
                    <a:pt x="5022" y="1467"/>
                    <a:pt x="5069" y="1546"/>
                    <a:pt x="5146" y="1565"/>
                  </a:cubicBezTo>
                  <a:cubicBezTo>
                    <a:pt x="5422" y="1634"/>
                    <a:pt x="5700" y="1707"/>
                    <a:pt x="5980" y="1780"/>
                  </a:cubicBezTo>
                  <a:cubicBezTo>
                    <a:pt x="5993" y="1784"/>
                    <a:pt x="6003" y="1785"/>
                    <a:pt x="6016" y="1785"/>
                  </a:cubicBezTo>
                  <a:cubicBezTo>
                    <a:pt x="6080" y="1785"/>
                    <a:pt x="6138" y="1741"/>
                    <a:pt x="6157" y="1678"/>
                  </a:cubicBezTo>
                  <a:cubicBezTo>
                    <a:pt x="6178" y="1600"/>
                    <a:pt x="6131" y="1522"/>
                    <a:pt x="6055" y="1501"/>
                  </a:cubicBezTo>
                  <a:cubicBezTo>
                    <a:pt x="5773" y="1427"/>
                    <a:pt x="5495" y="1355"/>
                    <a:pt x="5217" y="1285"/>
                  </a:cubicBezTo>
                  <a:cubicBezTo>
                    <a:pt x="5205" y="1282"/>
                    <a:pt x="5193" y="1280"/>
                    <a:pt x="5180" y="1280"/>
                  </a:cubicBezTo>
                  <a:close/>
                  <a:moveTo>
                    <a:pt x="6848" y="1719"/>
                  </a:moveTo>
                  <a:cubicBezTo>
                    <a:pt x="6786" y="1719"/>
                    <a:pt x="6727" y="1761"/>
                    <a:pt x="6710" y="1825"/>
                  </a:cubicBezTo>
                  <a:cubicBezTo>
                    <a:pt x="6690" y="1901"/>
                    <a:pt x="6735" y="1982"/>
                    <a:pt x="6811" y="2002"/>
                  </a:cubicBezTo>
                  <a:cubicBezTo>
                    <a:pt x="7087" y="2079"/>
                    <a:pt x="7363" y="2157"/>
                    <a:pt x="7638" y="2239"/>
                  </a:cubicBezTo>
                  <a:cubicBezTo>
                    <a:pt x="7651" y="2244"/>
                    <a:pt x="7665" y="2245"/>
                    <a:pt x="7678" y="2245"/>
                  </a:cubicBezTo>
                  <a:cubicBezTo>
                    <a:pt x="7741" y="2245"/>
                    <a:pt x="7798" y="2205"/>
                    <a:pt x="7816" y="2140"/>
                  </a:cubicBezTo>
                  <a:cubicBezTo>
                    <a:pt x="7838" y="2064"/>
                    <a:pt x="7795" y="1983"/>
                    <a:pt x="7719" y="1961"/>
                  </a:cubicBezTo>
                  <a:cubicBezTo>
                    <a:pt x="7441" y="1880"/>
                    <a:pt x="7164" y="1802"/>
                    <a:pt x="6888" y="1725"/>
                  </a:cubicBezTo>
                  <a:cubicBezTo>
                    <a:pt x="6875" y="1721"/>
                    <a:pt x="6861" y="1719"/>
                    <a:pt x="6848" y="1719"/>
                  </a:cubicBezTo>
                  <a:close/>
                  <a:moveTo>
                    <a:pt x="8503" y="2210"/>
                  </a:moveTo>
                  <a:cubicBezTo>
                    <a:pt x="8443" y="2210"/>
                    <a:pt x="8386" y="2249"/>
                    <a:pt x="8367" y="2310"/>
                  </a:cubicBezTo>
                  <a:cubicBezTo>
                    <a:pt x="8343" y="2386"/>
                    <a:pt x="8385" y="2468"/>
                    <a:pt x="8461" y="2492"/>
                  </a:cubicBezTo>
                  <a:cubicBezTo>
                    <a:pt x="8736" y="2577"/>
                    <a:pt x="9007" y="2666"/>
                    <a:pt x="9278" y="2758"/>
                  </a:cubicBezTo>
                  <a:cubicBezTo>
                    <a:pt x="9292" y="2763"/>
                    <a:pt x="9308" y="2767"/>
                    <a:pt x="9324" y="2767"/>
                  </a:cubicBezTo>
                  <a:cubicBezTo>
                    <a:pt x="9384" y="2767"/>
                    <a:pt x="9441" y="2728"/>
                    <a:pt x="9460" y="2668"/>
                  </a:cubicBezTo>
                  <a:cubicBezTo>
                    <a:pt x="9487" y="2594"/>
                    <a:pt x="9446" y="2511"/>
                    <a:pt x="9370" y="2485"/>
                  </a:cubicBezTo>
                  <a:cubicBezTo>
                    <a:pt x="9099" y="2392"/>
                    <a:pt x="8824" y="2303"/>
                    <a:pt x="8547" y="2217"/>
                  </a:cubicBezTo>
                  <a:cubicBezTo>
                    <a:pt x="8533" y="2212"/>
                    <a:pt x="8518" y="2210"/>
                    <a:pt x="8503" y="2210"/>
                  </a:cubicBezTo>
                  <a:close/>
                  <a:moveTo>
                    <a:pt x="10137" y="2764"/>
                  </a:moveTo>
                  <a:cubicBezTo>
                    <a:pt x="10080" y="2764"/>
                    <a:pt x="10025" y="2801"/>
                    <a:pt x="10003" y="2859"/>
                  </a:cubicBezTo>
                  <a:cubicBezTo>
                    <a:pt x="9975" y="2932"/>
                    <a:pt x="10012" y="3017"/>
                    <a:pt x="10087" y="3044"/>
                  </a:cubicBezTo>
                  <a:cubicBezTo>
                    <a:pt x="10360" y="3145"/>
                    <a:pt x="10624" y="3250"/>
                    <a:pt x="10886" y="3357"/>
                  </a:cubicBezTo>
                  <a:cubicBezTo>
                    <a:pt x="10904" y="3365"/>
                    <a:pt x="10923" y="3369"/>
                    <a:pt x="10941" y="3369"/>
                  </a:cubicBezTo>
                  <a:cubicBezTo>
                    <a:pt x="10997" y="3369"/>
                    <a:pt x="11051" y="3335"/>
                    <a:pt x="11075" y="3279"/>
                  </a:cubicBezTo>
                  <a:cubicBezTo>
                    <a:pt x="11105" y="3205"/>
                    <a:pt x="11070" y="3121"/>
                    <a:pt x="10996" y="3090"/>
                  </a:cubicBezTo>
                  <a:cubicBezTo>
                    <a:pt x="10732" y="2981"/>
                    <a:pt x="10462" y="2877"/>
                    <a:pt x="10188" y="2774"/>
                  </a:cubicBezTo>
                  <a:cubicBezTo>
                    <a:pt x="10172" y="2768"/>
                    <a:pt x="10154" y="2764"/>
                    <a:pt x="10137" y="2764"/>
                  </a:cubicBezTo>
                  <a:close/>
                  <a:moveTo>
                    <a:pt x="11732" y="3426"/>
                  </a:moveTo>
                  <a:cubicBezTo>
                    <a:pt x="11677" y="3426"/>
                    <a:pt x="11624" y="3457"/>
                    <a:pt x="11600" y="3509"/>
                  </a:cubicBezTo>
                  <a:cubicBezTo>
                    <a:pt x="11566" y="3581"/>
                    <a:pt x="11598" y="3667"/>
                    <a:pt x="11670" y="3701"/>
                  </a:cubicBezTo>
                  <a:cubicBezTo>
                    <a:pt x="11938" y="3825"/>
                    <a:pt x="12195" y="3952"/>
                    <a:pt x="12437" y="4079"/>
                  </a:cubicBezTo>
                  <a:cubicBezTo>
                    <a:pt x="12457" y="4091"/>
                    <a:pt x="12482" y="4095"/>
                    <a:pt x="12503" y="4095"/>
                  </a:cubicBezTo>
                  <a:cubicBezTo>
                    <a:pt x="12557" y="4095"/>
                    <a:pt x="12606" y="4067"/>
                    <a:pt x="12631" y="4019"/>
                  </a:cubicBezTo>
                  <a:cubicBezTo>
                    <a:pt x="12668" y="3949"/>
                    <a:pt x="12641" y="3861"/>
                    <a:pt x="12571" y="3824"/>
                  </a:cubicBezTo>
                  <a:cubicBezTo>
                    <a:pt x="12324" y="3695"/>
                    <a:pt x="12062" y="3566"/>
                    <a:pt x="11791" y="3439"/>
                  </a:cubicBezTo>
                  <a:cubicBezTo>
                    <a:pt x="11772" y="3430"/>
                    <a:pt x="11752" y="3426"/>
                    <a:pt x="11732" y="3426"/>
                  </a:cubicBezTo>
                  <a:close/>
                  <a:moveTo>
                    <a:pt x="13253" y="4231"/>
                  </a:moveTo>
                  <a:cubicBezTo>
                    <a:pt x="13205" y="4231"/>
                    <a:pt x="13157" y="4255"/>
                    <a:pt x="13130" y="4301"/>
                  </a:cubicBezTo>
                  <a:cubicBezTo>
                    <a:pt x="13089" y="4367"/>
                    <a:pt x="13109" y="4456"/>
                    <a:pt x="13178" y="4499"/>
                  </a:cubicBezTo>
                  <a:cubicBezTo>
                    <a:pt x="13429" y="4653"/>
                    <a:pt x="13665" y="4813"/>
                    <a:pt x="13882" y="4973"/>
                  </a:cubicBezTo>
                  <a:cubicBezTo>
                    <a:pt x="13909" y="4992"/>
                    <a:pt x="13939" y="5001"/>
                    <a:pt x="13969" y="5001"/>
                  </a:cubicBezTo>
                  <a:cubicBezTo>
                    <a:pt x="14012" y="5001"/>
                    <a:pt x="14056" y="4981"/>
                    <a:pt x="14084" y="4942"/>
                  </a:cubicBezTo>
                  <a:cubicBezTo>
                    <a:pt x="14132" y="4877"/>
                    <a:pt x="14118" y="4788"/>
                    <a:pt x="14054" y="4739"/>
                  </a:cubicBezTo>
                  <a:cubicBezTo>
                    <a:pt x="13830" y="4575"/>
                    <a:pt x="13586" y="4410"/>
                    <a:pt x="13328" y="4252"/>
                  </a:cubicBezTo>
                  <a:cubicBezTo>
                    <a:pt x="13305" y="4238"/>
                    <a:pt x="13279" y="4231"/>
                    <a:pt x="13253" y="4231"/>
                  </a:cubicBezTo>
                  <a:close/>
                  <a:moveTo>
                    <a:pt x="16188" y="4937"/>
                  </a:moveTo>
                  <a:cubicBezTo>
                    <a:pt x="16114" y="4937"/>
                    <a:pt x="16053" y="4988"/>
                    <a:pt x="16043" y="5060"/>
                  </a:cubicBezTo>
                  <a:cubicBezTo>
                    <a:pt x="16031" y="5140"/>
                    <a:pt x="16086" y="5213"/>
                    <a:pt x="16164" y="5225"/>
                  </a:cubicBezTo>
                  <a:cubicBezTo>
                    <a:pt x="16430" y="5264"/>
                    <a:pt x="16701" y="5331"/>
                    <a:pt x="16971" y="5422"/>
                  </a:cubicBezTo>
                  <a:cubicBezTo>
                    <a:pt x="16987" y="5427"/>
                    <a:pt x="17001" y="5429"/>
                    <a:pt x="17018" y="5429"/>
                  </a:cubicBezTo>
                  <a:cubicBezTo>
                    <a:pt x="17077" y="5429"/>
                    <a:pt x="17134" y="5393"/>
                    <a:pt x="17155" y="5332"/>
                  </a:cubicBezTo>
                  <a:cubicBezTo>
                    <a:pt x="17180" y="5255"/>
                    <a:pt x="17139" y="5174"/>
                    <a:pt x="17064" y="5148"/>
                  </a:cubicBezTo>
                  <a:cubicBezTo>
                    <a:pt x="16778" y="5052"/>
                    <a:pt x="16490" y="4982"/>
                    <a:pt x="16208" y="4938"/>
                  </a:cubicBezTo>
                  <a:cubicBezTo>
                    <a:pt x="16201" y="4938"/>
                    <a:pt x="16194" y="4937"/>
                    <a:pt x="16188" y="4937"/>
                  </a:cubicBezTo>
                  <a:close/>
                  <a:moveTo>
                    <a:pt x="13670" y="5314"/>
                  </a:moveTo>
                  <a:cubicBezTo>
                    <a:pt x="13650" y="5314"/>
                    <a:pt x="13629" y="5318"/>
                    <a:pt x="13609" y="5327"/>
                  </a:cubicBezTo>
                  <a:cubicBezTo>
                    <a:pt x="13352" y="5446"/>
                    <a:pt x="13094" y="5589"/>
                    <a:pt x="12839" y="5755"/>
                  </a:cubicBezTo>
                  <a:cubicBezTo>
                    <a:pt x="12772" y="5799"/>
                    <a:pt x="12755" y="5888"/>
                    <a:pt x="12797" y="5955"/>
                  </a:cubicBezTo>
                  <a:cubicBezTo>
                    <a:pt x="12827" y="5998"/>
                    <a:pt x="12871" y="6021"/>
                    <a:pt x="12919" y="6021"/>
                  </a:cubicBezTo>
                  <a:cubicBezTo>
                    <a:pt x="12947" y="6021"/>
                    <a:pt x="12974" y="6012"/>
                    <a:pt x="12998" y="5998"/>
                  </a:cubicBezTo>
                  <a:cubicBezTo>
                    <a:pt x="13241" y="5840"/>
                    <a:pt x="13486" y="5703"/>
                    <a:pt x="13730" y="5589"/>
                  </a:cubicBezTo>
                  <a:cubicBezTo>
                    <a:pt x="13803" y="5556"/>
                    <a:pt x="13835" y="5469"/>
                    <a:pt x="13801" y="5397"/>
                  </a:cubicBezTo>
                  <a:cubicBezTo>
                    <a:pt x="13776" y="5345"/>
                    <a:pt x="13725" y="5314"/>
                    <a:pt x="13670" y="5314"/>
                  </a:cubicBezTo>
                  <a:close/>
                  <a:moveTo>
                    <a:pt x="15340" y="4895"/>
                  </a:moveTo>
                  <a:cubicBezTo>
                    <a:pt x="15335" y="4895"/>
                    <a:pt x="15330" y="4896"/>
                    <a:pt x="15324" y="4896"/>
                  </a:cubicBezTo>
                  <a:cubicBezTo>
                    <a:pt x="15032" y="4910"/>
                    <a:pt x="14734" y="4956"/>
                    <a:pt x="14445" y="5030"/>
                  </a:cubicBezTo>
                  <a:cubicBezTo>
                    <a:pt x="14368" y="5050"/>
                    <a:pt x="14322" y="5129"/>
                    <a:pt x="14341" y="5206"/>
                  </a:cubicBezTo>
                  <a:cubicBezTo>
                    <a:pt x="14358" y="5270"/>
                    <a:pt x="14417" y="5315"/>
                    <a:pt x="14481" y="5315"/>
                  </a:cubicBezTo>
                  <a:cubicBezTo>
                    <a:pt x="14493" y="5315"/>
                    <a:pt x="14505" y="5314"/>
                    <a:pt x="14517" y="5310"/>
                  </a:cubicBezTo>
                  <a:cubicBezTo>
                    <a:pt x="14520" y="5308"/>
                    <a:pt x="14523" y="5308"/>
                    <a:pt x="14527" y="5307"/>
                  </a:cubicBezTo>
                  <a:lnTo>
                    <a:pt x="14527" y="5307"/>
                  </a:lnTo>
                  <a:cubicBezTo>
                    <a:pt x="14472" y="5365"/>
                    <a:pt x="14476" y="5457"/>
                    <a:pt x="14534" y="5511"/>
                  </a:cubicBezTo>
                  <a:cubicBezTo>
                    <a:pt x="14747" y="5708"/>
                    <a:pt x="14941" y="5914"/>
                    <a:pt x="15108" y="6122"/>
                  </a:cubicBezTo>
                  <a:cubicBezTo>
                    <a:pt x="15136" y="6158"/>
                    <a:pt x="15180" y="6176"/>
                    <a:pt x="15222" y="6176"/>
                  </a:cubicBezTo>
                  <a:cubicBezTo>
                    <a:pt x="15254" y="6176"/>
                    <a:pt x="15286" y="6164"/>
                    <a:pt x="15312" y="6145"/>
                  </a:cubicBezTo>
                  <a:cubicBezTo>
                    <a:pt x="15373" y="6096"/>
                    <a:pt x="15383" y="6004"/>
                    <a:pt x="15333" y="5943"/>
                  </a:cubicBezTo>
                  <a:cubicBezTo>
                    <a:pt x="15158" y="5723"/>
                    <a:pt x="14955" y="5508"/>
                    <a:pt x="14731" y="5300"/>
                  </a:cubicBezTo>
                  <a:cubicBezTo>
                    <a:pt x="14717" y="5287"/>
                    <a:pt x="14702" y="5278"/>
                    <a:pt x="14685" y="5272"/>
                  </a:cubicBezTo>
                  <a:cubicBezTo>
                    <a:pt x="14903" y="5225"/>
                    <a:pt x="15121" y="5197"/>
                    <a:pt x="15338" y="5185"/>
                  </a:cubicBezTo>
                  <a:cubicBezTo>
                    <a:pt x="15418" y="5180"/>
                    <a:pt x="15479" y="5114"/>
                    <a:pt x="15475" y="5033"/>
                  </a:cubicBezTo>
                  <a:cubicBezTo>
                    <a:pt x="15472" y="4959"/>
                    <a:pt x="15411" y="4895"/>
                    <a:pt x="15340" y="4895"/>
                  </a:cubicBezTo>
                  <a:close/>
                  <a:moveTo>
                    <a:pt x="17807" y="5475"/>
                  </a:moveTo>
                  <a:cubicBezTo>
                    <a:pt x="17754" y="5475"/>
                    <a:pt x="17704" y="5504"/>
                    <a:pt x="17678" y="5555"/>
                  </a:cubicBezTo>
                  <a:cubicBezTo>
                    <a:pt x="17642" y="5626"/>
                    <a:pt x="17670" y="5712"/>
                    <a:pt x="17742" y="5749"/>
                  </a:cubicBezTo>
                  <a:cubicBezTo>
                    <a:pt x="17979" y="5869"/>
                    <a:pt x="18226" y="6011"/>
                    <a:pt x="18470" y="6172"/>
                  </a:cubicBezTo>
                  <a:cubicBezTo>
                    <a:pt x="18496" y="6189"/>
                    <a:pt x="18523" y="6196"/>
                    <a:pt x="18549" y="6196"/>
                  </a:cubicBezTo>
                  <a:cubicBezTo>
                    <a:pt x="18598" y="6196"/>
                    <a:pt x="18644" y="6172"/>
                    <a:pt x="18671" y="6131"/>
                  </a:cubicBezTo>
                  <a:cubicBezTo>
                    <a:pt x="18714" y="6066"/>
                    <a:pt x="18696" y="5975"/>
                    <a:pt x="18630" y="5932"/>
                  </a:cubicBezTo>
                  <a:cubicBezTo>
                    <a:pt x="18376" y="5764"/>
                    <a:pt x="18120" y="5615"/>
                    <a:pt x="17872" y="5491"/>
                  </a:cubicBezTo>
                  <a:cubicBezTo>
                    <a:pt x="17851" y="5480"/>
                    <a:pt x="17829" y="5475"/>
                    <a:pt x="17807" y="5475"/>
                  </a:cubicBezTo>
                  <a:close/>
                  <a:moveTo>
                    <a:pt x="12230" y="6245"/>
                  </a:moveTo>
                  <a:cubicBezTo>
                    <a:pt x="12197" y="6245"/>
                    <a:pt x="12164" y="6257"/>
                    <a:pt x="12136" y="6279"/>
                  </a:cubicBezTo>
                  <a:cubicBezTo>
                    <a:pt x="11920" y="6460"/>
                    <a:pt x="11704" y="6660"/>
                    <a:pt x="11492" y="6872"/>
                  </a:cubicBezTo>
                  <a:cubicBezTo>
                    <a:pt x="11435" y="6929"/>
                    <a:pt x="11436" y="7021"/>
                    <a:pt x="11492" y="7077"/>
                  </a:cubicBezTo>
                  <a:cubicBezTo>
                    <a:pt x="11522" y="7104"/>
                    <a:pt x="11557" y="7119"/>
                    <a:pt x="11594" y="7119"/>
                  </a:cubicBezTo>
                  <a:cubicBezTo>
                    <a:pt x="11632" y="7119"/>
                    <a:pt x="11670" y="7104"/>
                    <a:pt x="11698" y="7076"/>
                  </a:cubicBezTo>
                  <a:cubicBezTo>
                    <a:pt x="11902" y="6870"/>
                    <a:pt x="12113" y="6676"/>
                    <a:pt x="12322" y="6502"/>
                  </a:cubicBezTo>
                  <a:cubicBezTo>
                    <a:pt x="12382" y="6449"/>
                    <a:pt x="12391" y="6359"/>
                    <a:pt x="12340" y="6297"/>
                  </a:cubicBezTo>
                  <a:cubicBezTo>
                    <a:pt x="12312" y="6263"/>
                    <a:pt x="12271" y="6245"/>
                    <a:pt x="12230" y="6245"/>
                  </a:cubicBezTo>
                  <a:close/>
                  <a:moveTo>
                    <a:pt x="19249" y="6413"/>
                  </a:moveTo>
                  <a:cubicBezTo>
                    <a:pt x="19206" y="6413"/>
                    <a:pt x="19164" y="6432"/>
                    <a:pt x="19135" y="6468"/>
                  </a:cubicBezTo>
                  <a:cubicBezTo>
                    <a:pt x="19085" y="6531"/>
                    <a:pt x="19096" y="6622"/>
                    <a:pt x="19159" y="6672"/>
                  </a:cubicBezTo>
                  <a:cubicBezTo>
                    <a:pt x="19371" y="6838"/>
                    <a:pt x="19589" y="7024"/>
                    <a:pt x="19807" y="7223"/>
                  </a:cubicBezTo>
                  <a:cubicBezTo>
                    <a:pt x="19834" y="7248"/>
                    <a:pt x="19870" y="7261"/>
                    <a:pt x="19904" y="7261"/>
                  </a:cubicBezTo>
                  <a:cubicBezTo>
                    <a:pt x="19943" y="7261"/>
                    <a:pt x="19984" y="7244"/>
                    <a:pt x="20010" y="7215"/>
                  </a:cubicBezTo>
                  <a:cubicBezTo>
                    <a:pt x="20064" y="7155"/>
                    <a:pt x="20060" y="7064"/>
                    <a:pt x="20000" y="7010"/>
                  </a:cubicBezTo>
                  <a:cubicBezTo>
                    <a:pt x="19779" y="6807"/>
                    <a:pt x="19555" y="6617"/>
                    <a:pt x="19338" y="6444"/>
                  </a:cubicBezTo>
                  <a:cubicBezTo>
                    <a:pt x="19312" y="6423"/>
                    <a:pt x="19280" y="6413"/>
                    <a:pt x="19249" y="6413"/>
                  </a:cubicBezTo>
                  <a:close/>
                  <a:moveTo>
                    <a:pt x="15697" y="6600"/>
                  </a:moveTo>
                  <a:cubicBezTo>
                    <a:pt x="15674" y="6600"/>
                    <a:pt x="15650" y="6606"/>
                    <a:pt x="15629" y="6618"/>
                  </a:cubicBezTo>
                  <a:cubicBezTo>
                    <a:pt x="15558" y="6655"/>
                    <a:pt x="15531" y="6743"/>
                    <a:pt x="15570" y="6814"/>
                  </a:cubicBezTo>
                  <a:cubicBezTo>
                    <a:pt x="15701" y="7060"/>
                    <a:pt x="15805" y="7316"/>
                    <a:pt x="15877" y="7577"/>
                  </a:cubicBezTo>
                  <a:cubicBezTo>
                    <a:pt x="15894" y="7641"/>
                    <a:pt x="15952" y="7683"/>
                    <a:pt x="16016" y="7683"/>
                  </a:cubicBezTo>
                  <a:cubicBezTo>
                    <a:pt x="16029" y="7683"/>
                    <a:pt x="16041" y="7682"/>
                    <a:pt x="16054" y="7678"/>
                  </a:cubicBezTo>
                  <a:cubicBezTo>
                    <a:pt x="16131" y="7657"/>
                    <a:pt x="16176" y="7577"/>
                    <a:pt x="16155" y="7500"/>
                  </a:cubicBezTo>
                  <a:cubicBezTo>
                    <a:pt x="16079" y="7220"/>
                    <a:pt x="15966" y="6943"/>
                    <a:pt x="15824" y="6677"/>
                  </a:cubicBezTo>
                  <a:cubicBezTo>
                    <a:pt x="15799" y="6628"/>
                    <a:pt x="15749" y="6600"/>
                    <a:pt x="15697" y="6600"/>
                  </a:cubicBezTo>
                  <a:close/>
                  <a:moveTo>
                    <a:pt x="11010" y="7462"/>
                  </a:moveTo>
                  <a:cubicBezTo>
                    <a:pt x="10969" y="7462"/>
                    <a:pt x="10929" y="7479"/>
                    <a:pt x="10899" y="7512"/>
                  </a:cubicBezTo>
                  <a:cubicBezTo>
                    <a:pt x="10697" y="7745"/>
                    <a:pt x="10519" y="7982"/>
                    <a:pt x="10369" y="8216"/>
                  </a:cubicBezTo>
                  <a:cubicBezTo>
                    <a:pt x="10326" y="8284"/>
                    <a:pt x="10347" y="8373"/>
                    <a:pt x="10413" y="8417"/>
                  </a:cubicBezTo>
                  <a:cubicBezTo>
                    <a:pt x="10439" y="8431"/>
                    <a:pt x="10464" y="8438"/>
                    <a:pt x="10493" y="8438"/>
                  </a:cubicBezTo>
                  <a:cubicBezTo>
                    <a:pt x="10540" y="8438"/>
                    <a:pt x="10586" y="8414"/>
                    <a:pt x="10614" y="8373"/>
                  </a:cubicBezTo>
                  <a:cubicBezTo>
                    <a:pt x="10756" y="8149"/>
                    <a:pt x="10925" y="7924"/>
                    <a:pt x="11119" y="7702"/>
                  </a:cubicBezTo>
                  <a:cubicBezTo>
                    <a:pt x="11171" y="7641"/>
                    <a:pt x="11165" y="7550"/>
                    <a:pt x="11104" y="7497"/>
                  </a:cubicBezTo>
                  <a:cubicBezTo>
                    <a:pt x="11076" y="7474"/>
                    <a:pt x="11043" y="7462"/>
                    <a:pt x="11010" y="7462"/>
                  </a:cubicBezTo>
                  <a:close/>
                  <a:moveTo>
                    <a:pt x="20526" y="7569"/>
                  </a:moveTo>
                  <a:cubicBezTo>
                    <a:pt x="20490" y="7569"/>
                    <a:pt x="20453" y="7583"/>
                    <a:pt x="20425" y="7610"/>
                  </a:cubicBezTo>
                  <a:cubicBezTo>
                    <a:pt x="20367" y="7666"/>
                    <a:pt x="20367" y="7757"/>
                    <a:pt x="20422" y="7816"/>
                  </a:cubicBezTo>
                  <a:cubicBezTo>
                    <a:pt x="20619" y="8015"/>
                    <a:pt x="20814" y="8222"/>
                    <a:pt x="21009" y="8438"/>
                  </a:cubicBezTo>
                  <a:cubicBezTo>
                    <a:pt x="21038" y="8470"/>
                    <a:pt x="21076" y="8487"/>
                    <a:pt x="21116" y="8487"/>
                  </a:cubicBezTo>
                  <a:cubicBezTo>
                    <a:pt x="21151" y="8487"/>
                    <a:pt x="21186" y="8474"/>
                    <a:pt x="21213" y="8450"/>
                  </a:cubicBezTo>
                  <a:cubicBezTo>
                    <a:pt x="21272" y="8395"/>
                    <a:pt x="21277" y="8304"/>
                    <a:pt x="21225" y="8245"/>
                  </a:cubicBezTo>
                  <a:cubicBezTo>
                    <a:pt x="21027" y="8024"/>
                    <a:pt x="20825" y="7812"/>
                    <a:pt x="20629" y="7612"/>
                  </a:cubicBezTo>
                  <a:cubicBezTo>
                    <a:pt x="20601" y="7583"/>
                    <a:pt x="20563" y="7569"/>
                    <a:pt x="20526" y="7569"/>
                  </a:cubicBezTo>
                  <a:close/>
                  <a:moveTo>
                    <a:pt x="16142" y="8239"/>
                  </a:moveTo>
                  <a:cubicBezTo>
                    <a:pt x="16141" y="8239"/>
                    <a:pt x="16141" y="8239"/>
                    <a:pt x="16140" y="8239"/>
                  </a:cubicBezTo>
                  <a:cubicBezTo>
                    <a:pt x="16061" y="8241"/>
                    <a:pt x="15998" y="8309"/>
                    <a:pt x="16001" y="8388"/>
                  </a:cubicBezTo>
                  <a:cubicBezTo>
                    <a:pt x="16003" y="8438"/>
                    <a:pt x="16004" y="8488"/>
                    <a:pt x="16004" y="8539"/>
                  </a:cubicBezTo>
                  <a:cubicBezTo>
                    <a:pt x="16004" y="8759"/>
                    <a:pt x="15985" y="8988"/>
                    <a:pt x="15947" y="9217"/>
                  </a:cubicBezTo>
                  <a:cubicBezTo>
                    <a:pt x="15933" y="9295"/>
                    <a:pt x="15986" y="9370"/>
                    <a:pt x="16066" y="9383"/>
                  </a:cubicBezTo>
                  <a:cubicBezTo>
                    <a:pt x="16073" y="9384"/>
                    <a:pt x="16081" y="9384"/>
                    <a:pt x="16089" y="9384"/>
                  </a:cubicBezTo>
                  <a:cubicBezTo>
                    <a:pt x="16159" y="9384"/>
                    <a:pt x="16220" y="9334"/>
                    <a:pt x="16231" y="9267"/>
                  </a:cubicBezTo>
                  <a:cubicBezTo>
                    <a:pt x="16273" y="9021"/>
                    <a:pt x="16293" y="8777"/>
                    <a:pt x="16293" y="8540"/>
                  </a:cubicBezTo>
                  <a:cubicBezTo>
                    <a:pt x="16293" y="8487"/>
                    <a:pt x="16292" y="8432"/>
                    <a:pt x="16291" y="8378"/>
                  </a:cubicBezTo>
                  <a:cubicBezTo>
                    <a:pt x="16287" y="8298"/>
                    <a:pt x="16217" y="8239"/>
                    <a:pt x="16142" y="8239"/>
                  </a:cubicBezTo>
                  <a:close/>
                  <a:moveTo>
                    <a:pt x="21685" y="8849"/>
                  </a:moveTo>
                  <a:cubicBezTo>
                    <a:pt x="21652" y="8849"/>
                    <a:pt x="21618" y="8860"/>
                    <a:pt x="21590" y="8883"/>
                  </a:cubicBezTo>
                  <a:cubicBezTo>
                    <a:pt x="21530" y="8934"/>
                    <a:pt x="21521" y="9025"/>
                    <a:pt x="21572" y="9085"/>
                  </a:cubicBezTo>
                  <a:cubicBezTo>
                    <a:pt x="21754" y="9302"/>
                    <a:pt x="21934" y="9525"/>
                    <a:pt x="22114" y="9752"/>
                  </a:cubicBezTo>
                  <a:cubicBezTo>
                    <a:pt x="22143" y="9787"/>
                    <a:pt x="22185" y="9806"/>
                    <a:pt x="22228" y="9806"/>
                  </a:cubicBezTo>
                  <a:cubicBezTo>
                    <a:pt x="22259" y="9806"/>
                    <a:pt x="22291" y="9794"/>
                    <a:pt x="22319" y="9774"/>
                  </a:cubicBezTo>
                  <a:cubicBezTo>
                    <a:pt x="22382" y="9724"/>
                    <a:pt x="22393" y="9633"/>
                    <a:pt x="22343" y="9571"/>
                  </a:cubicBezTo>
                  <a:cubicBezTo>
                    <a:pt x="22160" y="9343"/>
                    <a:pt x="21979" y="9117"/>
                    <a:pt x="21795" y="8900"/>
                  </a:cubicBezTo>
                  <a:cubicBezTo>
                    <a:pt x="21767" y="8866"/>
                    <a:pt x="21726" y="8849"/>
                    <a:pt x="21685" y="8849"/>
                  </a:cubicBezTo>
                  <a:close/>
                  <a:moveTo>
                    <a:pt x="10105" y="8916"/>
                  </a:moveTo>
                  <a:cubicBezTo>
                    <a:pt x="10046" y="8916"/>
                    <a:pt x="9991" y="8952"/>
                    <a:pt x="9970" y="9011"/>
                  </a:cubicBezTo>
                  <a:cubicBezTo>
                    <a:pt x="9857" y="9306"/>
                    <a:pt x="9792" y="9603"/>
                    <a:pt x="9774" y="9889"/>
                  </a:cubicBezTo>
                  <a:cubicBezTo>
                    <a:pt x="9770" y="9970"/>
                    <a:pt x="9830" y="10037"/>
                    <a:pt x="9911" y="10042"/>
                  </a:cubicBezTo>
                  <a:lnTo>
                    <a:pt x="9920" y="10042"/>
                  </a:lnTo>
                  <a:cubicBezTo>
                    <a:pt x="9995" y="10042"/>
                    <a:pt x="10059" y="9984"/>
                    <a:pt x="10064" y="9908"/>
                  </a:cubicBezTo>
                  <a:cubicBezTo>
                    <a:pt x="10080" y="9650"/>
                    <a:pt x="10139" y="9382"/>
                    <a:pt x="10239" y="9111"/>
                  </a:cubicBezTo>
                  <a:cubicBezTo>
                    <a:pt x="10269" y="9038"/>
                    <a:pt x="10231" y="8953"/>
                    <a:pt x="10155" y="8925"/>
                  </a:cubicBezTo>
                  <a:cubicBezTo>
                    <a:pt x="10139" y="8919"/>
                    <a:pt x="10122" y="8916"/>
                    <a:pt x="10105" y="8916"/>
                  </a:cubicBezTo>
                  <a:close/>
                  <a:moveTo>
                    <a:pt x="15879" y="9929"/>
                  </a:moveTo>
                  <a:cubicBezTo>
                    <a:pt x="15819" y="9929"/>
                    <a:pt x="15760" y="9966"/>
                    <a:pt x="15740" y="10027"/>
                  </a:cubicBezTo>
                  <a:lnTo>
                    <a:pt x="15723" y="10072"/>
                  </a:lnTo>
                  <a:cubicBezTo>
                    <a:pt x="15631" y="10325"/>
                    <a:pt x="15519" y="10565"/>
                    <a:pt x="15392" y="10783"/>
                  </a:cubicBezTo>
                  <a:cubicBezTo>
                    <a:pt x="15352" y="10852"/>
                    <a:pt x="15377" y="10941"/>
                    <a:pt x="15446" y="10981"/>
                  </a:cubicBezTo>
                  <a:cubicBezTo>
                    <a:pt x="15468" y="10993"/>
                    <a:pt x="15493" y="11000"/>
                    <a:pt x="15517" y="11000"/>
                  </a:cubicBezTo>
                  <a:cubicBezTo>
                    <a:pt x="15567" y="11000"/>
                    <a:pt x="15616" y="10974"/>
                    <a:pt x="15645" y="10928"/>
                  </a:cubicBezTo>
                  <a:cubicBezTo>
                    <a:pt x="15779" y="10696"/>
                    <a:pt x="15897" y="10440"/>
                    <a:pt x="15997" y="10169"/>
                  </a:cubicBezTo>
                  <a:lnTo>
                    <a:pt x="16015" y="10119"/>
                  </a:lnTo>
                  <a:cubicBezTo>
                    <a:pt x="16040" y="10044"/>
                    <a:pt x="15998" y="9961"/>
                    <a:pt x="15923" y="9935"/>
                  </a:cubicBezTo>
                  <a:cubicBezTo>
                    <a:pt x="15908" y="9931"/>
                    <a:pt x="15894" y="9929"/>
                    <a:pt x="15879" y="9929"/>
                  </a:cubicBezTo>
                  <a:close/>
                  <a:moveTo>
                    <a:pt x="22756" y="10199"/>
                  </a:moveTo>
                  <a:cubicBezTo>
                    <a:pt x="22725" y="10199"/>
                    <a:pt x="22695" y="10209"/>
                    <a:pt x="22669" y="10228"/>
                  </a:cubicBezTo>
                  <a:cubicBezTo>
                    <a:pt x="22605" y="10276"/>
                    <a:pt x="22592" y="10367"/>
                    <a:pt x="22640" y="10431"/>
                  </a:cubicBezTo>
                  <a:cubicBezTo>
                    <a:pt x="22811" y="10657"/>
                    <a:pt x="22981" y="10887"/>
                    <a:pt x="23150" y="11123"/>
                  </a:cubicBezTo>
                  <a:cubicBezTo>
                    <a:pt x="23177" y="11161"/>
                    <a:pt x="23221" y="11181"/>
                    <a:pt x="23266" y="11181"/>
                  </a:cubicBezTo>
                  <a:cubicBezTo>
                    <a:pt x="23296" y="11181"/>
                    <a:pt x="23325" y="11174"/>
                    <a:pt x="23354" y="11155"/>
                  </a:cubicBezTo>
                  <a:cubicBezTo>
                    <a:pt x="23418" y="11109"/>
                    <a:pt x="23432" y="11019"/>
                    <a:pt x="23386" y="10954"/>
                  </a:cubicBezTo>
                  <a:cubicBezTo>
                    <a:pt x="23215" y="10717"/>
                    <a:pt x="23045" y="10485"/>
                    <a:pt x="22871" y="10257"/>
                  </a:cubicBezTo>
                  <a:cubicBezTo>
                    <a:pt x="22843" y="10219"/>
                    <a:pt x="22800" y="10199"/>
                    <a:pt x="22756" y="10199"/>
                  </a:cubicBezTo>
                  <a:close/>
                  <a:moveTo>
                    <a:pt x="10018" y="10605"/>
                  </a:moveTo>
                  <a:cubicBezTo>
                    <a:pt x="10004" y="10605"/>
                    <a:pt x="9989" y="10607"/>
                    <a:pt x="9975" y="10611"/>
                  </a:cubicBezTo>
                  <a:cubicBezTo>
                    <a:pt x="9899" y="10636"/>
                    <a:pt x="9856" y="10715"/>
                    <a:pt x="9880" y="10791"/>
                  </a:cubicBezTo>
                  <a:cubicBezTo>
                    <a:pt x="9970" y="11083"/>
                    <a:pt x="10115" y="11351"/>
                    <a:pt x="10310" y="11594"/>
                  </a:cubicBezTo>
                  <a:cubicBezTo>
                    <a:pt x="10339" y="11631"/>
                    <a:pt x="10380" y="11648"/>
                    <a:pt x="10424" y="11648"/>
                  </a:cubicBezTo>
                  <a:cubicBezTo>
                    <a:pt x="10456" y="11648"/>
                    <a:pt x="10487" y="11638"/>
                    <a:pt x="10513" y="11615"/>
                  </a:cubicBezTo>
                  <a:cubicBezTo>
                    <a:pt x="10576" y="11565"/>
                    <a:pt x="10585" y="11474"/>
                    <a:pt x="10535" y="11411"/>
                  </a:cubicBezTo>
                  <a:cubicBezTo>
                    <a:pt x="10362" y="11198"/>
                    <a:pt x="10234" y="10962"/>
                    <a:pt x="10155" y="10706"/>
                  </a:cubicBezTo>
                  <a:cubicBezTo>
                    <a:pt x="10135" y="10645"/>
                    <a:pt x="10080" y="10605"/>
                    <a:pt x="10018" y="10605"/>
                  </a:cubicBezTo>
                  <a:close/>
                  <a:moveTo>
                    <a:pt x="15006" y="11402"/>
                  </a:moveTo>
                  <a:cubicBezTo>
                    <a:pt x="14968" y="11402"/>
                    <a:pt x="14929" y="11417"/>
                    <a:pt x="14900" y="11447"/>
                  </a:cubicBezTo>
                  <a:cubicBezTo>
                    <a:pt x="14708" y="11650"/>
                    <a:pt x="14495" y="11824"/>
                    <a:pt x="14265" y="11965"/>
                  </a:cubicBezTo>
                  <a:cubicBezTo>
                    <a:pt x="14196" y="12006"/>
                    <a:pt x="14175" y="12094"/>
                    <a:pt x="14216" y="12163"/>
                  </a:cubicBezTo>
                  <a:cubicBezTo>
                    <a:pt x="14244" y="12208"/>
                    <a:pt x="14292" y="12232"/>
                    <a:pt x="14340" y="12232"/>
                  </a:cubicBezTo>
                  <a:cubicBezTo>
                    <a:pt x="14366" y="12232"/>
                    <a:pt x="14391" y="12226"/>
                    <a:pt x="14414" y="12210"/>
                  </a:cubicBezTo>
                  <a:cubicBezTo>
                    <a:pt x="14669" y="12056"/>
                    <a:pt x="14903" y="11865"/>
                    <a:pt x="15111" y="11645"/>
                  </a:cubicBezTo>
                  <a:cubicBezTo>
                    <a:pt x="15166" y="11588"/>
                    <a:pt x="15162" y="11495"/>
                    <a:pt x="15105" y="11441"/>
                  </a:cubicBezTo>
                  <a:cubicBezTo>
                    <a:pt x="15077" y="11415"/>
                    <a:pt x="15042" y="11402"/>
                    <a:pt x="15006" y="11402"/>
                  </a:cubicBezTo>
                  <a:close/>
                  <a:moveTo>
                    <a:pt x="11065" y="11929"/>
                  </a:moveTo>
                  <a:cubicBezTo>
                    <a:pt x="11017" y="11929"/>
                    <a:pt x="10970" y="11952"/>
                    <a:pt x="10943" y="11996"/>
                  </a:cubicBezTo>
                  <a:cubicBezTo>
                    <a:pt x="10899" y="12062"/>
                    <a:pt x="10921" y="12152"/>
                    <a:pt x="10987" y="12195"/>
                  </a:cubicBezTo>
                  <a:cubicBezTo>
                    <a:pt x="11238" y="12354"/>
                    <a:pt x="11515" y="12478"/>
                    <a:pt x="11810" y="12561"/>
                  </a:cubicBezTo>
                  <a:cubicBezTo>
                    <a:pt x="11823" y="12564"/>
                    <a:pt x="11837" y="12566"/>
                    <a:pt x="11850" y="12566"/>
                  </a:cubicBezTo>
                  <a:cubicBezTo>
                    <a:pt x="11913" y="12566"/>
                    <a:pt x="11970" y="12524"/>
                    <a:pt x="11988" y="12462"/>
                  </a:cubicBezTo>
                  <a:cubicBezTo>
                    <a:pt x="12010" y="12385"/>
                    <a:pt x="11965" y="12305"/>
                    <a:pt x="11888" y="12283"/>
                  </a:cubicBezTo>
                  <a:cubicBezTo>
                    <a:pt x="11621" y="12207"/>
                    <a:pt x="11369" y="12094"/>
                    <a:pt x="11142" y="11951"/>
                  </a:cubicBezTo>
                  <a:cubicBezTo>
                    <a:pt x="11118" y="11936"/>
                    <a:pt x="11092" y="11929"/>
                    <a:pt x="11065" y="11929"/>
                  </a:cubicBezTo>
                  <a:close/>
                  <a:moveTo>
                    <a:pt x="23765" y="11595"/>
                  </a:moveTo>
                  <a:cubicBezTo>
                    <a:pt x="23737" y="11595"/>
                    <a:pt x="23707" y="11604"/>
                    <a:pt x="23682" y="11621"/>
                  </a:cubicBezTo>
                  <a:cubicBezTo>
                    <a:pt x="23616" y="11667"/>
                    <a:pt x="23601" y="11757"/>
                    <a:pt x="23647" y="11823"/>
                  </a:cubicBezTo>
                  <a:cubicBezTo>
                    <a:pt x="23812" y="12057"/>
                    <a:pt x="23974" y="12293"/>
                    <a:pt x="24135" y="12532"/>
                  </a:cubicBezTo>
                  <a:cubicBezTo>
                    <a:pt x="24165" y="12573"/>
                    <a:pt x="24209" y="12596"/>
                    <a:pt x="24255" y="12596"/>
                  </a:cubicBezTo>
                  <a:cubicBezTo>
                    <a:pt x="24284" y="12596"/>
                    <a:pt x="24312" y="12587"/>
                    <a:pt x="24335" y="12571"/>
                  </a:cubicBezTo>
                  <a:cubicBezTo>
                    <a:pt x="24401" y="12526"/>
                    <a:pt x="24419" y="12434"/>
                    <a:pt x="24373" y="12369"/>
                  </a:cubicBezTo>
                  <a:cubicBezTo>
                    <a:pt x="24211" y="12127"/>
                    <a:pt x="24048" y="11891"/>
                    <a:pt x="23884" y="11657"/>
                  </a:cubicBezTo>
                  <a:cubicBezTo>
                    <a:pt x="23855" y="11616"/>
                    <a:pt x="23810" y="11595"/>
                    <a:pt x="23765" y="11595"/>
                  </a:cubicBezTo>
                  <a:close/>
                  <a:moveTo>
                    <a:pt x="13548" y="12286"/>
                  </a:moveTo>
                  <a:cubicBezTo>
                    <a:pt x="13536" y="12286"/>
                    <a:pt x="13524" y="12288"/>
                    <a:pt x="13512" y="12291"/>
                  </a:cubicBezTo>
                  <a:cubicBezTo>
                    <a:pt x="13254" y="12361"/>
                    <a:pt x="12985" y="12398"/>
                    <a:pt x="12699" y="12398"/>
                  </a:cubicBezTo>
                  <a:cubicBezTo>
                    <a:pt x="12618" y="12398"/>
                    <a:pt x="12563" y="12462"/>
                    <a:pt x="12563" y="12541"/>
                  </a:cubicBezTo>
                  <a:cubicBezTo>
                    <a:pt x="12563" y="12622"/>
                    <a:pt x="12636" y="12686"/>
                    <a:pt x="12717" y="12686"/>
                  </a:cubicBezTo>
                  <a:cubicBezTo>
                    <a:pt x="13013" y="12686"/>
                    <a:pt x="13307" y="12645"/>
                    <a:pt x="13589" y="12568"/>
                  </a:cubicBezTo>
                  <a:cubicBezTo>
                    <a:pt x="13665" y="12548"/>
                    <a:pt x="13710" y="12469"/>
                    <a:pt x="13689" y="12392"/>
                  </a:cubicBezTo>
                  <a:cubicBezTo>
                    <a:pt x="13672" y="12327"/>
                    <a:pt x="13613" y="12286"/>
                    <a:pt x="13548" y="12286"/>
                  </a:cubicBezTo>
                  <a:close/>
                  <a:moveTo>
                    <a:pt x="24737" y="13022"/>
                  </a:moveTo>
                  <a:cubicBezTo>
                    <a:pt x="24710" y="13022"/>
                    <a:pt x="24682" y="13030"/>
                    <a:pt x="24657" y="13046"/>
                  </a:cubicBezTo>
                  <a:cubicBezTo>
                    <a:pt x="24592" y="13090"/>
                    <a:pt x="24572" y="13179"/>
                    <a:pt x="24617" y="13246"/>
                  </a:cubicBezTo>
                  <a:cubicBezTo>
                    <a:pt x="24774" y="13483"/>
                    <a:pt x="24933" y="13724"/>
                    <a:pt x="25091" y="13965"/>
                  </a:cubicBezTo>
                  <a:cubicBezTo>
                    <a:pt x="25120" y="14009"/>
                    <a:pt x="25164" y="14031"/>
                    <a:pt x="25213" y="14031"/>
                  </a:cubicBezTo>
                  <a:cubicBezTo>
                    <a:pt x="25240" y="14031"/>
                    <a:pt x="25267" y="14023"/>
                    <a:pt x="25291" y="14006"/>
                  </a:cubicBezTo>
                  <a:cubicBezTo>
                    <a:pt x="25359" y="13964"/>
                    <a:pt x="25375" y="13875"/>
                    <a:pt x="25333" y="13807"/>
                  </a:cubicBezTo>
                  <a:cubicBezTo>
                    <a:pt x="25175" y="13565"/>
                    <a:pt x="25016" y="13326"/>
                    <a:pt x="24856" y="13086"/>
                  </a:cubicBezTo>
                  <a:cubicBezTo>
                    <a:pt x="24829" y="13044"/>
                    <a:pt x="24784" y="13022"/>
                    <a:pt x="24737" y="13022"/>
                  </a:cubicBezTo>
                  <a:close/>
                  <a:moveTo>
                    <a:pt x="25684" y="14465"/>
                  </a:moveTo>
                  <a:cubicBezTo>
                    <a:pt x="25657" y="14465"/>
                    <a:pt x="25630" y="14472"/>
                    <a:pt x="25605" y="14488"/>
                  </a:cubicBezTo>
                  <a:cubicBezTo>
                    <a:pt x="25539" y="14530"/>
                    <a:pt x="25520" y="14620"/>
                    <a:pt x="25562" y="14688"/>
                  </a:cubicBezTo>
                  <a:lnTo>
                    <a:pt x="26031" y="15411"/>
                  </a:lnTo>
                  <a:cubicBezTo>
                    <a:pt x="26058" y="15455"/>
                    <a:pt x="26104" y="15479"/>
                    <a:pt x="26152" y="15479"/>
                  </a:cubicBezTo>
                  <a:cubicBezTo>
                    <a:pt x="26179" y="15479"/>
                    <a:pt x="26206" y="15472"/>
                    <a:pt x="26230" y="15456"/>
                  </a:cubicBezTo>
                  <a:cubicBezTo>
                    <a:pt x="26297" y="15412"/>
                    <a:pt x="26316" y="15323"/>
                    <a:pt x="26274" y="15256"/>
                  </a:cubicBezTo>
                  <a:lnTo>
                    <a:pt x="25805" y="14530"/>
                  </a:lnTo>
                  <a:cubicBezTo>
                    <a:pt x="25778" y="14488"/>
                    <a:pt x="25732" y="14465"/>
                    <a:pt x="25684" y="14465"/>
                  </a:cubicBezTo>
                  <a:close/>
                  <a:moveTo>
                    <a:pt x="26619" y="15916"/>
                  </a:moveTo>
                  <a:cubicBezTo>
                    <a:pt x="26592" y="15916"/>
                    <a:pt x="26564" y="15923"/>
                    <a:pt x="26540" y="15939"/>
                  </a:cubicBezTo>
                  <a:cubicBezTo>
                    <a:pt x="26473" y="15981"/>
                    <a:pt x="26454" y="16071"/>
                    <a:pt x="26498" y="16138"/>
                  </a:cubicBezTo>
                  <a:lnTo>
                    <a:pt x="26965" y="16863"/>
                  </a:lnTo>
                  <a:cubicBezTo>
                    <a:pt x="26992" y="16907"/>
                    <a:pt x="27040" y="16930"/>
                    <a:pt x="27087" y="16930"/>
                  </a:cubicBezTo>
                  <a:cubicBezTo>
                    <a:pt x="27114" y="16930"/>
                    <a:pt x="27142" y="16923"/>
                    <a:pt x="27165" y="16907"/>
                  </a:cubicBezTo>
                  <a:cubicBezTo>
                    <a:pt x="27233" y="16863"/>
                    <a:pt x="27252" y="16774"/>
                    <a:pt x="27208" y="16707"/>
                  </a:cubicBezTo>
                  <a:lnTo>
                    <a:pt x="26740" y="15981"/>
                  </a:lnTo>
                  <a:cubicBezTo>
                    <a:pt x="26713" y="15939"/>
                    <a:pt x="26666" y="15916"/>
                    <a:pt x="26619" y="15916"/>
                  </a:cubicBezTo>
                  <a:close/>
                  <a:moveTo>
                    <a:pt x="27559" y="17365"/>
                  </a:moveTo>
                  <a:cubicBezTo>
                    <a:pt x="27531" y="17365"/>
                    <a:pt x="27503" y="17373"/>
                    <a:pt x="27478" y="17390"/>
                  </a:cubicBezTo>
                  <a:cubicBezTo>
                    <a:pt x="27411" y="17432"/>
                    <a:pt x="27394" y="17521"/>
                    <a:pt x="27437" y="17589"/>
                  </a:cubicBezTo>
                  <a:cubicBezTo>
                    <a:pt x="27597" y="17832"/>
                    <a:pt x="27755" y="18074"/>
                    <a:pt x="27913" y="18310"/>
                  </a:cubicBezTo>
                  <a:cubicBezTo>
                    <a:pt x="27941" y="18351"/>
                    <a:pt x="27987" y="18374"/>
                    <a:pt x="28033" y="18374"/>
                  </a:cubicBezTo>
                  <a:cubicBezTo>
                    <a:pt x="28060" y="18374"/>
                    <a:pt x="28086" y="18365"/>
                    <a:pt x="28112" y="18350"/>
                  </a:cubicBezTo>
                  <a:cubicBezTo>
                    <a:pt x="28178" y="18306"/>
                    <a:pt x="28198" y="18217"/>
                    <a:pt x="28153" y="18150"/>
                  </a:cubicBezTo>
                  <a:cubicBezTo>
                    <a:pt x="27994" y="17914"/>
                    <a:pt x="27836" y="17674"/>
                    <a:pt x="27679" y="17431"/>
                  </a:cubicBezTo>
                  <a:cubicBezTo>
                    <a:pt x="27651" y="17388"/>
                    <a:pt x="27606" y="17365"/>
                    <a:pt x="27559" y="17365"/>
                  </a:cubicBezTo>
                  <a:close/>
                  <a:moveTo>
                    <a:pt x="28514" y="18799"/>
                  </a:moveTo>
                  <a:cubicBezTo>
                    <a:pt x="28485" y="18799"/>
                    <a:pt x="28457" y="18807"/>
                    <a:pt x="28432" y="18824"/>
                  </a:cubicBezTo>
                  <a:cubicBezTo>
                    <a:pt x="28366" y="18869"/>
                    <a:pt x="28348" y="18960"/>
                    <a:pt x="28393" y="19026"/>
                  </a:cubicBezTo>
                  <a:cubicBezTo>
                    <a:pt x="28559" y="19269"/>
                    <a:pt x="28724" y="19505"/>
                    <a:pt x="28888" y="19737"/>
                  </a:cubicBezTo>
                  <a:cubicBezTo>
                    <a:pt x="28916" y="19776"/>
                    <a:pt x="28961" y="19797"/>
                    <a:pt x="29005" y="19797"/>
                  </a:cubicBezTo>
                  <a:cubicBezTo>
                    <a:pt x="29035" y="19797"/>
                    <a:pt x="29063" y="19789"/>
                    <a:pt x="29089" y="19770"/>
                  </a:cubicBezTo>
                  <a:cubicBezTo>
                    <a:pt x="29154" y="19724"/>
                    <a:pt x="29170" y="19634"/>
                    <a:pt x="29124" y="19568"/>
                  </a:cubicBezTo>
                  <a:cubicBezTo>
                    <a:pt x="28961" y="19339"/>
                    <a:pt x="28798" y="19104"/>
                    <a:pt x="28633" y="18862"/>
                  </a:cubicBezTo>
                  <a:cubicBezTo>
                    <a:pt x="28606" y="18821"/>
                    <a:pt x="28560" y="18799"/>
                    <a:pt x="28514" y="18799"/>
                  </a:cubicBezTo>
                  <a:close/>
                  <a:moveTo>
                    <a:pt x="29511" y="20208"/>
                  </a:moveTo>
                  <a:cubicBezTo>
                    <a:pt x="29482" y="20208"/>
                    <a:pt x="29452" y="20218"/>
                    <a:pt x="29426" y="20236"/>
                  </a:cubicBezTo>
                  <a:cubicBezTo>
                    <a:pt x="29362" y="20285"/>
                    <a:pt x="29348" y="20376"/>
                    <a:pt x="29395" y="20440"/>
                  </a:cubicBezTo>
                  <a:cubicBezTo>
                    <a:pt x="29572" y="20677"/>
                    <a:pt x="29747" y="20908"/>
                    <a:pt x="29922" y="21129"/>
                  </a:cubicBezTo>
                  <a:cubicBezTo>
                    <a:pt x="29950" y="21163"/>
                    <a:pt x="29992" y="21182"/>
                    <a:pt x="30034" y="21182"/>
                  </a:cubicBezTo>
                  <a:cubicBezTo>
                    <a:pt x="30065" y="21182"/>
                    <a:pt x="30097" y="21173"/>
                    <a:pt x="30126" y="21152"/>
                  </a:cubicBezTo>
                  <a:cubicBezTo>
                    <a:pt x="30188" y="21103"/>
                    <a:pt x="30199" y="21011"/>
                    <a:pt x="30150" y="20950"/>
                  </a:cubicBezTo>
                  <a:cubicBezTo>
                    <a:pt x="29977" y="20730"/>
                    <a:pt x="29803" y="20504"/>
                    <a:pt x="29629" y="20267"/>
                  </a:cubicBezTo>
                  <a:cubicBezTo>
                    <a:pt x="29600" y="20229"/>
                    <a:pt x="29556" y="20208"/>
                    <a:pt x="29511" y="20208"/>
                  </a:cubicBezTo>
                  <a:close/>
                  <a:moveTo>
                    <a:pt x="30582" y="21561"/>
                  </a:moveTo>
                  <a:cubicBezTo>
                    <a:pt x="30548" y="21561"/>
                    <a:pt x="30515" y="21572"/>
                    <a:pt x="30487" y="21595"/>
                  </a:cubicBezTo>
                  <a:cubicBezTo>
                    <a:pt x="30427" y="21648"/>
                    <a:pt x="30418" y="21738"/>
                    <a:pt x="30472" y="21800"/>
                  </a:cubicBezTo>
                  <a:cubicBezTo>
                    <a:pt x="30672" y="22032"/>
                    <a:pt x="30869" y="22250"/>
                    <a:pt x="31056" y="22445"/>
                  </a:cubicBezTo>
                  <a:cubicBezTo>
                    <a:pt x="31085" y="22475"/>
                    <a:pt x="31121" y="22490"/>
                    <a:pt x="31159" y="22490"/>
                  </a:cubicBezTo>
                  <a:cubicBezTo>
                    <a:pt x="31196" y="22490"/>
                    <a:pt x="31232" y="22477"/>
                    <a:pt x="31262" y="22448"/>
                  </a:cubicBezTo>
                  <a:cubicBezTo>
                    <a:pt x="31319" y="22392"/>
                    <a:pt x="31322" y="22301"/>
                    <a:pt x="31265" y="22243"/>
                  </a:cubicBezTo>
                  <a:cubicBezTo>
                    <a:pt x="31081" y="22053"/>
                    <a:pt x="30888" y="21841"/>
                    <a:pt x="30691" y="21611"/>
                  </a:cubicBezTo>
                  <a:cubicBezTo>
                    <a:pt x="30663" y="21578"/>
                    <a:pt x="30622" y="21561"/>
                    <a:pt x="30582" y="21561"/>
                  </a:cubicBezTo>
                  <a:close/>
                  <a:moveTo>
                    <a:pt x="31782" y="22797"/>
                  </a:moveTo>
                  <a:cubicBezTo>
                    <a:pt x="31741" y="22797"/>
                    <a:pt x="31702" y="22813"/>
                    <a:pt x="31673" y="22845"/>
                  </a:cubicBezTo>
                  <a:cubicBezTo>
                    <a:pt x="31619" y="22907"/>
                    <a:pt x="31625" y="22998"/>
                    <a:pt x="31686" y="23050"/>
                  </a:cubicBezTo>
                  <a:cubicBezTo>
                    <a:pt x="31922" y="23258"/>
                    <a:pt x="32156" y="23440"/>
                    <a:pt x="32380" y="23589"/>
                  </a:cubicBezTo>
                  <a:cubicBezTo>
                    <a:pt x="32404" y="23605"/>
                    <a:pt x="32434" y="23612"/>
                    <a:pt x="32461" y="23612"/>
                  </a:cubicBezTo>
                  <a:cubicBezTo>
                    <a:pt x="32508" y="23612"/>
                    <a:pt x="32553" y="23591"/>
                    <a:pt x="32582" y="23547"/>
                  </a:cubicBezTo>
                  <a:cubicBezTo>
                    <a:pt x="32627" y="23482"/>
                    <a:pt x="32609" y="23392"/>
                    <a:pt x="32542" y="23348"/>
                  </a:cubicBezTo>
                  <a:cubicBezTo>
                    <a:pt x="32328" y="23206"/>
                    <a:pt x="32104" y="23033"/>
                    <a:pt x="31878" y="22833"/>
                  </a:cubicBezTo>
                  <a:cubicBezTo>
                    <a:pt x="31850" y="22809"/>
                    <a:pt x="31815" y="22797"/>
                    <a:pt x="31782" y="227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2255400" y="2390825"/>
              <a:ext cx="378275" cy="248075"/>
            </a:xfrm>
            <a:custGeom>
              <a:avLst/>
              <a:gdLst/>
              <a:ahLst/>
              <a:cxnLst/>
              <a:rect l="l" t="t" r="r" b="b"/>
              <a:pathLst>
                <a:path w="15131" h="9923" extrusionOk="0">
                  <a:moveTo>
                    <a:pt x="888" y="1"/>
                  </a:moveTo>
                  <a:lnTo>
                    <a:pt x="0" y="5652"/>
                  </a:lnTo>
                  <a:lnTo>
                    <a:pt x="7232" y="7692"/>
                  </a:lnTo>
                  <a:lnTo>
                    <a:pt x="7261" y="7704"/>
                  </a:lnTo>
                  <a:lnTo>
                    <a:pt x="7884" y="7879"/>
                  </a:lnTo>
                  <a:lnTo>
                    <a:pt x="7912" y="7885"/>
                  </a:lnTo>
                  <a:lnTo>
                    <a:pt x="8536" y="8062"/>
                  </a:lnTo>
                  <a:lnTo>
                    <a:pt x="8568" y="8069"/>
                  </a:lnTo>
                  <a:lnTo>
                    <a:pt x="9134" y="8230"/>
                  </a:lnTo>
                  <a:lnTo>
                    <a:pt x="9163" y="8239"/>
                  </a:lnTo>
                  <a:lnTo>
                    <a:pt x="9786" y="8414"/>
                  </a:lnTo>
                  <a:lnTo>
                    <a:pt x="9818" y="8422"/>
                  </a:lnTo>
                  <a:lnTo>
                    <a:pt x="10441" y="8598"/>
                  </a:lnTo>
                  <a:lnTo>
                    <a:pt x="10470" y="8607"/>
                  </a:lnTo>
                  <a:lnTo>
                    <a:pt x="11097" y="8785"/>
                  </a:lnTo>
                  <a:lnTo>
                    <a:pt x="11125" y="8792"/>
                  </a:lnTo>
                  <a:lnTo>
                    <a:pt x="11751" y="8969"/>
                  </a:lnTo>
                  <a:lnTo>
                    <a:pt x="11780" y="8976"/>
                  </a:lnTo>
                  <a:lnTo>
                    <a:pt x="12403" y="9156"/>
                  </a:lnTo>
                  <a:lnTo>
                    <a:pt x="12432" y="9162"/>
                  </a:lnTo>
                  <a:lnTo>
                    <a:pt x="13000" y="9321"/>
                  </a:lnTo>
                  <a:lnTo>
                    <a:pt x="13029" y="9332"/>
                  </a:lnTo>
                  <a:lnTo>
                    <a:pt x="13653" y="9507"/>
                  </a:lnTo>
                  <a:lnTo>
                    <a:pt x="13681" y="9514"/>
                  </a:lnTo>
                  <a:lnTo>
                    <a:pt x="14305" y="9690"/>
                  </a:lnTo>
                  <a:lnTo>
                    <a:pt x="14338" y="9698"/>
                  </a:lnTo>
                  <a:lnTo>
                    <a:pt x="15131" y="9923"/>
                  </a:lnTo>
                  <a:lnTo>
                    <a:pt x="15131" y="9923"/>
                  </a:lnTo>
                  <a:lnTo>
                    <a:pt x="15081" y="9851"/>
                  </a:lnTo>
                  <a:lnTo>
                    <a:pt x="14397" y="9374"/>
                  </a:lnTo>
                  <a:lnTo>
                    <a:pt x="14365" y="9354"/>
                  </a:lnTo>
                  <a:lnTo>
                    <a:pt x="13782" y="8950"/>
                  </a:lnTo>
                  <a:lnTo>
                    <a:pt x="13757" y="8931"/>
                  </a:lnTo>
                  <a:lnTo>
                    <a:pt x="13175" y="8527"/>
                  </a:lnTo>
                  <a:lnTo>
                    <a:pt x="13144" y="8508"/>
                  </a:lnTo>
                  <a:lnTo>
                    <a:pt x="12618" y="8141"/>
                  </a:lnTo>
                  <a:lnTo>
                    <a:pt x="12588" y="8119"/>
                  </a:lnTo>
                  <a:lnTo>
                    <a:pt x="12005" y="7718"/>
                  </a:lnTo>
                  <a:lnTo>
                    <a:pt x="11980" y="7699"/>
                  </a:lnTo>
                  <a:lnTo>
                    <a:pt x="11393" y="7293"/>
                  </a:lnTo>
                  <a:lnTo>
                    <a:pt x="11365" y="7270"/>
                  </a:lnTo>
                  <a:lnTo>
                    <a:pt x="10782" y="6869"/>
                  </a:lnTo>
                  <a:lnTo>
                    <a:pt x="10757" y="6850"/>
                  </a:lnTo>
                  <a:lnTo>
                    <a:pt x="10175" y="6446"/>
                  </a:lnTo>
                  <a:lnTo>
                    <a:pt x="10144" y="6427"/>
                  </a:lnTo>
                  <a:lnTo>
                    <a:pt x="9563" y="6022"/>
                  </a:lnTo>
                  <a:lnTo>
                    <a:pt x="9532" y="6002"/>
                  </a:lnTo>
                  <a:lnTo>
                    <a:pt x="9007" y="5633"/>
                  </a:lnTo>
                  <a:lnTo>
                    <a:pt x="8980" y="5615"/>
                  </a:lnTo>
                  <a:lnTo>
                    <a:pt x="8394" y="5210"/>
                  </a:lnTo>
                  <a:lnTo>
                    <a:pt x="8369" y="5192"/>
                  </a:lnTo>
                  <a:lnTo>
                    <a:pt x="7782" y="4784"/>
                  </a:lnTo>
                  <a:lnTo>
                    <a:pt x="7756" y="4766"/>
                  </a:lnTo>
                  <a:lnTo>
                    <a:pt x="7117" y="4324"/>
                  </a:lnTo>
                  <a:lnTo>
                    <a:pt x="7089" y="4306"/>
                  </a:lnTo>
                  <a:lnTo>
                    <a:pt x="6508" y="3901"/>
                  </a:lnTo>
                  <a:lnTo>
                    <a:pt x="6477" y="3882"/>
                  </a:lnTo>
                  <a:lnTo>
                    <a:pt x="5895" y="3475"/>
                  </a:lnTo>
                  <a:lnTo>
                    <a:pt x="5869" y="3459"/>
                  </a:lnTo>
                  <a:lnTo>
                    <a:pt x="5338" y="3092"/>
                  </a:lnTo>
                  <a:lnTo>
                    <a:pt x="5312" y="3070"/>
                  </a:lnTo>
                  <a:lnTo>
                    <a:pt x="4727" y="2664"/>
                  </a:lnTo>
                  <a:lnTo>
                    <a:pt x="4700" y="2647"/>
                  </a:lnTo>
                  <a:lnTo>
                    <a:pt x="4119" y="2244"/>
                  </a:lnTo>
                  <a:lnTo>
                    <a:pt x="4090" y="2221"/>
                  </a:lnTo>
                  <a:lnTo>
                    <a:pt x="3506" y="1820"/>
                  </a:lnTo>
                  <a:lnTo>
                    <a:pt x="3478" y="1798"/>
                  </a:lnTo>
                  <a:lnTo>
                    <a:pt x="2895" y="1396"/>
                  </a:lnTo>
                  <a:lnTo>
                    <a:pt x="2870" y="1375"/>
                  </a:lnTo>
                  <a:lnTo>
                    <a:pt x="2286" y="972"/>
                  </a:lnTo>
                  <a:lnTo>
                    <a:pt x="2254" y="949"/>
                  </a:lnTo>
                  <a:lnTo>
                    <a:pt x="1727" y="584"/>
                  </a:lnTo>
                  <a:lnTo>
                    <a:pt x="1701" y="566"/>
                  </a:lnTo>
                  <a:lnTo>
                    <a:pt x="1119" y="161"/>
                  </a:lnTo>
                  <a:lnTo>
                    <a:pt x="1093" y="143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2262650" y="2394375"/>
              <a:ext cx="20725" cy="111425"/>
            </a:xfrm>
            <a:custGeom>
              <a:avLst/>
              <a:gdLst/>
              <a:ahLst/>
              <a:cxnLst/>
              <a:rect l="l" t="t" r="r" b="b"/>
              <a:pathLst>
                <a:path w="829" h="4457" extrusionOk="0">
                  <a:moveTo>
                    <a:pt x="803" y="1"/>
                  </a:moveTo>
                  <a:lnTo>
                    <a:pt x="0" y="4449"/>
                  </a:lnTo>
                  <a:lnTo>
                    <a:pt x="32" y="4457"/>
                  </a:lnTo>
                  <a:lnTo>
                    <a:pt x="829" y="19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2278600" y="2404950"/>
              <a:ext cx="19975" cy="108025"/>
            </a:xfrm>
            <a:custGeom>
              <a:avLst/>
              <a:gdLst/>
              <a:ahLst/>
              <a:cxnLst/>
              <a:rect l="l" t="t" r="r" b="b"/>
              <a:pathLst>
                <a:path w="799" h="4321" extrusionOk="0">
                  <a:moveTo>
                    <a:pt x="773" y="1"/>
                  </a:moveTo>
                  <a:lnTo>
                    <a:pt x="0" y="4312"/>
                  </a:lnTo>
                  <a:lnTo>
                    <a:pt x="28" y="4320"/>
                  </a:lnTo>
                  <a:lnTo>
                    <a:pt x="799" y="19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2293000" y="2414550"/>
              <a:ext cx="19550" cy="104800"/>
            </a:xfrm>
            <a:custGeom>
              <a:avLst/>
              <a:gdLst/>
              <a:ahLst/>
              <a:cxnLst/>
              <a:rect l="l" t="t" r="r" b="b"/>
              <a:pathLst>
                <a:path w="782" h="4192" extrusionOk="0">
                  <a:moveTo>
                    <a:pt x="750" y="0"/>
                  </a:moveTo>
                  <a:lnTo>
                    <a:pt x="1" y="4188"/>
                  </a:lnTo>
                  <a:lnTo>
                    <a:pt x="34" y="4192"/>
                  </a:lnTo>
                  <a:lnTo>
                    <a:pt x="782" y="23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308950" y="2425200"/>
              <a:ext cx="18850" cy="101325"/>
            </a:xfrm>
            <a:custGeom>
              <a:avLst/>
              <a:gdLst/>
              <a:ahLst/>
              <a:cxnLst/>
              <a:rect l="l" t="t" r="r" b="b"/>
              <a:pathLst>
                <a:path w="754" h="4053" extrusionOk="0">
                  <a:moveTo>
                    <a:pt x="728" y="0"/>
                  </a:moveTo>
                  <a:lnTo>
                    <a:pt x="0" y="4048"/>
                  </a:lnTo>
                  <a:lnTo>
                    <a:pt x="31" y="4052"/>
                  </a:lnTo>
                  <a:lnTo>
                    <a:pt x="753" y="21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2324825" y="2435775"/>
              <a:ext cx="18250" cy="97825"/>
            </a:xfrm>
            <a:custGeom>
              <a:avLst/>
              <a:gdLst/>
              <a:ahLst/>
              <a:cxnLst/>
              <a:rect l="l" t="t" r="r" b="b"/>
              <a:pathLst>
                <a:path w="730" h="3913" extrusionOk="0">
                  <a:moveTo>
                    <a:pt x="701" y="0"/>
                  </a:moveTo>
                  <a:lnTo>
                    <a:pt x="1" y="3907"/>
                  </a:lnTo>
                  <a:lnTo>
                    <a:pt x="30" y="3913"/>
                  </a:lnTo>
                  <a:lnTo>
                    <a:pt x="729" y="22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2340700" y="2446350"/>
              <a:ext cx="17675" cy="94425"/>
            </a:xfrm>
            <a:custGeom>
              <a:avLst/>
              <a:gdLst/>
              <a:ahLst/>
              <a:cxnLst/>
              <a:rect l="l" t="t" r="r" b="b"/>
              <a:pathLst>
                <a:path w="707" h="3777" extrusionOk="0">
                  <a:moveTo>
                    <a:pt x="678" y="0"/>
                  </a:moveTo>
                  <a:lnTo>
                    <a:pt x="1" y="3769"/>
                  </a:lnTo>
                  <a:lnTo>
                    <a:pt x="33" y="3776"/>
                  </a:lnTo>
                  <a:lnTo>
                    <a:pt x="707" y="23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2356625" y="2456975"/>
              <a:ext cx="16975" cy="90850"/>
            </a:xfrm>
            <a:custGeom>
              <a:avLst/>
              <a:gdLst/>
              <a:ahLst/>
              <a:cxnLst/>
              <a:rect l="l" t="t" r="r" b="b"/>
              <a:pathLst>
                <a:path w="679" h="3634" extrusionOk="0">
                  <a:moveTo>
                    <a:pt x="651" y="1"/>
                  </a:moveTo>
                  <a:lnTo>
                    <a:pt x="1" y="3629"/>
                  </a:lnTo>
                  <a:lnTo>
                    <a:pt x="31" y="3634"/>
                  </a:lnTo>
                  <a:lnTo>
                    <a:pt x="678" y="18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2372500" y="2467575"/>
              <a:ext cx="16375" cy="87375"/>
            </a:xfrm>
            <a:custGeom>
              <a:avLst/>
              <a:gdLst/>
              <a:ahLst/>
              <a:cxnLst/>
              <a:rect l="l" t="t" r="r" b="b"/>
              <a:pathLst>
                <a:path w="655" h="3495" extrusionOk="0">
                  <a:moveTo>
                    <a:pt x="628" y="0"/>
                  </a:moveTo>
                  <a:lnTo>
                    <a:pt x="1" y="3491"/>
                  </a:lnTo>
                  <a:lnTo>
                    <a:pt x="30" y="3495"/>
                  </a:lnTo>
                  <a:lnTo>
                    <a:pt x="654" y="22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2387050" y="2477275"/>
              <a:ext cx="15750" cy="84175"/>
            </a:xfrm>
            <a:custGeom>
              <a:avLst/>
              <a:gdLst/>
              <a:ahLst/>
              <a:cxnLst/>
              <a:rect l="l" t="t" r="r" b="b"/>
              <a:pathLst>
                <a:path w="630" h="3367" extrusionOk="0">
                  <a:moveTo>
                    <a:pt x="603" y="1"/>
                  </a:moveTo>
                  <a:lnTo>
                    <a:pt x="0" y="3359"/>
                  </a:lnTo>
                  <a:lnTo>
                    <a:pt x="29" y="3366"/>
                  </a:lnTo>
                  <a:lnTo>
                    <a:pt x="629" y="17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402900" y="2487850"/>
              <a:ext cx="15200" cy="80625"/>
            </a:xfrm>
            <a:custGeom>
              <a:avLst/>
              <a:gdLst/>
              <a:ahLst/>
              <a:cxnLst/>
              <a:rect l="l" t="t" r="r" b="b"/>
              <a:pathLst>
                <a:path w="608" h="3225" extrusionOk="0">
                  <a:moveTo>
                    <a:pt x="577" y="1"/>
                  </a:moveTo>
                  <a:lnTo>
                    <a:pt x="0" y="3222"/>
                  </a:lnTo>
                  <a:lnTo>
                    <a:pt x="29" y="3224"/>
                  </a:lnTo>
                  <a:lnTo>
                    <a:pt x="608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418750" y="2498475"/>
              <a:ext cx="14600" cy="77150"/>
            </a:xfrm>
            <a:custGeom>
              <a:avLst/>
              <a:gdLst/>
              <a:ahLst/>
              <a:cxnLst/>
              <a:rect l="l" t="t" r="r" b="b"/>
              <a:pathLst>
                <a:path w="584" h="3086" extrusionOk="0">
                  <a:moveTo>
                    <a:pt x="555" y="0"/>
                  </a:moveTo>
                  <a:lnTo>
                    <a:pt x="0" y="3081"/>
                  </a:lnTo>
                  <a:lnTo>
                    <a:pt x="34" y="3086"/>
                  </a:lnTo>
                  <a:lnTo>
                    <a:pt x="583" y="1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2436175" y="2509975"/>
              <a:ext cx="13800" cy="73450"/>
            </a:xfrm>
            <a:custGeom>
              <a:avLst/>
              <a:gdLst/>
              <a:ahLst/>
              <a:cxnLst/>
              <a:rect l="l" t="t" r="r" b="b"/>
              <a:pathLst>
                <a:path w="552" h="2938" extrusionOk="0">
                  <a:moveTo>
                    <a:pt x="525" y="0"/>
                  </a:moveTo>
                  <a:lnTo>
                    <a:pt x="1" y="2926"/>
                  </a:lnTo>
                  <a:lnTo>
                    <a:pt x="0" y="2934"/>
                  </a:lnTo>
                  <a:lnTo>
                    <a:pt x="30" y="2938"/>
                  </a:lnTo>
                  <a:lnTo>
                    <a:pt x="551" y="1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2452500" y="2520600"/>
              <a:ext cx="12775" cy="67375"/>
            </a:xfrm>
            <a:custGeom>
              <a:avLst/>
              <a:gdLst/>
              <a:ahLst/>
              <a:cxnLst/>
              <a:rect l="l" t="t" r="r" b="b"/>
              <a:pathLst>
                <a:path w="511" h="2695" extrusionOk="0">
                  <a:moveTo>
                    <a:pt x="485" y="1"/>
                  </a:moveTo>
                  <a:lnTo>
                    <a:pt x="0" y="2688"/>
                  </a:lnTo>
                  <a:lnTo>
                    <a:pt x="28" y="2694"/>
                  </a:lnTo>
                  <a:lnTo>
                    <a:pt x="510" y="1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2468800" y="2531200"/>
              <a:ext cx="11775" cy="61375"/>
            </a:xfrm>
            <a:custGeom>
              <a:avLst/>
              <a:gdLst/>
              <a:ahLst/>
              <a:cxnLst/>
              <a:rect l="l" t="t" r="r" b="b"/>
              <a:pathLst>
                <a:path w="471" h="2455" extrusionOk="0">
                  <a:moveTo>
                    <a:pt x="444" y="0"/>
                  </a:moveTo>
                  <a:lnTo>
                    <a:pt x="0" y="2447"/>
                  </a:lnTo>
                  <a:lnTo>
                    <a:pt x="32" y="2454"/>
                  </a:lnTo>
                  <a:lnTo>
                    <a:pt x="471" y="18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483750" y="2540875"/>
              <a:ext cx="10725" cy="55950"/>
            </a:xfrm>
            <a:custGeom>
              <a:avLst/>
              <a:gdLst/>
              <a:ahLst/>
              <a:cxnLst/>
              <a:rect l="l" t="t" r="r" b="b"/>
              <a:pathLst>
                <a:path w="429" h="2238" extrusionOk="0">
                  <a:moveTo>
                    <a:pt x="398" y="0"/>
                  </a:moveTo>
                  <a:lnTo>
                    <a:pt x="0" y="2228"/>
                  </a:lnTo>
                  <a:lnTo>
                    <a:pt x="29" y="2237"/>
                  </a:lnTo>
                  <a:lnTo>
                    <a:pt x="429" y="2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2500050" y="2551475"/>
              <a:ext cx="9725" cy="49925"/>
            </a:xfrm>
            <a:custGeom>
              <a:avLst/>
              <a:gdLst/>
              <a:ahLst/>
              <a:cxnLst/>
              <a:rect l="l" t="t" r="r" b="b"/>
              <a:pathLst>
                <a:path w="389" h="1997" extrusionOk="0">
                  <a:moveTo>
                    <a:pt x="358" y="1"/>
                  </a:moveTo>
                  <a:lnTo>
                    <a:pt x="0" y="1988"/>
                  </a:lnTo>
                  <a:lnTo>
                    <a:pt x="32" y="1996"/>
                  </a:lnTo>
                  <a:lnTo>
                    <a:pt x="389" y="20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516400" y="2562050"/>
              <a:ext cx="8575" cy="43975"/>
            </a:xfrm>
            <a:custGeom>
              <a:avLst/>
              <a:gdLst/>
              <a:ahLst/>
              <a:cxnLst/>
              <a:rect l="l" t="t" r="r" b="b"/>
              <a:pathLst>
                <a:path w="343" h="1759" extrusionOk="0">
                  <a:moveTo>
                    <a:pt x="317" y="1"/>
                  </a:moveTo>
                  <a:lnTo>
                    <a:pt x="1" y="1749"/>
                  </a:lnTo>
                  <a:lnTo>
                    <a:pt x="30" y="1758"/>
                  </a:lnTo>
                  <a:lnTo>
                    <a:pt x="342" y="20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2532800" y="2572575"/>
              <a:ext cx="7450" cy="38050"/>
            </a:xfrm>
            <a:custGeom>
              <a:avLst/>
              <a:gdLst/>
              <a:ahLst/>
              <a:cxnLst/>
              <a:rect l="l" t="t" r="r" b="b"/>
              <a:pathLst>
                <a:path w="298" h="1522" extrusionOk="0">
                  <a:moveTo>
                    <a:pt x="269" y="0"/>
                  </a:moveTo>
                  <a:lnTo>
                    <a:pt x="1" y="1515"/>
                  </a:lnTo>
                  <a:lnTo>
                    <a:pt x="29" y="1522"/>
                  </a:lnTo>
                  <a:lnTo>
                    <a:pt x="297" y="23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2549175" y="2583275"/>
              <a:ext cx="6375" cy="31950"/>
            </a:xfrm>
            <a:custGeom>
              <a:avLst/>
              <a:gdLst/>
              <a:ahLst/>
              <a:cxnLst/>
              <a:rect l="l" t="t" r="r" b="b"/>
              <a:pathLst>
                <a:path w="255" h="1278" extrusionOk="0">
                  <a:moveTo>
                    <a:pt x="229" y="1"/>
                  </a:moveTo>
                  <a:lnTo>
                    <a:pt x="0" y="1271"/>
                  </a:lnTo>
                  <a:lnTo>
                    <a:pt x="29" y="1278"/>
                  </a:lnTo>
                  <a:lnTo>
                    <a:pt x="254" y="2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2565450" y="2593800"/>
              <a:ext cx="5400" cy="26100"/>
            </a:xfrm>
            <a:custGeom>
              <a:avLst/>
              <a:gdLst/>
              <a:ahLst/>
              <a:cxnLst/>
              <a:rect l="l" t="t" r="r" b="b"/>
              <a:pathLst>
                <a:path w="216" h="1044" extrusionOk="0">
                  <a:moveTo>
                    <a:pt x="186" y="0"/>
                  </a:moveTo>
                  <a:lnTo>
                    <a:pt x="1" y="1037"/>
                  </a:lnTo>
                  <a:lnTo>
                    <a:pt x="30" y="1043"/>
                  </a:lnTo>
                  <a:lnTo>
                    <a:pt x="216" y="22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2580375" y="2603500"/>
              <a:ext cx="4400" cy="20650"/>
            </a:xfrm>
            <a:custGeom>
              <a:avLst/>
              <a:gdLst/>
              <a:ahLst/>
              <a:cxnLst/>
              <a:rect l="l" t="t" r="r" b="b"/>
              <a:pathLst>
                <a:path w="176" h="826" extrusionOk="0">
                  <a:moveTo>
                    <a:pt x="145" y="1"/>
                  </a:moveTo>
                  <a:lnTo>
                    <a:pt x="1" y="814"/>
                  </a:lnTo>
                  <a:lnTo>
                    <a:pt x="30" y="825"/>
                  </a:lnTo>
                  <a:lnTo>
                    <a:pt x="176" y="20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2596725" y="2614075"/>
              <a:ext cx="3250" cy="14600"/>
            </a:xfrm>
            <a:custGeom>
              <a:avLst/>
              <a:gdLst/>
              <a:ahLst/>
              <a:cxnLst/>
              <a:rect l="l" t="t" r="r" b="b"/>
              <a:pathLst>
                <a:path w="130" h="584" extrusionOk="0">
                  <a:moveTo>
                    <a:pt x="104" y="1"/>
                  </a:moveTo>
                  <a:lnTo>
                    <a:pt x="0" y="577"/>
                  </a:lnTo>
                  <a:lnTo>
                    <a:pt x="28" y="584"/>
                  </a:lnTo>
                  <a:lnTo>
                    <a:pt x="129" y="20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2613000" y="2624650"/>
              <a:ext cx="2325" cy="8625"/>
            </a:xfrm>
            <a:custGeom>
              <a:avLst/>
              <a:gdLst/>
              <a:ahLst/>
              <a:cxnLst/>
              <a:rect l="l" t="t" r="r" b="b"/>
              <a:pathLst>
                <a:path w="93" h="345" extrusionOk="0">
                  <a:moveTo>
                    <a:pt x="61" y="1"/>
                  </a:moveTo>
                  <a:lnTo>
                    <a:pt x="1" y="337"/>
                  </a:lnTo>
                  <a:lnTo>
                    <a:pt x="34" y="345"/>
                  </a:lnTo>
                  <a:lnTo>
                    <a:pt x="93" y="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2277500" y="2358175"/>
              <a:ext cx="354700" cy="278775"/>
            </a:xfrm>
            <a:custGeom>
              <a:avLst/>
              <a:gdLst/>
              <a:ahLst/>
              <a:cxnLst/>
              <a:rect l="l" t="t" r="r" b="b"/>
              <a:pathLst>
                <a:path w="14188" h="11151" extrusionOk="0">
                  <a:moveTo>
                    <a:pt x="5997" y="1"/>
                  </a:moveTo>
                  <a:lnTo>
                    <a:pt x="1" y="1302"/>
                  </a:lnTo>
                  <a:lnTo>
                    <a:pt x="801" y="1857"/>
                  </a:lnTo>
                  <a:lnTo>
                    <a:pt x="837" y="1885"/>
                  </a:lnTo>
                  <a:lnTo>
                    <a:pt x="1790" y="2544"/>
                  </a:lnTo>
                  <a:lnTo>
                    <a:pt x="1822" y="2569"/>
                  </a:lnTo>
                  <a:lnTo>
                    <a:pt x="2773" y="3227"/>
                  </a:lnTo>
                  <a:lnTo>
                    <a:pt x="2805" y="3251"/>
                  </a:lnTo>
                  <a:lnTo>
                    <a:pt x="3660" y="3846"/>
                  </a:lnTo>
                  <a:lnTo>
                    <a:pt x="3696" y="3870"/>
                  </a:lnTo>
                  <a:lnTo>
                    <a:pt x="4641" y="4524"/>
                  </a:lnTo>
                  <a:lnTo>
                    <a:pt x="4676" y="4549"/>
                  </a:lnTo>
                  <a:lnTo>
                    <a:pt x="5613" y="5197"/>
                  </a:lnTo>
                  <a:lnTo>
                    <a:pt x="5649" y="5225"/>
                  </a:lnTo>
                  <a:lnTo>
                    <a:pt x="6587" y="5873"/>
                  </a:lnTo>
                  <a:lnTo>
                    <a:pt x="6622" y="5897"/>
                  </a:lnTo>
                  <a:lnTo>
                    <a:pt x="7555" y="6549"/>
                  </a:lnTo>
                  <a:lnTo>
                    <a:pt x="7588" y="6568"/>
                  </a:lnTo>
                  <a:lnTo>
                    <a:pt x="8521" y="7216"/>
                  </a:lnTo>
                  <a:lnTo>
                    <a:pt x="8556" y="7239"/>
                  </a:lnTo>
                  <a:lnTo>
                    <a:pt x="9397" y="7827"/>
                  </a:lnTo>
                  <a:lnTo>
                    <a:pt x="9432" y="7847"/>
                  </a:lnTo>
                  <a:lnTo>
                    <a:pt x="10358" y="8493"/>
                  </a:lnTo>
                  <a:lnTo>
                    <a:pt x="10393" y="8518"/>
                  </a:lnTo>
                  <a:lnTo>
                    <a:pt x="11317" y="9158"/>
                  </a:lnTo>
                  <a:lnTo>
                    <a:pt x="11350" y="9182"/>
                  </a:lnTo>
                  <a:lnTo>
                    <a:pt x="12359" y="9881"/>
                  </a:lnTo>
                  <a:lnTo>
                    <a:pt x="12392" y="9903"/>
                  </a:lnTo>
                  <a:lnTo>
                    <a:pt x="13312" y="10544"/>
                  </a:lnTo>
                  <a:lnTo>
                    <a:pt x="13346" y="10563"/>
                  </a:lnTo>
                  <a:lnTo>
                    <a:pt x="14188" y="11151"/>
                  </a:lnTo>
                  <a:lnTo>
                    <a:pt x="13694" y="10476"/>
                  </a:lnTo>
                  <a:lnTo>
                    <a:pt x="13673" y="10453"/>
                  </a:lnTo>
                  <a:lnTo>
                    <a:pt x="13136" y="9719"/>
                  </a:lnTo>
                  <a:lnTo>
                    <a:pt x="13117" y="9692"/>
                  </a:lnTo>
                  <a:lnTo>
                    <a:pt x="12526" y="8888"/>
                  </a:lnTo>
                  <a:lnTo>
                    <a:pt x="12508" y="8864"/>
                  </a:lnTo>
                  <a:lnTo>
                    <a:pt x="11969" y="8130"/>
                  </a:lnTo>
                  <a:lnTo>
                    <a:pt x="11946" y="8102"/>
                  </a:lnTo>
                  <a:lnTo>
                    <a:pt x="11408" y="7363"/>
                  </a:lnTo>
                  <a:lnTo>
                    <a:pt x="11390" y="7342"/>
                  </a:lnTo>
                  <a:lnTo>
                    <a:pt x="10899" y="6672"/>
                  </a:lnTo>
                  <a:lnTo>
                    <a:pt x="10879" y="6648"/>
                  </a:lnTo>
                  <a:lnTo>
                    <a:pt x="10335" y="5910"/>
                  </a:lnTo>
                  <a:lnTo>
                    <a:pt x="10316" y="5883"/>
                  </a:lnTo>
                  <a:lnTo>
                    <a:pt x="9773" y="5143"/>
                  </a:lnTo>
                  <a:lnTo>
                    <a:pt x="9754" y="5116"/>
                  </a:lnTo>
                  <a:lnTo>
                    <a:pt x="9212" y="4377"/>
                  </a:lnTo>
                  <a:lnTo>
                    <a:pt x="9189" y="4349"/>
                  </a:lnTo>
                  <a:lnTo>
                    <a:pt x="8647" y="3610"/>
                  </a:lnTo>
                  <a:lnTo>
                    <a:pt x="8626" y="3582"/>
                  </a:lnTo>
                  <a:lnTo>
                    <a:pt x="8080" y="2838"/>
                  </a:lnTo>
                  <a:lnTo>
                    <a:pt x="8061" y="2811"/>
                  </a:lnTo>
                  <a:lnTo>
                    <a:pt x="7568" y="2139"/>
                  </a:lnTo>
                  <a:lnTo>
                    <a:pt x="7547" y="2110"/>
                  </a:lnTo>
                  <a:lnTo>
                    <a:pt x="6999" y="1367"/>
                  </a:lnTo>
                  <a:lnTo>
                    <a:pt x="6981" y="1343"/>
                  </a:lnTo>
                  <a:lnTo>
                    <a:pt x="6434" y="595"/>
                  </a:lnTo>
                  <a:lnTo>
                    <a:pt x="6415" y="568"/>
                  </a:lnTo>
                  <a:lnTo>
                    <a:pt x="59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2297500" y="2372375"/>
              <a:ext cx="140875" cy="32925"/>
            </a:xfrm>
            <a:custGeom>
              <a:avLst/>
              <a:gdLst/>
              <a:ahLst/>
              <a:cxnLst/>
              <a:rect l="l" t="t" r="r" b="b"/>
              <a:pathLst>
                <a:path w="5635" h="1317" extrusionOk="0">
                  <a:moveTo>
                    <a:pt x="5615" y="0"/>
                  </a:moveTo>
                  <a:lnTo>
                    <a:pt x="1" y="1289"/>
                  </a:lnTo>
                  <a:lnTo>
                    <a:pt x="37" y="1317"/>
                  </a:lnTo>
                  <a:lnTo>
                    <a:pt x="5634" y="27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2322250" y="2391725"/>
              <a:ext cx="130250" cy="30675"/>
            </a:xfrm>
            <a:custGeom>
              <a:avLst/>
              <a:gdLst/>
              <a:ahLst/>
              <a:cxnLst/>
              <a:rect l="l" t="t" r="r" b="b"/>
              <a:pathLst>
                <a:path w="5210" h="1227" extrusionOk="0">
                  <a:moveTo>
                    <a:pt x="5191" y="1"/>
                  </a:moveTo>
                  <a:lnTo>
                    <a:pt x="0" y="1202"/>
                  </a:lnTo>
                  <a:lnTo>
                    <a:pt x="32" y="1227"/>
                  </a:lnTo>
                  <a:lnTo>
                    <a:pt x="5209" y="25"/>
                  </a:lnTo>
                  <a:lnTo>
                    <a:pt x="51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2346825" y="2410900"/>
              <a:ext cx="119875" cy="28575"/>
            </a:xfrm>
            <a:custGeom>
              <a:avLst/>
              <a:gdLst/>
              <a:ahLst/>
              <a:cxnLst/>
              <a:rect l="l" t="t" r="r" b="b"/>
              <a:pathLst>
                <a:path w="4795" h="1143" extrusionOk="0">
                  <a:moveTo>
                    <a:pt x="4774" y="1"/>
                  </a:moveTo>
                  <a:lnTo>
                    <a:pt x="0" y="1118"/>
                  </a:lnTo>
                  <a:lnTo>
                    <a:pt x="32" y="1142"/>
                  </a:lnTo>
                  <a:lnTo>
                    <a:pt x="4795" y="30"/>
                  </a:lnTo>
                  <a:lnTo>
                    <a:pt x="4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2369000" y="2428450"/>
              <a:ext cx="110525" cy="26475"/>
            </a:xfrm>
            <a:custGeom>
              <a:avLst/>
              <a:gdLst/>
              <a:ahLst/>
              <a:cxnLst/>
              <a:rect l="l" t="t" r="r" b="b"/>
              <a:pathLst>
                <a:path w="4421" h="1059" extrusionOk="0">
                  <a:moveTo>
                    <a:pt x="4401" y="0"/>
                  </a:moveTo>
                  <a:lnTo>
                    <a:pt x="0" y="1035"/>
                  </a:lnTo>
                  <a:lnTo>
                    <a:pt x="36" y="1059"/>
                  </a:lnTo>
                  <a:lnTo>
                    <a:pt x="4420" y="27"/>
                  </a:lnTo>
                  <a:lnTo>
                    <a:pt x="44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2393500" y="2447725"/>
              <a:ext cx="100175" cy="24175"/>
            </a:xfrm>
            <a:custGeom>
              <a:avLst/>
              <a:gdLst/>
              <a:ahLst/>
              <a:cxnLst/>
              <a:rect l="l" t="t" r="r" b="b"/>
              <a:pathLst>
                <a:path w="4007" h="967" extrusionOk="0">
                  <a:moveTo>
                    <a:pt x="3986" y="0"/>
                  </a:moveTo>
                  <a:lnTo>
                    <a:pt x="1" y="942"/>
                  </a:lnTo>
                  <a:lnTo>
                    <a:pt x="36" y="967"/>
                  </a:lnTo>
                  <a:lnTo>
                    <a:pt x="4007" y="28"/>
                  </a:lnTo>
                  <a:lnTo>
                    <a:pt x="3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2417825" y="2466900"/>
              <a:ext cx="89975" cy="21900"/>
            </a:xfrm>
            <a:custGeom>
              <a:avLst/>
              <a:gdLst/>
              <a:ahLst/>
              <a:cxnLst/>
              <a:rect l="l" t="t" r="r" b="b"/>
              <a:pathLst>
                <a:path w="3599" h="876" extrusionOk="0">
                  <a:moveTo>
                    <a:pt x="3576" y="0"/>
                  </a:moveTo>
                  <a:lnTo>
                    <a:pt x="0" y="848"/>
                  </a:lnTo>
                  <a:lnTo>
                    <a:pt x="36" y="876"/>
                  </a:lnTo>
                  <a:lnTo>
                    <a:pt x="3599" y="28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2442175" y="2486075"/>
              <a:ext cx="79650" cy="19550"/>
            </a:xfrm>
            <a:custGeom>
              <a:avLst/>
              <a:gdLst/>
              <a:ahLst/>
              <a:cxnLst/>
              <a:rect l="l" t="t" r="r" b="b"/>
              <a:pathLst>
                <a:path w="3186" h="782" extrusionOk="0">
                  <a:moveTo>
                    <a:pt x="3167" y="0"/>
                  </a:moveTo>
                  <a:lnTo>
                    <a:pt x="0" y="757"/>
                  </a:lnTo>
                  <a:lnTo>
                    <a:pt x="35" y="781"/>
                  </a:lnTo>
                  <a:lnTo>
                    <a:pt x="3186" y="27"/>
                  </a:lnTo>
                  <a:lnTo>
                    <a:pt x="3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2466375" y="2505250"/>
              <a:ext cx="69525" cy="17150"/>
            </a:xfrm>
            <a:custGeom>
              <a:avLst/>
              <a:gdLst/>
              <a:ahLst/>
              <a:cxnLst/>
              <a:rect l="l" t="t" r="r" b="b"/>
              <a:pathLst>
                <a:path w="2781" h="686" extrusionOk="0">
                  <a:moveTo>
                    <a:pt x="2761" y="0"/>
                  </a:moveTo>
                  <a:lnTo>
                    <a:pt x="0" y="666"/>
                  </a:lnTo>
                  <a:lnTo>
                    <a:pt x="33" y="685"/>
                  </a:lnTo>
                  <a:lnTo>
                    <a:pt x="2780" y="27"/>
                  </a:lnTo>
                  <a:lnTo>
                    <a:pt x="2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2490525" y="2524350"/>
              <a:ext cx="59450" cy="14825"/>
            </a:xfrm>
            <a:custGeom>
              <a:avLst/>
              <a:gdLst/>
              <a:ahLst/>
              <a:cxnLst/>
              <a:rect l="l" t="t" r="r" b="b"/>
              <a:pathLst>
                <a:path w="2378" h="593" extrusionOk="0">
                  <a:moveTo>
                    <a:pt x="2358" y="1"/>
                  </a:moveTo>
                  <a:lnTo>
                    <a:pt x="0" y="569"/>
                  </a:lnTo>
                  <a:lnTo>
                    <a:pt x="35" y="592"/>
                  </a:lnTo>
                  <a:lnTo>
                    <a:pt x="2378" y="25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2512425" y="2541700"/>
              <a:ext cx="50275" cy="12650"/>
            </a:xfrm>
            <a:custGeom>
              <a:avLst/>
              <a:gdLst/>
              <a:ahLst/>
              <a:cxnLst/>
              <a:rect l="l" t="t" r="r" b="b"/>
              <a:pathLst>
                <a:path w="2011" h="506" extrusionOk="0">
                  <a:moveTo>
                    <a:pt x="1993" y="1"/>
                  </a:moveTo>
                  <a:lnTo>
                    <a:pt x="0" y="486"/>
                  </a:lnTo>
                  <a:lnTo>
                    <a:pt x="35" y="506"/>
                  </a:lnTo>
                  <a:lnTo>
                    <a:pt x="2011" y="22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2536450" y="2560725"/>
              <a:ext cx="40275" cy="10400"/>
            </a:xfrm>
            <a:custGeom>
              <a:avLst/>
              <a:gdLst/>
              <a:ahLst/>
              <a:cxnLst/>
              <a:rect l="l" t="t" r="r" b="b"/>
              <a:pathLst>
                <a:path w="1611" h="416" extrusionOk="0">
                  <a:moveTo>
                    <a:pt x="1588" y="0"/>
                  </a:moveTo>
                  <a:lnTo>
                    <a:pt x="0" y="391"/>
                  </a:lnTo>
                  <a:lnTo>
                    <a:pt x="35" y="416"/>
                  </a:lnTo>
                  <a:lnTo>
                    <a:pt x="1611" y="28"/>
                  </a:lnTo>
                  <a:lnTo>
                    <a:pt x="15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2560400" y="2579750"/>
              <a:ext cx="30275" cy="8000"/>
            </a:xfrm>
            <a:custGeom>
              <a:avLst/>
              <a:gdLst/>
              <a:ahLst/>
              <a:cxnLst/>
              <a:rect l="l" t="t" r="r" b="b"/>
              <a:pathLst>
                <a:path w="1211" h="320" extrusionOk="0">
                  <a:moveTo>
                    <a:pt x="1192" y="1"/>
                  </a:moveTo>
                  <a:lnTo>
                    <a:pt x="1" y="295"/>
                  </a:lnTo>
                  <a:lnTo>
                    <a:pt x="34" y="319"/>
                  </a:lnTo>
                  <a:lnTo>
                    <a:pt x="1210" y="25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2586450" y="2600475"/>
              <a:ext cx="19450" cy="5300"/>
            </a:xfrm>
            <a:custGeom>
              <a:avLst/>
              <a:gdLst/>
              <a:ahLst/>
              <a:cxnLst/>
              <a:rect l="l" t="t" r="r" b="b"/>
              <a:pathLst>
                <a:path w="778" h="212" extrusionOk="0">
                  <a:moveTo>
                    <a:pt x="759" y="0"/>
                  </a:moveTo>
                  <a:lnTo>
                    <a:pt x="1" y="189"/>
                  </a:lnTo>
                  <a:lnTo>
                    <a:pt x="34" y="211"/>
                  </a:lnTo>
                  <a:lnTo>
                    <a:pt x="778" y="2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610300" y="2619475"/>
              <a:ext cx="9575" cy="2775"/>
            </a:xfrm>
            <a:custGeom>
              <a:avLst/>
              <a:gdLst/>
              <a:ahLst/>
              <a:cxnLst/>
              <a:rect l="l" t="t" r="r" b="b"/>
              <a:pathLst>
                <a:path w="383" h="111" extrusionOk="0">
                  <a:moveTo>
                    <a:pt x="361" y="1"/>
                  </a:moveTo>
                  <a:lnTo>
                    <a:pt x="0" y="92"/>
                  </a:lnTo>
                  <a:lnTo>
                    <a:pt x="34" y="111"/>
                  </a:lnTo>
                  <a:lnTo>
                    <a:pt x="382" y="24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277500" y="2390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9225" cap="flat" cmpd="sng">
              <a:solidFill>
                <a:srgbClr val="000000"/>
              </a:solidFill>
              <a:prstDash val="solid"/>
              <a:miter lim="12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2208150" y="2419975"/>
              <a:ext cx="425525" cy="218925"/>
            </a:xfrm>
            <a:custGeom>
              <a:avLst/>
              <a:gdLst/>
              <a:ahLst/>
              <a:cxnLst/>
              <a:rect l="l" t="t" r="r" b="b"/>
              <a:pathLst>
                <a:path w="17021" h="8757" extrusionOk="0">
                  <a:moveTo>
                    <a:pt x="888" y="1"/>
                  </a:moveTo>
                  <a:lnTo>
                    <a:pt x="1" y="5651"/>
                  </a:lnTo>
                  <a:lnTo>
                    <a:pt x="581" y="5757"/>
                  </a:lnTo>
                  <a:lnTo>
                    <a:pt x="613" y="5764"/>
                  </a:lnTo>
                  <a:lnTo>
                    <a:pt x="1255" y="5879"/>
                  </a:lnTo>
                  <a:lnTo>
                    <a:pt x="1283" y="5886"/>
                  </a:lnTo>
                  <a:lnTo>
                    <a:pt x="1925" y="6002"/>
                  </a:lnTo>
                  <a:lnTo>
                    <a:pt x="1950" y="6009"/>
                  </a:lnTo>
                  <a:lnTo>
                    <a:pt x="2533" y="6112"/>
                  </a:lnTo>
                  <a:lnTo>
                    <a:pt x="2562" y="6121"/>
                  </a:lnTo>
                  <a:lnTo>
                    <a:pt x="3204" y="6236"/>
                  </a:lnTo>
                  <a:lnTo>
                    <a:pt x="3234" y="6244"/>
                  </a:lnTo>
                  <a:lnTo>
                    <a:pt x="3874" y="6359"/>
                  </a:lnTo>
                  <a:lnTo>
                    <a:pt x="3903" y="6365"/>
                  </a:lnTo>
                  <a:lnTo>
                    <a:pt x="4545" y="6481"/>
                  </a:lnTo>
                  <a:lnTo>
                    <a:pt x="4576" y="6485"/>
                  </a:lnTo>
                  <a:lnTo>
                    <a:pt x="5216" y="6603"/>
                  </a:lnTo>
                  <a:lnTo>
                    <a:pt x="5245" y="6608"/>
                  </a:lnTo>
                  <a:lnTo>
                    <a:pt x="5887" y="6726"/>
                  </a:lnTo>
                  <a:lnTo>
                    <a:pt x="5919" y="6731"/>
                  </a:lnTo>
                  <a:lnTo>
                    <a:pt x="6499" y="6838"/>
                  </a:lnTo>
                  <a:lnTo>
                    <a:pt x="6528" y="6841"/>
                  </a:lnTo>
                  <a:lnTo>
                    <a:pt x="7169" y="6961"/>
                  </a:lnTo>
                  <a:lnTo>
                    <a:pt x="7199" y="6965"/>
                  </a:lnTo>
                  <a:lnTo>
                    <a:pt x="7840" y="7084"/>
                  </a:lnTo>
                  <a:lnTo>
                    <a:pt x="7870" y="7087"/>
                  </a:lnTo>
                  <a:lnTo>
                    <a:pt x="8569" y="7216"/>
                  </a:lnTo>
                  <a:lnTo>
                    <a:pt x="8602" y="7222"/>
                  </a:lnTo>
                  <a:lnTo>
                    <a:pt x="9241" y="7337"/>
                  </a:lnTo>
                  <a:lnTo>
                    <a:pt x="9273" y="7344"/>
                  </a:lnTo>
                  <a:lnTo>
                    <a:pt x="9911" y="7458"/>
                  </a:lnTo>
                  <a:lnTo>
                    <a:pt x="9943" y="7466"/>
                  </a:lnTo>
                  <a:lnTo>
                    <a:pt x="10522" y="7572"/>
                  </a:lnTo>
                  <a:lnTo>
                    <a:pt x="10551" y="7578"/>
                  </a:lnTo>
                  <a:lnTo>
                    <a:pt x="11193" y="7693"/>
                  </a:lnTo>
                  <a:lnTo>
                    <a:pt x="11223" y="7701"/>
                  </a:lnTo>
                  <a:lnTo>
                    <a:pt x="11864" y="7816"/>
                  </a:lnTo>
                  <a:lnTo>
                    <a:pt x="11894" y="7824"/>
                  </a:lnTo>
                  <a:lnTo>
                    <a:pt x="12534" y="7939"/>
                  </a:lnTo>
                  <a:lnTo>
                    <a:pt x="12563" y="7945"/>
                  </a:lnTo>
                  <a:lnTo>
                    <a:pt x="13205" y="8061"/>
                  </a:lnTo>
                  <a:lnTo>
                    <a:pt x="13236" y="8065"/>
                  </a:lnTo>
                  <a:lnTo>
                    <a:pt x="13876" y="8183"/>
                  </a:lnTo>
                  <a:lnTo>
                    <a:pt x="13909" y="8188"/>
                  </a:lnTo>
                  <a:lnTo>
                    <a:pt x="14488" y="8297"/>
                  </a:lnTo>
                  <a:lnTo>
                    <a:pt x="14519" y="8300"/>
                  </a:lnTo>
                  <a:lnTo>
                    <a:pt x="15160" y="8418"/>
                  </a:lnTo>
                  <a:lnTo>
                    <a:pt x="15188" y="8422"/>
                  </a:lnTo>
                  <a:lnTo>
                    <a:pt x="15829" y="8541"/>
                  </a:lnTo>
                  <a:lnTo>
                    <a:pt x="15859" y="8545"/>
                  </a:lnTo>
                  <a:lnTo>
                    <a:pt x="17021" y="8757"/>
                  </a:lnTo>
                  <a:lnTo>
                    <a:pt x="17021" y="8757"/>
                  </a:lnTo>
                  <a:lnTo>
                    <a:pt x="16971" y="8685"/>
                  </a:lnTo>
                  <a:lnTo>
                    <a:pt x="15932" y="8124"/>
                  </a:lnTo>
                  <a:lnTo>
                    <a:pt x="15904" y="8110"/>
                  </a:lnTo>
                  <a:lnTo>
                    <a:pt x="15303" y="7784"/>
                  </a:lnTo>
                  <a:lnTo>
                    <a:pt x="15273" y="7770"/>
                  </a:lnTo>
                  <a:lnTo>
                    <a:pt x="14670" y="7441"/>
                  </a:lnTo>
                  <a:lnTo>
                    <a:pt x="14644" y="7427"/>
                  </a:lnTo>
                  <a:lnTo>
                    <a:pt x="14095" y="7133"/>
                  </a:lnTo>
                  <a:lnTo>
                    <a:pt x="14067" y="7114"/>
                  </a:lnTo>
                  <a:lnTo>
                    <a:pt x="13465" y="6792"/>
                  </a:lnTo>
                  <a:lnTo>
                    <a:pt x="13436" y="6777"/>
                  </a:lnTo>
                  <a:lnTo>
                    <a:pt x="12832" y="6450"/>
                  </a:lnTo>
                  <a:lnTo>
                    <a:pt x="12804" y="6435"/>
                  </a:lnTo>
                  <a:lnTo>
                    <a:pt x="12203" y="6109"/>
                  </a:lnTo>
                  <a:lnTo>
                    <a:pt x="12174" y="6095"/>
                  </a:lnTo>
                  <a:lnTo>
                    <a:pt x="11568" y="5767"/>
                  </a:lnTo>
                  <a:lnTo>
                    <a:pt x="11541" y="5753"/>
                  </a:lnTo>
                  <a:lnTo>
                    <a:pt x="10940" y="5426"/>
                  </a:lnTo>
                  <a:lnTo>
                    <a:pt x="10912" y="5412"/>
                  </a:lnTo>
                  <a:lnTo>
                    <a:pt x="10362" y="5118"/>
                  </a:lnTo>
                  <a:lnTo>
                    <a:pt x="10337" y="5102"/>
                  </a:lnTo>
                  <a:lnTo>
                    <a:pt x="9732" y="4775"/>
                  </a:lnTo>
                  <a:lnTo>
                    <a:pt x="9701" y="4761"/>
                  </a:lnTo>
                  <a:lnTo>
                    <a:pt x="9099" y="4434"/>
                  </a:lnTo>
                  <a:lnTo>
                    <a:pt x="9071" y="4418"/>
                  </a:lnTo>
                  <a:lnTo>
                    <a:pt x="8410" y="4063"/>
                  </a:lnTo>
                  <a:lnTo>
                    <a:pt x="8384" y="4048"/>
                  </a:lnTo>
                  <a:lnTo>
                    <a:pt x="7780" y="3722"/>
                  </a:lnTo>
                  <a:lnTo>
                    <a:pt x="7751" y="3706"/>
                  </a:lnTo>
                  <a:lnTo>
                    <a:pt x="7150" y="3380"/>
                  </a:lnTo>
                  <a:lnTo>
                    <a:pt x="7122" y="3366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2222675" y="2470825"/>
              <a:ext cx="17425" cy="93275"/>
            </a:xfrm>
            <a:custGeom>
              <a:avLst/>
              <a:gdLst/>
              <a:ahLst/>
              <a:cxnLst/>
              <a:rect l="l" t="t" r="r" b="b"/>
              <a:pathLst>
                <a:path w="697" h="3731" extrusionOk="0">
                  <a:moveTo>
                    <a:pt x="667" y="0"/>
                  </a:moveTo>
                  <a:lnTo>
                    <a:pt x="0" y="3723"/>
                  </a:lnTo>
                  <a:lnTo>
                    <a:pt x="32" y="3730"/>
                  </a:lnTo>
                  <a:lnTo>
                    <a:pt x="697" y="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239500" y="2474550"/>
              <a:ext cx="17350" cy="92575"/>
            </a:xfrm>
            <a:custGeom>
              <a:avLst/>
              <a:gdLst/>
              <a:ahLst/>
              <a:cxnLst/>
              <a:rect l="l" t="t" r="r" b="b"/>
              <a:pathLst>
                <a:path w="694" h="3703" extrusionOk="0">
                  <a:moveTo>
                    <a:pt x="659" y="1"/>
                  </a:moveTo>
                  <a:lnTo>
                    <a:pt x="1" y="3696"/>
                  </a:lnTo>
                  <a:lnTo>
                    <a:pt x="29" y="3703"/>
                  </a:lnTo>
                  <a:lnTo>
                    <a:pt x="694" y="5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2256250" y="2478175"/>
              <a:ext cx="17225" cy="92025"/>
            </a:xfrm>
            <a:custGeom>
              <a:avLst/>
              <a:gdLst/>
              <a:ahLst/>
              <a:cxnLst/>
              <a:rect l="l" t="t" r="r" b="b"/>
              <a:pathLst>
                <a:path w="689" h="3681" extrusionOk="0">
                  <a:moveTo>
                    <a:pt x="659" y="0"/>
                  </a:moveTo>
                  <a:lnTo>
                    <a:pt x="1" y="3674"/>
                  </a:lnTo>
                  <a:lnTo>
                    <a:pt x="26" y="3681"/>
                  </a:lnTo>
                  <a:lnTo>
                    <a:pt x="688" y="7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271475" y="2481500"/>
              <a:ext cx="17175" cy="91500"/>
            </a:xfrm>
            <a:custGeom>
              <a:avLst/>
              <a:gdLst/>
              <a:ahLst/>
              <a:cxnLst/>
              <a:rect l="l" t="t" r="r" b="b"/>
              <a:pathLst>
                <a:path w="687" h="3660" extrusionOk="0">
                  <a:moveTo>
                    <a:pt x="652" y="0"/>
                  </a:moveTo>
                  <a:lnTo>
                    <a:pt x="0" y="3651"/>
                  </a:lnTo>
                  <a:lnTo>
                    <a:pt x="29" y="3660"/>
                  </a:lnTo>
                  <a:lnTo>
                    <a:pt x="686" y="8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288250" y="2485200"/>
              <a:ext cx="16950" cy="90875"/>
            </a:xfrm>
            <a:custGeom>
              <a:avLst/>
              <a:gdLst/>
              <a:ahLst/>
              <a:cxnLst/>
              <a:rect l="l" t="t" r="r" b="b"/>
              <a:pathLst>
                <a:path w="678" h="3635" extrusionOk="0">
                  <a:moveTo>
                    <a:pt x="649" y="1"/>
                  </a:moveTo>
                  <a:lnTo>
                    <a:pt x="0" y="3627"/>
                  </a:lnTo>
                  <a:lnTo>
                    <a:pt x="30" y="3635"/>
                  </a:lnTo>
                  <a:lnTo>
                    <a:pt x="678" y="7"/>
                  </a:lnTo>
                  <a:lnTo>
                    <a:pt x="6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2304975" y="2488875"/>
              <a:ext cx="16975" cy="90250"/>
            </a:xfrm>
            <a:custGeom>
              <a:avLst/>
              <a:gdLst/>
              <a:ahLst/>
              <a:cxnLst/>
              <a:rect l="l" t="t" r="r" b="b"/>
              <a:pathLst>
                <a:path w="679" h="3610" extrusionOk="0">
                  <a:moveTo>
                    <a:pt x="645" y="1"/>
                  </a:moveTo>
                  <a:lnTo>
                    <a:pt x="1" y="3603"/>
                  </a:lnTo>
                  <a:lnTo>
                    <a:pt x="30" y="3609"/>
                  </a:lnTo>
                  <a:lnTo>
                    <a:pt x="678" y="6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2321750" y="2492525"/>
              <a:ext cx="16825" cy="89600"/>
            </a:xfrm>
            <a:custGeom>
              <a:avLst/>
              <a:gdLst/>
              <a:ahLst/>
              <a:cxnLst/>
              <a:rect l="l" t="t" r="r" b="b"/>
              <a:pathLst>
                <a:path w="673" h="3584" extrusionOk="0">
                  <a:moveTo>
                    <a:pt x="644" y="0"/>
                  </a:moveTo>
                  <a:lnTo>
                    <a:pt x="1" y="3579"/>
                  </a:lnTo>
                  <a:lnTo>
                    <a:pt x="32" y="3583"/>
                  </a:lnTo>
                  <a:lnTo>
                    <a:pt x="672" y="8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2338550" y="2496225"/>
              <a:ext cx="16725" cy="88975"/>
            </a:xfrm>
            <a:custGeom>
              <a:avLst/>
              <a:gdLst/>
              <a:ahLst/>
              <a:cxnLst/>
              <a:rect l="l" t="t" r="r" b="b"/>
              <a:pathLst>
                <a:path w="669" h="3559" extrusionOk="0">
                  <a:moveTo>
                    <a:pt x="639" y="1"/>
                  </a:moveTo>
                  <a:lnTo>
                    <a:pt x="0" y="3553"/>
                  </a:lnTo>
                  <a:lnTo>
                    <a:pt x="29" y="3558"/>
                  </a:lnTo>
                  <a:lnTo>
                    <a:pt x="669" y="1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2355325" y="2499975"/>
              <a:ext cx="16575" cy="88275"/>
            </a:xfrm>
            <a:custGeom>
              <a:avLst/>
              <a:gdLst/>
              <a:ahLst/>
              <a:cxnLst/>
              <a:rect l="l" t="t" r="r" b="b"/>
              <a:pathLst>
                <a:path w="663" h="3531" extrusionOk="0">
                  <a:moveTo>
                    <a:pt x="633" y="0"/>
                  </a:moveTo>
                  <a:lnTo>
                    <a:pt x="0" y="3526"/>
                  </a:lnTo>
                  <a:lnTo>
                    <a:pt x="32" y="3531"/>
                  </a:lnTo>
                  <a:lnTo>
                    <a:pt x="662" y="3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2370625" y="2503250"/>
              <a:ext cx="16450" cy="87750"/>
            </a:xfrm>
            <a:custGeom>
              <a:avLst/>
              <a:gdLst/>
              <a:ahLst/>
              <a:cxnLst/>
              <a:rect l="l" t="t" r="r" b="b"/>
              <a:pathLst>
                <a:path w="658" h="3510" extrusionOk="0">
                  <a:moveTo>
                    <a:pt x="628" y="1"/>
                  </a:moveTo>
                  <a:lnTo>
                    <a:pt x="623" y="35"/>
                  </a:lnTo>
                  <a:lnTo>
                    <a:pt x="0" y="3507"/>
                  </a:lnTo>
                  <a:lnTo>
                    <a:pt x="29" y="3510"/>
                  </a:lnTo>
                  <a:lnTo>
                    <a:pt x="651" y="49"/>
                  </a:lnTo>
                  <a:lnTo>
                    <a:pt x="657" y="6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2387375" y="2512625"/>
              <a:ext cx="15300" cy="81475"/>
            </a:xfrm>
            <a:custGeom>
              <a:avLst/>
              <a:gdLst/>
              <a:ahLst/>
              <a:cxnLst/>
              <a:rect l="l" t="t" r="r" b="b"/>
              <a:pathLst>
                <a:path w="612" h="3259" extrusionOk="0">
                  <a:moveTo>
                    <a:pt x="582" y="0"/>
                  </a:moveTo>
                  <a:lnTo>
                    <a:pt x="0" y="3255"/>
                  </a:lnTo>
                  <a:lnTo>
                    <a:pt x="30" y="3259"/>
                  </a:lnTo>
                  <a:lnTo>
                    <a:pt x="611" y="16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2404150" y="2521150"/>
              <a:ext cx="14275" cy="76025"/>
            </a:xfrm>
            <a:custGeom>
              <a:avLst/>
              <a:gdLst/>
              <a:ahLst/>
              <a:cxnLst/>
              <a:rect l="l" t="t" r="r" b="b"/>
              <a:pathLst>
                <a:path w="571" h="3041" extrusionOk="0">
                  <a:moveTo>
                    <a:pt x="544" y="1"/>
                  </a:moveTo>
                  <a:lnTo>
                    <a:pt x="0" y="3037"/>
                  </a:lnTo>
                  <a:lnTo>
                    <a:pt x="30" y="3040"/>
                  </a:lnTo>
                  <a:lnTo>
                    <a:pt x="570" y="1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422350" y="2530425"/>
              <a:ext cx="13300" cy="70100"/>
            </a:xfrm>
            <a:custGeom>
              <a:avLst/>
              <a:gdLst/>
              <a:ahLst/>
              <a:cxnLst/>
              <a:rect l="l" t="t" r="r" b="b"/>
              <a:pathLst>
                <a:path w="532" h="2804" extrusionOk="0">
                  <a:moveTo>
                    <a:pt x="503" y="0"/>
                  </a:moveTo>
                  <a:lnTo>
                    <a:pt x="1" y="2798"/>
                  </a:lnTo>
                  <a:lnTo>
                    <a:pt x="34" y="2804"/>
                  </a:lnTo>
                  <a:lnTo>
                    <a:pt x="531" y="16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2439175" y="2538975"/>
              <a:ext cx="12300" cy="64625"/>
            </a:xfrm>
            <a:custGeom>
              <a:avLst/>
              <a:gdLst/>
              <a:ahLst/>
              <a:cxnLst/>
              <a:rect l="l" t="t" r="r" b="b"/>
              <a:pathLst>
                <a:path w="492" h="2585" extrusionOk="0">
                  <a:moveTo>
                    <a:pt x="460" y="1"/>
                  </a:moveTo>
                  <a:lnTo>
                    <a:pt x="0" y="2577"/>
                  </a:lnTo>
                  <a:lnTo>
                    <a:pt x="32" y="2584"/>
                  </a:lnTo>
                  <a:lnTo>
                    <a:pt x="491" y="15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2455925" y="2547525"/>
              <a:ext cx="11300" cy="59100"/>
            </a:xfrm>
            <a:custGeom>
              <a:avLst/>
              <a:gdLst/>
              <a:ahLst/>
              <a:cxnLst/>
              <a:rect l="l" t="t" r="r" b="b"/>
              <a:pathLst>
                <a:path w="452" h="2364" extrusionOk="0">
                  <a:moveTo>
                    <a:pt x="426" y="0"/>
                  </a:moveTo>
                  <a:lnTo>
                    <a:pt x="0" y="2356"/>
                  </a:lnTo>
                  <a:lnTo>
                    <a:pt x="32" y="2364"/>
                  </a:lnTo>
                  <a:lnTo>
                    <a:pt x="451" y="16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2471200" y="2555250"/>
              <a:ext cx="10475" cy="54200"/>
            </a:xfrm>
            <a:custGeom>
              <a:avLst/>
              <a:gdLst/>
              <a:ahLst/>
              <a:cxnLst/>
              <a:rect l="l" t="t" r="r" b="b"/>
              <a:pathLst>
                <a:path w="419" h="2168" extrusionOk="0">
                  <a:moveTo>
                    <a:pt x="390" y="1"/>
                  </a:moveTo>
                  <a:lnTo>
                    <a:pt x="0" y="2161"/>
                  </a:lnTo>
                  <a:lnTo>
                    <a:pt x="29" y="2167"/>
                  </a:lnTo>
                  <a:lnTo>
                    <a:pt x="418" y="15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2487975" y="2563775"/>
              <a:ext cx="9375" cy="48725"/>
            </a:xfrm>
            <a:custGeom>
              <a:avLst/>
              <a:gdLst/>
              <a:ahLst/>
              <a:cxnLst/>
              <a:rect l="l" t="t" r="r" b="b"/>
              <a:pathLst>
                <a:path w="375" h="1949" extrusionOk="0">
                  <a:moveTo>
                    <a:pt x="348" y="1"/>
                  </a:moveTo>
                  <a:lnTo>
                    <a:pt x="0" y="1941"/>
                  </a:lnTo>
                  <a:lnTo>
                    <a:pt x="30" y="1949"/>
                  </a:lnTo>
                  <a:lnTo>
                    <a:pt x="375" y="15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2504750" y="2572350"/>
              <a:ext cx="8475" cy="43225"/>
            </a:xfrm>
            <a:custGeom>
              <a:avLst/>
              <a:gdLst/>
              <a:ahLst/>
              <a:cxnLst/>
              <a:rect l="l" t="t" r="r" b="b"/>
              <a:pathLst>
                <a:path w="339" h="1729" extrusionOk="0">
                  <a:moveTo>
                    <a:pt x="310" y="0"/>
                  </a:moveTo>
                  <a:lnTo>
                    <a:pt x="0" y="1721"/>
                  </a:lnTo>
                  <a:lnTo>
                    <a:pt x="30" y="1729"/>
                  </a:lnTo>
                  <a:lnTo>
                    <a:pt x="339" y="1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2521500" y="2580850"/>
              <a:ext cx="7450" cy="37775"/>
            </a:xfrm>
            <a:custGeom>
              <a:avLst/>
              <a:gdLst/>
              <a:ahLst/>
              <a:cxnLst/>
              <a:rect l="l" t="t" r="r" b="b"/>
              <a:pathLst>
                <a:path w="298" h="1511" extrusionOk="0">
                  <a:moveTo>
                    <a:pt x="270" y="0"/>
                  </a:moveTo>
                  <a:lnTo>
                    <a:pt x="0" y="1504"/>
                  </a:lnTo>
                  <a:lnTo>
                    <a:pt x="29" y="1510"/>
                  </a:lnTo>
                  <a:lnTo>
                    <a:pt x="298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2538275" y="2589375"/>
              <a:ext cx="6500" cy="32250"/>
            </a:xfrm>
            <a:custGeom>
              <a:avLst/>
              <a:gdLst/>
              <a:ahLst/>
              <a:cxnLst/>
              <a:rect l="l" t="t" r="r" b="b"/>
              <a:pathLst>
                <a:path w="260" h="1290" extrusionOk="0">
                  <a:moveTo>
                    <a:pt x="231" y="1"/>
                  </a:moveTo>
                  <a:lnTo>
                    <a:pt x="0" y="1285"/>
                  </a:lnTo>
                  <a:lnTo>
                    <a:pt x="31" y="1289"/>
                  </a:lnTo>
                  <a:lnTo>
                    <a:pt x="260" y="16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2555050" y="2597825"/>
              <a:ext cx="5475" cy="26850"/>
            </a:xfrm>
            <a:custGeom>
              <a:avLst/>
              <a:gdLst/>
              <a:ahLst/>
              <a:cxnLst/>
              <a:rect l="l" t="t" r="r" b="b"/>
              <a:pathLst>
                <a:path w="219" h="1074" extrusionOk="0">
                  <a:moveTo>
                    <a:pt x="191" y="0"/>
                  </a:moveTo>
                  <a:lnTo>
                    <a:pt x="0" y="1069"/>
                  </a:lnTo>
                  <a:lnTo>
                    <a:pt x="33" y="1074"/>
                  </a:lnTo>
                  <a:lnTo>
                    <a:pt x="219" y="19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2570350" y="2605650"/>
              <a:ext cx="4550" cy="21850"/>
            </a:xfrm>
            <a:custGeom>
              <a:avLst/>
              <a:gdLst/>
              <a:ahLst/>
              <a:cxnLst/>
              <a:rect l="l" t="t" r="r" b="b"/>
              <a:pathLst>
                <a:path w="182" h="874" extrusionOk="0">
                  <a:moveTo>
                    <a:pt x="156" y="0"/>
                  </a:moveTo>
                  <a:lnTo>
                    <a:pt x="0" y="870"/>
                  </a:lnTo>
                  <a:lnTo>
                    <a:pt x="31" y="873"/>
                  </a:lnTo>
                  <a:lnTo>
                    <a:pt x="182" y="1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2587125" y="2614200"/>
              <a:ext cx="3600" cy="16325"/>
            </a:xfrm>
            <a:custGeom>
              <a:avLst/>
              <a:gdLst/>
              <a:ahLst/>
              <a:cxnLst/>
              <a:rect l="l" t="t" r="r" b="b"/>
              <a:pathLst>
                <a:path w="144" h="653" extrusionOk="0">
                  <a:moveTo>
                    <a:pt x="114" y="1"/>
                  </a:moveTo>
                  <a:lnTo>
                    <a:pt x="1" y="649"/>
                  </a:lnTo>
                  <a:lnTo>
                    <a:pt x="29" y="653"/>
                  </a:lnTo>
                  <a:lnTo>
                    <a:pt x="144" y="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2603875" y="2622700"/>
              <a:ext cx="2575" cy="10900"/>
            </a:xfrm>
            <a:custGeom>
              <a:avLst/>
              <a:gdLst/>
              <a:ahLst/>
              <a:cxnLst/>
              <a:rect l="l" t="t" r="r" b="b"/>
              <a:pathLst>
                <a:path w="103" h="436" extrusionOk="0">
                  <a:moveTo>
                    <a:pt x="75" y="1"/>
                  </a:moveTo>
                  <a:lnTo>
                    <a:pt x="0" y="432"/>
                  </a:lnTo>
                  <a:lnTo>
                    <a:pt x="30" y="436"/>
                  </a:lnTo>
                  <a:lnTo>
                    <a:pt x="103" y="15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2063175" y="2400450"/>
              <a:ext cx="569250" cy="236675"/>
            </a:xfrm>
            <a:custGeom>
              <a:avLst/>
              <a:gdLst/>
              <a:ahLst/>
              <a:cxnLst/>
              <a:rect l="l" t="t" r="r" b="b"/>
              <a:pathLst>
                <a:path w="22770" h="9467" extrusionOk="0">
                  <a:moveTo>
                    <a:pt x="7242" y="1"/>
                  </a:moveTo>
                  <a:lnTo>
                    <a:pt x="0" y="1918"/>
                  </a:lnTo>
                  <a:lnTo>
                    <a:pt x="527" y="2092"/>
                  </a:lnTo>
                  <a:lnTo>
                    <a:pt x="579" y="2110"/>
                  </a:lnTo>
                  <a:lnTo>
                    <a:pt x="2130" y="2622"/>
                  </a:lnTo>
                  <a:lnTo>
                    <a:pt x="2186" y="2645"/>
                  </a:lnTo>
                  <a:lnTo>
                    <a:pt x="2189" y="2645"/>
                  </a:lnTo>
                  <a:lnTo>
                    <a:pt x="3581" y="3106"/>
                  </a:lnTo>
                  <a:lnTo>
                    <a:pt x="3641" y="3122"/>
                  </a:lnTo>
                  <a:lnTo>
                    <a:pt x="5168" y="3631"/>
                  </a:lnTo>
                  <a:lnTo>
                    <a:pt x="5230" y="3650"/>
                  </a:lnTo>
                  <a:lnTo>
                    <a:pt x="6753" y="4156"/>
                  </a:lnTo>
                  <a:lnTo>
                    <a:pt x="6807" y="4174"/>
                  </a:lnTo>
                  <a:lnTo>
                    <a:pt x="8469" y="4726"/>
                  </a:lnTo>
                  <a:lnTo>
                    <a:pt x="8529" y="4744"/>
                  </a:lnTo>
                  <a:lnTo>
                    <a:pt x="10036" y="5244"/>
                  </a:lnTo>
                  <a:lnTo>
                    <a:pt x="10088" y="5261"/>
                  </a:lnTo>
                  <a:lnTo>
                    <a:pt x="11589" y="5759"/>
                  </a:lnTo>
                  <a:lnTo>
                    <a:pt x="11641" y="5775"/>
                  </a:lnTo>
                  <a:lnTo>
                    <a:pt x="13001" y="6227"/>
                  </a:lnTo>
                  <a:lnTo>
                    <a:pt x="13054" y="6244"/>
                  </a:lnTo>
                  <a:lnTo>
                    <a:pt x="14537" y="6737"/>
                  </a:lnTo>
                  <a:lnTo>
                    <a:pt x="14601" y="6756"/>
                  </a:lnTo>
                  <a:lnTo>
                    <a:pt x="16076" y="7248"/>
                  </a:lnTo>
                  <a:lnTo>
                    <a:pt x="16128" y="7264"/>
                  </a:lnTo>
                  <a:lnTo>
                    <a:pt x="17599" y="7752"/>
                  </a:lnTo>
                  <a:lnTo>
                    <a:pt x="17657" y="7769"/>
                  </a:lnTo>
                  <a:lnTo>
                    <a:pt x="19118" y="8253"/>
                  </a:lnTo>
                  <a:lnTo>
                    <a:pt x="19174" y="8274"/>
                  </a:lnTo>
                  <a:lnTo>
                    <a:pt x="20629" y="8757"/>
                  </a:lnTo>
                  <a:lnTo>
                    <a:pt x="20685" y="8775"/>
                  </a:lnTo>
                  <a:lnTo>
                    <a:pt x="21995" y="9211"/>
                  </a:lnTo>
                  <a:lnTo>
                    <a:pt x="22051" y="9228"/>
                  </a:lnTo>
                  <a:lnTo>
                    <a:pt x="22770" y="9466"/>
                  </a:lnTo>
                  <a:lnTo>
                    <a:pt x="22283" y="9167"/>
                  </a:lnTo>
                  <a:lnTo>
                    <a:pt x="22246" y="9147"/>
                  </a:lnTo>
                  <a:lnTo>
                    <a:pt x="21355" y="8605"/>
                  </a:lnTo>
                  <a:lnTo>
                    <a:pt x="21319" y="8580"/>
                  </a:lnTo>
                  <a:lnTo>
                    <a:pt x="20335" y="7980"/>
                  </a:lnTo>
                  <a:lnTo>
                    <a:pt x="20295" y="7957"/>
                  </a:lnTo>
                  <a:lnTo>
                    <a:pt x="19308" y="7356"/>
                  </a:lnTo>
                  <a:lnTo>
                    <a:pt x="19273" y="7331"/>
                  </a:lnTo>
                  <a:lnTo>
                    <a:pt x="18277" y="6729"/>
                  </a:lnTo>
                  <a:lnTo>
                    <a:pt x="18245" y="6706"/>
                  </a:lnTo>
                  <a:lnTo>
                    <a:pt x="17248" y="6099"/>
                  </a:lnTo>
                  <a:lnTo>
                    <a:pt x="17208" y="6075"/>
                  </a:lnTo>
                  <a:lnTo>
                    <a:pt x="16211" y="5468"/>
                  </a:lnTo>
                  <a:lnTo>
                    <a:pt x="16174" y="5445"/>
                  </a:lnTo>
                  <a:lnTo>
                    <a:pt x="15264" y="4890"/>
                  </a:lnTo>
                  <a:lnTo>
                    <a:pt x="15231" y="4870"/>
                  </a:lnTo>
                  <a:lnTo>
                    <a:pt x="14223" y="4257"/>
                  </a:lnTo>
                  <a:lnTo>
                    <a:pt x="14186" y="4233"/>
                  </a:lnTo>
                  <a:lnTo>
                    <a:pt x="13180" y="3619"/>
                  </a:lnTo>
                  <a:lnTo>
                    <a:pt x="13141" y="3595"/>
                  </a:lnTo>
                  <a:lnTo>
                    <a:pt x="12035" y="2920"/>
                  </a:lnTo>
                  <a:lnTo>
                    <a:pt x="11998" y="2901"/>
                  </a:lnTo>
                  <a:lnTo>
                    <a:pt x="10981" y="2281"/>
                  </a:lnTo>
                  <a:lnTo>
                    <a:pt x="10943" y="2257"/>
                  </a:lnTo>
                  <a:lnTo>
                    <a:pt x="9927" y="1638"/>
                  </a:lnTo>
                  <a:lnTo>
                    <a:pt x="9888" y="1613"/>
                  </a:lnTo>
                  <a:lnTo>
                    <a:pt x="8962" y="1050"/>
                  </a:lnTo>
                  <a:lnTo>
                    <a:pt x="8924" y="1026"/>
                  </a:lnTo>
                  <a:lnTo>
                    <a:pt x="7900" y="402"/>
                  </a:lnTo>
                  <a:lnTo>
                    <a:pt x="7863" y="380"/>
                  </a:lnTo>
                  <a:lnTo>
                    <a:pt x="7859" y="380"/>
                  </a:lnTo>
                  <a:lnTo>
                    <a:pt x="7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2076350" y="2409950"/>
              <a:ext cx="184325" cy="43250"/>
            </a:xfrm>
            <a:custGeom>
              <a:avLst/>
              <a:gdLst/>
              <a:ahLst/>
              <a:cxnLst/>
              <a:rect l="l" t="t" r="r" b="b"/>
              <a:pathLst>
                <a:path w="7373" h="1730" extrusionOk="0">
                  <a:moveTo>
                    <a:pt x="7332" y="0"/>
                  </a:moveTo>
                  <a:lnTo>
                    <a:pt x="0" y="1712"/>
                  </a:lnTo>
                  <a:lnTo>
                    <a:pt x="52" y="1730"/>
                  </a:lnTo>
                  <a:lnTo>
                    <a:pt x="7373" y="22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2116400" y="2426075"/>
              <a:ext cx="170850" cy="40525"/>
            </a:xfrm>
            <a:custGeom>
              <a:avLst/>
              <a:gdLst/>
              <a:ahLst/>
              <a:cxnLst/>
              <a:rect l="l" t="t" r="r" b="b"/>
              <a:pathLst>
                <a:path w="6834" h="1621" extrusionOk="0">
                  <a:moveTo>
                    <a:pt x="6795" y="1"/>
                  </a:moveTo>
                  <a:lnTo>
                    <a:pt x="1" y="1597"/>
                  </a:lnTo>
                  <a:lnTo>
                    <a:pt x="57" y="1620"/>
                  </a:lnTo>
                  <a:lnTo>
                    <a:pt x="60" y="1620"/>
                  </a:lnTo>
                  <a:lnTo>
                    <a:pt x="6833" y="25"/>
                  </a:lnTo>
                  <a:lnTo>
                    <a:pt x="6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2152675" y="2440750"/>
              <a:ext cx="158700" cy="37775"/>
            </a:xfrm>
            <a:custGeom>
              <a:avLst/>
              <a:gdLst/>
              <a:ahLst/>
              <a:cxnLst/>
              <a:rect l="l" t="t" r="r" b="b"/>
              <a:pathLst>
                <a:path w="6348" h="1511" extrusionOk="0">
                  <a:moveTo>
                    <a:pt x="6308" y="1"/>
                  </a:moveTo>
                  <a:lnTo>
                    <a:pt x="1" y="1494"/>
                  </a:lnTo>
                  <a:lnTo>
                    <a:pt x="61" y="1510"/>
                  </a:lnTo>
                  <a:lnTo>
                    <a:pt x="6347" y="26"/>
                  </a:lnTo>
                  <a:lnTo>
                    <a:pt x="63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2192375" y="2456850"/>
              <a:ext cx="145325" cy="34875"/>
            </a:xfrm>
            <a:custGeom>
              <a:avLst/>
              <a:gdLst/>
              <a:ahLst/>
              <a:cxnLst/>
              <a:rect l="l" t="t" r="r" b="b"/>
              <a:pathLst>
                <a:path w="5813" h="1395" extrusionOk="0">
                  <a:moveTo>
                    <a:pt x="5775" y="1"/>
                  </a:moveTo>
                  <a:lnTo>
                    <a:pt x="0" y="1375"/>
                  </a:lnTo>
                  <a:lnTo>
                    <a:pt x="62" y="1394"/>
                  </a:lnTo>
                  <a:lnTo>
                    <a:pt x="5813" y="25"/>
                  </a:lnTo>
                  <a:lnTo>
                    <a:pt x="57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2232000" y="2472975"/>
              <a:ext cx="132075" cy="31850"/>
            </a:xfrm>
            <a:custGeom>
              <a:avLst/>
              <a:gdLst/>
              <a:ahLst/>
              <a:cxnLst/>
              <a:rect l="l" t="t" r="r" b="b"/>
              <a:pathLst>
                <a:path w="5283" h="1274" extrusionOk="0">
                  <a:moveTo>
                    <a:pt x="5245" y="0"/>
                  </a:moveTo>
                  <a:lnTo>
                    <a:pt x="0" y="1255"/>
                  </a:lnTo>
                  <a:lnTo>
                    <a:pt x="54" y="1273"/>
                  </a:lnTo>
                  <a:lnTo>
                    <a:pt x="5282" y="19"/>
                  </a:lnTo>
                  <a:lnTo>
                    <a:pt x="52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2274875" y="2490325"/>
              <a:ext cx="117825" cy="28750"/>
            </a:xfrm>
            <a:custGeom>
              <a:avLst/>
              <a:gdLst/>
              <a:ahLst/>
              <a:cxnLst/>
              <a:rect l="l" t="t" r="r" b="b"/>
              <a:pathLst>
                <a:path w="4713" h="1150" extrusionOk="0">
                  <a:moveTo>
                    <a:pt x="4673" y="0"/>
                  </a:moveTo>
                  <a:lnTo>
                    <a:pt x="1" y="1131"/>
                  </a:lnTo>
                  <a:lnTo>
                    <a:pt x="61" y="1149"/>
                  </a:lnTo>
                  <a:lnTo>
                    <a:pt x="4712" y="24"/>
                  </a:lnTo>
                  <a:lnTo>
                    <a:pt x="46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2314050" y="2506275"/>
              <a:ext cx="104725" cy="25700"/>
            </a:xfrm>
            <a:custGeom>
              <a:avLst/>
              <a:gdLst/>
              <a:ahLst/>
              <a:cxnLst/>
              <a:rect l="l" t="t" r="r" b="b"/>
              <a:pathLst>
                <a:path w="4189" h="1028" extrusionOk="0">
                  <a:moveTo>
                    <a:pt x="4151" y="0"/>
                  </a:moveTo>
                  <a:lnTo>
                    <a:pt x="1" y="1011"/>
                  </a:lnTo>
                  <a:lnTo>
                    <a:pt x="53" y="1028"/>
                  </a:lnTo>
                  <a:lnTo>
                    <a:pt x="4188" y="24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2352900" y="2522175"/>
              <a:ext cx="91875" cy="22650"/>
            </a:xfrm>
            <a:custGeom>
              <a:avLst/>
              <a:gdLst/>
              <a:ahLst/>
              <a:cxnLst/>
              <a:rect l="l" t="t" r="r" b="b"/>
              <a:pathLst>
                <a:path w="3675" h="906" extrusionOk="0">
                  <a:moveTo>
                    <a:pt x="3642" y="1"/>
                  </a:moveTo>
                  <a:lnTo>
                    <a:pt x="0" y="890"/>
                  </a:lnTo>
                  <a:lnTo>
                    <a:pt x="52" y="906"/>
                  </a:lnTo>
                  <a:lnTo>
                    <a:pt x="3675" y="21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2388200" y="2536550"/>
              <a:ext cx="80275" cy="20000"/>
            </a:xfrm>
            <a:custGeom>
              <a:avLst/>
              <a:gdLst/>
              <a:ahLst/>
              <a:cxnLst/>
              <a:rect l="l" t="t" r="r" b="b"/>
              <a:pathLst>
                <a:path w="3211" h="800" extrusionOk="0">
                  <a:moveTo>
                    <a:pt x="3173" y="1"/>
                  </a:moveTo>
                  <a:lnTo>
                    <a:pt x="0" y="783"/>
                  </a:lnTo>
                  <a:lnTo>
                    <a:pt x="53" y="800"/>
                  </a:lnTo>
                  <a:lnTo>
                    <a:pt x="3210" y="24"/>
                  </a:lnTo>
                  <a:lnTo>
                    <a:pt x="3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2426575" y="2552300"/>
              <a:ext cx="67800" cy="17075"/>
            </a:xfrm>
            <a:custGeom>
              <a:avLst/>
              <a:gdLst/>
              <a:ahLst/>
              <a:cxnLst/>
              <a:rect l="l" t="t" r="r" b="b"/>
              <a:pathLst>
                <a:path w="2712" h="683" extrusionOk="0">
                  <a:moveTo>
                    <a:pt x="2672" y="1"/>
                  </a:moveTo>
                  <a:lnTo>
                    <a:pt x="1" y="663"/>
                  </a:lnTo>
                  <a:lnTo>
                    <a:pt x="65" y="682"/>
                  </a:lnTo>
                  <a:lnTo>
                    <a:pt x="2712" y="25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2465050" y="2568100"/>
              <a:ext cx="55050" cy="13950"/>
            </a:xfrm>
            <a:custGeom>
              <a:avLst/>
              <a:gdLst/>
              <a:ahLst/>
              <a:cxnLst/>
              <a:rect l="l" t="t" r="r" b="b"/>
              <a:pathLst>
                <a:path w="2202" h="558" extrusionOk="0">
                  <a:moveTo>
                    <a:pt x="2170" y="0"/>
                  </a:moveTo>
                  <a:lnTo>
                    <a:pt x="1" y="542"/>
                  </a:lnTo>
                  <a:lnTo>
                    <a:pt x="53" y="558"/>
                  </a:lnTo>
                  <a:lnTo>
                    <a:pt x="2202" y="23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2503150" y="2583725"/>
              <a:ext cx="42750" cy="10950"/>
            </a:xfrm>
            <a:custGeom>
              <a:avLst/>
              <a:gdLst/>
              <a:ahLst/>
              <a:cxnLst/>
              <a:rect l="l" t="t" r="r" b="b"/>
              <a:pathLst>
                <a:path w="1710" h="438" extrusionOk="0">
                  <a:moveTo>
                    <a:pt x="1674" y="0"/>
                  </a:moveTo>
                  <a:lnTo>
                    <a:pt x="0" y="421"/>
                  </a:lnTo>
                  <a:lnTo>
                    <a:pt x="58" y="438"/>
                  </a:lnTo>
                  <a:lnTo>
                    <a:pt x="1709" y="25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2541100" y="2599350"/>
              <a:ext cx="30450" cy="7950"/>
            </a:xfrm>
            <a:custGeom>
              <a:avLst/>
              <a:gdLst/>
              <a:ahLst/>
              <a:cxnLst/>
              <a:rect l="l" t="t" r="r" b="b"/>
              <a:pathLst>
                <a:path w="1218" h="318" extrusionOk="0">
                  <a:moveTo>
                    <a:pt x="1178" y="1"/>
                  </a:moveTo>
                  <a:lnTo>
                    <a:pt x="1" y="297"/>
                  </a:lnTo>
                  <a:lnTo>
                    <a:pt x="57" y="318"/>
                  </a:lnTo>
                  <a:lnTo>
                    <a:pt x="1218" y="24"/>
                  </a:lnTo>
                  <a:lnTo>
                    <a:pt x="11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2578875" y="2614950"/>
              <a:ext cx="18175" cy="4875"/>
            </a:xfrm>
            <a:custGeom>
              <a:avLst/>
              <a:gdLst/>
              <a:ahLst/>
              <a:cxnLst/>
              <a:rect l="l" t="t" r="r" b="b"/>
              <a:pathLst>
                <a:path w="727" h="195" extrusionOk="0">
                  <a:moveTo>
                    <a:pt x="691" y="0"/>
                  </a:moveTo>
                  <a:lnTo>
                    <a:pt x="1" y="177"/>
                  </a:lnTo>
                  <a:lnTo>
                    <a:pt x="57" y="195"/>
                  </a:lnTo>
                  <a:lnTo>
                    <a:pt x="727" y="2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2613050" y="2629100"/>
              <a:ext cx="7200" cy="2075"/>
            </a:xfrm>
            <a:custGeom>
              <a:avLst/>
              <a:gdLst/>
              <a:ahLst/>
              <a:cxnLst/>
              <a:rect l="l" t="t" r="r" b="b"/>
              <a:pathLst>
                <a:path w="288" h="83" extrusionOk="0">
                  <a:moveTo>
                    <a:pt x="251" y="1"/>
                  </a:moveTo>
                  <a:lnTo>
                    <a:pt x="0" y="65"/>
                  </a:lnTo>
                  <a:lnTo>
                    <a:pt x="56" y="82"/>
                  </a:lnTo>
                  <a:lnTo>
                    <a:pt x="288" y="2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" name="Google Shape;260;p22"/>
          <p:cNvGrpSpPr/>
          <p:nvPr/>
        </p:nvGrpSpPr>
        <p:grpSpPr>
          <a:xfrm>
            <a:off x="5193167" y="1"/>
            <a:ext cx="1805667" cy="884500"/>
            <a:chOff x="1323025" y="1082025"/>
            <a:chExt cx="1354250" cy="663375"/>
          </a:xfrm>
        </p:grpSpPr>
        <p:sp>
          <p:nvSpPr>
            <p:cNvPr id="261" name="Google Shape;261;p22"/>
            <p:cNvSpPr/>
            <p:nvPr/>
          </p:nvSpPr>
          <p:spPr>
            <a:xfrm>
              <a:off x="1323025" y="1237100"/>
              <a:ext cx="1267475" cy="508300"/>
            </a:xfrm>
            <a:custGeom>
              <a:avLst/>
              <a:gdLst/>
              <a:ahLst/>
              <a:cxnLst/>
              <a:rect l="l" t="t" r="r" b="b"/>
              <a:pathLst>
                <a:path w="50699" h="20332" extrusionOk="0">
                  <a:moveTo>
                    <a:pt x="11196" y="0"/>
                  </a:moveTo>
                  <a:cubicBezTo>
                    <a:pt x="9983" y="0"/>
                    <a:pt x="8751" y="283"/>
                    <a:pt x="7520" y="767"/>
                  </a:cubicBezTo>
                  <a:cubicBezTo>
                    <a:pt x="1737" y="3176"/>
                    <a:pt x="580" y="10212"/>
                    <a:pt x="195" y="15706"/>
                  </a:cubicBezTo>
                  <a:cubicBezTo>
                    <a:pt x="99" y="17153"/>
                    <a:pt x="1" y="18694"/>
                    <a:pt x="195" y="20043"/>
                  </a:cubicBezTo>
                  <a:lnTo>
                    <a:pt x="50699" y="20332"/>
                  </a:lnTo>
                  <a:cubicBezTo>
                    <a:pt x="50110" y="18055"/>
                    <a:pt x="47002" y="17065"/>
                    <a:pt x="44534" y="17065"/>
                  </a:cubicBezTo>
                  <a:cubicBezTo>
                    <a:pt x="43764" y="17065"/>
                    <a:pt x="43056" y="17161"/>
                    <a:pt x="42506" y="17345"/>
                  </a:cubicBezTo>
                  <a:cubicBezTo>
                    <a:pt x="41737" y="15609"/>
                    <a:pt x="41447" y="13971"/>
                    <a:pt x="39614" y="12910"/>
                  </a:cubicBezTo>
                  <a:cubicBezTo>
                    <a:pt x="38563" y="12298"/>
                    <a:pt x="37532" y="12023"/>
                    <a:pt x="36522" y="12023"/>
                  </a:cubicBezTo>
                  <a:cubicBezTo>
                    <a:pt x="35307" y="12023"/>
                    <a:pt x="34122" y="12420"/>
                    <a:pt x="32964" y="13103"/>
                  </a:cubicBezTo>
                  <a:cubicBezTo>
                    <a:pt x="31808" y="10598"/>
                    <a:pt x="31038" y="8284"/>
                    <a:pt x="28049" y="7611"/>
                  </a:cubicBezTo>
                  <a:cubicBezTo>
                    <a:pt x="27229" y="7398"/>
                    <a:pt x="26418" y="7281"/>
                    <a:pt x="25629" y="7281"/>
                  </a:cubicBezTo>
                  <a:cubicBezTo>
                    <a:pt x="23915" y="7281"/>
                    <a:pt x="22303" y="7832"/>
                    <a:pt x="20917" y="9152"/>
                  </a:cubicBezTo>
                  <a:cubicBezTo>
                    <a:pt x="20447" y="8369"/>
                    <a:pt x="19659" y="8159"/>
                    <a:pt x="18864" y="8159"/>
                  </a:cubicBezTo>
                  <a:cubicBezTo>
                    <a:pt x="18680" y="8159"/>
                    <a:pt x="18495" y="8170"/>
                    <a:pt x="18314" y="8188"/>
                  </a:cubicBezTo>
                  <a:cubicBezTo>
                    <a:pt x="19181" y="5490"/>
                    <a:pt x="17639" y="2889"/>
                    <a:pt x="15422" y="1345"/>
                  </a:cubicBezTo>
                  <a:cubicBezTo>
                    <a:pt x="14060" y="402"/>
                    <a:pt x="12641" y="0"/>
                    <a:pt x="11196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409825" y="1143150"/>
              <a:ext cx="1267450" cy="508300"/>
            </a:xfrm>
            <a:custGeom>
              <a:avLst/>
              <a:gdLst/>
              <a:ahLst/>
              <a:cxnLst/>
              <a:rect l="l" t="t" r="r" b="b"/>
              <a:pathLst>
                <a:path w="50698" h="20332" extrusionOk="0">
                  <a:moveTo>
                    <a:pt x="11194" y="0"/>
                  </a:moveTo>
                  <a:cubicBezTo>
                    <a:pt x="9981" y="0"/>
                    <a:pt x="8750" y="283"/>
                    <a:pt x="7518" y="767"/>
                  </a:cubicBezTo>
                  <a:cubicBezTo>
                    <a:pt x="1735" y="3176"/>
                    <a:pt x="578" y="10212"/>
                    <a:pt x="194" y="15706"/>
                  </a:cubicBezTo>
                  <a:cubicBezTo>
                    <a:pt x="98" y="17153"/>
                    <a:pt x="1" y="18694"/>
                    <a:pt x="194" y="20043"/>
                  </a:cubicBezTo>
                  <a:lnTo>
                    <a:pt x="50697" y="20332"/>
                  </a:lnTo>
                  <a:cubicBezTo>
                    <a:pt x="50109" y="18055"/>
                    <a:pt x="47001" y="17065"/>
                    <a:pt x="44532" y="17065"/>
                  </a:cubicBezTo>
                  <a:cubicBezTo>
                    <a:pt x="43762" y="17065"/>
                    <a:pt x="43055" y="17161"/>
                    <a:pt x="42505" y="17345"/>
                  </a:cubicBezTo>
                  <a:cubicBezTo>
                    <a:pt x="41735" y="15609"/>
                    <a:pt x="41445" y="13971"/>
                    <a:pt x="39614" y="12910"/>
                  </a:cubicBezTo>
                  <a:cubicBezTo>
                    <a:pt x="38563" y="12298"/>
                    <a:pt x="37532" y="12023"/>
                    <a:pt x="36521" y="12023"/>
                  </a:cubicBezTo>
                  <a:cubicBezTo>
                    <a:pt x="35306" y="12023"/>
                    <a:pt x="34120" y="12420"/>
                    <a:pt x="32963" y="13103"/>
                  </a:cubicBezTo>
                  <a:cubicBezTo>
                    <a:pt x="31806" y="10598"/>
                    <a:pt x="31036" y="8284"/>
                    <a:pt x="28048" y="7611"/>
                  </a:cubicBezTo>
                  <a:cubicBezTo>
                    <a:pt x="27227" y="7398"/>
                    <a:pt x="26416" y="7281"/>
                    <a:pt x="25627" y="7281"/>
                  </a:cubicBezTo>
                  <a:cubicBezTo>
                    <a:pt x="23913" y="7281"/>
                    <a:pt x="22302" y="7832"/>
                    <a:pt x="20915" y="9152"/>
                  </a:cubicBezTo>
                  <a:cubicBezTo>
                    <a:pt x="20446" y="8369"/>
                    <a:pt x="19658" y="8159"/>
                    <a:pt x="18862" y="8159"/>
                  </a:cubicBezTo>
                  <a:cubicBezTo>
                    <a:pt x="18678" y="8159"/>
                    <a:pt x="18494" y="8170"/>
                    <a:pt x="18313" y="8188"/>
                  </a:cubicBezTo>
                  <a:cubicBezTo>
                    <a:pt x="19181" y="5490"/>
                    <a:pt x="17638" y="2889"/>
                    <a:pt x="15420" y="1345"/>
                  </a:cubicBezTo>
                  <a:cubicBezTo>
                    <a:pt x="14058" y="402"/>
                    <a:pt x="12639" y="0"/>
                    <a:pt x="11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2328525" y="1465950"/>
              <a:ext cx="33900" cy="38625"/>
            </a:xfrm>
            <a:custGeom>
              <a:avLst/>
              <a:gdLst/>
              <a:ahLst/>
              <a:cxnLst/>
              <a:rect l="l" t="t" r="r" b="b"/>
              <a:pathLst>
                <a:path w="1356" h="1545" extrusionOk="0">
                  <a:moveTo>
                    <a:pt x="1129" y="196"/>
                  </a:moveTo>
                  <a:cubicBezTo>
                    <a:pt x="1135" y="223"/>
                    <a:pt x="1140" y="250"/>
                    <a:pt x="1144" y="277"/>
                  </a:cubicBezTo>
                  <a:lnTo>
                    <a:pt x="1144" y="277"/>
                  </a:lnTo>
                  <a:cubicBezTo>
                    <a:pt x="1138" y="279"/>
                    <a:pt x="1132" y="282"/>
                    <a:pt x="1127" y="285"/>
                  </a:cubicBezTo>
                  <a:lnTo>
                    <a:pt x="1127" y="285"/>
                  </a:lnTo>
                  <a:cubicBezTo>
                    <a:pt x="1121" y="270"/>
                    <a:pt x="1116" y="256"/>
                    <a:pt x="1110" y="241"/>
                  </a:cubicBezTo>
                  <a:lnTo>
                    <a:pt x="1110" y="241"/>
                  </a:lnTo>
                  <a:cubicBezTo>
                    <a:pt x="1116" y="226"/>
                    <a:pt x="1122" y="211"/>
                    <a:pt x="1129" y="196"/>
                  </a:cubicBezTo>
                  <a:close/>
                  <a:moveTo>
                    <a:pt x="964" y="253"/>
                  </a:moveTo>
                  <a:cubicBezTo>
                    <a:pt x="965" y="255"/>
                    <a:pt x="966" y="257"/>
                    <a:pt x="967" y="259"/>
                  </a:cubicBezTo>
                  <a:lnTo>
                    <a:pt x="967" y="259"/>
                  </a:lnTo>
                  <a:cubicBezTo>
                    <a:pt x="950" y="303"/>
                    <a:pt x="937" y="350"/>
                    <a:pt x="927" y="397"/>
                  </a:cubicBezTo>
                  <a:lnTo>
                    <a:pt x="927" y="397"/>
                  </a:lnTo>
                  <a:cubicBezTo>
                    <a:pt x="926" y="393"/>
                    <a:pt x="925" y="388"/>
                    <a:pt x="924" y="384"/>
                  </a:cubicBezTo>
                  <a:lnTo>
                    <a:pt x="924" y="384"/>
                  </a:lnTo>
                  <a:cubicBezTo>
                    <a:pt x="933" y="339"/>
                    <a:pt x="947" y="295"/>
                    <a:pt x="964" y="253"/>
                  </a:cubicBezTo>
                  <a:close/>
                  <a:moveTo>
                    <a:pt x="765" y="340"/>
                  </a:moveTo>
                  <a:cubicBezTo>
                    <a:pt x="771" y="357"/>
                    <a:pt x="776" y="375"/>
                    <a:pt x="781" y="392"/>
                  </a:cubicBezTo>
                  <a:lnTo>
                    <a:pt x="781" y="392"/>
                  </a:lnTo>
                  <a:cubicBezTo>
                    <a:pt x="761" y="481"/>
                    <a:pt x="755" y="575"/>
                    <a:pt x="760" y="671"/>
                  </a:cubicBezTo>
                  <a:lnTo>
                    <a:pt x="760" y="671"/>
                  </a:lnTo>
                  <a:cubicBezTo>
                    <a:pt x="754" y="644"/>
                    <a:pt x="748" y="617"/>
                    <a:pt x="742" y="590"/>
                  </a:cubicBezTo>
                  <a:lnTo>
                    <a:pt x="742" y="590"/>
                  </a:lnTo>
                  <a:cubicBezTo>
                    <a:pt x="737" y="504"/>
                    <a:pt x="742" y="420"/>
                    <a:pt x="765" y="340"/>
                  </a:cubicBezTo>
                  <a:close/>
                  <a:moveTo>
                    <a:pt x="481" y="229"/>
                  </a:moveTo>
                  <a:cubicBezTo>
                    <a:pt x="504" y="229"/>
                    <a:pt x="527" y="306"/>
                    <a:pt x="546" y="364"/>
                  </a:cubicBezTo>
                  <a:cubicBezTo>
                    <a:pt x="565" y="427"/>
                    <a:pt x="578" y="493"/>
                    <a:pt x="593" y="558"/>
                  </a:cubicBezTo>
                  <a:lnTo>
                    <a:pt x="593" y="558"/>
                  </a:lnTo>
                  <a:cubicBezTo>
                    <a:pt x="595" y="795"/>
                    <a:pt x="689" y="1050"/>
                    <a:pt x="734" y="1284"/>
                  </a:cubicBezTo>
                  <a:lnTo>
                    <a:pt x="734" y="1284"/>
                  </a:lnTo>
                  <a:cubicBezTo>
                    <a:pt x="735" y="1291"/>
                    <a:pt x="736" y="1298"/>
                    <a:pt x="737" y="1305"/>
                  </a:cubicBezTo>
                  <a:lnTo>
                    <a:pt x="737" y="1305"/>
                  </a:lnTo>
                  <a:cubicBezTo>
                    <a:pt x="585" y="1009"/>
                    <a:pt x="372" y="637"/>
                    <a:pt x="445" y="305"/>
                  </a:cubicBezTo>
                  <a:cubicBezTo>
                    <a:pt x="456" y="250"/>
                    <a:pt x="469" y="229"/>
                    <a:pt x="481" y="229"/>
                  </a:cubicBezTo>
                  <a:close/>
                  <a:moveTo>
                    <a:pt x="1189" y="1"/>
                  </a:moveTo>
                  <a:cubicBezTo>
                    <a:pt x="1154" y="1"/>
                    <a:pt x="1111" y="15"/>
                    <a:pt x="1099" y="29"/>
                  </a:cubicBezTo>
                  <a:cubicBezTo>
                    <a:pt x="1078" y="55"/>
                    <a:pt x="1058" y="82"/>
                    <a:pt x="1041" y="110"/>
                  </a:cubicBezTo>
                  <a:lnTo>
                    <a:pt x="1041" y="110"/>
                  </a:lnTo>
                  <a:cubicBezTo>
                    <a:pt x="1039" y="107"/>
                    <a:pt x="1038" y="105"/>
                    <a:pt x="1036" y="103"/>
                  </a:cubicBezTo>
                  <a:cubicBezTo>
                    <a:pt x="1029" y="92"/>
                    <a:pt x="1014" y="88"/>
                    <a:pt x="997" y="88"/>
                  </a:cubicBezTo>
                  <a:cubicBezTo>
                    <a:pt x="961" y="88"/>
                    <a:pt x="913" y="108"/>
                    <a:pt x="900" y="126"/>
                  </a:cubicBezTo>
                  <a:cubicBezTo>
                    <a:pt x="884" y="147"/>
                    <a:pt x="870" y="168"/>
                    <a:pt x="858" y="190"/>
                  </a:cubicBezTo>
                  <a:lnTo>
                    <a:pt x="858" y="190"/>
                  </a:lnTo>
                  <a:cubicBezTo>
                    <a:pt x="854" y="181"/>
                    <a:pt x="851" y="173"/>
                    <a:pt x="847" y="164"/>
                  </a:cubicBezTo>
                  <a:cubicBezTo>
                    <a:pt x="840" y="148"/>
                    <a:pt x="822" y="142"/>
                    <a:pt x="801" y="142"/>
                  </a:cubicBezTo>
                  <a:cubicBezTo>
                    <a:pt x="765" y="142"/>
                    <a:pt x="719" y="161"/>
                    <a:pt x="704" y="179"/>
                  </a:cubicBezTo>
                  <a:cubicBezTo>
                    <a:pt x="685" y="205"/>
                    <a:pt x="669" y="232"/>
                    <a:pt x="655" y="259"/>
                  </a:cubicBezTo>
                  <a:lnTo>
                    <a:pt x="655" y="259"/>
                  </a:lnTo>
                  <a:cubicBezTo>
                    <a:pt x="624" y="183"/>
                    <a:pt x="579" y="129"/>
                    <a:pt x="500" y="129"/>
                  </a:cubicBezTo>
                  <a:cubicBezTo>
                    <a:pt x="481" y="129"/>
                    <a:pt x="459" y="132"/>
                    <a:pt x="436" y="139"/>
                  </a:cubicBezTo>
                  <a:cubicBezTo>
                    <a:pt x="1" y="267"/>
                    <a:pt x="515" y="1182"/>
                    <a:pt x="615" y="1384"/>
                  </a:cubicBezTo>
                  <a:cubicBezTo>
                    <a:pt x="623" y="1396"/>
                    <a:pt x="643" y="1401"/>
                    <a:pt x="665" y="1401"/>
                  </a:cubicBezTo>
                  <a:cubicBezTo>
                    <a:pt x="694" y="1401"/>
                    <a:pt x="729" y="1392"/>
                    <a:pt x="749" y="1381"/>
                  </a:cubicBezTo>
                  <a:lnTo>
                    <a:pt x="749" y="1381"/>
                  </a:lnTo>
                  <a:cubicBezTo>
                    <a:pt x="749" y="1383"/>
                    <a:pt x="749" y="1384"/>
                    <a:pt x="749" y="1386"/>
                  </a:cubicBezTo>
                  <a:lnTo>
                    <a:pt x="749" y="1386"/>
                  </a:lnTo>
                  <a:cubicBezTo>
                    <a:pt x="752" y="1409"/>
                    <a:pt x="754" y="1432"/>
                    <a:pt x="755" y="1454"/>
                  </a:cubicBezTo>
                  <a:cubicBezTo>
                    <a:pt x="757" y="1454"/>
                    <a:pt x="759" y="1454"/>
                    <a:pt x="761" y="1453"/>
                  </a:cubicBezTo>
                  <a:lnTo>
                    <a:pt x="761" y="1453"/>
                  </a:lnTo>
                  <a:cubicBezTo>
                    <a:pt x="764" y="1467"/>
                    <a:pt x="785" y="1473"/>
                    <a:pt x="809" y="1473"/>
                  </a:cubicBezTo>
                  <a:cubicBezTo>
                    <a:pt x="851" y="1473"/>
                    <a:pt x="905" y="1455"/>
                    <a:pt x="903" y="1430"/>
                  </a:cubicBezTo>
                  <a:cubicBezTo>
                    <a:pt x="902" y="1397"/>
                    <a:pt x="898" y="1364"/>
                    <a:pt x="893" y="1330"/>
                  </a:cubicBezTo>
                  <a:lnTo>
                    <a:pt x="893" y="1330"/>
                  </a:lnTo>
                  <a:cubicBezTo>
                    <a:pt x="901" y="1354"/>
                    <a:pt x="908" y="1378"/>
                    <a:pt x="915" y="1401"/>
                  </a:cubicBezTo>
                  <a:cubicBezTo>
                    <a:pt x="920" y="1416"/>
                    <a:pt x="941" y="1422"/>
                    <a:pt x="967" y="1422"/>
                  </a:cubicBezTo>
                  <a:cubicBezTo>
                    <a:pt x="977" y="1422"/>
                    <a:pt x="988" y="1421"/>
                    <a:pt x="998" y="1419"/>
                  </a:cubicBezTo>
                  <a:lnTo>
                    <a:pt x="998" y="1419"/>
                  </a:lnTo>
                  <a:cubicBezTo>
                    <a:pt x="1006" y="1454"/>
                    <a:pt x="1014" y="1489"/>
                    <a:pt x="1021" y="1522"/>
                  </a:cubicBezTo>
                  <a:cubicBezTo>
                    <a:pt x="1024" y="1538"/>
                    <a:pt x="1045" y="1544"/>
                    <a:pt x="1070" y="1544"/>
                  </a:cubicBezTo>
                  <a:cubicBezTo>
                    <a:pt x="1110" y="1544"/>
                    <a:pt x="1161" y="1527"/>
                    <a:pt x="1163" y="1502"/>
                  </a:cubicBezTo>
                  <a:lnTo>
                    <a:pt x="1163" y="1502"/>
                  </a:lnTo>
                  <a:cubicBezTo>
                    <a:pt x="1164" y="1502"/>
                    <a:pt x="1165" y="1502"/>
                    <a:pt x="1165" y="1502"/>
                  </a:cubicBezTo>
                  <a:cubicBezTo>
                    <a:pt x="1165" y="1498"/>
                    <a:pt x="1164" y="1494"/>
                    <a:pt x="1163" y="1491"/>
                  </a:cubicBezTo>
                  <a:lnTo>
                    <a:pt x="1163" y="1491"/>
                  </a:lnTo>
                  <a:cubicBezTo>
                    <a:pt x="1164" y="1434"/>
                    <a:pt x="1167" y="1376"/>
                    <a:pt x="1170" y="1316"/>
                  </a:cubicBezTo>
                  <a:lnTo>
                    <a:pt x="1170" y="1316"/>
                  </a:lnTo>
                  <a:cubicBezTo>
                    <a:pt x="1207" y="1313"/>
                    <a:pt x="1247" y="1299"/>
                    <a:pt x="1251" y="1279"/>
                  </a:cubicBezTo>
                  <a:cubicBezTo>
                    <a:pt x="1324" y="864"/>
                    <a:pt x="1356" y="433"/>
                    <a:pt x="1234" y="23"/>
                  </a:cubicBezTo>
                  <a:cubicBezTo>
                    <a:pt x="1230" y="7"/>
                    <a:pt x="1212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231175" y="1342350"/>
              <a:ext cx="173800" cy="130900"/>
            </a:xfrm>
            <a:custGeom>
              <a:avLst/>
              <a:gdLst/>
              <a:ahLst/>
              <a:cxnLst/>
              <a:rect l="l" t="t" r="r" b="b"/>
              <a:pathLst>
                <a:path w="6952" h="5236" extrusionOk="0">
                  <a:moveTo>
                    <a:pt x="1033" y="1457"/>
                  </a:moveTo>
                  <a:cubicBezTo>
                    <a:pt x="1248" y="1457"/>
                    <a:pt x="1502" y="1600"/>
                    <a:pt x="1641" y="1675"/>
                  </a:cubicBezTo>
                  <a:cubicBezTo>
                    <a:pt x="2031" y="1882"/>
                    <a:pt x="2373" y="2184"/>
                    <a:pt x="2701" y="2478"/>
                  </a:cubicBezTo>
                  <a:cubicBezTo>
                    <a:pt x="3458" y="3160"/>
                    <a:pt x="4071" y="4010"/>
                    <a:pt x="4449" y="4958"/>
                  </a:cubicBezTo>
                  <a:lnTo>
                    <a:pt x="4449" y="4958"/>
                  </a:lnTo>
                  <a:cubicBezTo>
                    <a:pt x="3758" y="4614"/>
                    <a:pt x="2948" y="4552"/>
                    <a:pt x="2281" y="4138"/>
                  </a:cubicBezTo>
                  <a:cubicBezTo>
                    <a:pt x="1608" y="3722"/>
                    <a:pt x="877" y="2932"/>
                    <a:pt x="664" y="2165"/>
                  </a:cubicBezTo>
                  <a:cubicBezTo>
                    <a:pt x="619" y="2005"/>
                    <a:pt x="644" y="1850"/>
                    <a:pt x="702" y="1696"/>
                  </a:cubicBezTo>
                  <a:cubicBezTo>
                    <a:pt x="768" y="1517"/>
                    <a:pt x="892" y="1457"/>
                    <a:pt x="1033" y="1457"/>
                  </a:cubicBezTo>
                  <a:close/>
                  <a:moveTo>
                    <a:pt x="5904" y="82"/>
                  </a:moveTo>
                  <a:cubicBezTo>
                    <a:pt x="6032" y="82"/>
                    <a:pt x="6162" y="128"/>
                    <a:pt x="6289" y="238"/>
                  </a:cubicBezTo>
                  <a:cubicBezTo>
                    <a:pt x="6533" y="449"/>
                    <a:pt x="6494" y="892"/>
                    <a:pt x="6466" y="1173"/>
                  </a:cubicBezTo>
                  <a:cubicBezTo>
                    <a:pt x="6379" y="2028"/>
                    <a:pt x="5990" y="2878"/>
                    <a:pt x="5635" y="3647"/>
                  </a:cubicBezTo>
                  <a:cubicBezTo>
                    <a:pt x="5502" y="3935"/>
                    <a:pt x="5356" y="4220"/>
                    <a:pt x="5204" y="4497"/>
                  </a:cubicBezTo>
                  <a:cubicBezTo>
                    <a:pt x="5106" y="4677"/>
                    <a:pt x="4817" y="4934"/>
                    <a:pt x="4720" y="5113"/>
                  </a:cubicBezTo>
                  <a:lnTo>
                    <a:pt x="4720" y="5113"/>
                  </a:lnTo>
                  <a:cubicBezTo>
                    <a:pt x="4663" y="5076"/>
                    <a:pt x="4604" y="5041"/>
                    <a:pt x="4545" y="5008"/>
                  </a:cubicBezTo>
                  <a:lnTo>
                    <a:pt x="4545" y="5008"/>
                  </a:lnTo>
                  <a:cubicBezTo>
                    <a:pt x="4579" y="5003"/>
                    <a:pt x="4610" y="4988"/>
                    <a:pt x="4606" y="4969"/>
                  </a:cubicBezTo>
                  <a:lnTo>
                    <a:pt x="4606" y="4969"/>
                  </a:lnTo>
                  <a:lnTo>
                    <a:pt x="4608" y="4969"/>
                  </a:lnTo>
                  <a:cubicBezTo>
                    <a:pt x="4605" y="4960"/>
                    <a:pt x="4601" y="4952"/>
                    <a:pt x="4598" y="4943"/>
                  </a:cubicBezTo>
                  <a:lnTo>
                    <a:pt x="4598" y="4943"/>
                  </a:lnTo>
                  <a:cubicBezTo>
                    <a:pt x="4241" y="3731"/>
                    <a:pt x="4157" y="2412"/>
                    <a:pt x="4705" y="1248"/>
                  </a:cubicBezTo>
                  <a:cubicBezTo>
                    <a:pt x="4885" y="867"/>
                    <a:pt x="5379" y="82"/>
                    <a:pt x="5904" y="82"/>
                  </a:cubicBezTo>
                  <a:close/>
                  <a:moveTo>
                    <a:pt x="6001" y="1"/>
                  </a:moveTo>
                  <a:cubicBezTo>
                    <a:pt x="5586" y="1"/>
                    <a:pt x="5121" y="417"/>
                    <a:pt x="4915" y="675"/>
                  </a:cubicBezTo>
                  <a:cubicBezTo>
                    <a:pt x="4112" y="1686"/>
                    <a:pt x="4048" y="3052"/>
                    <a:pt x="4292" y="4288"/>
                  </a:cubicBezTo>
                  <a:lnTo>
                    <a:pt x="4292" y="4288"/>
                  </a:lnTo>
                  <a:cubicBezTo>
                    <a:pt x="3849" y="3469"/>
                    <a:pt x="3231" y="2764"/>
                    <a:pt x="2513" y="2161"/>
                  </a:cubicBezTo>
                  <a:cubicBezTo>
                    <a:pt x="2227" y="1919"/>
                    <a:pt x="1599" y="1373"/>
                    <a:pt x="1096" y="1373"/>
                  </a:cubicBezTo>
                  <a:cubicBezTo>
                    <a:pt x="986" y="1373"/>
                    <a:pt x="883" y="1399"/>
                    <a:pt x="790" y="1459"/>
                  </a:cubicBezTo>
                  <a:cubicBezTo>
                    <a:pt x="0" y="1973"/>
                    <a:pt x="979" y="3082"/>
                    <a:pt x="1378" y="3504"/>
                  </a:cubicBezTo>
                  <a:cubicBezTo>
                    <a:pt x="1705" y="3852"/>
                    <a:pt x="2072" y="4156"/>
                    <a:pt x="2499" y="4372"/>
                  </a:cubicBezTo>
                  <a:cubicBezTo>
                    <a:pt x="3210" y="4729"/>
                    <a:pt x="4029" y="4733"/>
                    <a:pt x="4690" y="5218"/>
                  </a:cubicBezTo>
                  <a:lnTo>
                    <a:pt x="4690" y="5218"/>
                  </a:lnTo>
                  <a:cubicBezTo>
                    <a:pt x="4694" y="5230"/>
                    <a:pt x="4716" y="5235"/>
                    <a:pt x="4741" y="5235"/>
                  </a:cubicBezTo>
                  <a:cubicBezTo>
                    <a:pt x="4782" y="5235"/>
                    <a:pt x="4832" y="5221"/>
                    <a:pt x="4832" y="5194"/>
                  </a:cubicBezTo>
                  <a:cubicBezTo>
                    <a:pt x="4832" y="5147"/>
                    <a:pt x="5183" y="4772"/>
                    <a:pt x="5228" y="4701"/>
                  </a:cubicBezTo>
                  <a:cubicBezTo>
                    <a:pt x="5324" y="4546"/>
                    <a:pt x="5407" y="4382"/>
                    <a:pt x="5492" y="4221"/>
                  </a:cubicBezTo>
                  <a:cubicBezTo>
                    <a:pt x="5752" y="3723"/>
                    <a:pt x="5981" y="3206"/>
                    <a:pt x="6186" y="2685"/>
                  </a:cubicBezTo>
                  <a:cubicBezTo>
                    <a:pt x="6431" y="2052"/>
                    <a:pt x="6951" y="825"/>
                    <a:pt x="6427" y="205"/>
                  </a:cubicBezTo>
                  <a:cubicBezTo>
                    <a:pt x="6303" y="59"/>
                    <a:pt x="6155" y="1"/>
                    <a:pt x="6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2348150" y="1082025"/>
              <a:ext cx="3475" cy="404100"/>
            </a:xfrm>
            <a:custGeom>
              <a:avLst/>
              <a:gdLst/>
              <a:ahLst/>
              <a:cxnLst/>
              <a:rect l="l" t="t" r="r" b="b"/>
              <a:pathLst>
                <a:path w="139" h="16164" extrusionOk="0">
                  <a:moveTo>
                    <a:pt x="29" y="0"/>
                  </a:moveTo>
                  <a:cubicBezTo>
                    <a:pt x="12" y="0"/>
                    <a:pt x="1" y="4"/>
                    <a:pt x="1" y="12"/>
                  </a:cubicBezTo>
                  <a:lnTo>
                    <a:pt x="1" y="16106"/>
                  </a:lnTo>
                  <a:cubicBezTo>
                    <a:pt x="1" y="16140"/>
                    <a:pt x="70" y="16163"/>
                    <a:pt x="110" y="16163"/>
                  </a:cubicBezTo>
                  <a:cubicBezTo>
                    <a:pt x="127" y="16163"/>
                    <a:pt x="139" y="16159"/>
                    <a:pt x="139" y="16150"/>
                  </a:cubicBezTo>
                  <a:lnTo>
                    <a:pt x="139" y="57"/>
                  </a:lnTo>
                  <a:cubicBezTo>
                    <a:pt x="139" y="23"/>
                    <a:pt x="69" y="0"/>
                    <a:pt x="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1669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dk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/>
          <p:nvPr/>
        </p:nvSpPr>
        <p:spPr>
          <a:xfrm rot="10800000">
            <a:off x="1164168" y="2591725"/>
            <a:ext cx="11250667" cy="4469476"/>
          </a:xfrm>
          <a:custGeom>
            <a:avLst/>
            <a:gdLst/>
            <a:ahLst/>
            <a:cxnLst/>
            <a:rect l="l" t="t" r="r" b="b"/>
            <a:pathLst>
              <a:path w="36540" h="14516" extrusionOk="0">
                <a:moveTo>
                  <a:pt x="0" y="1"/>
                </a:moveTo>
                <a:lnTo>
                  <a:pt x="0" y="12219"/>
                </a:lnTo>
                <a:cubicBezTo>
                  <a:pt x="299" y="12592"/>
                  <a:pt x="614" y="12945"/>
                  <a:pt x="964" y="13264"/>
                </a:cubicBezTo>
                <a:cubicBezTo>
                  <a:pt x="1754" y="13979"/>
                  <a:pt x="2783" y="14515"/>
                  <a:pt x="3837" y="14515"/>
                </a:cubicBezTo>
                <a:cubicBezTo>
                  <a:pt x="3984" y="14515"/>
                  <a:pt x="4132" y="14505"/>
                  <a:pt x="4280" y="14483"/>
                </a:cubicBezTo>
                <a:cubicBezTo>
                  <a:pt x="5422" y="14312"/>
                  <a:pt x="6354" y="13511"/>
                  <a:pt x="7216" y="12743"/>
                </a:cubicBezTo>
                <a:cubicBezTo>
                  <a:pt x="10311" y="9842"/>
                  <a:pt x="13930" y="5939"/>
                  <a:pt x="18327" y="5325"/>
                </a:cubicBezTo>
                <a:cubicBezTo>
                  <a:pt x="18388" y="5318"/>
                  <a:pt x="18451" y="5310"/>
                  <a:pt x="18509" y="5302"/>
                </a:cubicBezTo>
                <a:cubicBezTo>
                  <a:pt x="19339" y="5197"/>
                  <a:pt x="20174" y="5165"/>
                  <a:pt x="21011" y="5165"/>
                </a:cubicBezTo>
                <a:cubicBezTo>
                  <a:pt x="22281" y="5165"/>
                  <a:pt x="23555" y="5239"/>
                  <a:pt x="24824" y="5243"/>
                </a:cubicBezTo>
                <a:cubicBezTo>
                  <a:pt x="24846" y="5243"/>
                  <a:pt x="24869" y="5243"/>
                  <a:pt x="24891" y="5243"/>
                </a:cubicBezTo>
                <a:cubicBezTo>
                  <a:pt x="27171" y="5243"/>
                  <a:pt x="29477" y="5007"/>
                  <a:pt x="31608" y="4207"/>
                </a:cubicBezTo>
                <a:cubicBezTo>
                  <a:pt x="32753" y="3775"/>
                  <a:pt x="36497" y="1527"/>
                  <a:pt x="365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8" name="Google Shape;268;p23"/>
          <p:cNvGrpSpPr/>
          <p:nvPr/>
        </p:nvGrpSpPr>
        <p:grpSpPr>
          <a:xfrm>
            <a:off x="753401" y="967034"/>
            <a:ext cx="11369833" cy="1228333"/>
            <a:chOff x="412650" y="572875"/>
            <a:chExt cx="8527375" cy="921250"/>
          </a:xfrm>
        </p:grpSpPr>
        <p:sp>
          <p:nvSpPr>
            <p:cNvPr id="269" name="Google Shape;269;p23"/>
            <p:cNvSpPr/>
            <p:nvPr/>
          </p:nvSpPr>
          <p:spPr>
            <a:xfrm>
              <a:off x="412650" y="57287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8423225" y="11771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1" name="Google Shape;271;p23"/>
          <p:cNvSpPr txBox="1">
            <a:spLocks noGrp="1"/>
          </p:cNvSpPr>
          <p:nvPr>
            <p:ph type="title" hasCustomPrompt="1"/>
          </p:nvPr>
        </p:nvSpPr>
        <p:spPr>
          <a:xfrm>
            <a:off x="950967" y="1663167"/>
            <a:ext cx="4808400" cy="1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950996" y="3183767"/>
            <a:ext cx="4808400" cy="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title" idx="2" hasCustomPrompt="1"/>
          </p:nvPr>
        </p:nvSpPr>
        <p:spPr>
          <a:xfrm>
            <a:off x="6432600" y="1663167"/>
            <a:ext cx="4808400" cy="1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3"/>
          </p:nvPr>
        </p:nvSpPr>
        <p:spPr>
          <a:xfrm>
            <a:off x="6432629" y="3183767"/>
            <a:ext cx="4808400" cy="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23"/>
          <p:cNvSpPr txBox="1">
            <a:spLocks noGrp="1"/>
          </p:cNvSpPr>
          <p:nvPr>
            <p:ph type="title" idx="4" hasCustomPrompt="1"/>
          </p:nvPr>
        </p:nvSpPr>
        <p:spPr>
          <a:xfrm>
            <a:off x="950967" y="4029567"/>
            <a:ext cx="4808400" cy="1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76" name="Google Shape;276;p23"/>
          <p:cNvSpPr txBox="1">
            <a:spLocks noGrp="1"/>
          </p:cNvSpPr>
          <p:nvPr>
            <p:ph type="subTitle" idx="5"/>
          </p:nvPr>
        </p:nvSpPr>
        <p:spPr>
          <a:xfrm>
            <a:off x="950996" y="5550167"/>
            <a:ext cx="4808400" cy="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23"/>
          <p:cNvSpPr txBox="1">
            <a:spLocks noGrp="1"/>
          </p:cNvSpPr>
          <p:nvPr>
            <p:ph type="title" idx="6" hasCustomPrompt="1"/>
          </p:nvPr>
        </p:nvSpPr>
        <p:spPr>
          <a:xfrm>
            <a:off x="6432600" y="4029567"/>
            <a:ext cx="4808400" cy="1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78" name="Google Shape;278;p23"/>
          <p:cNvSpPr txBox="1">
            <a:spLocks noGrp="1"/>
          </p:cNvSpPr>
          <p:nvPr>
            <p:ph type="subTitle" idx="7"/>
          </p:nvPr>
        </p:nvSpPr>
        <p:spPr>
          <a:xfrm>
            <a:off x="6432629" y="5550167"/>
            <a:ext cx="4808400" cy="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23"/>
          <p:cNvSpPr txBox="1">
            <a:spLocks noGrp="1"/>
          </p:cNvSpPr>
          <p:nvPr>
            <p:ph type="title" idx="8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175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bg>
      <p:bgPr>
        <a:solidFill>
          <a:schemeClr val="dk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/>
          <p:nvPr/>
        </p:nvSpPr>
        <p:spPr>
          <a:xfrm>
            <a:off x="-12" y="3066734"/>
            <a:ext cx="6320323" cy="3793145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24"/>
          <p:cNvSpPr/>
          <p:nvPr/>
        </p:nvSpPr>
        <p:spPr>
          <a:xfrm rot="-5400000" flipH="1">
            <a:off x="8425064" y="-46851"/>
            <a:ext cx="3740707" cy="3793145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24"/>
          <p:cNvSpPr/>
          <p:nvPr/>
        </p:nvSpPr>
        <p:spPr>
          <a:xfrm>
            <a:off x="11230967" y="1569500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24"/>
          <p:cNvSpPr/>
          <p:nvPr/>
        </p:nvSpPr>
        <p:spPr>
          <a:xfrm>
            <a:off x="4960700" y="3429000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24"/>
          <p:cNvSpPr/>
          <p:nvPr/>
        </p:nvSpPr>
        <p:spPr>
          <a:xfrm>
            <a:off x="606433" y="2562767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24"/>
          <p:cNvSpPr txBox="1">
            <a:spLocks noGrp="1"/>
          </p:cNvSpPr>
          <p:nvPr>
            <p:ph type="title" hasCustomPrompt="1"/>
          </p:nvPr>
        </p:nvSpPr>
        <p:spPr>
          <a:xfrm>
            <a:off x="2869967" y="862167"/>
            <a:ext cx="6452000" cy="16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7" name="Google Shape;287;p24"/>
          <p:cNvSpPr txBox="1">
            <a:spLocks noGrp="1"/>
          </p:cNvSpPr>
          <p:nvPr>
            <p:ph type="subTitle" idx="1"/>
          </p:nvPr>
        </p:nvSpPr>
        <p:spPr>
          <a:xfrm>
            <a:off x="2870019" y="2358633"/>
            <a:ext cx="6452000" cy="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title" idx="2" hasCustomPrompt="1"/>
          </p:nvPr>
        </p:nvSpPr>
        <p:spPr>
          <a:xfrm>
            <a:off x="2869967" y="3916967"/>
            <a:ext cx="6452000" cy="16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3"/>
          </p:nvPr>
        </p:nvSpPr>
        <p:spPr>
          <a:xfrm>
            <a:off x="2870019" y="5413433"/>
            <a:ext cx="6452000" cy="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3879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bg>
      <p:bgPr>
        <a:solidFill>
          <a:schemeClr val="dk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/>
          <p:nvPr/>
        </p:nvSpPr>
        <p:spPr>
          <a:xfrm rot="10800000">
            <a:off x="960968" y="2388525"/>
            <a:ext cx="11250667" cy="4469476"/>
          </a:xfrm>
          <a:custGeom>
            <a:avLst/>
            <a:gdLst/>
            <a:ahLst/>
            <a:cxnLst/>
            <a:rect l="l" t="t" r="r" b="b"/>
            <a:pathLst>
              <a:path w="36540" h="14516" extrusionOk="0">
                <a:moveTo>
                  <a:pt x="0" y="1"/>
                </a:moveTo>
                <a:lnTo>
                  <a:pt x="0" y="12219"/>
                </a:lnTo>
                <a:cubicBezTo>
                  <a:pt x="299" y="12592"/>
                  <a:pt x="614" y="12945"/>
                  <a:pt x="964" y="13264"/>
                </a:cubicBezTo>
                <a:cubicBezTo>
                  <a:pt x="1754" y="13979"/>
                  <a:pt x="2783" y="14515"/>
                  <a:pt x="3837" y="14515"/>
                </a:cubicBezTo>
                <a:cubicBezTo>
                  <a:pt x="3984" y="14515"/>
                  <a:pt x="4132" y="14505"/>
                  <a:pt x="4280" y="14483"/>
                </a:cubicBezTo>
                <a:cubicBezTo>
                  <a:pt x="5422" y="14312"/>
                  <a:pt x="6354" y="13511"/>
                  <a:pt x="7216" y="12743"/>
                </a:cubicBezTo>
                <a:cubicBezTo>
                  <a:pt x="10311" y="9842"/>
                  <a:pt x="13930" y="5939"/>
                  <a:pt x="18327" y="5325"/>
                </a:cubicBezTo>
                <a:cubicBezTo>
                  <a:pt x="18388" y="5318"/>
                  <a:pt x="18451" y="5310"/>
                  <a:pt x="18509" y="5302"/>
                </a:cubicBezTo>
                <a:cubicBezTo>
                  <a:pt x="19339" y="5197"/>
                  <a:pt x="20174" y="5165"/>
                  <a:pt x="21011" y="5165"/>
                </a:cubicBezTo>
                <a:cubicBezTo>
                  <a:pt x="22281" y="5165"/>
                  <a:pt x="23555" y="5239"/>
                  <a:pt x="24824" y="5243"/>
                </a:cubicBezTo>
                <a:cubicBezTo>
                  <a:pt x="24846" y="5243"/>
                  <a:pt x="24869" y="5243"/>
                  <a:pt x="24891" y="5243"/>
                </a:cubicBezTo>
                <a:cubicBezTo>
                  <a:pt x="27171" y="5243"/>
                  <a:pt x="29477" y="5007"/>
                  <a:pt x="31608" y="4207"/>
                </a:cubicBezTo>
                <a:cubicBezTo>
                  <a:pt x="32753" y="3775"/>
                  <a:pt x="36497" y="1527"/>
                  <a:pt x="365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2" name="Google Shape;292;p25"/>
          <p:cNvGrpSpPr/>
          <p:nvPr/>
        </p:nvGrpSpPr>
        <p:grpSpPr>
          <a:xfrm>
            <a:off x="550201" y="763834"/>
            <a:ext cx="11369833" cy="1228333"/>
            <a:chOff x="412650" y="572875"/>
            <a:chExt cx="8527375" cy="921250"/>
          </a:xfrm>
        </p:grpSpPr>
        <p:sp>
          <p:nvSpPr>
            <p:cNvPr id="293" name="Google Shape;293;p25"/>
            <p:cNvSpPr/>
            <p:nvPr/>
          </p:nvSpPr>
          <p:spPr>
            <a:xfrm>
              <a:off x="412650" y="57287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8423225" y="11771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25"/>
          <p:cNvSpPr txBox="1">
            <a:spLocks noGrp="1"/>
          </p:cNvSpPr>
          <p:nvPr>
            <p:ph type="title"/>
          </p:nvPr>
        </p:nvSpPr>
        <p:spPr>
          <a:xfrm>
            <a:off x="950967" y="2439033"/>
            <a:ext cx="39576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body" idx="1"/>
          </p:nvPr>
        </p:nvSpPr>
        <p:spPr>
          <a:xfrm>
            <a:off x="950967" y="3613833"/>
            <a:ext cx="3957600" cy="1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title" idx="2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968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One column text 3">
    <p:bg>
      <p:bgPr>
        <a:solidFill>
          <a:schemeClr val="dk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/>
          <p:nvPr/>
        </p:nvSpPr>
        <p:spPr>
          <a:xfrm rot="10800000">
            <a:off x="960968" y="2388525"/>
            <a:ext cx="11250667" cy="4469476"/>
          </a:xfrm>
          <a:custGeom>
            <a:avLst/>
            <a:gdLst/>
            <a:ahLst/>
            <a:cxnLst/>
            <a:rect l="l" t="t" r="r" b="b"/>
            <a:pathLst>
              <a:path w="36540" h="14516" extrusionOk="0">
                <a:moveTo>
                  <a:pt x="0" y="1"/>
                </a:moveTo>
                <a:lnTo>
                  <a:pt x="0" y="12219"/>
                </a:lnTo>
                <a:cubicBezTo>
                  <a:pt x="299" y="12592"/>
                  <a:pt x="614" y="12945"/>
                  <a:pt x="964" y="13264"/>
                </a:cubicBezTo>
                <a:cubicBezTo>
                  <a:pt x="1754" y="13979"/>
                  <a:pt x="2783" y="14515"/>
                  <a:pt x="3837" y="14515"/>
                </a:cubicBezTo>
                <a:cubicBezTo>
                  <a:pt x="3984" y="14515"/>
                  <a:pt x="4132" y="14505"/>
                  <a:pt x="4280" y="14483"/>
                </a:cubicBezTo>
                <a:cubicBezTo>
                  <a:pt x="5422" y="14312"/>
                  <a:pt x="6354" y="13511"/>
                  <a:pt x="7216" y="12743"/>
                </a:cubicBezTo>
                <a:cubicBezTo>
                  <a:pt x="10311" y="9842"/>
                  <a:pt x="13930" y="5939"/>
                  <a:pt x="18327" y="5325"/>
                </a:cubicBezTo>
                <a:cubicBezTo>
                  <a:pt x="18388" y="5318"/>
                  <a:pt x="18451" y="5310"/>
                  <a:pt x="18509" y="5302"/>
                </a:cubicBezTo>
                <a:cubicBezTo>
                  <a:pt x="19339" y="5197"/>
                  <a:pt x="20174" y="5165"/>
                  <a:pt x="21011" y="5165"/>
                </a:cubicBezTo>
                <a:cubicBezTo>
                  <a:pt x="22281" y="5165"/>
                  <a:pt x="23555" y="5239"/>
                  <a:pt x="24824" y="5243"/>
                </a:cubicBezTo>
                <a:cubicBezTo>
                  <a:pt x="24846" y="5243"/>
                  <a:pt x="24869" y="5243"/>
                  <a:pt x="24891" y="5243"/>
                </a:cubicBezTo>
                <a:cubicBezTo>
                  <a:pt x="27171" y="5243"/>
                  <a:pt x="29477" y="5007"/>
                  <a:pt x="31608" y="4207"/>
                </a:cubicBezTo>
                <a:cubicBezTo>
                  <a:pt x="32753" y="3775"/>
                  <a:pt x="36497" y="1527"/>
                  <a:pt x="365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0" name="Google Shape;300;p26"/>
          <p:cNvGrpSpPr/>
          <p:nvPr/>
        </p:nvGrpSpPr>
        <p:grpSpPr>
          <a:xfrm>
            <a:off x="550201" y="763834"/>
            <a:ext cx="11369833" cy="1228333"/>
            <a:chOff x="412650" y="572875"/>
            <a:chExt cx="8527375" cy="921250"/>
          </a:xfrm>
        </p:grpSpPr>
        <p:sp>
          <p:nvSpPr>
            <p:cNvPr id="301" name="Google Shape;301;p26"/>
            <p:cNvSpPr/>
            <p:nvPr/>
          </p:nvSpPr>
          <p:spPr>
            <a:xfrm>
              <a:off x="412650" y="57287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8423225" y="11771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3" name="Google Shape;303;p26"/>
          <p:cNvSpPr txBox="1">
            <a:spLocks noGrp="1"/>
          </p:cNvSpPr>
          <p:nvPr>
            <p:ph type="body" idx="1"/>
          </p:nvPr>
        </p:nvSpPr>
        <p:spPr>
          <a:xfrm>
            <a:off x="950967" y="2647600"/>
            <a:ext cx="3957600" cy="1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title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5180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One column text 4">
    <p:bg>
      <p:bgPr>
        <a:solidFill>
          <a:schemeClr val="dk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/>
          <p:nvPr/>
        </p:nvSpPr>
        <p:spPr>
          <a:xfrm rot="10800000" flipH="1">
            <a:off x="0" y="2388525"/>
            <a:ext cx="11250667" cy="4469476"/>
          </a:xfrm>
          <a:custGeom>
            <a:avLst/>
            <a:gdLst/>
            <a:ahLst/>
            <a:cxnLst/>
            <a:rect l="l" t="t" r="r" b="b"/>
            <a:pathLst>
              <a:path w="36540" h="14516" extrusionOk="0">
                <a:moveTo>
                  <a:pt x="0" y="1"/>
                </a:moveTo>
                <a:lnTo>
                  <a:pt x="0" y="12219"/>
                </a:lnTo>
                <a:cubicBezTo>
                  <a:pt x="299" y="12592"/>
                  <a:pt x="614" y="12945"/>
                  <a:pt x="964" y="13264"/>
                </a:cubicBezTo>
                <a:cubicBezTo>
                  <a:pt x="1754" y="13979"/>
                  <a:pt x="2783" y="14515"/>
                  <a:pt x="3837" y="14515"/>
                </a:cubicBezTo>
                <a:cubicBezTo>
                  <a:pt x="3984" y="14515"/>
                  <a:pt x="4132" y="14505"/>
                  <a:pt x="4280" y="14483"/>
                </a:cubicBezTo>
                <a:cubicBezTo>
                  <a:pt x="5422" y="14312"/>
                  <a:pt x="6354" y="13511"/>
                  <a:pt x="7216" y="12743"/>
                </a:cubicBezTo>
                <a:cubicBezTo>
                  <a:pt x="10311" y="9842"/>
                  <a:pt x="13930" y="5939"/>
                  <a:pt x="18327" y="5325"/>
                </a:cubicBezTo>
                <a:cubicBezTo>
                  <a:pt x="18388" y="5318"/>
                  <a:pt x="18451" y="5310"/>
                  <a:pt x="18509" y="5302"/>
                </a:cubicBezTo>
                <a:cubicBezTo>
                  <a:pt x="19339" y="5197"/>
                  <a:pt x="20174" y="5165"/>
                  <a:pt x="21011" y="5165"/>
                </a:cubicBezTo>
                <a:cubicBezTo>
                  <a:pt x="22281" y="5165"/>
                  <a:pt x="23555" y="5239"/>
                  <a:pt x="24824" y="5243"/>
                </a:cubicBezTo>
                <a:cubicBezTo>
                  <a:pt x="24846" y="5243"/>
                  <a:pt x="24869" y="5243"/>
                  <a:pt x="24891" y="5243"/>
                </a:cubicBezTo>
                <a:cubicBezTo>
                  <a:pt x="27171" y="5243"/>
                  <a:pt x="29477" y="5007"/>
                  <a:pt x="31608" y="4207"/>
                </a:cubicBezTo>
                <a:cubicBezTo>
                  <a:pt x="32753" y="3775"/>
                  <a:pt x="36497" y="1527"/>
                  <a:pt x="365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7" name="Google Shape;307;p27"/>
          <p:cNvGrpSpPr/>
          <p:nvPr/>
        </p:nvGrpSpPr>
        <p:grpSpPr>
          <a:xfrm>
            <a:off x="550201" y="763834"/>
            <a:ext cx="11369833" cy="1228333"/>
            <a:chOff x="412650" y="572875"/>
            <a:chExt cx="8527375" cy="921250"/>
          </a:xfrm>
        </p:grpSpPr>
        <p:sp>
          <p:nvSpPr>
            <p:cNvPr id="308" name="Google Shape;308;p27"/>
            <p:cNvSpPr/>
            <p:nvPr/>
          </p:nvSpPr>
          <p:spPr>
            <a:xfrm>
              <a:off x="412650" y="57287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8423225" y="11771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0" name="Google Shape;310;p27"/>
          <p:cNvSpPr txBox="1">
            <a:spLocks noGrp="1"/>
          </p:cNvSpPr>
          <p:nvPr>
            <p:ph type="body" idx="1"/>
          </p:nvPr>
        </p:nvSpPr>
        <p:spPr>
          <a:xfrm>
            <a:off x="950967" y="2647600"/>
            <a:ext cx="3957600" cy="1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27"/>
          <p:cNvSpPr txBox="1">
            <a:spLocks noGrp="1"/>
          </p:cNvSpPr>
          <p:nvPr>
            <p:ph type="title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368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 flipH="1">
            <a:off x="5871668" y="3066734"/>
            <a:ext cx="6320323" cy="3793145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9"/>
          <p:cNvSpPr/>
          <p:nvPr/>
        </p:nvSpPr>
        <p:spPr>
          <a:xfrm rot="5400000">
            <a:off x="26208" y="-46851"/>
            <a:ext cx="3740707" cy="3793145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9"/>
          <p:cNvSpPr/>
          <p:nvPr/>
        </p:nvSpPr>
        <p:spPr>
          <a:xfrm>
            <a:off x="11230967" y="1569500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9"/>
          <p:cNvSpPr/>
          <p:nvPr/>
        </p:nvSpPr>
        <p:spPr>
          <a:xfrm>
            <a:off x="550200" y="763833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273367" y="2154567"/>
            <a:ext cx="3957600" cy="10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7273367" y="3329367"/>
            <a:ext cx="3957600" cy="1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 idx="2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646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5">
  <p:cSld name="One column text 5">
    <p:bg>
      <p:bgPr>
        <a:solidFill>
          <a:schemeClr val="dk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/>
          <p:nvPr/>
        </p:nvSpPr>
        <p:spPr>
          <a:xfrm rot="10800000">
            <a:off x="960968" y="2388525"/>
            <a:ext cx="11250667" cy="4469476"/>
          </a:xfrm>
          <a:custGeom>
            <a:avLst/>
            <a:gdLst/>
            <a:ahLst/>
            <a:cxnLst/>
            <a:rect l="l" t="t" r="r" b="b"/>
            <a:pathLst>
              <a:path w="36540" h="14516" extrusionOk="0">
                <a:moveTo>
                  <a:pt x="0" y="1"/>
                </a:moveTo>
                <a:lnTo>
                  <a:pt x="0" y="12219"/>
                </a:lnTo>
                <a:cubicBezTo>
                  <a:pt x="299" y="12592"/>
                  <a:pt x="614" y="12945"/>
                  <a:pt x="964" y="13264"/>
                </a:cubicBezTo>
                <a:cubicBezTo>
                  <a:pt x="1754" y="13979"/>
                  <a:pt x="2783" y="14515"/>
                  <a:pt x="3837" y="14515"/>
                </a:cubicBezTo>
                <a:cubicBezTo>
                  <a:pt x="3984" y="14515"/>
                  <a:pt x="4132" y="14505"/>
                  <a:pt x="4280" y="14483"/>
                </a:cubicBezTo>
                <a:cubicBezTo>
                  <a:pt x="5422" y="14312"/>
                  <a:pt x="6354" y="13511"/>
                  <a:pt x="7216" y="12743"/>
                </a:cubicBezTo>
                <a:cubicBezTo>
                  <a:pt x="10311" y="9842"/>
                  <a:pt x="13930" y="5939"/>
                  <a:pt x="18327" y="5325"/>
                </a:cubicBezTo>
                <a:cubicBezTo>
                  <a:pt x="18388" y="5318"/>
                  <a:pt x="18451" y="5310"/>
                  <a:pt x="18509" y="5302"/>
                </a:cubicBezTo>
                <a:cubicBezTo>
                  <a:pt x="19339" y="5197"/>
                  <a:pt x="20174" y="5165"/>
                  <a:pt x="21011" y="5165"/>
                </a:cubicBezTo>
                <a:cubicBezTo>
                  <a:pt x="22281" y="5165"/>
                  <a:pt x="23555" y="5239"/>
                  <a:pt x="24824" y="5243"/>
                </a:cubicBezTo>
                <a:cubicBezTo>
                  <a:pt x="24846" y="5243"/>
                  <a:pt x="24869" y="5243"/>
                  <a:pt x="24891" y="5243"/>
                </a:cubicBezTo>
                <a:cubicBezTo>
                  <a:pt x="27171" y="5243"/>
                  <a:pt x="29477" y="5007"/>
                  <a:pt x="31608" y="4207"/>
                </a:cubicBezTo>
                <a:cubicBezTo>
                  <a:pt x="32753" y="3775"/>
                  <a:pt x="36497" y="1527"/>
                  <a:pt x="365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4" name="Google Shape;314;p28"/>
          <p:cNvGrpSpPr/>
          <p:nvPr/>
        </p:nvGrpSpPr>
        <p:grpSpPr>
          <a:xfrm>
            <a:off x="550201" y="763834"/>
            <a:ext cx="11369833" cy="1228333"/>
            <a:chOff x="412650" y="572875"/>
            <a:chExt cx="8527375" cy="921250"/>
          </a:xfrm>
        </p:grpSpPr>
        <p:sp>
          <p:nvSpPr>
            <p:cNvPr id="315" name="Google Shape;315;p28"/>
            <p:cNvSpPr/>
            <p:nvPr/>
          </p:nvSpPr>
          <p:spPr>
            <a:xfrm>
              <a:off x="412650" y="57287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8423225" y="11771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7" name="Google Shape;317;p28"/>
          <p:cNvSpPr txBox="1">
            <a:spLocks noGrp="1"/>
          </p:cNvSpPr>
          <p:nvPr>
            <p:ph type="title"/>
          </p:nvPr>
        </p:nvSpPr>
        <p:spPr>
          <a:xfrm>
            <a:off x="7283433" y="2439033"/>
            <a:ext cx="3957600" cy="6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18" name="Google Shape;318;p28"/>
          <p:cNvSpPr txBox="1">
            <a:spLocks noGrp="1"/>
          </p:cNvSpPr>
          <p:nvPr>
            <p:ph type="body" idx="1"/>
          </p:nvPr>
        </p:nvSpPr>
        <p:spPr>
          <a:xfrm>
            <a:off x="7283433" y="3613833"/>
            <a:ext cx="3957600" cy="1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9" name="Google Shape;319;p28"/>
          <p:cNvSpPr txBox="1">
            <a:spLocks noGrp="1"/>
          </p:cNvSpPr>
          <p:nvPr>
            <p:ph type="title" idx="2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902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dk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/>
          <p:nvPr/>
        </p:nvSpPr>
        <p:spPr>
          <a:xfrm rot="10800000">
            <a:off x="960968" y="2388525"/>
            <a:ext cx="11250667" cy="4469476"/>
          </a:xfrm>
          <a:custGeom>
            <a:avLst/>
            <a:gdLst/>
            <a:ahLst/>
            <a:cxnLst/>
            <a:rect l="l" t="t" r="r" b="b"/>
            <a:pathLst>
              <a:path w="36540" h="14516" extrusionOk="0">
                <a:moveTo>
                  <a:pt x="0" y="1"/>
                </a:moveTo>
                <a:lnTo>
                  <a:pt x="0" y="12219"/>
                </a:lnTo>
                <a:cubicBezTo>
                  <a:pt x="299" y="12592"/>
                  <a:pt x="614" y="12945"/>
                  <a:pt x="964" y="13264"/>
                </a:cubicBezTo>
                <a:cubicBezTo>
                  <a:pt x="1754" y="13979"/>
                  <a:pt x="2783" y="14515"/>
                  <a:pt x="3837" y="14515"/>
                </a:cubicBezTo>
                <a:cubicBezTo>
                  <a:pt x="3984" y="14515"/>
                  <a:pt x="4132" y="14505"/>
                  <a:pt x="4280" y="14483"/>
                </a:cubicBezTo>
                <a:cubicBezTo>
                  <a:pt x="5422" y="14312"/>
                  <a:pt x="6354" y="13511"/>
                  <a:pt x="7216" y="12743"/>
                </a:cubicBezTo>
                <a:cubicBezTo>
                  <a:pt x="10311" y="9842"/>
                  <a:pt x="13930" y="5939"/>
                  <a:pt x="18327" y="5325"/>
                </a:cubicBezTo>
                <a:cubicBezTo>
                  <a:pt x="18388" y="5318"/>
                  <a:pt x="18451" y="5310"/>
                  <a:pt x="18509" y="5302"/>
                </a:cubicBezTo>
                <a:cubicBezTo>
                  <a:pt x="19339" y="5197"/>
                  <a:pt x="20174" y="5165"/>
                  <a:pt x="21011" y="5165"/>
                </a:cubicBezTo>
                <a:cubicBezTo>
                  <a:pt x="22281" y="5165"/>
                  <a:pt x="23555" y="5239"/>
                  <a:pt x="24824" y="5243"/>
                </a:cubicBezTo>
                <a:cubicBezTo>
                  <a:pt x="24846" y="5243"/>
                  <a:pt x="24869" y="5243"/>
                  <a:pt x="24891" y="5243"/>
                </a:cubicBezTo>
                <a:cubicBezTo>
                  <a:pt x="27171" y="5243"/>
                  <a:pt x="29477" y="5007"/>
                  <a:pt x="31608" y="4207"/>
                </a:cubicBezTo>
                <a:cubicBezTo>
                  <a:pt x="32753" y="3775"/>
                  <a:pt x="36497" y="1527"/>
                  <a:pt x="365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9"/>
          <p:cNvSpPr/>
          <p:nvPr/>
        </p:nvSpPr>
        <p:spPr>
          <a:xfrm>
            <a:off x="2170411" y="-22866"/>
            <a:ext cx="10041208" cy="1549068"/>
          </a:xfrm>
          <a:custGeom>
            <a:avLst/>
            <a:gdLst/>
            <a:ahLst/>
            <a:cxnLst/>
            <a:rect l="l" t="t" r="r" b="b"/>
            <a:pathLst>
              <a:path w="81279" h="12539" extrusionOk="0">
                <a:moveTo>
                  <a:pt x="1" y="0"/>
                </a:moveTo>
                <a:cubicBezTo>
                  <a:pt x="1590" y="2759"/>
                  <a:pt x="4422" y="4907"/>
                  <a:pt x="7696" y="5713"/>
                </a:cubicBezTo>
                <a:cubicBezTo>
                  <a:pt x="8992" y="6033"/>
                  <a:pt x="10311" y="6152"/>
                  <a:pt x="11643" y="6152"/>
                </a:cubicBezTo>
                <a:cubicBezTo>
                  <a:pt x="14274" y="6152"/>
                  <a:pt x="16951" y="5688"/>
                  <a:pt x="19583" y="5398"/>
                </a:cubicBezTo>
                <a:cubicBezTo>
                  <a:pt x="21130" y="5228"/>
                  <a:pt x="22713" y="5129"/>
                  <a:pt x="24295" y="5129"/>
                </a:cubicBezTo>
                <a:cubicBezTo>
                  <a:pt x="29290" y="5129"/>
                  <a:pt x="34274" y="6118"/>
                  <a:pt x="38099" y="8980"/>
                </a:cubicBezTo>
                <a:cubicBezTo>
                  <a:pt x="39319" y="9892"/>
                  <a:pt x="40542" y="11037"/>
                  <a:pt x="42110" y="11091"/>
                </a:cubicBezTo>
                <a:cubicBezTo>
                  <a:pt x="42148" y="11093"/>
                  <a:pt x="42186" y="11093"/>
                  <a:pt x="42223" y="11093"/>
                </a:cubicBezTo>
                <a:cubicBezTo>
                  <a:pt x="42979" y="11093"/>
                  <a:pt x="43714" y="10841"/>
                  <a:pt x="44422" y="10590"/>
                </a:cubicBezTo>
                <a:cubicBezTo>
                  <a:pt x="47739" y="9424"/>
                  <a:pt x="51053" y="8255"/>
                  <a:pt x="54367" y="7089"/>
                </a:cubicBezTo>
                <a:cubicBezTo>
                  <a:pt x="55665" y="6632"/>
                  <a:pt x="56996" y="6168"/>
                  <a:pt x="58385" y="6140"/>
                </a:cubicBezTo>
                <a:cubicBezTo>
                  <a:pt x="58425" y="6139"/>
                  <a:pt x="58464" y="6139"/>
                  <a:pt x="58504" y="6139"/>
                </a:cubicBezTo>
                <a:cubicBezTo>
                  <a:pt x="61351" y="6139"/>
                  <a:pt x="63808" y="7925"/>
                  <a:pt x="66058" y="9556"/>
                </a:cubicBezTo>
                <a:cubicBezTo>
                  <a:pt x="68104" y="11040"/>
                  <a:pt x="70476" y="12538"/>
                  <a:pt x="73013" y="12538"/>
                </a:cubicBezTo>
                <a:cubicBezTo>
                  <a:pt x="73303" y="12538"/>
                  <a:pt x="73595" y="12518"/>
                  <a:pt x="73889" y="12477"/>
                </a:cubicBezTo>
                <a:cubicBezTo>
                  <a:pt x="76979" y="12047"/>
                  <a:pt x="78954" y="9441"/>
                  <a:pt x="81279" y="7408"/>
                </a:cubicBezTo>
                <a:lnTo>
                  <a:pt x="812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29"/>
          <p:cNvSpPr txBox="1">
            <a:spLocks noGrp="1"/>
          </p:cNvSpPr>
          <p:nvPr>
            <p:ph type="body" idx="1"/>
          </p:nvPr>
        </p:nvSpPr>
        <p:spPr>
          <a:xfrm>
            <a:off x="960000" y="1623033"/>
            <a:ext cx="4878800" cy="4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24" name="Google Shape;324;p29"/>
          <p:cNvSpPr txBox="1">
            <a:spLocks noGrp="1"/>
          </p:cNvSpPr>
          <p:nvPr>
            <p:ph type="title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9"/>
          <p:cNvSpPr txBox="1">
            <a:spLocks noGrp="1"/>
          </p:cNvSpPr>
          <p:nvPr>
            <p:ph type="body" idx="2"/>
          </p:nvPr>
        </p:nvSpPr>
        <p:spPr>
          <a:xfrm>
            <a:off x="6362233" y="1623033"/>
            <a:ext cx="4878800" cy="4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26" name="Google Shape;326;p29"/>
          <p:cNvSpPr/>
          <p:nvPr/>
        </p:nvSpPr>
        <p:spPr>
          <a:xfrm>
            <a:off x="-120167" y="5798917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02422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/>
          <p:nvPr/>
        </p:nvSpPr>
        <p:spPr>
          <a:xfrm rot="10800000">
            <a:off x="960968" y="2388525"/>
            <a:ext cx="11250667" cy="4469476"/>
          </a:xfrm>
          <a:custGeom>
            <a:avLst/>
            <a:gdLst/>
            <a:ahLst/>
            <a:cxnLst/>
            <a:rect l="l" t="t" r="r" b="b"/>
            <a:pathLst>
              <a:path w="36540" h="14516" extrusionOk="0">
                <a:moveTo>
                  <a:pt x="0" y="1"/>
                </a:moveTo>
                <a:lnTo>
                  <a:pt x="0" y="12219"/>
                </a:lnTo>
                <a:cubicBezTo>
                  <a:pt x="299" y="12592"/>
                  <a:pt x="614" y="12945"/>
                  <a:pt x="964" y="13264"/>
                </a:cubicBezTo>
                <a:cubicBezTo>
                  <a:pt x="1754" y="13979"/>
                  <a:pt x="2783" y="14515"/>
                  <a:pt x="3837" y="14515"/>
                </a:cubicBezTo>
                <a:cubicBezTo>
                  <a:pt x="3984" y="14515"/>
                  <a:pt x="4132" y="14505"/>
                  <a:pt x="4280" y="14483"/>
                </a:cubicBezTo>
                <a:cubicBezTo>
                  <a:pt x="5422" y="14312"/>
                  <a:pt x="6354" y="13511"/>
                  <a:pt x="7216" y="12743"/>
                </a:cubicBezTo>
                <a:cubicBezTo>
                  <a:pt x="10311" y="9842"/>
                  <a:pt x="13930" y="5939"/>
                  <a:pt x="18327" y="5325"/>
                </a:cubicBezTo>
                <a:cubicBezTo>
                  <a:pt x="18388" y="5318"/>
                  <a:pt x="18451" y="5310"/>
                  <a:pt x="18509" y="5302"/>
                </a:cubicBezTo>
                <a:cubicBezTo>
                  <a:pt x="19339" y="5197"/>
                  <a:pt x="20174" y="5165"/>
                  <a:pt x="21011" y="5165"/>
                </a:cubicBezTo>
                <a:cubicBezTo>
                  <a:pt x="22281" y="5165"/>
                  <a:pt x="23555" y="5239"/>
                  <a:pt x="24824" y="5243"/>
                </a:cubicBezTo>
                <a:cubicBezTo>
                  <a:pt x="24846" y="5243"/>
                  <a:pt x="24869" y="5243"/>
                  <a:pt x="24891" y="5243"/>
                </a:cubicBezTo>
                <a:cubicBezTo>
                  <a:pt x="27171" y="5243"/>
                  <a:pt x="29477" y="5007"/>
                  <a:pt x="31608" y="4207"/>
                </a:cubicBezTo>
                <a:cubicBezTo>
                  <a:pt x="32753" y="3775"/>
                  <a:pt x="36497" y="1527"/>
                  <a:pt x="365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30"/>
          <p:cNvSpPr/>
          <p:nvPr/>
        </p:nvSpPr>
        <p:spPr>
          <a:xfrm>
            <a:off x="2170411" y="-22866"/>
            <a:ext cx="10041208" cy="1549068"/>
          </a:xfrm>
          <a:custGeom>
            <a:avLst/>
            <a:gdLst/>
            <a:ahLst/>
            <a:cxnLst/>
            <a:rect l="l" t="t" r="r" b="b"/>
            <a:pathLst>
              <a:path w="81279" h="12539" extrusionOk="0">
                <a:moveTo>
                  <a:pt x="1" y="0"/>
                </a:moveTo>
                <a:cubicBezTo>
                  <a:pt x="1590" y="2759"/>
                  <a:pt x="4422" y="4907"/>
                  <a:pt x="7696" y="5713"/>
                </a:cubicBezTo>
                <a:cubicBezTo>
                  <a:pt x="8992" y="6033"/>
                  <a:pt x="10311" y="6152"/>
                  <a:pt x="11643" y="6152"/>
                </a:cubicBezTo>
                <a:cubicBezTo>
                  <a:pt x="14274" y="6152"/>
                  <a:pt x="16951" y="5688"/>
                  <a:pt x="19583" y="5398"/>
                </a:cubicBezTo>
                <a:cubicBezTo>
                  <a:pt x="21130" y="5228"/>
                  <a:pt x="22713" y="5129"/>
                  <a:pt x="24295" y="5129"/>
                </a:cubicBezTo>
                <a:cubicBezTo>
                  <a:pt x="29290" y="5129"/>
                  <a:pt x="34274" y="6118"/>
                  <a:pt x="38099" y="8980"/>
                </a:cubicBezTo>
                <a:cubicBezTo>
                  <a:pt x="39319" y="9892"/>
                  <a:pt x="40542" y="11037"/>
                  <a:pt x="42110" y="11091"/>
                </a:cubicBezTo>
                <a:cubicBezTo>
                  <a:pt x="42148" y="11093"/>
                  <a:pt x="42186" y="11093"/>
                  <a:pt x="42223" y="11093"/>
                </a:cubicBezTo>
                <a:cubicBezTo>
                  <a:pt x="42979" y="11093"/>
                  <a:pt x="43714" y="10841"/>
                  <a:pt x="44422" y="10590"/>
                </a:cubicBezTo>
                <a:cubicBezTo>
                  <a:pt x="47739" y="9424"/>
                  <a:pt x="51053" y="8255"/>
                  <a:pt x="54367" y="7089"/>
                </a:cubicBezTo>
                <a:cubicBezTo>
                  <a:pt x="55665" y="6632"/>
                  <a:pt x="56996" y="6168"/>
                  <a:pt x="58385" y="6140"/>
                </a:cubicBezTo>
                <a:cubicBezTo>
                  <a:pt x="58425" y="6139"/>
                  <a:pt x="58464" y="6139"/>
                  <a:pt x="58504" y="6139"/>
                </a:cubicBezTo>
                <a:cubicBezTo>
                  <a:pt x="61351" y="6139"/>
                  <a:pt x="63808" y="7925"/>
                  <a:pt x="66058" y="9556"/>
                </a:cubicBezTo>
                <a:cubicBezTo>
                  <a:pt x="68104" y="11040"/>
                  <a:pt x="70476" y="12538"/>
                  <a:pt x="73013" y="12538"/>
                </a:cubicBezTo>
                <a:cubicBezTo>
                  <a:pt x="73303" y="12538"/>
                  <a:pt x="73595" y="12518"/>
                  <a:pt x="73889" y="12477"/>
                </a:cubicBezTo>
                <a:cubicBezTo>
                  <a:pt x="76979" y="12047"/>
                  <a:pt x="78954" y="9441"/>
                  <a:pt x="81279" y="7408"/>
                </a:cubicBezTo>
                <a:lnTo>
                  <a:pt x="812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30"/>
          <p:cNvSpPr/>
          <p:nvPr/>
        </p:nvSpPr>
        <p:spPr>
          <a:xfrm>
            <a:off x="-120167" y="5798917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30"/>
          <p:cNvSpPr txBox="1">
            <a:spLocks noGrp="1"/>
          </p:cNvSpPr>
          <p:nvPr>
            <p:ph type="subTitle" idx="1"/>
          </p:nvPr>
        </p:nvSpPr>
        <p:spPr>
          <a:xfrm>
            <a:off x="1355117" y="2717200"/>
            <a:ext cx="4281600" cy="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subTitle" idx="2"/>
          </p:nvPr>
        </p:nvSpPr>
        <p:spPr>
          <a:xfrm>
            <a:off x="1630741" y="1763476"/>
            <a:ext cx="3730400" cy="730800"/>
          </a:xfrm>
          <a:prstGeom prst="rect">
            <a:avLst/>
          </a:prstGeom>
          <a:noFill/>
        </p:spPr>
        <p:txBody>
          <a:bodyPr spcFirstLastPara="1" wrap="square" lIns="91425" tIns="91425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667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subTitle" idx="3"/>
          </p:nvPr>
        </p:nvSpPr>
        <p:spPr>
          <a:xfrm>
            <a:off x="6555284" y="2717200"/>
            <a:ext cx="4281600" cy="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30"/>
          <p:cNvSpPr txBox="1">
            <a:spLocks noGrp="1"/>
          </p:cNvSpPr>
          <p:nvPr>
            <p:ph type="subTitle" idx="4"/>
          </p:nvPr>
        </p:nvSpPr>
        <p:spPr>
          <a:xfrm>
            <a:off x="6830875" y="1763476"/>
            <a:ext cx="3730400" cy="730800"/>
          </a:xfrm>
          <a:prstGeom prst="rect">
            <a:avLst/>
          </a:prstGeom>
          <a:noFill/>
        </p:spPr>
        <p:txBody>
          <a:bodyPr spcFirstLastPara="1" wrap="square" lIns="91425" tIns="91425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667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ubTitle" idx="5"/>
          </p:nvPr>
        </p:nvSpPr>
        <p:spPr>
          <a:xfrm>
            <a:off x="1355117" y="2241167"/>
            <a:ext cx="4281600" cy="3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subTitle" idx="6"/>
          </p:nvPr>
        </p:nvSpPr>
        <p:spPr>
          <a:xfrm>
            <a:off x="6555284" y="2241167"/>
            <a:ext cx="4281600" cy="3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1310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3">
  <p:cSld name="Table of contents 3">
    <p:bg>
      <p:bgPr>
        <a:solidFill>
          <a:schemeClr val="dk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/>
          <p:nvPr/>
        </p:nvSpPr>
        <p:spPr>
          <a:xfrm flipH="1">
            <a:off x="941335" y="-9"/>
            <a:ext cx="11250667" cy="4469476"/>
          </a:xfrm>
          <a:custGeom>
            <a:avLst/>
            <a:gdLst/>
            <a:ahLst/>
            <a:cxnLst/>
            <a:rect l="l" t="t" r="r" b="b"/>
            <a:pathLst>
              <a:path w="36540" h="14516" extrusionOk="0">
                <a:moveTo>
                  <a:pt x="0" y="1"/>
                </a:moveTo>
                <a:lnTo>
                  <a:pt x="0" y="12219"/>
                </a:lnTo>
                <a:cubicBezTo>
                  <a:pt x="299" y="12592"/>
                  <a:pt x="614" y="12945"/>
                  <a:pt x="964" y="13264"/>
                </a:cubicBezTo>
                <a:cubicBezTo>
                  <a:pt x="1754" y="13979"/>
                  <a:pt x="2783" y="14515"/>
                  <a:pt x="3837" y="14515"/>
                </a:cubicBezTo>
                <a:cubicBezTo>
                  <a:pt x="3984" y="14515"/>
                  <a:pt x="4132" y="14505"/>
                  <a:pt x="4280" y="14483"/>
                </a:cubicBezTo>
                <a:cubicBezTo>
                  <a:pt x="5422" y="14312"/>
                  <a:pt x="6354" y="13511"/>
                  <a:pt x="7216" y="12743"/>
                </a:cubicBezTo>
                <a:cubicBezTo>
                  <a:pt x="10311" y="9842"/>
                  <a:pt x="13930" y="5939"/>
                  <a:pt x="18327" y="5325"/>
                </a:cubicBezTo>
                <a:cubicBezTo>
                  <a:pt x="18388" y="5318"/>
                  <a:pt x="18451" y="5310"/>
                  <a:pt x="18509" y="5302"/>
                </a:cubicBezTo>
                <a:cubicBezTo>
                  <a:pt x="19339" y="5197"/>
                  <a:pt x="20174" y="5165"/>
                  <a:pt x="21011" y="5165"/>
                </a:cubicBezTo>
                <a:cubicBezTo>
                  <a:pt x="22281" y="5165"/>
                  <a:pt x="23555" y="5239"/>
                  <a:pt x="24824" y="5243"/>
                </a:cubicBezTo>
                <a:cubicBezTo>
                  <a:pt x="24846" y="5243"/>
                  <a:pt x="24869" y="5243"/>
                  <a:pt x="24891" y="5243"/>
                </a:cubicBezTo>
                <a:cubicBezTo>
                  <a:pt x="27171" y="5243"/>
                  <a:pt x="29477" y="5007"/>
                  <a:pt x="31608" y="4207"/>
                </a:cubicBezTo>
                <a:cubicBezTo>
                  <a:pt x="32753" y="3775"/>
                  <a:pt x="36497" y="1527"/>
                  <a:pt x="365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33"/>
          <p:cNvSpPr txBox="1">
            <a:spLocks noGrp="1"/>
          </p:cNvSpPr>
          <p:nvPr>
            <p:ph type="subTitle" idx="1"/>
          </p:nvPr>
        </p:nvSpPr>
        <p:spPr>
          <a:xfrm flipH="1">
            <a:off x="5599033" y="1362096"/>
            <a:ext cx="5642000" cy="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33"/>
          <p:cNvSpPr txBox="1">
            <a:spLocks noGrp="1"/>
          </p:cNvSpPr>
          <p:nvPr>
            <p:ph type="subTitle" idx="2"/>
          </p:nvPr>
        </p:nvSpPr>
        <p:spPr>
          <a:xfrm flipH="1">
            <a:off x="5599033" y="975133"/>
            <a:ext cx="56420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2667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420" name="Google Shape;420;p33"/>
          <p:cNvSpPr/>
          <p:nvPr/>
        </p:nvSpPr>
        <p:spPr>
          <a:xfrm>
            <a:off x="370900" y="1058733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33"/>
          <p:cNvSpPr/>
          <p:nvPr/>
        </p:nvSpPr>
        <p:spPr>
          <a:xfrm>
            <a:off x="11231033" y="4309933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33"/>
          <p:cNvSpPr txBox="1">
            <a:spLocks noGrp="1"/>
          </p:cNvSpPr>
          <p:nvPr>
            <p:ph type="subTitle" idx="3"/>
          </p:nvPr>
        </p:nvSpPr>
        <p:spPr>
          <a:xfrm flipH="1">
            <a:off x="5599033" y="2347180"/>
            <a:ext cx="5642000" cy="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33"/>
          <p:cNvSpPr txBox="1">
            <a:spLocks noGrp="1"/>
          </p:cNvSpPr>
          <p:nvPr>
            <p:ph type="subTitle" idx="4"/>
          </p:nvPr>
        </p:nvSpPr>
        <p:spPr>
          <a:xfrm flipH="1">
            <a:off x="5599033" y="1960217"/>
            <a:ext cx="56420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2667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424" name="Google Shape;424;p33"/>
          <p:cNvSpPr txBox="1">
            <a:spLocks noGrp="1"/>
          </p:cNvSpPr>
          <p:nvPr>
            <p:ph type="subTitle" idx="5"/>
          </p:nvPr>
        </p:nvSpPr>
        <p:spPr>
          <a:xfrm flipH="1">
            <a:off x="5599033" y="3332281"/>
            <a:ext cx="5642000" cy="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33"/>
          <p:cNvSpPr txBox="1">
            <a:spLocks noGrp="1"/>
          </p:cNvSpPr>
          <p:nvPr>
            <p:ph type="subTitle" idx="6"/>
          </p:nvPr>
        </p:nvSpPr>
        <p:spPr>
          <a:xfrm flipH="1">
            <a:off x="5599033" y="2945319"/>
            <a:ext cx="56420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2667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426" name="Google Shape;426;p33"/>
          <p:cNvSpPr txBox="1">
            <a:spLocks noGrp="1"/>
          </p:cNvSpPr>
          <p:nvPr>
            <p:ph type="subTitle" idx="7"/>
          </p:nvPr>
        </p:nvSpPr>
        <p:spPr>
          <a:xfrm flipH="1">
            <a:off x="5599033" y="4317383"/>
            <a:ext cx="5642000" cy="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33"/>
          <p:cNvSpPr txBox="1">
            <a:spLocks noGrp="1"/>
          </p:cNvSpPr>
          <p:nvPr>
            <p:ph type="subTitle" idx="8"/>
          </p:nvPr>
        </p:nvSpPr>
        <p:spPr>
          <a:xfrm flipH="1">
            <a:off x="5599033" y="3930419"/>
            <a:ext cx="56420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2667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428" name="Google Shape;428;p33"/>
          <p:cNvSpPr txBox="1">
            <a:spLocks noGrp="1"/>
          </p:cNvSpPr>
          <p:nvPr>
            <p:ph type="subTitle" idx="9"/>
          </p:nvPr>
        </p:nvSpPr>
        <p:spPr>
          <a:xfrm flipH="1">
            <a:off x="5599033" y="5302467"/>
            <a:ext cx="5642000" cy="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33"/>
          <p:cNvSpPr txBox="1">
            <a:spLocks noGrp="1"/>
          </p:cNvSpPr>
          <p:nvPr>
            <p:ph type="subTitle" idx="13"/>
          </p:nvPr>
        </p:nvSpPr>
        <p:spPr>
          <a:xfrm flipH="1">
            <a:off x="5599033" y="4915503"/>
            <a:ext cx="56420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2667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3721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4">
  <p:cSld name="Table of contents 4">
    <p:bg>
      <p:bgPr>
        <a:solidFill>
          <a:schemeClr val="dk1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/>
          <p:nvPr/>
        </p:nvSpPr>
        <p:spPr>
          <a:xfrm rot="10800000" flipH="1">
            <a:off x="0" y="2388525"/>
            <a:ext cx="11250667" cy="4469476"/>
          </a:xfrm>
          <a:custGeom>
            <a:avLst/>
            <a:gdLst/>
            <a:ahLst/>
            <a:cxnLst/>
            <a:rect l="l" t="t" r="r" b="b"/>
            <a:pathLst>
              <a:path w="36540" h="14516" extrusionOk="0">
                <a:moveTo>
                  <a:pt x="0" y="1"/>
                </a:moveTo>
                <a:lnTo>
                  <a:pt x="0" y="12219"/>
                </a:lnTo>
                <a:cubicBezTo>
                  <a:pt x="299" y="12592"/>
                  <a:pt x="614" y="12945"/>
                  <a:pt x="964" y="13264"/>
                </a:cubicBezTo>
                <a:cubicBezTo>
                  <a:pt x="1754" y="13979"/>
                  <a:pt x="2783" y="14515"/>
                  <a:pt x="3837" y="14515"/>
                </a:cubicBezTo>
                <a:cubicBezTo>
                  <a:pt x="3984" y="14515"/>
                  <a:pt x="4132" y="14505"/>
                  <a:pt x="4280" y="14483"/>
                </a:cubicBezTo>
                <a:cubicBezTo>
                  <a:pt x="5422" y="14312"/>
                  <a:pt x="6354" y="13511"/>
                  <a:pt x="7216" y="12743"/>
                </a:cubicBezTo>
                <a:cubicBezTo>
                  <a:pt x="10311" y="9842"/>
                  <a:pt x="13930" y="5939"/>
                  <a:pt x="18327" y="5325"/>
                </a:cubicBezTo>
                <a:cubicBezTo>
                  <a:pt x="18388" y="5318"/>
                  <a:pt x="18451" y="5310"/>
                  <a:pt x="18509" y="5302"/>
                </a:cubicBezTo>
                <a:cubicBezTo>
                  <a:pt x="19339" y="5197"/>
                  <a:pt x="20174" y="5165"/>
                  <a:pt x="21011" y="5165"/>
                </a:cubicBezTo>
                <a:cubicBezTo>
                  <a:pt x="22281" y="5165"/>
                  <a:pt x="23555" y="5239"/>
                  <a:pt x="24824" y="5243"/>
                </a:cubicBezTo>
                <a:cubicBezTo>
                  <a:pt x="24846" y="5243"/>
                  <a:pt x="24869" y="5243"/>
                  <a:pt x="24891" y="5243"/>
                </a:cubicBezTo>
                <a:cubicBezTo>
                  <a:pt x="27171" y="5243"/>
                  <a:pt x="29477" y="5007"/>
                  <a:pt x="31608" y="4207"/>
                </a:cubicBezTo>
                <a:cubicBezTo>
                  <a:pt x="32753" y="3775"/>
                  <a:pt x="36497" y="1527"/>
                  <a:pt x="365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2" name="Google Shape;432;p34"/>
          <p:cNvSpPr/>
          <p:nvPr/>
        </p:nvSpPr>
        <p:spPr>
          <a:xfrm flipH="1">
            <a:off x="16" y="-22866"/>
            <a:ext cx="10041208" cy="1549068"/>
          </a:xfrm>
          <a:custGeom>
            <a:avLst/>
            <a:gdLst/>
            <a:ahLst/>
            <a:cxnLst/>
            <a:rect l="l" t="t" r="r" b="b"/>
            <a:pathLst>
              <a:path w="81279" h="12539" extrusionOk="0">
                <a:moveTo>
                  <a:pt x="1" y="0"/>
                </a:moveTo>
                <a:cubicBezTo>
                  <a:pt x="1590" y="2759"/>
                  <a:pt x="4422" y="4907"/>
                  <a:pt x="7696" y="5713"/>
                </a:cubicBezTo>
                <a:cubicBezTo>
                  <a:pt x="8992" y="6033"/>
                  <a:pt x="10311" y="6152"/>
                  <a:pt x="11643" y="6152"/>
                </a:cubicBezTo>
                <a:cubicBezTo>
                  <a:pt x="14274" y="6152"/>
                  <a:pt x="16951" y="5688"/>
                  <a:pt x="19583" y="5398"/>
                </a:cubicBezTo>
                <a:cubicBezTo>
                  <a:pt x="21130" y="5228"/>
                  <a:pt x="22713" y="5129"/>
                  <a:pt x="24295" y="5129"/>
                </a:cubicBezTo>
                <a:cubicBezTo>
                  <a:pt x="29290" y="5129"/>
                  <a:pt x="34274" y="6118"/>
                  <a:pt x="38099" y="8980"/>
                </a:cubicBezTo>
                <a:cubicBezTo>
                  <a:pt x="39319" y="9892"/>
                  <a:pt x="40542" y="11037"/>
                  <a:pt x="42110" y="11091"/>
                </a:cubicBezTo>
                <a:cubicBezTo>
                  <a:pt x="42148" y="11093"/>
                  <a:pt x="42186" y="11093"/>
                  <a:pt x="42223" y="11093"/>
                </a:cubicBezTo>
                <a:cubicBezTo>
                  <a:pt x="42979" y="11093"/>
                  <a:pt x="43714" y="10841"/>
                  <a:pt x="44422" y="10590"/>
                </a:cubicBezTo>
                <a:cubicBezTo>
                  <a:pt x="47739" y="9424"/>
                  <a:pt x="51053" y="8255"/>
                  <a:pt x="54367" y="7089"/>
                </a:cubicBezTo>
                <a:cubicBezTo>
                  <a:pt x="55665" y="6632"/>
                  <a:pt x="56996" y="6168"/>
                  <a:pt x="58385" y="6140"/>
                </a:cubicBezTo>
                <a:cubicBezTo>
                  <a:pt x="58425" y="6139"/>
                  <a:pt x="58464" y="6139"/>
                  <a:pt x="58504" y="6139"/>
                </a:cubicBezTo>
                <a:cubicBezTo>
                  <a:pt x="61351" y="6139"/>
                  <a:pt x="63808" y="7925"/>
                  <a:pt x="66058" y="9556"/>
                </a:cubicBezTo>
                <a:cubicBezTo>
                  <a:pt x="68104" y="11040"/>
                  <a:pt x="70476" y="12538"/>
                  <a:pt x="73013" y="12538"/>
                </a:cubicBezTo>
                <a:cubicBezTo>
                  <a:pt x="73303" y="12538"/>
                  <a:pt x="73595" y="12518"/>
                  <a:pt x="73889" y="12477"/>
                </a:cubicBezTo>
                <a:cubicBezTo>
                  <a:pt x="76979" y="12047"/>
                  <a:pt x="78954" y="9441"/>
                  <a:pt x="81279" y="7408"/>
                </a:cubicBezTo>
                <a:lnTo>
                  <a:pt x="812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3" name="Google Shape;433;p34"/>
          <p:cNvSpPr txBox="1">
            <a:spLocks noGrp="1"/>
          </p:cNvSpPr>
          <p:nvPr>
            <p:ph type="subTitle" idx="1"/>
          </p:nvPr>
        </p:nvSpPr>
        <p:spPr>
          <a:xfrm flipH="1">
            <a:off x="941400" y="5352105"/>
            <a:ext cx="34748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34"/>
          <p:cNvSpPr txBox="1">
            <a:spLocks noGrp="1"/>
          </p:cNvSpPr>
          <p:nvPr>
            <p:ph type="subTitle" idx="2"/>
          </p:nvPr>
        </p:nvSpPr>
        <p:spPr>
          <a:xfrm flipH="1">
            <a:off x="941400" y="4891777"/>
            <a:ext cx="347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2667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435" name="Google Shape;435;p34"/>
          <p:cNvSpPr txBox="1">
            <a:spLocks noGrp="1"/>
          </p:cNvSpPr>
          <p:nvPr>
            <p:ph type="title" hasCustomPrompt="1"/>
          </p:nvPr>
        </p:nvSpPr>
        <p:spPr>
          <a:xfrm>
            <a:off x="1138637" y="4118567"/>
            <a:ext cx="3080400" cy="9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6" name="Google Shape;436;p34"/>
          <p:cNvSpPr txBox="1">
            <a:spLocks noGrp="1"/>
          </p:cNvSpPr>
          <p:nvPr>
            <p:ph type="subTitle" idx="3"/>
          </p:nvPr>
        </p:nvSpPr>
        <p:spPr>
          <a:xfrm flipH="1">
            <a:off x="7775800" y="5352105"/>
            <a:ext cx="34748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34"/>
          <p:cNvSpPr txBox="1">
            <a:spLocks noGrp="1"/>
          </p:cNvSpPr>
          <p:nvPr>
            <p:ph type="subTitle" idx="4"/>
          </p:nvPr>
        </p:nvSpPr>
        <p:spPr>
          <a:xfrm flipH="1">
            <a:off x="7775800" y="4891777"/>
            <a:ext cx="347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2667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438" name="Google Shape;438;p34"/>
          <p:cNvSpPr txBox="1">
            <a:spLocks noGrp="1"/>
          </p:cNvSpPr>
          <p:nvPr>
            <p:ph type="title" idx="5" hasCustomPrompt="1"/>
          </p:nvPr>
        </p:nvSpPr>
        <p:spPr>
          <a:xfrm>
            <a:off x="7973005" y="4118567"/>
            <a:ext cx="3080400" cy="9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9" name="Google Shape;439;p34"/>
          <p:cNvSpPr txBox="1">
            <a:spLocks noGrp="1"/>
          </p:cNvSpPr>
          <p:nvPr>
            <p:ph type="subTitle" idx="6"/>
          </p:nvPr>
        </p:nvSpPr>
        <p:spPr>
          <a:xfrm flipH="1">
            <a:off x="4358600" y="5361705"/>
            <a:ext cx="3474800" cy="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34"/>
          <p:cNvSpPr txBox="1">
            <a:spLocks noGrp="1"/>
          </p:cNvSpPr>
          <p:nvPr>
            <p:ph type="subTitle" idx="7"/>
          </p:nvPr>
        </p:nvSpPr>
        <p:spPr>
          <a:xfrm flipH="1">
            <a:off x="4358600" y="4891777"/>
            <a:ext cx="347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2667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441" name="Google Shape;441;p34"/>
          <p:cNvSpPr txBox="1">
            <a:spLocks noGrp="1"/>
          </p:cNvSpPr>
          <p:nvPr>
            <p:ph type="title" idx="8" hasCustomPrompt="1"/>
          </p:nvPr>
        </p:nvSpPr>
        <p:spPr>
          <a:xfrm>
            <a:off x="4555805" y="4118567"/>
            <a:ext cx="3080400" cy="9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2" name="Google Shape;442;p34"/>
          <p:cNvSpPr/>
          <p:nvPr/>
        </p:nvSpPr>
        <p:spPr>
          <a:xfrm>
            <a:off x="10896500" y="446933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34"/>
          <p:cNvSpPr/>
          <p:nvPr/>
        </p:nvSpPr>
        <p:spPr>
          <a:xfrm>
            <a:off x="11691600" y="5358000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34"/>
          <p:cNvSpPr txBox="1">
            <a:spLocks noGrp="1"/>
          </p:cNvSpPr>
          <p:nvPr>
            <p:ph type="title" idx="9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5" name="Google Shape;445;p34"/>
          <p:cNvGrpSpPr/>
          <p:nvPr/>
        </p:nvGrpSpPr>
        <p:grpSpPr>
          <a:xfrm>
            <a:off x="1653501" y="-2179400"/>
            <a:ext cx="8996359" cy="6222467"/>
            <a:chOff x="1240125" y="-1634550"/>
            <a:chExt cx="6747269" cy="4666850"/>
          </a:xfrm>
        </p:grpSpPr>
        <p:grpSp>
          <p:nvGrpSpPr>
            <p:cNvPr id="446" name="Google Shape;446;p34"/>
            <p:cNvGrpSpPr/>
            <p:nvPr/>
          </p:nvGrpSpPr>
          <p:grpSpPr>
            <a:xfrm>
              <a:off x="6658899" y="1472823"/>
              <a:ext cx="1328495" cy="676200"/>
              <a:chOff x="1908675" y="4301525"/>
              <a:chExt cx="1231000" cy="626575"/>
            </a:xfrm>
          </p:grpSpPr>
          <p:sp>
            <p:nvSpPr>
              <p:cNvPr id="447" name="Google Shape;447;p34"/>
              <p:cNvSpPr/>
              <p:nvPr/>
            </p:nvSpPr>
            <p:spPr>
              <a:xfrm>
                <a:off x="1908675" y="4301525"/>
                <a:ext cx="550300" cy="262900"/>
              </a:xfrm>
              <a:custGeom>
                <a:avLst/>
                <a:gdLst/>
                <a:ahLst/>
                <a:cxnLst/>
                <a:rect l="l" t="t" r="r" b="b"/>
                <a:pathLst>
                  <a:path w="22012" h="10516" extrusionOk="0">
                    <a:moveTo>
                      <a:pt x="160" y="1"/>
                    </a:moveTo>
                    <a:cubicBezTo>
                      <a:pt x="96" y="1"/>
                      <a:pt x="38" y="44"/>
                      <a:pt x="21" y="107"/>
                    </a:cubicBezTo>
                    <a:cubicBezTo>
                      <a:pt x="0" y="186"/>
                      <a:pt x="46" y="264"/>
                      <a:pt x="123" y="285"/>
                    </a:cubicBezTo>
                    <a:cubicBezTo>
                      <a:pt x="392" y="357"/>
                      <a:pt x="675" y="419"/>
                      <a:pt x="987" y="476"/>
                    </a:cubicBezTo>
                    <a:cubicBezTo>
                      <a:pt x="995" y="476"/>
                      <a:pt x="1005" y="479"/>
                      <a:pt x="1012" y="479"/>
                    </a:cubicBezTo>
                    <a:cubicBezTo>
                      <a:pt x="1081" y="479"/>
                      <a:pt x="1142" y="430"/>
                      <a:pt x="1157" y="359"/>
                    </a:cubicBezTo>
                    <a:cubicBezTo>
                      <a:pt x="1171" y="281"/>
                      <a:pt x="1117" y="205"/>
                      <a:pt x="1039" y="191"/>
                    </a:cubicBezTo>
                    <a:cubicBezTo>
                      <a:pt x="734" y="136"/>
                      <a:pt x="460" y="74"/>
                      <a:pt x="198" y="6"/>
                    </a:cubicBezTo>
                    <a:cubicBezTo>
                      <a:pt x="185" y="2"/>
                      <a:pt x="173" y="1"/>
                      <a:pt x="160" y="1"/>
                    </a:cubicBezTo>
                    <a:close/>
                    <a:moveTo>
                      <a:pt x="1874" y="320"/>
                    </a:moveTo>
                    <a:cubicBezTo>
                      <a:pt x="1801" y="320"/>
                      <a:pt x="1742" y="375"/>
                      <a:pt x="1733" y="447"/>
                    </a:cubicBezTo>
                    <a:cubicBezTo>
                      <a:pt x="1722" y="526"/>
                      <a:pt x="1778" y="598"/>
                      <a:pt x="1857" y="608"/>
                    </a:cubicBezTo>
                    <a:cubicBezTo>
                      <a:pt x="2145" y="645"/>
                      <a:pt x="2438" y="674"/>
                      <a:pt x="2733" y="700"/>
                    </a:cubicBezTo>
                    <a:lnTo>
                      <a:pt x="2746" y="700"/>
                    </a:lnTo>
                    <a:cubicBezTo>
                      <a:pt x="2820" y="700"/>
                      <a:pt x="2884" y="645"/>
                      <a:pt x="2890" y="570"/>
                    </a:cubicBezTo>
                    <a:cubicBezTo>
                      <a:pt x="2898" y="489"/>
                      <a:pt x="2839" y="419"/>
                      <a:pt x="2759" y="412"/>
                    </a:cubicBezTo>
                    <a:cubicBezTo>
                      <a:pt x="2466" y="387"/>
                      <a:pt x="2178" y="357"/>
                      <a:pt x="1894" y="322"/>
                    </a:cubicBezTo>
                    <a:cubicBezTo>
                      <a:pt x="1887" y="321"/>
                      <a:pt x="1880" y="320"/>
                      <a:pt x="1874" y="320"/>
                    </a:cubicBezTo>
                    <a:close/>
                    <a:moveTo>
                      <a:pt x="3615" y="480"/>
                    </a:moveTo>
                    <a:cubicBezTo>
                      <a:pt x="3542" y="480"/>
                      <a:pt x="3478" y="538"/>
                      <a:pt x="3473" y="614"/>
                    </a:cubicBezTo>
                    <a:cubicBezTo>
                      <a:pt x="3468" y="692"/>
                      <a:pt x="3528" y="763"/>
                      <a:pt x="3607" y="768"/>
                    </a:cubicBezTo>
                    <a:cubicBezTo>
                      <a:pt x="3896" y="787"/>
                      <a:pt x="4189" y="806"/>
                      <a:pt x="4482" y="824"/>
                    </a:cubicBezTo>
                    <a:lnTo>
                      <a:pt x="4491" y="824"/>
                    </a:lnTo>
                    <a:cubicBezTo>
                      <a:pt x="4566" y="824"/>
                      <a:pt x="4630" y="764"/>
                      <a:pt x="4634" y="690"/>
                    </a:cubicBezTo>
                    <a:cubicBezTo>
                      <a:pt x="4638" y="609"/>
                      <a:pt x="4577" y="540"/>
                      <a:pt x="4497" y="536"/>
                    </a:cubicBezTo>
                    <a:cubicBezTo>
                      <a:pt x="4207" y="519"/>
                      <a:pt x="3915" y="499"/>
                      <a:pt x="3626" y="480"/>
                    </a:cubicBezTo>
                    <a:cubicBezTo>
                      <a:pt x="3623" y="480"/>
                      <a:pt x="3619" y="480"/>
                      <a:pt x="3615" y="480"/>
                    </a:cubicBezTo>
                    <a:close/>
                    <a:moveTo>
                      <a:pt x="5357" y="593"/>
                    </a:moveTo>
                    <a:cubicBezTo>
                      <a:pt x="5285" y="593"/>
                      <a:pt x="5225" y="653"/>
                      <a:pt x="5219" y="728"/>
                    </a:cubicBezTo>
                    <a:cubicBezTo>
                      <a:pt x="5215" y="806"/>
                      <a:pt x="5274" y="875"/>
                      <a:pt x="5353" y="882"/>
                    </a:cubicBezTo>
                    <a:cubicBezTo>
                      <a:pt x="5645" y="901"/>
                      <a:pt x="5934" y="922"/>
                      <a:pt x="6223" y="948"/>
                    </a:cubicBezTo>
                    <a:lnTo>
                      <a:pt x="6235" y="948"/>
                    </a:lnTo>
                    <a:cubicBezTo>
                      <a:pt x="6309" y="948"/>
                      <a:pt x="6372" y="891"/>
                      <a:pt x="6377" y="819"/>
                    </a:cubicBezTo>
                    <a:cubicBezTo>
                      <a:pt x="6386" y="738"/>
                      <a:pt x="6326" y="668"/>
                      <a:pt x="6247" y="662"/>
                    </a:cubicBezTo>
                    <a:cubicBezTo>
                      <a:pt x="5958" y="636"/>
                      <a:pt x="5665" y="614"/>
                      <a:pt x="5373" y="594"/>
                    </a:cubicBezTo>
                    <a:cubicBezTo>
                      <a:pt x="5367" y="593"/>
                      <a:pt x="5362" y="593"/>
                      <a:pt x="5357" y="593"/>
                    </a:cubicBezTo>
                    <a:close/>
                    <a:moveTo>
                      <a:pt x="7104" y="750"/>
                    </a:moveTo>
                    <a:cubicBezTo>
                      <a:pt x="7032" y="750"/>
                      <a:pt x="6970" y="805"/>
                      <a:pt x="6961" y="878"/>
                    </a:cubicBezTo>
                    <a:cubicBezTo>
                      <a:pt x="6951" y="958"/>
                      <a:pt x="7007" y="1030"/>
                      <a:pt x="7088" y="1039"/>
                    </a:cubicBezTo>
                    <a:cubicBezTo>
                      <a:pt x="7388" y="1076"/>
                      <a:pt x="7676" y="1118"/>
                      <a:pt x="7946" y="1164"/>
                    </a:cubicBezTo>
                    <a:cubicBezTo>
                      <a:pt x="7953" y="1165"/>
                      <a:pt x="7961" y="1165"/>
                      <a:pt x="7970" y="1165"/>
                    </a:cubicBezTo>
                    <a:cubicBezTo>
                      <a:pt x="8038" y="1165"/>
                      <a:pt x="8100" y="1114"/>
                      <a:pt x="8113" y="1048"/>
                    </a:cubicBezTo>
                    <a:cubicBezTo>
                      <a:pt x="8126" y="967"/>
                      <a:pt x="8073" y="892"/>
                      <a:pt x="7996" y="879"/>
                    </a:cubicBezTo>
                    <a:cubicBezTo>
                      <a:pt x="7721" y="832"/>
                      <a:pt x="7428" y="788"/>
                      <a:pt x="7122" y="751"/>
                    </a:cubicBezTo>
                    <a:cubicBezTo>
                      <a:pt x="7116" y="750"/>
                      <a:pt x="7110" y="750"/>
                      <a:pt x="7104" y="750"/>
                    </a:cubicBezTo>
                    <a:close/>
                    <a:moveTo>
                      <a:pt x="8824" y="1050"/>
                    </a:moveTo>
                    <a:cubicBezTo>
                      <a:pt x="8758" y="1050"/>
                      <a:pt x="8700" y="1094"/>
                      <a:pt x="8683" y="1160"/>
                    </a:cubicBezTo>
                    <a:cubicBezTo>
                      <a:pt x="8664" y="1237"/>
                      <a:pt x="8713" y="1316"/>
                      <a:pt x="8791" y="1335"/>
                    </a:cubicBezTo>
                    <a:cubicBezTo>
                      <a:pt x="9082" y="1403"/>
                      <a:pt x="9359" y="1484"/>
                      <a:pt x="9620" y="1569"/>
                    </a:cubicBezTo>
                    <a:cubicBezTo>
                      <a:pt x="9636" y="1576"/>
                      <a:pt x="9652" y="1578"/>
                      <a:pt x="9666" y="1578"/>
                    </a:cubicBezTo>
                    <a:cubicBezTo>
                      <a:pt x="9728" y="1578"/>
                      <a:pt x="9783" y="1540"/>
                      <a:pt x="9802" y="1477"/>
                    </a:cubicBezTo>
                    <a:cubicBezTo>
                      <a:pt x="9827" y="1402"/>
                      <a:pt x="9786" y="1320"/>
                      <a:pt x="9711" y="1294"/>
                    </a:cubicBezTo>
                    <a:cubicBezTo>
                      <a:pt x="9442" y="1208"/>
                      <a:pt x="9155" y="1126"/>
                      <a:pt x="8858" y="1054"/>
                    </a:cubicBezTo>
                    <a:cubicBezTo>
                      <a:pt x="8847" y="1052"/>
                      <a:pt x="8835" y="1050"/>
                      <a:pt x="8824" y="1050"/>
                    </a:cubicBezTo>
                    <a:close/>
                    <a:moveTo>
                      <a:pt x="10482" y="1605"/>
                    </a:moveTo>
                    <a:cubicBezTo>
                      <a:pt x="10427" y="1605"/>
                      <a:pt x="10374" y="1637"/>
                      <a:pt x="10350" y="1689"/>
                    </a:cubicBezTo>
                    <a:cubicBezTo>
                      <a:pt x="10317" y="1764"/>
                      <a:pt x="10349" y="1848"/>
                      <a:pt x="10422" y="1881"/>
                    </a:cubicBezTo>
                    <a:cubicBezTo>
                      <a:pt x="10688" y="2001"/>
                      <a:pt x="10942" y="2136"/>
                      <a:pt x="11178" y="2281"/>
                    </a:cubicBezTo>
                    <a:cubicBezTo>
                      <a:pt x="11201" y="2295"/>
                      <a:pt x="11227" y="2302"/>
                      <a:pt x="11252" y="2302"/>
                    </a:cubicBezTo>
                    <a:cubicBezTo>
                      <a:pt x="11301" y="2302"/>
                      <a:pt x="11348" y="2277"/>
                      <a:pt x="11378" y="2231"/>
                    </a:cubicBezTo>
                    <a:cubicBezTo>
                      <a:pt x="11419" y="2164"/>
                      <a:pt x="11398" y="2074"/>
                      <a:pt x="11329" y="2033"/>
                    </a:cubicBezTo>
                    <a:cubicBezTo>
                      <a:pt x="11084" y="1882"/>
                      <a:pt x="10818" y="1742"/>
                      <a:pt x="10542" y="1618"/>
                    </a:cubicBezTo>
                    <a:cubicBezTo>
                      <a:pt x="10522" y="1609"/>
                      <a:pt x="10502" y="1605"/>
                      <a:pt x="10482" y="1605"/>
                    </a:cubicBezTo>
                    <a:close/>
                    <a:moveTo>
                      <a:pt x="11963" y="2518"/>
                    </a:moveTo>
                    <a:cubicBezTo>
                      <a:pt x="11921" y="2518"/>
                      <a:pt x="11880" y="2536"/>
                      <a:pt x="11852" y="2571"/>
                    </a:cubicBezTo>
                    <a:cubicBezTo>
                      <a:pt x="11802" y="2631"/>
                      <a:pt x="11811" y="2724"/>
                      <a:pt x="11872" y="2775"/>
                    </a:cubicBezTo>
                    <a:cubicBezTo>
                      <a:pt x="11961" y="2846"/>
                      <a:pt x="12045" y="2919"/>
                      <a:pt x="12133" y="3000"/>
                    </a:cubicBezTo>
                    <a:cubicBezTo>
                      <a:pt x="12252" y="3102"/>
                      <a:pt x="12363" y="3225"/>
                      <a:pt x="12469" y="3363"/>
                    </a:cubicBezTo>
                    <a:cubicBezTo>
                      <a:pt x="12498" y="3401"/>
                      <a:pt x="12541" y="3420"/>
                      <a:pt x="12584" y="3420"/>
                    </a:cubicBezTo>
                    <a:cubicBezTo>
                      <a:pt x="12614" y="3420"/>
                      <a:pt x="12645" y="3410"/>
                      <a:pt x="12670" y="3391"/>
                    </a:cubicBezTo>
                    <a:cubicBezTo>
                      <a:pt x="12734" y="3342"/>
                      <a:pt x="12745" y="3253"/>
                      <a:pt x="12697" y="3189"/>
                    </a:cubicBezTo>
                    <a:cubicBezTo>
                      <a:pt x="12581" y="3035"/>
                      <a:pt x="12454" y="2899"/>
                      <a:pt x="12325" y="2786"/>
                    </a:cubicBezTo>
                    <a:cubicBezTo>
                      <a:pt x="12237" y="2704"/>
                      <a:pt x="12146" y="2626"/>
                      <a:pt x="12055" y="2551"/>
                    </a:cubicBezTo>
                    <a:cubicBezTo>
                      <a:pt x="12028" y="2529"/>
                      <a:pt x="11995" y="2518"/>
                      <a:pt x="11963" y="2518"/>
                    </a:cubicBezTo>
                    <a:close/>
                    <a:moveTo>
                      <a:pt x="14969" y="4468"/>
                    </a:moveTo>
                    <a:cubicBezTo>
                      <a:pt x="14893" y="4468"/>
                      <a:pt x="14831" y="4529"/>
                      <a:pt x="14828" y="4605"/>
                    </a:cubicBezTo>
                    <a:cubicBezTo>
                      <a:pt x="14824" y="4686"/>
                      <a:pt x="14885" y="4752"/>
                      <a:pt x="14965" y="4757"/>
                    </a:cubicBezTo>
                    <a:cubicBezTo>
                      <a:pt x="15239" y="4771"/>
                      <a:pt x="15522" y="4810"/>
                      <a:pt x="15807" y="4871"/>
                    </a:cubicBezTo>
                    <a:cubicBezTo>
                      <a:pt x="15816" y="4872"/>
                      <a:pt x="15827" y="4874"/>
                      <a:pt x="15838" y="4874"/>
                    </a:cubicBezTo>
                    <a:cubicBezTo>
                      <a:pt x="15903" y="4874"/>
                      <a:pt x="15963" y="4828"/>
                      <a:pt x="15976" y="4759"/>
                    </a:cubicBezTo>
                    <a:cubicBezTo>
                      <a:pt x="15994" y="4682"/>
                      <a:pt x="15944" y="4605"/>
                      <a:pt x="15866" y="4587"/>
                    </a:cubicBezTo>
                    <a:cubicBezTo>
                      <a:pt x="15567" y="4523"/>
                      <a:pt x="15269" y="4484"/>
                      <a:pt x="14979" y="4468"/>
                    </a:cubicBezTo>
                    <a:cubicBezTo>
                      <a:pt x="14976" y="4468"/>
                      <a:pt x="14972" y="4468"/>
                      <a:pt x="14969" y="4468"/>
                    </a:cubicBezTo>
                    <a:close/>
                    <a:moveTo>
                      <a:pt x="13021" y="3886"/>
                    </a:moveTo>
                    <a:cubicBezTo>
                      <a:pt x="13001" y="3886"/>
                      <a:pt x="12982" y="3890"/>
                      <a:pt x="12963" y="3898"/>
                    </a:cubicBezTo>
                    <a:cubicBezTo>
                      <a:pt x="12891" y="3930"/>
                      <a:pt x="12857" y="4015"/>
                      <a:pt x="12889" y="4087"/>
                    </a:cubicBezTo>
                    <a:cubicBezTo>
                      <a:pt x="12985" y="4307"/>
                      <a:pt x="13070" y="4546"/>
                      <a:pt x="13140" y="4801"/>
                    </a:cubicBezTo>
                    <a:cubicBezTo>
                      <a:pt x="13115" y="4838"/>
                      <a:pt x="13106" y="4885"/>
                      <a:pt x="13123" y="4930"/>
                    </a:cubicBezTo>
                    <a:cubicBezTo>
                      <a:pt x="13143" y="4991"/>
                      <a:pt x="13199" y="5027"/>
                      <a:pt x="13258" y="5027"/>
                    </a:cubicBezTo>
                    <a:cubicBezTo>
                      <a:pt x="13272" y="5027"/>
                      <a:pt x="13290" y="5026"/>
                      <a:pt x="13308" y="5019"/>
                    </a:cubicBezTo>
                    <a:cubicBezTo>
                      <a:pt x="13603" y="4916"/>
                      <a:pt x="13879" y="4839"/>
                      <a:pt x="14129" y="4793"/>
                    </a:cubicBezTo>
                    <a:cubicBezTo>
                      <a:pt x="14208" y="4776"/>
                      <a:pt x="14259" y="4701"/>
                      <a:pt x="14244" y="4623"/>
                    </a:cubicBezTo>
                    <a:cubicBezTo>
                      <a:pt x="14230" y="4554"/>
                      <a:pt x="14169" y="4506"/>
                      <a:pt x="14101" y="4506"/>
                    </a:cubicBezTo>
                    <a:cubicBezTo>
                      <a:pt x="14092" y="4506"/>
                      <a:pt x="14084" y="4506"/>
                      <a:pt x="14075" y="4508"/>
                    </a:cubicBezTo>
                    <a:cubicBezTo>
                      <a:pt x="13867" y="4546"/>
                      <a:pt x="13643" y="4604"/>
                      <a:pt x="13405" y="4681"/>
                    </a:cubicBezTo>
                    <a:cubicBezTo>
                      <a:pt x="13333" y="4429"/>
                      <a:pt x="13249" y="4190"/>
                      <a:pt x="13153" y="3971"/>
                    </a:cubicBezTo>
                    <a:cubicBezTo>
                      <a:pt x="13130" y="3918"/>
                      <a:pt x="13076" y="3886"/>
                      <a:pt x="13021" y="3886"/>
                    </a:cubicBezTo>
                    <a:close/>
                    <a:moveTo>
                      <a:pt x="16672" y="4822"/>
                    </a:moveTo>
                    <a:cubicBezTo>
                      <a:pt x="16614" y="4822"/>
                      <a:pt x="16560" y="4859"/>
                      <a:pt x="16538" y="4918"/>
                    </a:cubicBezTo>
                    <a:cubicBezTo>
                      <a:pt x="16511" y="4995"/>
                      <a:pt x="16551" y="5077"/>
                      <a:pt x="16626" y="5104"/>
                    </a:cubicBezTo>
                    <a:cubicBezTo>
                      <a:pt x="16886" y="5196"/>
                      <a:pt x="17152" y="5306"/>
                      <a:pt x="17420" y="5433"/>
                    </a:cubicBezTo>
                    <a:cubicBezTo>
                      <a:pt x="17442" y="5442"/>
                      <a:pt x="17462" y="5447"/>
                      <a:pt x="17483" y="5447"/>
                    </a:cubicBezTo>
                    <a:cubicBezTo>
                      <a:pt x="17538" y="5447"/>
                      <a:pt x="17590" y="5417"/>
                      <a:pt x="17612" y="5364"/>
                    </a:cubicBezTo>
                    <a:cubicBezTo>
                      <a:pt x="17648" y="5290"/>
                      <a:pt x="17616" y="5205"/>
                      <a:pt x="17544" y="5171"/>
                    </a:cubicBezTo>
                    <a:cubicBezTo>
                      <a:pt x="17265" y="5040"/>
                      <a:pt x="16989" y="4925"/>
                      <a:pt x="16722" y="4831"/>
                    </a:cubicBezTo>
                    <a:cubicBezTo>
                      <a:pt x="16706" y="4825"/>
                      <a:pt x="16689" y="4822"/>
                      <a:pt x="16672" y="4822"/>
                    </a:cubicBezTo>
                    <a:close/>
                    <a:moveTo>
                      <a:pt x="12446" y="5072"/>
                    </a:moveTo>
                    <a:cubicBezTo>
                      <a:pt x="12426" y="5072"/>
                      <a:pt x="12405" y="5076"/>
                      <a:pt x="12385" y="5084"/>
                    </a:cubicBezTo>
                    <a:cubicBezTo>
                      <a:pt x="12118" y="5212"/>
                      <a:pt x="11852" y="5352"/>
                      <a:pt x="11601" y="5502"/>
                    </a:cubicBezTo>
                    <a:cubicBezTo>
                      <a:pt x="11532" y="5543"/>
                      <a:pt x="11511" y="5632"/>
                      <a:pt x="11552" y="5701"/>
                    </a:cubicBezTo>
                    <a:cubicBezTo>
                      <a:pt x="11578" y="5745"/>
                      <a:pt x="11627" y="5771"/>
                      <a:pt x="11677" y="5771"/>
                    </a:cubicBezTo>
                    <a:cubicBezTo>
                      <a:pt x="11700" y="5771"/>
                      <a:pt x="11725" y="5764"/>
                      <a:pt x="11748" y="5749"/>
                    </a:cubicBezTo>
                    <a:cubicBezTo>
                      <a:pt x="11993" y="5606"/>
                      <a:pt x="12248" y="5470"/>
                      <a:pt x="12509" y="5346"/>
                    </a:cubicBezTo>
                    <a:cubicBezTo>
                      <a:pt x="12581" y="5313"/>
                      <a:pt x="12611" y="5228"/>
                      <a:pt x="12577" y="5155"/>
                    </a:cubicBezTo>
                    <a:cubicBezTo>
                      <a:pt x="12553" y="5102"/>
                      <a:pt x="12501" y="5072"/>
                      <a:pt x="12446" y="5072"/>
                    </a:cubicBezTo>
                    <a:close/>
                    <a:moveTo>
                      <a:pt x="18260" y="5564"/>
                    </a:moveTo>
                    <a:cubicBezTo>
                      <a:pt x="18209" y="5564"/>
                      <a:pt x="18160" y="5591"/>
                      <a:pt x="18133" y="5638"/>
                    </a:cubicBezTo>
                    <a:cubicBezTo>
                      <a:pt x="18092" y="5707"/>
                      <a:pt x="18118" y="5794"/>
                      <a:pt x="18187" y="5835"/>
                    </a:cubicBezTo>
                    <a:cubicBezTo>
                      <a:pt x="18425" y="5970"/>
                      <a:pt x="18669" y="6117"/>
                      <a:pt x="18927" y="6283"/>
                    </a:cubicBezTo>
                    <a:cubicBezTo>
                      <a:pt x="18951" y="6298"/>
                      <a:pt x="18978" y="6305"/>
                      <a:pt x="19005" y="6305"/>
                    </a:cubicBezTo>
                    <a:cubicBezTo>
                      <a:pt x="19052" y="6305"/>
                      <a:pt x="19100" y="6282"/>
                      <a:pt x="19127" y="6240"/>
                    </a:cubicBezTo>
                    <a:cubicBezTo>
                      <a:pt x="19170" y="6174"/>
                      <a:pt x="19151" y="6084"/>
                      <a:pt x="19083" y="6041"/>
                    </a:cubicBezTo>
                    <a:cubicBezTo>
                      <a:pt x="18820" y="5871"/>
                      <a:pt x="18574" y="5722"/>
                      <a:pt x="18329" y="5583"/>
                    </a:cubicBezTo>
                    <a:cubicBezTo>
                      <a:pt x="18307" y="5570"/>
                      <a:pt x="18283" y="5564"/>
                      <a:pt x="18260" y="5564"/>
                    </a:cubicBezTo>
                    <a:close/>
                    <a:moveTo>
                      <a:pt x="13468" y="5569"/>
                    </a:moveTo>
                    <a:cubicBezTo>
                      <a:pt x="13462" y="5569"/>
                      <a:pt x="13456" y="5569"/>
                      <a:pt x="13450" y="5570"/>
                    </a:cubicBezTo>
                    <a:cubicBezTo>
                      <a:pt x="13371" y="5582"/>
                      <a:pt x="13314" y="5653"/>
                      <a:pt x="13326" y="5734"/>
                    </a:cubicBezTo>
                    <a:cubicBezTo>
                      <a:pt x="13360" y="6014"/>
                      <a:pt x="13383" y="6301"/>
                      <a:pt x="13390" y="6589"/>
                    </a:cubicBezTo>
                    <a:cubicBezTo>
                      <a:pt x="13391" y="6668"/>
                      <a:pt x="13455" y="6731"/>
                      <a:pt x="13533" y="6731"/>
                    </a:cubicBezTo>
                    <a:cubicBezTo>
                      <a:pt x="13534" y="6731"/>
                      <a:pt x="13537" y="6731"/>
                      <a:pt x="13535" y="6730"/>
                    </a:cubicBezTo>
                    <a:cubicBezTo>
                      <a:pt x="13616" y="6727"/>
                      <a:pt x="13680" y="6662"/>
                      <a:pt x="13679" y="6583"/>
                    </a:cubicBezTo>
                    <a:cubicBezTo>
                      <a:pt x="13672" y="6283"/>
                      <a:pt x="13649" y="5986"/>
                      <a:pt x="13611" y="5695"/>
                    </a:cubicBezTo>
                    <a:cubicBezTo>
                      <a:pt x="13603" y="5621"/>
                      <a:pt x="13539" y="5569"/>
                      <a:pt x="13468" y="5569"/>
                    </a:cubicBezTo>
                    <a:close/>
                    <a:moveTo>
                      <a:pt x="10950" y="5970"/>
                    </a:moveTo>
                    <a:cubicBezTo>
                      <a:pt x="10920" y="5970"/>
                      <a:pt x="10889" y="5980"/>
                      <a:pt x="10863" y="6001"/>
                    </a:cubicBezTo>
                    <a:cubicBezTo>
                      <a:pt x="10611" y="6194"/>
                      <a:pt x="10386" y="6395"/>
                      <a:pt x="10195" y="6599"/>
                    </a:cubicBezTo>
                    <a:cubicBezTo>
                      <a:pt x="10140" y="6659"/>
                      <a:pt x="10144" y="6750"/>
                      <a:pt x="10202" y="6804"/>
                    </a:cubicBezTo>
                    <a:cubicBezTo>
                      <a:pt x="10230" y="6829"/>
                      <a:pt x="10266" y="6842"/>
                      <a:pt x="10300" y="6842"/>
                    </a:cubicBezTo>
                    <a:cubicBezTo>
                      <a:pt x="10339" y="6842"/>
                      <a:pt x="10377" y="6827"/>
                      <a:pt x="10406" y="6797"/>
                    </a:cubicBezTo>
                    <a:cubicBezTo>
                      <a:pt x="10585" y="6606"/>
                      <a:pt x="10799" y="6414"/>
                      <a:pt x="11039" y="6231"/>
                    </a:cubicBezTo>
                    <a:cubicBezTo>
                      <a:pt x="11103" y="6181"/>
                      <a:pt x="11114" y="6092"/>
                      <a:pt x="11066" y="6028"/>
                    </a:cubicBezTo>
                    <a:cubicBezTo>
                      <a:pt x="11037" y="5990"/>
                      <a:pt x="10994" y="5970"/>
                      <a:pt x="10950" y="5970"/>
                    </a:cubicBezTo>
                    <a:close/>
                    <a:moveTo>
                      <a:pt x="19733" y="6503"/>
                    </a:moveTo>
                    <a:cubicBezTo>
                      <a:pt x="19687" y="6503"/>
                      <a:pt x="19642" y="6525"/>
                      <a:pt x="19615" y="6565"/>
                    </a:cubicBezTo>
                    <a:cubicBezTo>
                      <a:pt x="19567" y="6630"/>
                      <a:pt x="19584" y="6719"/>
                      <a:pt x="19649" y="6765"/>
                    </a:cubicBezTo>
                    <a:cubicBezTo>
                      <a:pt x="19887" y="6934"/>
                      <a:pt x="20122" y="7103"/>
                      <a:pt x="20357" y="7274"/>
                    </a:cubicBezTo>
                    <a:cubicBezTo>
                      <a:pt x="20383" y="7293"/>
                      <a:pt x="20414" y="7302"/>
                      <a:pt x="20442" y="7302"/>
                    </a:cubicBezTo>
                    <a:cubicBezTo>
                      <a:pt x="20485" y="7302"/>
                      <a:pt x="20530" y="7282"/>
                      <a:pt x="20559" y="7242"/>
                    </a:cubicBezTo>
                    <a:cubicBezTo>
                      <a:pt x="20607" y="7178"/>
                      <a:pt x="20591" y="7087"/>
                      <a:pt x="20527" y="7040"/>
                    </a:cubicBezTo>
                    <a:cubicBezTo>
                      <a:pt x="20294" y="6868"/>
                      <a:pt x="20055" y="6698"/>
                      <a:pt x="19815" y="6529"/>
                    </a:cubicBezTo>
                    <a:cubicBezTo>
                      <a:pt x="19790" y="6511"/>
                      <a:pt x="19762" y="6503"/>
                      <a:pt x="19733" y="6503"/>
                    </a:cubicBezTo>
                    <a:close/>
                    <a:moveTo>
                      <a:pt x="21145" y="7534"/>
                    </a:moveTo>
                    <a:cubicBezTo>
                      <a:pt x="21101" y="7534"/>
                      <a:pt x="21057" y="7554"/>
                      <a:pt x="21029" y="7592"/>
                    </a:cubicBezTo>
                    <a:cubicBezTo>
                      <a:pt x="20980" y="7656"/>
                      <a:pt x="20993" y="7747"/>
                      <a:pt x="21057" y="7794"/>
                    </a:cubicBezTo>
                    <a:lnTo>
                      <a:pt x="21104" y="7829"/>
                    </a:lnTo>
                    <a:cubicBezTo>
                      <a:pt x="21324" y="7992"/>
                      <a:pt x="21542" y="8156"/>
                      <a:pt x="21760" y="8316"/>
                    </a:cubicBezTo>
                    <a:cubicBezTo>
                      <a:pt x="21788" y="8335"/>
                      <a:pt x="21816" y="8344"/>
                      <a:pt x="21847" y="8344"/>
                    </a:cubicBezTo>
                    <a:cubicBezTo>
                      <a:pt x="21891" y="8344"/>
                      <a:pt x="21935" y="8324"/>
                      <a:pt x="21963" y="8285"/>
                    </a:cubicBezTo>
                    <a:cubicBezTo>
                      <a:pt x="22012" y="8220"/>
                      <a:pt x="21996" y="8131"/>
                      <a:pt x="21932" y="8082"/>
                    </a:cubicBezTo>
                    <a:cubicBezTo>
                      <a:pt x="21716" y="7922"/>
                      <a:pt x="21498" y="7761"/>
                      <a:pt x="21278" y="7596"/>
                    </a:cubicBezTo>
                    <a:lnTo>
                      <a:pt x="21231" y="7562"/>
                    </a:lnTo>
                    <a:cubicBezTo>
                      <a:pt x="21205" y="7543"/>
                      <a:pt x="21175" y="7534"/>
                      <a:pt x="21145" y="7534"/>
                    </a:cubicBezTo>
                    <a:close/>
                    <a:moveTo>
                      <a:pt x="9791" y="7258"/>
                    </a:moveTo>
                    <a:cubicBezTo>
                      <a:pt x="9738" y="7258"/>
                      <a:pt x="9687" y="7287"/>
                      <a:pt x="9661" y="7337"/>
                    </a:cubicBezTo>
                    <a:cubicBezTo>
                      <a:pt x="9505" y="7638"/>
                      <a:pt x="9425" y="7941"/>
                      <a:pt x="9425" y="8238"/>
                    </a:cubicBezTo>
                    <a:cubicBezTo>
                      <a:pt x="9423" y="8317"/>
                      <a:pt x="9489" y="8382"/>
                      <a:pt x="9569" y="8382"/>
                    </a:cubicBezTo>
                    <a:cubicBezTo>
                      <a:pt x="9648" y="8382"/>
                      <a:pt x="9712" y="8318"/>
                      <a:pt x="9715" y="8239"/>
                    </a:cubicBezTo>
                    <a:cubicBezTo>
                      <a:pt x="9715" y="7990"/>
                      <a:pt x="9783" y="7729"/>
                      <a:pt x="9919" y="7468"/>
                    </a:cubicBezTo>
                    <a:cubicBezTo>
                      <a:pt x="9955" y="7398"/>
                      <a:pt x="9927" y="7311"/>
                      <a:pt x="9857" y="7274"/>
                    </a:cubicBezTo>
                    <a:cubicBezTo>
                      <a:pt x="9835" y="7263"/>
                      <a:pt x="9813" y="7258"/>
                      <a:pt x="9791" y="7258"/>
                    </a:cubicBezTo>
                    <a:close/>
                    <a:moveTo>
                      <a:pt x="13507" y="7315"/>
                    </a:moveTo>
                    <a:cubicBezTo>
                      <a:pt x="13435" y="7315"/>
                      <a:pt x="13368" y="7370"/>
                      <a:pt x="13362" y="7447"/>
                    </a:cubicBezTo>
                    <a:cubicBezTo>
                      <a:pt x="13336" y="7742"/>
                      <a:pt x="13294" y="8027"/>
                      <a:pt x="13236" y="8293"/>
                    </a:cubicBezTo>
                    <a:cubicBezTo>
                      <a:pt x="13218" y="8372"/>
                      <a:pt x="13268" y="8448"/>
                      <a:pt x="13346" y="8465"/>
                    </a:cubicBezTo>
                    <a:cubicBezTo>
                      <a:pt x="13355" y="8468"/>
                      <a:pt x="13367" y="8469"/>
                      <a:pt x="13377" y="8469"/>
                    </a:cubicBezTo>
                    <a:cubicBezTo>
                      <a:pt x="13442" y="8469"/>
                      <a:pt x="13502" y="8423"/>
                      <a:pt x="13518" y="8354"/>
                    </a:cubicBezTo>
                    <a:cubicBezTo>
                      <a:pt x="13578" y="8076"/>
                      <a:pt x="13622" y="7779"/>
                      <a:pt x="13649" y="7472"/>
                    </a:cubicBezTo>
                    <a:cubicBezTo>
                      <a:pt x="13658" y="7392"/>
                      <a:pt x="13598" y="7321"/>
                      <a:pt x="13519" y="7315"/>
                    </a:cubicBezTo>
                    <a:cubicBezTo>
                      <a:pt x="13515" y="7315"/>
                      <a:pt x="13511" y="7315"/>
                      <a:pt x="13507" y="7315"/>
                    </a:cubicBezTo>
                    <a:close/>
                    <a:moveTo>
                      <a:pt x="9804" y="8925"/>
                    </a:moveTo>
                    <a:cubicBezTo>
                      <a:pt x="9779" y="8925"/>
                      <a:pt x="9753" y="8931"/>
                      <a:pt x="9730" y="8945"/>
                    </a:cubicBezTo>
                    <a:cubicBezTo>
                      <a:pt x="9661" y="8986"/>
                      <a:pt x="9639" y="9075"/>
                      <a:pt x="9679" y="9143"/>
                    </a:cubicBezTo>
                    <a:cubicBezTo>
                      <a:pt x="9820" y="9383"/>
                      <a:pt x="10022" y="9616"/>
                      <a:pt x="10277" y="9838"/>
                    </a:cubicBezTo>
                    <a:cubicBezTo>
                      <a:pt x="10304" y="9863"/>
                      <a:pt x="10337" y="9874"/>
                      <a:pt x="10370" y="9874"/>
                    </a:cubicBezTo>
                    <a:cubicBezTo>
                      <a:pt x="10413" y="9874"/>
                      <a:pt x="10452" y="9856"/>
                      <a:pt x="10479" y="9824"/>
                    </a:cubicBezTo>
                    <a:cubicBezTo>
                      <a:pt x="10532" y="9763"/>
                      <a:pt x="10526" y="9672"/>
                      <a:pt x="10465" y="9620"/>
                    </a:cubicBezTo>
                    <a:cubicBezTo>
                      <a:pt x="10234" y="9418"/>
                      <a:pt x="10053" y="9209"/>
                      <a:pt x="9928" y="8996"/>
                    </a:cubicBezTo>
                    <a:cubicBezTo>
                      <a:pt x="9902" y="8950"/>
                      <a:pt x="9854" y="8925"/>
                      <a:pt x="9804" y="8925"/>
                    </a:cubicBezTo>
                    <a:close/>
                    <a:moveTo>
                      <a:pt x="13118" y="9013"/>
                    </a:moveTo>
                    <a:cubicBezTo>
                      <a:pt x="13061" y="9013"/>
                      <a:pt x="13008" y="9046"/>
                      <a:pt x="12985" y="9102"/>
                    </a:cubicBezTo>
                    <a:cubicBezTo>
                      <a:pt x="12866" y="9390"/>
                      <a:pt x="12722" y="9626"/>
                      <a:pt x="12563" y="9808"/>
                    </a:cubicBezTo>
                    <a:cubicBezTo>
                      <a:pt x="12510" y="9869"/>
                      <a:pt x="12517" y="9960"/>
                      <a:pt x="12575" y="10012"/>
                    </a:cubicBezTo>
                    <a:cubicBezTo>
                      <a:pt x="12604" y="10038"/>
                      <a:pt x="12638" y="10049"/>
                      <a:pt x="12671" y="10049"/>
                    </a:cubicBezTo>
                    <a:cubicBezTo>
                      <a:pt x="12712" y="10049"/>
                      <a:pt x="12752" y="10034"/>
                      <a:pt x="12779" y="9998"/>
                    </a:cubicBezTo>
                    <a:cubicBezTo>
                      <a:pt x="12962" y="9794"/>
                      <a:pt x="13119" y="9529"/>
                      <a:pt x="13252" y="9212"/>
                    </a:cubicBezTo>
                    <a:cubicBezTo>
                      <a:pt x="13282" y="9139"/>
                      <a:pt x="13247" y="9053"/>
                      <a:pt x="13174" y="9024"/>
                    </a:cubicBezTo>
                    <a:cubicBezTo>
                      <a:pt x="13155" y="9016"/>
                      <a:pt x="13136" y="9013"/>
                      <a:pt x="13118" y="9013"/>
                    </a:cubicBezTo>
                    <a:close/>
                    <a:moveTo>
                      <a:pt x="11092" y="10073"/>
                    </a:moveTo>
                    <a:cubicBezTo>
                      <a:pt x="11038" y="10073"/>
                      <a:pt x="10985" y="10104"/>
                      <a:pt x="10961" y="10157"/>
                    </a:cubicBezTo>
                    <a:cubicBezTo>
                      <a:pt x="10927" y="10228"/>
                      <a:pt x="10958" y="10315"/>
                      <a:pt x="11031" y="10348"/>
                    </a:cubicBezTo>
                    <a:cubicBezTo>
                      <a:pt x="11270" y="10459"/>
                      <a:pt x="11504" y="10516"/>
                      <a:pt x="11725" y="10516"/>
                    </a:cubicBezTo>
                    <a:cubicBezTo>
                      <a:pt x="11809" y="10516"/>
                      <a:pt x="11890" y="10509"/>
                      <a:pt x="11967" y="10494"/>
                    </a:cubicBezTo>
                    <a:cubicBezTo>
                      <a:pt x="12045" y="10477"/>
                      <a:pt x="12096" y="10402"/>
                      <a:pt x="12082" y="10324"/>
                    </a:cubicBezTo>
                    <a:cubicBezTo>
                      <a:pt x="12067" y="10255"/>
                      <a:pt x="12007" y="10207"/>
                      <a:pt x="11939" y="10207"/>
                    </a:cubicBezTo>
                    <a:cubicBezTo>
                      <a:pt x="11931" y="10207"/>
                      <a:pt x="11922" y="10207"/>
                      <a:pt x="11913" y="10209"/>
                    </a:cubicBezTo>
                    <a:cubicBezTo>
                      <a:pt x="11853" y="10220"/>
                      <a:pt x="11791" y="10226"/>
                      <a:pt x="11727" y="10226"/>
                    </a:cubicBezTo>
                    <a:cubicBezTo>
                      <a:pt x="11546" y="10226"/>
                      <a:pt x="11353" y="10180"/>
                      <a:pt x="11153" y="10086"/>
                    </a:cubicBezTo>
                    <a:cubicBezTo>
                      <a:pt x="11133" y="10077"/>
                      <a:pt x="11113" y="10073"/>
                      <a:pt x="11092" y="100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34"/>
              <p:cNvSpPr/>
              <p:nvPr/>
            </p:nvSpPr>
            <p:spPr>
              <a:xfrm>
                <a:off x="2468800" y="4515900"/>
                <a:ext cx="1720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34" extrusionOk="0">
                    <a:moveTo>
                      <a:pt x="165" y="0"/>
                    </a:moveTo>
                    <a:cubicBezTo>
                      <a:pt x="120" y="0"/>
                      <a:pt x="76" y="22"/>
                      <a:pt x="48" y="62"/>
                    </a:cubicBezTo>
                    <a:cubicBezTo>
                      <a:pt x="0" y="127"/>
                      <a:pt x="17" y="216"/>
                      <a:pt x="82" y="264"/>
                    </a:cubicBezTo>
                    <a:cubicBezTo>
                      <a:pt x="202" y="348"/>
                      <a:pt x="322" y="430"/>
                      <a:pt x="441" y="509"/>
                    </a:cubicBezTo>
                    <a:cubicBezTo>
                      <a:pt x="465" y="526"/>
                      <a:pt x="495" y="533"/>
                      <a:pt x="522" y="533"/>
                    </a:cubicBezTo>
                    <a:cubicBezTo>
                      <a:pt x="569" y="533"/>
                      <a:pt x="614" y="510"/>
                      <a:pt x="643" y="469"/>
                    </a:cubicBezTo>
                    <a:cubicBezTo>
                      <a:pt x="688" y="404"/>
                      <a:pt x="670" y="315"/>
                      <a:pt x="604" y="270"/>
                    </a:cubicBezTo>
                    <a:cubicBezTo>
                      <a:pt x="486" y="191"/>
                      <a:pt x="367" y="110"/>
                      <a:pt x="248" y="27"/>
                    </a:cubicBezTo>
                    <a:cubicBezTo>
                      <a:pt x="223" y="9"/>
                      <a:pt x="194" y="0"/>
                      <a:pt x="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" name="Google Shape;449;p34"/>
              <p:cNvSpPr/>
              <p:nvPr/>
            </p:nvSpPr>
            <p:spPr>
              <a:xfrm>
                <a:off x="2569675" y="4554300"/>
                <a:ext cx="570000" cy="373800"/>
              </a:xfrm>
              <a:custGeom>
                <a:avLst/>
                <a:gdLst/>
                <a:ahLst/>
                <a:cxnLst/>
                <a:rect l="l" t="t" r="r" b="b"/>
                <a:pathLst>
                  <a:path w="22800" h="14952" extrusionOk="0">
                    <a:moveTo>
                      <a:pt x="1338" y="1"/>
                    </a:moveTo>
                    <a:lnTo>
                      <a:pt x="1" y="8514"/>
                    </a:lnTo>
                    <a:lnTo>
                      <a:pt x="10899" y="11589"/>
                    </a:lnTo>
                    <a:lnTo>
                      <a:pt x="10940" y="11606"/>
                    </a:lnTo>
                    <a:lnTo>
                      <a:pt x="11879" y="11869"/>
                    </a:lnTo>
                    <a:lnTo>
                      <a:pt x="11923" y="11881"/>
                    </a:lnTo>
                    <a:lnTo>
                      <a:pt x="12862" y="12145"/>
                    </a:lnTo>
                    <a:lnTo>
                      <a:pt x="12911" y="12157"/>
                    </a:lnTo>
                    <a:lnTo>
                      <a:pt x="13764" y="12401"/>
                    </a:lnTo>
                    <a:lnTo>
                      <a:pt x="13807" y="12411"/>
                    </a:lnTo>
                    <a:lnTo>
                      <a:pt x="14745" y="12676"/>
                    </a:lnTo>
                    <a:lnTo>
                      <a:pt x="14794" y="12689"/>
                    </a:lnTo>
                    <a:lnTo>
                      <a:pt x="15733" y="12952"/>
                    </a:lnTo>
                    <a:lnTo>
                      <a:pt x="15776" y="12969"/>
                    </a:lnTo>
                    <a:lnTo>
                      <a:pt x="16719" y="13236"/>
                    </a:lnTo>
                    <a:lnTo>
                      <a:pt x="16762" y="13246"/>
                    </a:lnTo>
                    <a:lnTo>
                      <a:pt x="17707" y="13512"/>
                    </a:lnTo>
                    <a:lnTo>
                      <a:pt x="17750" y="13523"/>
                    </a:lnTo>
                    <a:lnTo>
                      <a:pt x="18689" y="13793"/>
                    </a:lnTo>
                    <a:lnTo>
                      <a:pt x="18731" y="13805"/>
                    </a:lnTo>
                    <a:lnTo>
                      <a:pt x="19586" y="14042"/>
                    </a:lnTo>
                    <a:lnTo>
                      <a:pt x="19632" y="14060"/>
                    </a:lnTo>
                    <a:lnTo>
                      <a:pt x="20572" y="14324"/>
                    </a:lnTo>
                    <a:lnTo>
                      <a:pt x="20615" y="14335"/>
                    </a:lnTo>
                    <a:lnTo>
                      <a:pt x="21554" y="14600"/>
                    </a:lnTo>
                    <a:lnTo>
                      <a:pt x="21603" y="14611"/>
                    </a:lnTo>
                    <a:lnTo>
                      <a:pt x="22800" y="14951"/>
                    </a:lnTo>
                    <a:lnTo>
                      <a:pt x="22800" y="14951"/>
                    </a:lnTo>
                    <a:lnTo>
                      <a:pt x="22723" y="14841"/>
                    </a:lnTo>
                    <a:lnTo>
                      <a:pt x="21694" y="14124"/>
                    </a:lnTo>
                    <a:lnTo>
                      <a:pt x="21644" y="14094"/>
                    </a:lnTo>
                    <a:lnTo>
                      <a:pt x="20767" y="13483"/>
                    </a:lnTo>
                    <a:lnTo>
                      <a:pt x="20729" y="13456"/>
                    </a:lnTo>
                    <a:lnTo>
                      <a:pt x="19851" y="12843"/>
                    </a:lnTo>
                    <a:lnTo>
                      <a:pt x="19807" y="12817"/>
                    </a:lnTo>
                    <a:lnTo>
                      <a:pt x="19012" y="12266"/>
                    </a:lnTo>
                    <a:lnTo>
                      <a:pt x="18967" y="12232"/>
                    </a:lnTo>
                    <a:lnTo>
                      <a:pt x="18090" y="11627"/>
                    </a:lnTo>
                    <a:lnTo>
                      <a:pt x="18051" y="11600"/>
                    </a:lnTo>
                    <a:lnTo>
                      <a:pt x="17169" y="10987"/>
                    </a:lnTo>
                    <a:lnTo>
                      <a:pt x="17124" y="10954"/>
                    </a:lnTo>
                    <a:lnTo>
                      <a:pt x="16247" y="10348"/>
                    </a:lnTo>
                    <a:lnTo>
                      <a:pt x="16206" y="10321"/>
                    </a:lnTo>
                    <a:lnTo>
                      <a:pt x="15329" y="9710"/>
                    </a:lnTo>
                    <a:lnTo>
                      <a:pt x="15285" y="9682"/>
                    </a:lnTo>
                    <a:lnTo>
                      <a:pt x="14408" y="9071"/>
                    </a:lnTo>
                    <a:lnTo>
                      <a:pt x="14363" y="9043"/>
                    </a:lnTo>
                    <a:lnTo>
                      <a:pt x="13571" y="8487"/>
                    </a:lnTo>
                    <a:lnTo>
                      <a:pt x="13531" y="8459"/>
                    </a:lnTo>
                    <a:lnTo>
                      <a:pt x="12649" y="7848"/>
                    </a:lnTo>
                    <a:lnTo>
                      <a:pt x="12608" y="7820"/>
                    </a:lnTo>
                    <a:lnTo>
                      <a:pt x="11726" y="7209"/>
                    </a:lnTo>
                    <a:lnTo>
                      <a:pt x="11688" y="7181"/>
                    </a:lnTo>
                    <a:lnTo>
                      <a:pt x="10726" y="6515"/>
                    </a:lnTo>
                    <a:lnTo>
                      <a:pt x="10682" y="6487"/>
                    </a:lnTo>
                    <a:lnTo>
                      <a:pt x="9805" y="5876"/>
                    </a:lnTo>
                    <a:lnTo>
                      <a:pt x="9760" y="5848"/>
                    </a:lnTo>
                    <a:lnTo>
                      <a:pt x="8882" y="5237"/>
                    </a:lnTo>
                    <a:lnTo>
                      <a:pt x="8844" y="5210"/>
                    </a:lnTo>
                    <a:lnTo>
                      <a:pt x="8043" y="4659"/>
                    </a:lnTo>
                    <a:lnTo>
                      <a:pt x="8005" y="4624"/>
                    </a:lnTo>
                    <a:lnTo>
                      <a:pt x="7123" y="4013"/>
                    </a:lnTo>
                    <a:lnTo>
                      <a:pt x="7083" y="3985"/>
                    </a:lnTo>
                    <a:lnTo>
                      <a:pt x="6205" y="3381"/>
                    </a:lnTo>
                    <a:lnTo>
                      <a:pt x="6162" y="3346"/>
                    </a:lnTo>
                    <a:lnTo>
                      <a:pt x="5284" y="2741"/>
                    </a:lnTo>
                    <a:lnTo>
                      <a:pt x="5239" y="2707"/>
                    </a:lnTo>
                    <a:lnTo>
                      <a:pt x="4362" y="2102"/>
                    </a:lnTo>
                    <a:lnTo>
                      <a:pt x="4324" y="2070"/>
                    </a:lnTo>
                    <a:lnTo>
                      <a:pt x="3446" y="1464"/>
                    </a:lnTo>
                    <a:lnTo>
                      <a:pt x="3397" y="1429"/>
                    </a:lnTo>
                    <a:lnTo>
                      <a:pt x="2602" y="878"/>
                    </a:lnTo>
                    <a:lnTo>
                      <a:pt x="2564" y="852"/>
                    </a:lnTo>
                    <a:lnTo>
                      <a:pt x="1685" y="240"/>
                    </a:lnTo>
                    <a:lnTo>
                      <a:pt x="1646" y="213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34"/>
              <p:cNvSpPr/>
              <p:nvPr/>
            </p:nvSpPr>
            <p:spPr>
              <a:xfrm>
                <a:off x="2580600" y="4559625"/>
                <a:ext cx="31225" cy="167900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6716" extrusionOk="0">
                    <a:moveTo>
                      <a:pt x="1209" y="0"/>
                    </a:moveTo>
                    <a:lnTo>
                      <a:pt x="1" y="6704"/>
                    </a:lnTo>
                    <a:lnTo>
                      <a:pt x="49" y="6716"/>
                    </a:lnTo>
                    <a:lnTo>
                      <a:pt x="1248" y="27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34"/>
              <p:cNvSpPr/>
              <p:nvPr/>
            </p:nvSpPr>
            <p:spPr>
              <a:xfrm>
                <a:off x="2604675" y="4575600"/>
                <a:ext cx="30050" cy="1626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6507" extrusionOk="0">
                    <a:moveTo>
                      <a:pt x="1164" y="0"/>
                    </a:moveTo>
                    <a:lnTo>
                      <a:pt x="0" y="6495"/>
                    </a:lnTo>
                    <a:lnTo>
                      <a:pt x="43" y="6506"/>
                    </a:lnTo>
                    <a:lnTo>
                      <a:pt x="1202" y="26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34"/>
              <p:cNvSpPr/>
              <p:nvPr/>
            </p:nvSpPr>
            <p:spPr>
              <a:xfrm>
                <a:off x="2626325" y="4590000"/>
                <a:ext cx="29500" cy="157950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6318" extrusionOk="0">
                    <a:moveTo>
                      <a:pt x="1131" y="1"/>
                    </a:moveTo>
                    <a:lnTo>
                      <a:pt x="1" y="6311"/>
                    </a:lnTo>
                    <a:lnTo>
                      <a:pt x="51" y="6318"/>
                    </a:lnTo>
                    <a:lnTo>
                      <a:pt x="1180" y="36"/>
                    </a:lnTo>
                    <a:lnTo>
                      <a:pt x="11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" name="Google Shape;453;p34"/>
              <p:cNvSpPr/>
              <p:nvPr/>
            </p:nvSpPr>
            <p:spPr>
              <a:xfrm>
                <a:off x="2650400" y="4606050"/>
                <a:ext cx="28350" cy="15265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6106" extrusionOk="0">
                    <a:moveTo>
                      <a:pt x="1095" y="0"/>
                    </a:moveTo>
                    <a:lnTo>
                      <a:pt x="1" y="6100"/>
                    </a:lnTo>
                    <a:lnTo>
                      <a:pt x="45" y="6105"/>
                    </a:lnTo>
                    <a:lnTo>
                      <a:pt x="1133" y="32"/>
                    </a:lnTo>
                    <a:lnTo>
                      <a:pt x="1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34"/>
              <p:cNvSpPr/>
              <p:nvPr/>
            </p:nvSpPr>
            <p:spPr>
              <a:xfrm>
                <a:off x="2674325" y="4621950"/>
                <a:ext cx="27450" cy="14747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5899" extrusionOk="0">
                    <a:moveTo>
                      <a:pt x="1053" y="1"/>
                    </a:moveTo>
                    <a:lnTo>
                      <a:pt x="1" y="5887"/>
                    </a:lnTo>
                    <a:lnTo>
                      <a:pt x="43" y="5899"/>
                    </a:lnTo>
                    <a:lnTo>
                      <a:pt x="1098" y="35"/>
                    </a:lnTo>
                    <a:lnTo>
                      <a:pt x="10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34"/>
              <p:cNvSpPr/>
              <p:nvPr/>
            </p:nvSpPr>
            <p:spPr>
              <a:xfrm>
                <a:off x="2698200" y="4637925"/>
                <a:ext cx="26625" cy="14225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690" extrusionOk="0">
                    <a:moveTo>
                      <a:pt x="1021" y="1"/>
                    </a:moveTo>
                    <a:lnTo>
                      <a:pt x="1" y="5679"/>
                    </a:lnTo>
                    <a:lnTo>
                      <a:pt x="51" y="5689"/>
                    </a:lnTo>
                    <a:lnTo>
                      <a:pt x="1064" y="36"/>
                    </a:lnTo>
                    <a:lnTo>
                      <a:pt x="102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34"/>
              <p:cNvSpPr/>
              <p:nvPr/>
            </p:nvSpPr>
            <p:spPr>
              <a:xfrm>
                <a:off x="2722275" y="4653925"/>
                <a:ext cx="25500" cy="136875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5475" extrusionOk="0">
                    <a:moveTo>
                      <a:pt x="979" y="0"/>
                    </a:moveTo>
                    <a:lnTo>
                      <a:pt x="0" y="5470"/>
                    </a:lnTo>
                    <a:lnTo>
                      <a:pt x="45" y="5475"/>
                    </a:lnTo>
                    <a:lnTo>
                      <a:pt x="1019" y="28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34"/>
              <p:cNvSpPr/>
              <p:nvPr/>
            </p:nvSpPr>
            <p:spPr>
              <a:xfrm>
                <a:off x="2746150" y="4669900"/>
                <a:ext cx="24625" cy="131650"/>
              </a:xfrm>
              <a:custGeom>
                <a:avLst/>
                <a:gdLst/>
                <a:ahLst/>
                <a:cxnLst/>
                <a:rect l="l" t="t" r="r" b="b"/>
                <a:pathLst>
                  <a:path w="985" h="5266" extrusionOk="0">
                    <a:moveTo>
                      <a:pt x="946" y="0"/>
                    </a:moveTo>
                    <a:lnTo>
                      <a:pt x="0" y="5260"/>
                    </a:lnTo>
                    <a:lnTo>
                      <a:pt x="45" y="5265"/>
                    </a:lnTo>
                    <a:lnTo>
                      <a:pt x="984" y="35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" name="Google Shape;458;p34"/>
              <p:cNvSpPr/>
              <p:nvPr/>
            </p:nvSpPr>
            <p:spPr>
              <a:xfrm>
                <a:off x="2768025" y="4684525"/>
                <a:ext cx="23700" cy="12680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5072" extrusionOk="0">
                    <a:moveTo>
                      <a:pt x="910" y="1"/>
                    </a:moveTo>
                    <a:lnTo>
                      <a:pt x="1" y="5063"/>
                    </a:lnTo>
                    <a:lnTo>
                      <a:pt x="44" y="5072"/>
                    </a:lnTo>
                    <a:lnTo>
                      <a:pt x="948" y="28"/>
                    </a:lnTo>
                    <a:lnTo>
                      <a:pt x="9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" name="Google Shape;459;p34"/>
              <p:cNvSpPr/>
              <p:nvPr/>
            </p:nvSpPr>
            <p:spPr>
              <a:xfrm>
                <a:off x="2791900" y="4700475"/>
                <a:ext cx="22900" cy="121500"/>
              </a:xfrm>
              <a:custGeom>
                <a:avLst/>
                <a:gdLst/>
                <a:ahLst/>
                <a:cxnLst/>
                <a:rect l="l" t="t" r="r" b="b"/>
                <a:pathLst>
                  <a:path w="916" h="4860" extrusionOk="0">
                    <a:moveTo>
                      <a:pt x="871" y="1"/>
                    </a:moveTo>
                    <a:lnTo>
                      <a:pt x="1" y="4854"/>
                    </a:lnTo>
                    <a:lnTo>
                      <a:pt x="47" y="4859"/>
                    </a:lnTo>
                    <a:lnTo>
                      <a:pt x="916" y="29"/>
                    </a:lnTo>
                    <a:lnTo>
                      <a:pt x="8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34"/>
              <p:cNvSpPr/>
              <p:nvPr/>
            </p:nvSpPr>
            <p:spPr>
              <a:xfrm>
                <a:off x="2815800" y="4716450"/>
                <a:ext cx="220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4651" extrusionOk="0">
                    <a:moveTo>
                      <a:pt x="837" y="1"/>
                    </a:moveTo>
                    <a:lnTo>
                      <a:pt x="1" y="4643"/>
                    </a:lnTo>
                    <a:lnTo>
                      <a:pt x="52" y="4651"/>
                    </a:lnTo>
                    <a:lnTo>
                      <a:pt x="881" y="29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34"/>
              <p:cNvSpPr/>
              <p:nvPr/>
            </p:nvSpPr>
            <p:spPr>
              <a:xfrm>
                <a:off x="2842050" y="4733800"/>
                <a:ext cx="20800" cy="110675"/>
              </a:xfrm>
              <a:custGeom>
                <a:avLst/>
                <a:gdLst/>
                <a:ahLst/>
                <a:cxnLst/>
                <a:rect l="l" t="t" r="r" b="b"/>
                <a:pathLst>
                  <a:path w="832" h="4427" extrusionOk="0">
                    <a:moveTo>
                      <a:pt x="793" y="1"/>
                    </a:moveTo>
                    <a:lnTo>
                      <a:pt x="4" y="4409"/>
                    </a:lnTo>
                    <a:lnTo>
                      <a:pt x="0" y="4420"/>
                    </a:lnTo>
                    <a:lnTo>
                      <a:pt x="45" y="4426"/>
                    </a:lnTo>
                    <a:lnTo>
                      <a:pt x="831" y="29"/>
                    </a:lnTo>
                    <a:lnTo>
                      <a:pt x="7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" name="Google Shape;462;p34"/>
              <p:cNvSpPr/>
              <p:nvPr/>
            </p:nvSpPr>
            <p:spPr>
              <a:xfrm>
                <a:off x="2866650" y="4749775"/>
                <a:ext cx="19250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062" extrusionOk="0">
                    <a:moveTo>
                      <a:pt x="729" y="1"/>
                    </a:moveTo>
                    <a:lnTo>
                      <a:pt x="0" y="4050"/>
                    </a:lnTo>
                    <a:lnTo>
                      <a:pt x="44" y="4062"/>
                    </a:lnTo>
                    <a:lnTo>
                      <a:pt x="770" y="29"/>
                    </a:lnTo>
                    <a:lnTo>
                      <a:pt x="7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34"/>
              <p:cNvSpPr/>
              <p:nvPr/>
            </p:nvSpPr>
            <p:spPr>
              <a:xfrm>
                <a:off x="2891225" y="4765750"/>
                <a:ext cx="17725" cy="924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3699" extrusionOk="0">
                    <a:moveTo>
                      <a:pt x="669" y="1"/>
                    </a:moveTo>
                    <a:lnTo>
                      <a:pt x="0" y="3687"/>
                    </a:lnTo>
                    <a:lnTo>
                      <a:pt x="49" y="3699"/>
                    </a:lnTo>
                    <a:lnTo>
                      <a:pt x="709" y="29"/>
                    </a:lnTo>
                    <a:lnTo>
                      <a:pt x="6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34"/>
              <p:cNvSpPr/>
              <p:nvPr/>
            </p:nvSpPr>
            <p:spPr>
              <a:xfrm>
                <a:off x="2913750" y="4780375"/>
                <a:ext cx="16125" cy="84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3369" extrusionOk="0">
                    <a:moveTo>
                      <a:pt x="600" y="0"/>
                    </a:moveTo>
                    <a:lnTo>
                      <a:pt x="1" y="3358"/>
                    </a:lnTo>
                    <a:lnTo>
                      <a:pt x="44" y="3368"/>
                    </a:lnTo>
                    <a:lnTo>
                      <a:pt x="645" y="28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34"/>
              <p:cNvSpPr/>
              <p:nvPr/>
            </p:nvSpPr>
            <p:spPr>
              <a:xfrm>
                <a:off x="2938300" y="4796350"/>
                <a:ext cx="14625" cy="751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007" extrusionOk="0">
                    <a:moveTo>
                      <a:pt x="540" y="0"/>
                    </a:moveTo>
                    <a:lnTo>
                      <a:pt x="0" y="2994"/>
                    </a:lnTo>
                    <a:lnTo>
                      <a:pt x="49" y="3007"/>
                    </a:lnTo>
                    <a:lnTo>
                      <a:pt x="584" y="2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6" name="Google Shape;466;p34"/>
              <p:cNvSpPr/>
              <p:nvPr/>
            </p:nvSpPr>
            <p:spPr>
              <a:xfrm>
                <a:off x="2963000" y="4812325"/>
                <a:ext cx="12875" cy="6620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48" extrusionOk="0">
                    <a:moveTo>
                      <a:pt x="473" y="0"/>
                    </a:moveTo>
                    <a:lnTo>
                      <a:pt x="0" y="2631"/>
                    </a:lnTo>
                    <a:lnTo>
                      <a:pt x="43" y="2648"/>
                    </a:lnTo>
                    <a:lnTo>
                      <a:pt x="514" y="27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7" name="Google Shape;467;p34"/>
              <p:cNvSpPr/>
              <p:nvPr/>
            </p:nvSpPr>
            <p:spPr>
              <a:xfrm>
                <a:off x="2987625" y="4828150"/>
                <a:ext cx="11275" cy="57325"/>
              </a:xfrm>
              <a:custGeom>
                <a:avLst/>
                <a:gdLst/>
                <a:ahLst/>
                <a:cxnLst/>
                <a:rect l="l" t="t" r="r" b="b"/>
                <a:pathLst>
                  <a:path w="451" h="2293" extrusionOk="0">
                    <a:moveTo>
                      <a:pt x="406" y="0"/>
                    </a:moveTo>
                    <a:lnTo>
                      <a:pt x="1" y="2282"/>
                    </a:lnTo>
                    <a:lnTo>
                      <a:pt x="44" y="2292"/>
                    </a:lnTo>
                    <a:lnTo>
                      <a:pt x="451" y="33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8" name="Google Shape;468;p34"/>
              <p:cNvSpPr/>
              <p:nvPr/>
            </p:nvSpPr>
            <p:spPr>
              <a:xfrm>
                <a:off x="3012325" y="4844275"/>
                <a:ext cx="9625" cy="481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925" extrusionOk="0">
                    <a:moveTo>
                      <a:pt x="345" y="1"/>
                    </a:moveTo>
                    <a:lnTo>
                      <a:pt x="1" y="1913"/>
                    </a:lnTo>
                    <a:lnTo>
                      <a:pt x="44" y="1924"/>
                    </a:lnTo>
                    <a:lnTo>
                      <a:pt x="384" y="28"/>
                    </a:lnTo>
                    <a:lnTo>
                      <a:pt x="3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" name="Google Shape;469;p34"/>
              <p:cNvSpPr/>
              <p:nvPr/>
            </p:nvSpPr>
            <p:spPr>
              <a:xfrm>
                <a:off x="3036875" y="4860100"/>
                <a:ext cx="8125" cy="39325"/>
              </a:xfrm>
              <a:custGeom>
                <a:avLst/>
                <a:gdLst/>
                <a:ahLst/>
                <a:cxnLst/>
                <a:rect l="l" t="t" r="r" b="b"/>
                <a:pathLst>
                  <a:path w="325" h="1573" extrusionOk="0">
                    <a:moveTo>
                      <a:pt x="279" y="0"/>
                    </a:moveTo>
                    <a:lnTo>
                      <a:pt x="1" y="1561"/>
                    </a:lnTo>
                    <a:lnTo>
                      <a:pt x="43" y="1573"/>
                    </a:lnTo>
                    <a:lnTo>
                      <a:pt x="324" y="34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34"/>
              <p:cNvSpPr/>
              <p:nvPr/>
            </p:nvSpPr>
            <p:spPr>
              <a:xfrm>
                <a:off x="3059300" y="4874700"/>
                <a:ext cx="6650" cy="311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245" extrusionOk="0">
                    <a:moveTo>
                      <a:pt x="222" y="1"/>
                    </a:moveTo>
                    <a:lnTo>
                      <a:pt x="1" y="1226"/>
                    </a:lnTo>
                    <a:lnTo>
                      <a:pt x="47" y="1244"/>
                    </a:lnTo>
                    <a:lnTo>
                      <a:pt x="266" y="27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" name="Google Shape;471;p34"/>
              <p:cNvSpPr/>
              <p:nvPr/>
            </p:nvSpPr>
            <p:spPr>
              <a:xfrm>
                <a:off x="3083950" y="4890675"/>
                <a:ext cx="4925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881" extrusionOk="0">
                    <a:moveTo>
                      <a:pt x="158" y="1"/>
                    </a:moveTo>
                    <a:lnTo>
                      <a:pt x="1" y="869"/>
                    </a:lnTo>
                    <a:lnTo>
                      <a:pt x="44" y="880"/>
                    </a:lnTo>
                    <a:lnTo>
                      <a:pt x="196" y="2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" name="Google Shape;472;p34"/>
              <p:cNvSpPr/>
              <p:nvPr/>
            </p:nvSpPr>
            <p:spPr>
              <a:xfrm>
                <a:off x="3108525" y="4906625"/>
                <a:ext cx="35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519" extrusionOk="0">
                    <a:moveTo>
                      <a:pt x="90" y="1"/>
                    </a:moveTo>
                    <a:lnTo>
                      <a:pt x="0" y="507"/>
                    </a:lnTo>
                    <a:lnTo>
                      <a:pt x="49" y="518"/>
                    </a:lnTo>
                    <a:lnTo>
                      <a:pt x="140" y="31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5FB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34"/>
              <p:cNvSpPr/>
              <p:nvPr/>
            </p:nvSpPr>
            <p:spPr>
              <a:xfrm>
                <a:off x="2602975" y="4505125"/>
                <a:ext cx="534425" cy="419975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16799" extrusionOk="0">
                    <a:moveTo>
                      <a:pt x="9037" y="1"/>
                    </a:moveTo>
                    <a:lnTo>
                      <a:pt x="1" y="1960"/>
                    </a:lnTo>
                    <a:lnTo>
                      <a:pt x="1207" y="2795"/>
                    </a:lnTo>
                    <a:lnTo>
                      <a:pt x="1261" y="2837"/>
                    </a:lnTo>
                    <a:lnTo>
                      <a:pt x="2698" y="3833"/>
                    </a:lnTo>
                    <a:lnTo>
                      <a:pt x="2746" y="3867"/>
                    </a:lnTo>
                    <a:lnTo>
                      <a:pt x="4178" y="4862"/>
                    </a:lnTo>
                    <a:lnTo>
                      <a:pt x="4226" y="4896"/>
                    </a:lnTo>
                    <a:lnTo>
                      <a:pt x="5516" y="5791"/>
                    </a:lnTo>
                    <a:lnTo>
                      <a:pt x="5571" y="5828"/>
                    </a:lnTo>
                    <a:lnTo>
                      <a:pt x="6993" y="6814"/>
                    </a:lnTo>
                    <a:lnTo>
                      <a:pt x="7046" y="6851"/>
                    </a:lnTo>
                    <a:lnTo>
                      <a:pt x="8460" y="7829"/>
                    </a:lnTo>
                    <a:lnTo>
                      <a:pt x="8512" y="7869"/>
                    </a:lnTo>
                    <a:lnTo>
                      <a:pt x="9925" y="8847"/>
                    </a:lnTo>
                    <a:lnTo>
                      <a:pt x="9979" y="8883"/>
                    </a:lnTo>
                    <a:lnTo>
                      <a:pt x="11383" y="9866"/>
                    </a:lnTo>
                    <a:lnTo>
                      <a:pt x="11435" y="9894"/>
                    </a:lnTo>
                    <a:lnTo>
                      <a:pt x="12842" y="10871"/>
                    </a:lnTo>
                    <a:lnTo>
                      <a:pt x="12890" y="10905"/>
                    </a:lnTo>
                    <a:lnTo>
                      <a:pt x="14158" y="11791"/>
                    </a:lnTo>
                    <a:lnTo>
                      <a:pt x="14210" y="11822"/>
                    </a:lnTo>
                    <a:lnTo>
                      <a:pt x="15605" y="12795"/>
                    </a:lnTo>
                    <a:lnTo>
                      <a:pt x="15659" y="12832"/>
                    </a:lnTo>
                    <a:lnTo>
                      <a:pt x="17052" y="13798"/>
                    </a:lnTo>
                    <a:lnTo>
                      <a:pt x="17101" y="13833"/>
                    </a:lnTo>
                    <a:lnTo>
                      <a:pt x="18620" y="14887"/>
                    </a:lnTo>
                    <a:lnTo>
                      <a:pt x="18671" y="14918"/>
                    </a:lnTo>
                    <a:lnTo>
                      <a:pt x="20058" y="15883"/>
                    </a:lnTo>
                    <a:lnTo>
                      <a:pt x="20107" y="15914"/>
                    </a:lnTo>
                    <a:lnTo>
                      <a:pt x="21377" y="16798"/>
                    </a:lnTo>
                    <a:lnTo>
                      <a:pt x="20633" y="15784"/>
                    </a:lnTo>
                    <a:lnTo>
                      <a:pt x="20601" y="15747"/>
                    </a:lnTo>
                    <a:lnTo>
                      <a:pt x="19794" y="14643"/>
                    </a:lnTo>
                    <a:lnTo>
                      <a:pt x="19764" y="14599"/>
                    </a:lnTo>
                    <a:lnTo>
                      <a:pt x="18874" y="13390"/>
                    </a:lnTo>
                    <a:lnTo>
                      <a:pt x="18847" y="13356"/>
                    </a:lnTo>
                    <a:lnTo>
                      <a:pt x="18035" y="12248"/>
                    </a:lnTo>
                    <a:lnTo>
                      <a:pt x="17998" y="12205"/>
                    </a:lnTo>
                    <a:lnTo>
                      <a:pt x="17187" y="11095"/>
                    </a:lnTo>
                    <a:lnTo>
                      <a:pt x="17161" y="11059"/>
                    </a:lnTo>
                    <a:lnTo>
                      <a:pt x="16421" y="10051"/>
                    </a:lnTo>
                    <a:lnTo>
                      <a:pt x="16392" y="10016"/>
                    </a:lnTo>
                    <a:lnTo>
                      <a:pt x="15573" y="8902"/>
                    </a:lnTo>
                    <a:lnTo>
                      <a:pt x="15544" y="8860"/>
                    </a:lnTo>
                    <a:lnTo>
                      <a:pt x="14726" y="7748"/>
                    </a:lnTo>
                    <a:lnTo>
                      <a:pt x="14698" y="7706"/>
                    </a:lnTo>
                    <a:lnTo>
                      <a:pt x="13880" y="6594"/>
                    </a:lnTo>
                    <a:lnTo>
                      <a:pt x="13844" y="6550"/>
                    </a:lnTo>
                    <a:lnTo>
                      <a:pt x="13027" y="5438"/>
                    </a:lnTo>
                    <a:lnTo>
                      <a:pt x="12998" y="5395"/>
                    </a:lnTo>
                    <a:lnTo>
                      <a:pt x="12176" y="4276"/>
                    </a:lnTo>
                    <a:lnTo>
                      <a:pt x="12145" y="4235"/>
                    </a:lnTo>
                    <a:lnTo>
                      <a:pt x="11403" y="3221"/>
                    </a:lnTo>
                    <a:lnTo>
                      <a:pt x="11372" y="3178"/>
                    </a:lnTo>
                    <a:lnTo>
                      <a:pt x="10546" y="2057"/>
                    </a:lnTo>
                    <a:lnTo>
                      <a:pt x="10521" y="2022"/>
                    </a:lnTo>
                    <a:lnTo>
                      <a:pt x="9695" y="895"/>
                    </a:lnTo>
                    <a:lnTo>
                      <a:pt x="9664" y="854"/>
                    </a:lnTo>
                    <a:lnTo>
                      <a:pt x="90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" name="Google Shape;474;p34"/>
              <p:cNvSpPr/>
              <p:nvPr/>
            </p:nvSpPr>
            <p:spPr>
              <a:xfrm>
                <a:off x="2633150" y="4526475"/>
                <a:ext cx="2122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8488" h="1984" extrusionOk="0">
                    <a:moveTo>
                      <a:pt x="8457" y="0"/>
                    </a:moveTo>
                    <a:lnTo>
                      <a:pt x="0" y="1941"/>
                    </a:lnTo>
                    <a:lnTo>
                      <a:pt x="54" y="1983"/>
                    </a:lnTo>
                    <a:lnTo>
                      <a:pt x="8488" y="41"/>
                    </a:lnTo>
                    <a:lnTo>
                      <a:pt x="84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" name="Google Shape;475;p34"/>
              <p:cNvSpPr/>
              <p:nvPr/>
            </p:nvSpPr>
            <p:spPr>
              <a:xfrm>
                <a:off x="2670400" y="4555650"/>
                <a:ext cx="196250" cy="4617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847" extrusionOk="0">
                    <a:moveTo>
                      <a:pt x="7824" y="1"/>
                    </a:moveTo>
                    <a:lnTo>
                      <a:pt x="1" y="1812"/>
                    </a:lnTo>
                    <a:lnTo>
                      <a:pt x="49" y="1846"/>
                    </a:lnTo>
                    <a:lnTo>
                      <a:pt x="7849" y="36"/>
                    </a:lnTo>
                    <a:lnTo>
                      <a:pt x="78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34"/>
              <p:cNvSpPr/>
              <p:nvPr/>
            </p:nvSpPr>
            <p:spPr>
              <a:xfrm>
                <a:off x="2707400" y="4584575"/>
                <a:ext cx="180650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7226" h="1719" extrusionOk="0">
                    <a:moveTo>
                      <a:pt x="7195" y="0"/>
                    </a:moveTo>
                    <a:lnTo>
                      <a:pt x="1" y="1684"/>
                    </a:lnTo>
                    <a:lnTo>
                      <a:pt x="49" y="1718"/>
                    </a:lnTo>
                    <a:lnTo>
                      <a:pt x="7226" y="43"/>
                    </a:lnTo>
                    <a:lnTo>
                      <a:pt x="71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" name="Google Shape;477;p34"/>
              <p:cNvSpPr/>
              <p:nvPr/>
            </p:nvSpPr>
            <p:spPr>
              <a:xfrm>
                <a:off x="2740875" y="4611000"/>
                <a:ext cx="16650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6660" h="1594" extrusionOk="0">
                    <a:moveTo>
                      <a:pt x="6629" y="0"/>
                    </a:moveTo>
                    <a:lnTo>
                      <a:pt x="0" y="1556"/>
                    </a:lnTo>
                    <a:lnTo>
                      <a:pt x="55" y="1593"/>
                    </a:lnTo>
                    <a:lnTo>
                      <a:pt x="6660" y="41"/>
                    </a:lnTo>
                    <a:lnTo>
                      <a:pt x="6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" name="Google Shape;478;p34"/>
              <p:cNvSpPr/>
              <p:nvPr/>
            </p:nvSpPr>
            <p:spPr>
              <a:xfrm>
                <a:off x="2777775" y="4639975"/>
                <a:ext cx="150900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6036" h="1457" extrusionOk="0">
                    <a:moveTo>
                      <a:pt x="6006" y="1"/>
                    </a:moveTo>
                    <a:lnTo>
                      <a:pt x="1" y="1420"/>
                    </a:lnTo>
                    <a:lnTo>
                      <a:pt x="54" y="1457"/>
                    </a:lnTo>
                    <a:lnTo>
                      <a:pt x="6035" y="44"/>
                    </a:lnTo>
                    <a:lnTo>
                      <a:pt x="6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34"/>
              <p:cNvSpPr/>
              <p:nvPr/>
            </p:nvSpPr>
            <p:spPr>
              <a:xfrm>
                <a:off x="2814475" y="4668875"/>
                <a:ext cx="135500" cy="33000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1320" extrusionOk="0">
                    <a:moveTo>
                      <a:pt x="5384" y="0"/>
                    </a:moveTo>
                    <a:lnTo>
                      <a:pt x="0" y="1279"/>
                    </a:lnTo>
                    <a:lnTo>
                      <a:pt x="52" y="1319"/>
                    </a:lnTo>
                    <a:lnTo>
                      <a:pt x="5420" y="44"/>
                    </a:lnTo>
                    <a:lnTo>
                      <a:pt x="5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" name="Google Shape;480;p34"/>
              <p:cNvSpPr/>
              <p:nvPr/>
            </p:nvSpPr>
            <p:spPr>
              <a:xfrm>
                <a:off x="2851075" y="4697750"/>
                <a:ext cx="1200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1179" extrusionOk="0">
                    <a:moveTo>
                      <a:pt x="4774" y="1"/>
                    </a:moveTo>
                    <a:lnTo>
                      <a:pt x="1" y="1142"/>
                    </a:lnTo>
                    <a:lnTo>
                      <a:pt x="55" y="1178"/>
                    </a:lnTo>
                    <a:lnTo>
                      <a:pt x="4802" y="43"/>
                    </a:lnTo>
                    <a:lnTo>
                      <a:pt x="47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" name="Google Shape;481;p34"/>
              <p:cNvSpPr/>
              <p:nvPr/>
            </p:nvSpPr>
            <p:spPr>
              <a:xfrm>
                <a:off x="2887550" y="4726625"/>
                <a:ext cx="10477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1035" extrusionOk="0">
                    <a:moveTo>
                      <a:pt x="4161" y="0"/>
                    </a:moveTo>
                    <a:lnTo>
                      <a:pt x="0" y="1006"/>
                    </a:lnTo>
                    <a:lnTo>
                      <a:pt x="52" y="1034"/>
                    </a:lnTo>
                    <a:lnTo>
                      <a:pt x="4190" y="42"/>
                    </a:lnTo>
                    <a:lnTo>
                      <a:pt x="41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34"/>
              <p:cNvSpPr/>
              <p:nvPr/>
            </p:nvSpPr>
            <p:spPr>
              <a:xfrm>
                <a:off x="2924000" y="4755500"/>
                <a:ext cx="895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891" extrusionOk="0">
                    <a:moveTo>
                      <a:pt x="3551" y="1"/>
                    </a:moveTo>
                    <a:lnTo>
                      <a:pt x="1" y="856"/>
                    </a:lnTo>
                    <a:lnTo>
                      <a:pt x="49" y="890"/>
                    </a:lnTo>
                    <a:lnTo>
                      <a:pt x="3580" y="36"/>
                    </a:lnTo>
                    <a:lnTo>
                      <a:pt x="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" name="Google Shape;483;p34"/>
              <p:cNvSpPr/>
              <p:nvPr/>
            </p:nvSpPr>
            <p:spPr>
              <a:xfrm>
                <a:off x="2956925" y="4781575"/>
                <a:ext cx="757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764" extrusionOk="0">
                    <a:moveTo>
                      <a:pt x="3003" y="1"/>
                    </a:moveTo>
                    <a:lnTo>
                      <a:pt x="0" y="733"/>
                    </a:lnTo>
                    <a:lnTo>
                      <a:pt x="52" y="764"/>
                    </a:lnTo>
                    <a:lnTo>
                      <a:pt x="3029" y="37"/>
                    </a:lnTo>
                    <a:lnTo>
                      <a:pt x="30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" name="Google Shape;484;p34"/>
              <p:cNvSpPr/>
              <p:nvPr/>
            </p:nvSpPr>
            <p:spPr>
              <a:xfrm>
                <a:off x="2993100" y="4810250"/>
                <a:ext cx="6077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627" extrusionOk="0">
                    <a:moveTo>
                      <a:pt x="2393" y="0"/>
                    </a:moveTo>
                    <a:lnTo>
                      <a:pt x="0" y="590"/>
                    </a:lnTo>
                    <a:lnTo>
                      <a:pt x="54" y="627"/>
                    </a:lnTo>
                    <a:lnTo>
                      <a:pt x="2430" y="43"/>
                    </a:lnTo>
                    <a:lnTo>
                      <a:pt x="23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34"/>
              <p:cNvSpPr/>
              <p:nvPr/>
            </p:nvSpPr>
            <p:spPr>
              <a:xfrm>
                <a:off x="3029275" y="4839000"/>
                <a:ext cx="4555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478" extrusionOk="0">
                    <a:moveTo>
                      <a:pt x="1795" y="1"/>
                    </a:moveTo>
                    <a:lnTo>
                      <a:pt x="0" y="443"/>
                    </a:lnTo>
                    <a:lnTo>
                      <a:pt x="49" y="478"/>
                    </a:lnTo>
                    <a:lnTo>
                      <a:pt x="1822" y="35"/>
                    </a:lnTo>
                    <a:lnTo>
                      <a:pt x="1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" name="Google Shape;486;p34"/>
              <p:cNvSpPr/>
              <p:nvPr/>
            </p:nvSpPr>
            <p:spPr>
              <a:xfrm>
                <a:off x="3068450" y="4870100"/>
                <a:ext cx="2940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319" extrusionOk="0">
                    <a:moveTo>
                      <a:pt x="1145" y="0"/>
                    </a:moveTo>
                    <a:lnTo>
                      <a:pt x="1" y="288"/>
                    </a:lnTo>
                    <a:lnTo>
                      <a:pt x="52" y="319"/>
                    </a:lnTo>
                    <a:lnTo>
                      <a:pt x="1175" y="44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" name="Google Shape;487;p34"/>
              <p:cNvSpPr/>
              <p:nvPr/>
            </p:nvSpPr>
            <p:spPr>
              <a:xfrm>
                <a:off x="3104400" y="4898800"/>
                <a:ext cx="144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67" extrusionOk="0">
                    <a:moveTo>
                      <a:pt x="544" y="0"/>
                    </a:moveTo>
                    <a:lnTo>
                      <a:pt x="1" y="136"/>
                    </a:lnTo>
                    <a:lnTo>
                      <a:pt x="50" y="167"/>
                    </a:lnTo>
                    <a:lnTo>
                      <a:pt x="576" y="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34"/>
              <p:cNvSpPr/>
              <p:nvPr/>
            </p:nvSpPr>
            <p:spPr>
              <a:xfrm>
                <a:off x="2603000" y="4554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3925" cap="flat" cmpd="sng">
                <a:solidFill>
                  <a:srgbClr val="000000"/>
                </a:solidFill>
                <a:prstDash val="solid"/>
                <a:miter lim="127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" name="Google Shape;489;p34"/>
              <p:cNvSpPr/>
              <p:nvPr/>
            </p:nvSpPr>
            <p:spPr>
              <a:xfrm>
                <a:off x="2498475" y="4598225"/>
                <a:ext cx="641200" cy="329875"/>
              </a:xfrm>
              <a:custGeom>
                <a:avLst/>
                <a:gdLst/>
                <a:ahLst/>
                <a:cxnLst/>
                <a:rect l="l" t="t" r="r" b="b"/>
                <a:pathLst>
                  <a:path w="25648" h="13195" extrusionOk="0">
                    <a:moveTo>
                      <a:pt x="1338" y="0"/>
                    </a:moveTo>
                    <a:lnTo>
                      <a:pt x="1" y="8515"/>
                    </a:lnTo>
                    <a:lnTo>
                      <a:pt x="875" y="8671"/>
                    </a:lnTo>
                    <a:lnTo>
                      <a:pt x="925" y="8682"/>
                    </a:lnTo>
                    <a:lnTo>
                      <a:pt x="1891" y="8856"/>
                    </a:lnTo>
                    <a:lnTo>
                      <a:pt x="1935" y="8867"/>
                    </a:lnTo>
                    <a:lnTo>
                      <a:pt x="2901" y="9041"/>
                    </a:lnTo>
                    <a:lnTo>
                      <a:pt x="2939" y="9051"/>
                    </a:lnTo>
                    <a:lnTo>
                      <a:pt x="3818" y="9210"/>
                    </a:lnTo>
                    <a:lnTo>
                      <a:pt x="3861" y="9220"/>
                    </a:lnTo>
                    <a:lnTo>
                      <a:pt x="4830" y="9395"/>
                    </a:lnTo>
                    <a:lnTo>
                      <a:pt x="4872" y="9404"/>
                    </a:lnTo>
                    <a:lnTo>
                      <a:pt x="5840" y="9578"/>
                    </a:lnTo>
                    <a:lnTo>
                      <a:pt x="5882" y="9590"/>
                    </a:lnTo>
                    <a:lnTo>
                      <a:pt x="6850" y="9763"/>
                    </a:lnTo>
                    <a:lnTo>
                      <a:pt x="6894" y="9769"/>
                    </a:lnTo>
                    <a:lnTo>
                      <a:pt x="7861" y="9947"/>
                    </a:lnTo>
                    <a:lnTo>
                      <a:pt x="7905" y="9954"/>
                    </a:lnTo>
                    <a:lnTo>
                      <a:pt x="8870" y="10133"/>
                    </a:lnTo>
                    <a:lnTo>
                      <a:pt x="8920" y="10139"/>
                    </a:lnTo>
                    <a:lnTo>
                      <a:pt x="9792" y="10303"/>
                    </a:lnTo>
                    <a:lnTo>
                      <a:pt x="9837" y="10307"/>
                    </a:lnTo>
                    <a:lnTo>
                      <a:pt x="10803" y="10488"/>
                    </a:lnTo>
                    <a:lnTo>
                      <a:pt x="10848" y="10492"/>
                    </a:lnTo>
                    <a:lnTo>
                      <a:pt x="11813" y="10671"/>
                    </a:lnTo>
                    <a:lnTo>
                      <a:pt x="11858" y="10676"/>
                    </a:lnTo>
                    <a:lnTo>
                      <a:pt x="12911" y="10873"/>
                    </a:lnTo>
                    <a:lnTo>
                      <a:pt x="12962" y="10879"/>
                    </a:lnTo>
                    <a:lnTo>
                      <a:pt x="13925" y="11052"/>
                    </a:lnTo>
                    <a:lnTo>
                      <a:pt x="13972" y="11063"/>
                    </a:lnTo>
                    <a:lnTo>
                      <a:pt x="14933" y="11237"/>
                    </a:lnTo>
                    <a:lnTo>
                      <a:pt x="14982" y="11249"/>
                    </a:lnTo>
                    <a:lnTo>
                      <a:pt x="15856" y="11405"/>
                    </a:lnTo>
                    <a:lnTo>
                      <a:pt x="15900" y="11416"/>
                    </a:lnTo>
                    <a:lnTo>
                      <a:pt x="16867" y="11590"/>
                    </a:lnTo>
                    <a:lnTo>
                      <a:pt x="16911" y="11602"/>
                    </a:lnTo>
                    <a:lnTo>
                      <a:pt x="17877" y="11775"/>
                    </a:lnTo>
                    <a:lnTo>
                      <a:pt x="17920" y="11786"/>
                    </a:lnTo>
                    <a:lnTo>
                      <a:pt x="18887" y="11959"/>
                    </a:lnTo>
                    <a:lnTo>
                      <a:pt x="18930" y="11971"/>
                    </a:lnTo>
                    <a:lnTo>
                      <a:pt x="19898" y="12145"/>
                    </a:lnTo>
                    <a:lnTo>
                      <a:pt x="19943" y="12150"/>
                    </a:lnTo>
                    <a:lnTo>
                      <a:pt x="20908" y="12330"/>
                    </a:lnTo>
                    <a:lnTo>
                      <a:pt x="20958" y="12337"/>
                    </a:lnTo>
                    <a:lnTo>
                      <a:pt x="21831" y="12498"/>
                    </a:lnTo>
                    <a:lnTo>
                      <a:pt x="21875" y="12504"/>
                    </a:lnTo>
                    <a:lnTo>
                      <a:pt x="22842" y="12683"/>
                    </a:lnTo>
                    <a:lnTo>
                      <a:pt x="22886" y="12688"/>
                    </a:lnTo>
                    <a:lnTo>
                      <a:pt x="23852" y="12868"/>
                    </a:lnTo>
                    <a:lnTo>
                      <a:pt x="23896" y="12873"/>
                    </a:lnTo>
                    <a:lnTo>
                      <a:pt x="25648" y="13194"/>
                    </a:lnTo>
                    <a:lnTo>
                      <a:pt x="25571" y="13084"/>
                    </a:lnTo>
                    <a:lnTo>
                      <a:pt x="24005" y="12241"/>
                    </a:lnTo>
                    <a:lnTo>
                      <a:pt x="23965" y="12218"/>
                    </a:lnTo>
                    <a:lnTo>
                      <a:pt x="23059" y="11726"/>
                    </a:lnTo>
                    <a:lnTo>
                      <a:pt x="23013" y="11704"/>
                    </a:lnTo>
                    <a:lnTo>
                      <a:pt x="22107" y="11212"/>
                    </a:lnTo>
                    <a:lnTo>
                      <a:pt x="22065" y="11191"/>
                    </a:lnTo>
                    <a:lnTo>
                      <a:pt x="21239" y="10746"/>
                    </a:lnTo>
                    <a:lnTo>
                      <a:pt x="21194" y="10718"/>
                    </a:lnTo>
                    <a:lnTo>
                      <a:pt x="20287" y="10233"/>
                    </a:lnTo>
                    <a:lnTo>
                      <a:pt x="20247" y="10210"/>
                    </a:lnTo>
                    <a:lnTo>
                      <a:pt x="19334" y="9717"/>
                    </a:lnTo>
                    <a:lnTo>
                      <a:pt x="19295" y="9696"/>
                    </a:lnTo>
                    <a:lnTo>
                      <a:pt x="18387" y="9204"/>
                    </a:lnTo>
                    <a:lnTo>
                      <a:pt x="18342" y="9181"/>
                    </a:lnTo>
                    <a:lnTo>
                      <a:pt x="17430" y="8687"/>
                    </a:lnTo>
                    <a:lnTo>
                      <a:pt x="17390" y="8667"/>
                    </a:lnTo>
                    <a:lnTo>
                      <a:pt x="16482" y="8175"/>
                    </a:lnTo>
                    <a:lnTo>
                      <a:pt x="16443" y="8153"/>
                    </a:lnTo>
                    <a:lnTo>
                      <a:pt x="15616" y="7709"/>
                    </a:lnTo>
                    <a:lnTo>
                      <a:pt x="15575" y="7686"/>
                    </a:lnTo>
                    <a:lnTo>
                      <a:pt x="14664" y="7194"/>
                    </a:lnTo>
                    <a:lnTo>
                      <a:pt x="14617" y="7171"/>
                    </a:lnTo>
                    <a:lnTo>
                      <a:pt x="13711" y="6679"/>
                    </a:lnTo>
                    <a:lnTo>
                      <a:pt x="13670" y="6657"/>
                    </a:lnTo>
                    <a:lnTo>
                      <a:pt x="12672" y="6120"/>
                    </a:lnTo>
                    <a:lnTo>
                      <a:pt x="12631" y="6099"/>
                    </a:lnTo>
                    <a:lnTo>
                      <a:pt x="11726" y="5607"/>
                    </a:lnTo>
                    <a:lnTo>
                      <a:pt x="11679" y="5584"/>
                    </a:lnTo>
                    <a:lnTo>
                      <a:pt x="10774" y="5091"/>
                    </a:lnTo>
                    <a:lnTo>
                      <a:pt x="10732" y="5071"/>
                    </a:lnTo>
                    <a:lnTo>
                      <a:pt x="13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0" name="Google Shape;490;p34"/>
              <p:cNvSpPr/>
              <p:nvPr/>
            </p:nvSpPr>
            <p:spPr>
              <a:xfrm>
                <a:off x="2520350" y="4674850"/>
                <a:ext cx="26275" cy="1404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5617" extrusionOk="0">
                    <a:moveTo>
                      <a:pt x="1009" y="0"/>
                    </a:moveTo>
                    <a:lnTo>
                      <a:pt x="0" y="5606"/>
                    </a:lnTo>
                    <a:lnTo>
                      <a:pt x="50" y="5617"/>
                    </a:lnTo>
                    <a:lnTo>
                      <a:pt x="1051" y="12"/>
                    </a:lnTo>
                    <a:lnTo>
                      <a:pt x="1009" y="0"/>
                    </a:lnTo>
                    <a:close/>
                  </a:path>
                </a:pathLst>
              </a:custGeom>
              <a:solidFill>
                <a:srgbClr val="5FB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34"/>
              <p:cNvSpPr/>
              <p:nvPr/>
            </p:nvSpPr>
            <p:spPr>
              <a:xfrm>
                <a:off x="2545750" y="4680400"/>
                <a:ext cx="26100" cy="13952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5581" extrusionOk="0">
                    <a:moveTo>
                      <a:pt x="993" y="1"/>
                    </a:moveTo>
                    <a:lnTo>
                      <a:pt x="0" y="5569"/>
                    </a:lnTo>
                    <a:lnTo>
                      <a:pt x="44" y="5580"/>
                    </a:lnTo>
                    <a:lnTo>
                      <a:pt x="1043" y="7"/>
                    </a:lnTo>
                    <a:lnTo>
                      <a:pt x="9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" name="Google Shape;492;p34"/>
              <p:cNvSpPr/>
              <p:nvPr/>
            </p:nvSpPr>
            <p:spPr>
              <a:xfrm>
                <a:off x="2571000" y="4685875"/>
                <a:ext cx="25875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5546" extrusionOk="0">
                    <a:moveTo>
                      <a:pt x="991" y="0"/>
                    </a:moveTo>
                    <a:lnTo>
                      <a:pt x="0" y="5535"/>
                    </a:lnTo>
                    <a:lnTo>
                      <a:pt x="38" y="5545"/>
                    </a:lnTo>
                    <a:lnTo>
                      <a:pt x="1034" y="12"/>
                    </a:lnTo>
                    <a:lnTo>
                      <a:pt x="9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" name="Google Shape;493;p34"/>
              <p:cNvSpPr/>
              <p:nvPr/>
            </p:nvSpPr>
            <p:spPr>
              <a:xfrm>
                <a:off x="2593900" y="4690900"/>
                <a:ext cx="25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5514" extrusionOk="0">
                    <a:moveTo>
                      <a:pt x="984" y="0"/>
                    </a:moveTo>
                    <a:lnTo>
                      <a:pt x="1" y="5503"/>
                    </a:lnTo>
                    <a:lnTo>
                      <a:pt x="44" y="5513"/>
                    </a:lnTo>
                    <a:lnTo>
                      <a:pt x="1033" y="1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" name="Google Shape;494;p34"/>
              <p:cNvSpPr/>
              <p:nvPr/>
            </p:nvSpPr>
            <p:spPr>
              <a:xfrm>
                <a:off x="2619200" y="4696525"/>
                <a:ext cx="25525" cy="136825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5473" extrusionOk="0">
                    <a:moveTo>
                      <a:pt x="979" y="0"/>
                    </a:moveTo>
                    <a:lnTo>
                      <a:pt x="1" y="5463"/>
                    </a:lnTo>
                    <a:lnTo>
                      <a:pt x="43" y="5472"/>
                    </a:lnTo>
                    <a:lnTo>
                      <a:pt x="1021" y="9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" name="Google Shape;495;p34"/>
              <p:cNvSpPr/>
              <p:nvPr/>
            </p:nvSpPr>
            <p:spPr>
              <a:xfrm>
                <a:off x="2644450" y="4702075"/>
                <a:ext cx="25500" cy="135900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5436" extrusionOk="0">
                    <a:moveTo>
                      <a:pt x="970" y="0"/>
                    </a:moveTo>
                    <a:lnTo>
                      <a:pt x="1" y="5424"/>
                    </a:lnTo>
                    <a:lnTo>
                      <a:pt x="43" y="5436"/>
                    </a:lnTo>
                    <a:lnTo>
                      <a:pt x="1020" y="7"/>
                    </a:lnTo>
                    <a:lnTo>
                      <a:pt x="9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" name="Google Shape;496;p34"/>
              <p:cNvSpPr/>
              <p:nvPr/>
            </p:nvSpPr>
            <p:spPr>
              <a:xfrm>
                <a:off x="2669700" y="4707550"/>
                <a:ext cx="25300" cy="134900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5396" extrusionOk="0">
                    <a:moveTo>
                      <a:pt x="968" y="0"/>
                    </a:moveTo>
                    <a:lnTo>
                      <a:pt x="1" y="5390"/>
                    </a:lnTo>
                    <a:lnTo>
                      <a:pt x="45" y="5396"/>
                    </a:lnTo>
                    <a:lnTo>
                      <a:pt x="1012" y="9"/>
                    </a:lnTo>
                    <a:lnTo>
                      <a:pt x="9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" name="Google Shape;497;p34"/>
              <p:cNvSpPr/>
              <p:nvPr/>
            </p:nvSpPr>
            <p:spPr>
              <a:xfrm>
                <a:off x="2694975" y="4713125"/>
                <a:ext cx="25175" cy="133950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5358" extrusionOk="0">
                    <a:moveTo>
                      <a:pt x="962" y="1"/>
                    </a:moveTo>
                    <a:lnTo>
                      <a:pt x="1" y="5351"/>
                    </a:lnTo>
                    <a:lnTo>
                      <a:pt x="45" y="5358"/>
                    </a:lnTo>
                    <a:lnTo>
                      <a:pt x="1007" y="12"/>
                    </a:lnTo>
                    <a:lnTo>
                      <a:pt x="9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" name="Google Shape;498;p34"/>
              <p:cNvSpPr/>
              <p:nvPr/>
            </p:nvSpPr>
            <p:spPr>
              <a:xfrm>
                <a:off x="2720225" y="4718700"/>
                <a:ext cx="24975" cy="13302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321" extrusionOk="0">
                    <a:moveTo>
                      <a:pt x="954" y="0"/>
                    </a:moveTo>
                    <a:lnTo>
                      <a:pt x="0" y="5314"/>
                    </a:lnTo>
                    <a:lnTo>
                      <a:pt x="50" y="5320"/>
                    </a:lnTo>
                    <a:lnTo>
                      <a:pt x="999" y="4"/>
                    </a:lnTo>
                    <a:lnTo>
                      <a:pt x="9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" name="Google Shape;499;p34"/>
              <p:cNvSpPr/>
              <p:nvPr/>
            </p:nvSpPr>
            <p:spPr>
              <a:xfrm>
                <a:off x="2743275" y="4723700"/>
                <a:ext cx="24775" cy="132200"/>
              </a:xfrm>
              <a:custGeom>
                <a:avLst/>
                <a:gdLst/>
                <a:ahLst/>
                <a:cxnLst/>
                <a:rect l="l" t="t" r="r" b="b"/>
                <a:pathLst>
                  <a:path w="991" h="5288" extrusionOk="0">
                    <a:moveTo>
                      <a:pt x="946" y="1"/>
                    </a:moveTo>
                    <a:lnTo>
                      <a:pt x="940" y="52"/>
                    </a:lnTo>
                    <a:lnTo>
                      <a:pt x="0" y="5284"/>
                    </a:lnTo>
                    <a:lnTo>
                      <a:pt x="45" y="5288"/>
                    </a:lnTo>
                    <a:lnTo>
                      <a:pt x="982" y="72"/>
                    </a:lnTo>
                    <a:lnTo>
                      <a:pt x="991" y="7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" name="Google Shape;500;p34"/>
              <p:cNvSpPr/>
              <p:nvPr/>
            </p:nvSpPr>
            <p:spPr>
              <a:xfrm>
                <a:off x="2768550" y="4737800"/>
                <a:ext cx="23100" cy="122725"/>
              </a:xfrm>
              <a:custGeom>
                <a:avLst/>
                <a:gdLst/>
                <a:ahLst/>
                <a:cxnLst/>
                <a:rect l="l" t="t" r="r" b="b"/>
                <a:pathLst>
                  <a:path w="924" h="4909" extrusionOk="0">
                    <a:moveTo>
                      <a:pt x="876" y="1"/>
                    </a:moveTo>
                    <a:lnTo>
                      <a:pt x="0" y="4905"/>
                    </a:lnTo>
                    <a:lnTo>
                      <a:pt x="45" y="4909"/>
                    </a:lnTo>
                    <a:lnTo>
                      <a:pt x="923" y="24"/>
                    </a:lnTo>
                    <a:lnTo>
                      <a:pt x="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" name="Google Shape;501;p34"/>
              <p:cNvSpPr/>
              <p:nvPr/>
            </p:nvSpPr>
            <p:spPr>
              <a:xfrm>
                <a:off x="2793800" y="4750675"/>
                <a:ext cx="21475" cy="114475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579" extrusionOk="0">
                    <a:moveTo>
                      <a:pt x="818" y="1"/>
                    </a:moveTo>
                    <a:lnTo>
                      <a:pt x="0" y="4573"/>
                    </a:lnTo>
                    <a:lnTo>
                      <a:pt x="45" y="4578"/>
                    </a:lnTo>
                    <a:lnTo>
                      <a:pt x="859" y="22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" name="Google Shape;502;p34"/>
              <p:cNvSpPr/>
              <p:nvPr/>
            </p:nvSpPr>
            <p:spPr>
              <a:xfrm>
                <a:off x="2821250" y="4764650"/>
                <a:ext cx="20025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4223" extrusionOk="0">
                    <a:moveTo>
                      <a:pt x="759" y="0"/>
                    </a:moveTo>
                    <a:lnTo>
                      <a:pt x="0" y="4216"/>
                    </a:lnTo>
                    <a:lnTo>
                      <a:pt x="51" y="4222"/>
                    </a:lnTo>
                    <a:lnTo>
                      <a:pt x="800" y="22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" name="Google Shape;503;p34"/>
              <p:cNvSpPr/>
              <p:nvPr/>
            </p:nvSpPr>
            <p:spPr>
              <a:xfrm>
                <a:off x="2846575" y="4777500"/>
                <a:ext cx="18500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3893" extrusionOk="0">
                    <a:moveTo>
                      <a:pt x="693" y="0"/>
                    </a:moveTo>
                    <a:lnTo>
                      <a:pt x="1" y="3881"/>
                    </a:lnTo>
                    <a:lnTo>
                      <a:pt x="48" y="3892"/>
                    </a:lnTo>
                    <a:lnTo>
                      <a:pt x="740" y="23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" name="Google Shape;504;p34"/>
              <p:cNvSpPr/>
              <p:nvPr/>
            </p:nvSpPr>
            <p:spPr>
              <a:xfrm>
                <a:off x="2871800" y="4790375"/>
                <a:ext cx="170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3563" extrusionOk="0">
                    <a:moveTo>
                      <a:pt x="642" y="0"/>
                    </a:moveTo>
                    <a:lnTo>
                      <a:pt x="0" y="3551"/>
                    </a:lnTo>
                    <a:lnTo>
                      <a:pt x="49" y="3563"/>
                    </a:lnTo>
                    <a:lnTo>
                      <a:pt x="683" y="23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" name="Google Shape;505;p34"/>
              <p:cNvSpPr/>
              <p:nvPr/>
            </p:nvSpPr>
            <p:spPr>
              <a:xfrm>
                <a:off x="2894875" y="4802025"/>
                <a:ext cx="15675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3265" extrusionOk="0">
                    <a:moveTo>
                      <a:pt x="587" y="1"/>
                    </a:moveTo>
                    <a:lnTo>
                      <a:pt x="0" y="3253"/>
                    </a:lnTo>
                    <a:lnTo>
                      <a:pt x="44" y="3264"/>
                    </a:lnTo>
                    <a:lnTo>
                      <a:pt x="626" y="23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" name="Google Shape;506;p34"/>
              <p:cNvSpPr/>
              <p:nvPr/>
            </p:nvSpPr>
            <p:spPr>
              <a:xfrm>
                <a:off x="2920150" y="4814875"/>
                <a:ext cx="140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2936" extrusionOk="0">
                    <a:moveTo>
                      <a:pt x="523" y="1"/>
                    </a:moveTo>
                    <a:lnTo>
                      <a:pt x="0" y="2924"/>
                    </a:lnTo>
                    <a:lnTo>
                      <a:pt x="44" y="2936"/>
                    </a:lnTo>
                    <a:lnTo>
                      <a:pt x="563" y="21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" name="Google Shape;507;p34"/>
              <p:cNvSpPr/>
              <p:nvPr/>
            </p:nvSpPr>
            <p:spPr>
              <a:xfrm>
                <a:off x="2945400" y="4827725"/>
                <a:ext cx="127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606" extrusionOk="0">
                    <a:moveTo>
                      <a:pt x="465" y="1"/>
                    </a:moveTo>
                    <a:lnTo>
                      <a:pt x="0" y="2595"/>
                    </a:lnTo>
                    <a:lnTo>
                      <a:pt x="43" y="2606"/>
                    </a:lnTo>
                    <a:lnTo>
                      <a:pt x="510" y="24"/>
                    </a:lnTo>
                    <a:lnTo>
                      <a:pt x="4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34"/>
              <p:cNvSpPr/>
              <p:nvPr/>
            </p:nvSpPr>
            <p:spPr>
              <a:xfrm>
                <a:off x="2970625" y="4840600"/>
                <a:ext cx="112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2276" extrusionOk="0">
                    <a:moveTo>
                      <a:pt x="409" y="1"/>
                    </a:moveTo>
                    <a:lnTo>
                      <a:pt x="1" y="2264"/>
                    </a:lnTo>
                    <a:lnTo>
                      <a:pt x="44" y="2276"/>
                    </a:lnTo>
                    <a:lnTo>
                      <a:pt x="448" y="22"/>
                    </a:ln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" name="Google Shape;509;p34"/>
              <p:cNvSpPr/>
              <p:nvPr/>
            </p:nvSpPr>
            <p:spPr>
              <a:xfrm>
                <a:off x="2995900" y="4853450"/>
                <a:ext cx="97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941" extrusionOk="0">
                    <a:moveTo>
                      <a:pt x="350" y="1"/>
                    </a:moveTo>
                    <a:lnTo>
                      <a:pt x="1" y="1936"/>
                    </a:lnTo>
                    <a:lnTo>
                      <a:pt x="46" y="1941"/>
                    </a:lnTo>
                    <a:lnTo>
                      <a:pt x="390" y="24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" name="Google Shape;510;p34"/>
              <p:cNvSpPr/>
              <p:nvPr/>
            </p:nvSpPr>
            <p:spPr>
              <a:xfrm>
                <a:off x="3021150" y="4866175"/>
                <a:ext cx="830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619" extrusionOk="0">
                    <a:moveTo>
                      <a:pt x="287" y="0"/>
                    </a:moveTo>
                    <a:lnTo>
                      <a:pt x="1" y="1612"/>
                    </a:lnTo>
                    <a:lnTo>
                      <a:pt x="51" y="1619"/>
                    </a:lnTo>
                    <a:lnTo>
                      <a:pt x="332" y="2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34"/>
              <p:cNvSpPr/>
              <p:nvPr/>
            </p:nvSpPr>
            <p:spPr>
              <a:xfrm>
                <a:off x="3044225" y="4878000"/>
                <a:ext cx="6925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313" extrusionOk="0">
                    <a:moveTo>
                      <a:pt x="235" y="0"/>
                    </a:moveTo>
                    <a:lnTo>
                      <a:pt x="1" y="1307"/>
                    </a:lnTo>
                    <a:lnTo>
                      <a:pt x="45" y="1313"/>
                    </a:lnTo>
                    <a:lnTo>
                      <a:pt x="277" y="21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" name="Google Shape;512;p34"/>
              <p:cNvSpPr/>
              <p:nvPr/>
            </p:nvSpPr>
            <p:spPr>
              <a:xfrm>
                <a:off x="3069500" y="4890800"/>
                <a:ext cx="5475" cy="246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986" extrusionOk="0">
                    <a:moveTo>
                      <a:pt x="172" y="1"/>
                    </a:moveTo>
                    <a:lnTo>
                      <a:pt x="1" y="980"/>
                    </a:lnTo>
                    <a:lnTo>
                      <a:pt x="45" y="985"/>
                    </a:lnTo>
                    <a:lnTo>
                      <a:pt x="218" y="23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34"/>
              <p:cNvSpPr/>
              <p:nvPr/>
            </p:nvSpPr>
            <p:spPr>
              <a:xfrm>
                <a:off x="3094750" y="4903650"/>
                <a:ext cx="385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657" extrusionOk="0">
                    <a:moveTo>
                      <a:pt x="114" y="1"/>
                    </a:moveTo>
                    <a:lnTo>
                      <a:pt x="1" y="651"/>
                    </a:lnTo>
                    <a:lnTo>
                      <a:pt x="45" y="656"/>
                    </a:lnTo>
                    <a:lnTo>
                      <a:pt x="154" y="24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34"/>
              <p:cNvSpPr/>
              <p:nvPr/>
            </p:nvSpPr>
            <p:spPr>
              <a:xfrm>
                <a:off x="2280025" y="4568750"/>
                <a:ext cx="857725" cy="356600"/>
              </a:xfrm>
              <a:custGeom>
                <a:avLst/>
                <a:gdLst/>
                <a:ahLst/>
                <a:cxnLst/>
                <a:rect l="l" t="t" r="r" b="b"/>
                <a:pathLst>
                  <a:path w="34309" h="14264" extrusionOk="0">
                    <a:moveTo>
                      <a:pt x="10910" y="1"/>
                    </a:moveTo>
                    <a:lnTo>
                      <a:pt x="1" y="2889"/>
                    </a:lnTo>
                    <a:lnTo>
                      <a:pt x="796" y="3154"/>
                    </a:lnTo>
                    <a:lnTo>
                      <a:pt x="876" y="3180"/>
                    </a:lnTo>
                    <a:lnTo>
                      <a:pt x="3210" y="3953"/>
                    </a:lnTo>
                    <a:lnTo>
                      <a:pt x="3295" y="3985"/>
                    </a:lnTo>
                    <a:lnTo>
                      <a:pt x="3300" y="3986"/>
                    </a:lnTo>
                    <a:lnTo>
                      <a:pt x="5396" y="4678"/>
                    </a:lnTo>
                    <a:lnTo>
                      <a:pt x="5487" y="4707"/>
                    </a:lnTo>
                    <a:lnTo>
                      <a:pt x="7790" y="5471"/>
                    </a:lnTo>
                    <a:lnTo>
                      <a:pt x="7881" y="5501"/>
                    </a:lnTo>
                    <a:lnTo>
                      <a:pt x="10177" y="6264"/>
                    </a:lnTo>
                    <a:lnTo>
                      <a:pt x="10257" y="6290"/>
                    </a:lnTo>
                    <a:lnTo>
                      <a:pt x="12760" y="7123"/>
                    </a:lnTo>
                    <a:lnTo>
                      <a:pt x="12852" y="7150"/>
                    </a:lnTo>
                    <a:lnTo>
                      <a:pt x="15122" y="7903"/>
                    </a:lnTo>
                    <a:lnTo>
                      <a:pt x="15202" y="7928"/>
                    </a:lnTo>
                    <a:lnTo>
                      <a:pt x="17463" y="8677"/>
                    </a:lnTo>
                    <a:lnTo>
                      <a:pt x="17543" y="8703"/>
                    </a:lnTo>
                    <a:lnTo>
                      <a:pt x="19591" y="9383"/>
                    </a:lnTo>
                    <a:lnTo>
                      <a:pt x="19672" y="9409"/>
                    </a:lnTo>
                    <a:lnTo>
                      <a:pt x="21903" y="10152"/>
                    </a:lnTo>
                    <a:lnTo>
                      <a:pt x="21999" y="10181"/>
                    </a:lnTo>
                    <a:lnTo>
                      <a:pt x="24222" y="10921"/>
                    </a:lnTo>
                    <a:lnTo>
                      <a:pt x="24301" y="10946"/>
                    </a:lnTo>
                    <a:lnTo>
                      <a:pt x="26520" y="11680"/>
                    </a:lnTo>
                    <a:lnTo>
                      <a:pt x="26606" y="11707"/>
                    </a:lnTo>
                    <a:lnTo>
                      <a:pt x="28807" y="12437"/>
                    </a:lnTo>
                    <a:lnTo>
                      <a:pt x="28892" y="12469"/>
                    </a:lnTo>
                    <a:lnTo>
                      <a:pt x="31083" y="13196"/>
                    </a:lnTo>
                    <a:lnTo>
                      <a:pt x="31167" y="13222"/>
                    </a:lnTo>
                    <a:lnTo>
                      <a:pt x="33140" y="13879"/>
                    </a:lnTo>
                    <a:lnTo>
                      <a:pt x="33226" y="13905"/>
                    </a:lnTo>
                    <a:lnTo>
                      <a:pt x="34309" y="14263"/>
                    </a:lnTo>
                    <a:lnTo>
                      <a:pt x="33576" y="13812"/>
                    </a:lnTo>
                    <a:lnTo>
                      <a:pt x="33521" y="13783"/>
                    </a:lnTo>
                    <a:lnTo>
                      <a:pt x="32177" y="12965"/>
                    </a:lnTo>
                    <a:lnTo>
                      <a:pt x="32123" y="12929"/>
                    </a:lnTo>
                    <a:lnTo>
                      <a:pt x="30642" y="12026"/>
                    </a:lnTo>
                    <a:lnTo>
                      <a:pt x="30581" y="11988"/>
                    </a:lnTo>
                    <a:lnTo>
                      <a:pt x="29094" y="11083"/>
                    </a:lnTo>
                    <a:lnTo>
                      <a:pt x="29039" y="11047"/>
                    </a:lnTo>
                    <a:lnTo>
                      <a:pt x="27540" y="10141"/>
                    </a:lnTo>
                    <a:lnTo>
                      <a:pt x="27492" y="10105"/>
                    </a:lnTo>
                    <a:lnTo>
                      <a:pt x="25989" y="9191"/>
                    </a:lnTo>
                    <a:lnTo>
                      <a:pt x="25930" y="9153"/>
                    </a:lnTo>
                    <a:lnTo>
                      <a:pt x="24427" y="8239"/>
                    </a:lnTo>
                    <a:lnTo>
                      <a:pt x="24372" y="8204"/>
                    </a:lnTo>
                    <a:lnTo>
                      <a:pt x="22999" y="7368"/>
                    </a:lnTo>
                    <a:lnTo>
                      <a:pt x="22950" y="7338"/>
                    </a:lnTo>
                    <a:lnTo>
                      <a:pt x="21432" y="6415"/>
                    </a:lnTo>
                    <a:lnTo>
                      <a:pt x="21378" y="6379"/>
                    </a:lnTo>
                    <a:lnTo>
                      <a:pt x="19859" y="5456"/>
                    </a:lnTo>
                    <a:lnTo>
                      <a:pt x="19801" y="5418"/>
                    </a:lnTo>
                    <a:lnTo>
                      <a:pt x="18134" y="4402"/>
                    </a:lnTo>
                    <a:lnTo>
                      <a:pt x="18078" y="4370"/>
                    </a:lnTo>
                    <a:lnTo>
                      <a:pt x="16546" y="3438"/>
                    </a:lnTo>
                    <a:lnTo>
                      <a:pt x="16491" y="3401"/>
                    </a:lnTo>
                    <a:lnTo>
                      <a:pt x="14959" y="2468"/>
                    </a:lnTo>
                    <a:lnTo>
                      <a:pt x="14899" y="2432"/>
                    </a:lnTo>
                    <a:lnTo>
                      <a:pt x="13505" y="1584"/>
                    </a:lnTo>
                    <a:lnTo>
                      <a:pt x="13446" y="1547"/>
                    </a:lnTo>
                    <a:lnTo>
                      <a:pt x="11904" y="606"/>
                    </a:lnTo>
                    <a:lnTo>
                      <a:pt x="11849" y="576"/>
                    </a:lnTo>
                    <a:lnTo>
                      <a:pt x="11844" y="575"/>
                    </a:lnTo>
                    <a:lnTo>
                      <a:pt x="109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34"/>
              <p:cNvSpPr/>
              <p:nvPr/>
            </p:nvSpPr>
            <p:spPr>
              <a:xfrm>
                <a:off x="2299900" y="4583100"/>
                <a:ext cx="27772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11109" h="2606" extrusionOk="0">
                    <a:moveTo>
                      <a:pt x="11049" y="1"/>
                    </a:moveTo>
                    <a:lnTo>
                      <a:pt x="1" y="2580"/>
                    </a:lnTo>
                    <a:lnTo>
                      <a:pt x="81" y="2606"/>
                    </a:lnTo>
                    <a:lnTo>
                      <a:pt x="11109" y="32"/>
                    </a:lnTo>
                    <a:lnTo>
                      <a:pt x="11054" y="2"/>
                    </a:lnTo>
                    <a:lnTo>
                      <a:pt x="110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34"/>
              <p:cNvSpPr/>
              <p:nvPr/>
            </p:nvSpPr>
            <p:spPr>
              <a:xfrm>
                <a:off x="2360275" y="4607425"/>
                <a:ext cx="257400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10296" h="2440" extrusionOk="0">
                    <a:moveTo>
                      <a:pt x="10236" y="0"/>
                    </a:moveTo>
                    <a:lnTo>
                      <a:pt x="0" y="2406"/>
                    </a:lnTo>
                    <a:lnTo>
                      <a:pt x="85" y="2438"/>
                    </a:lnTo>
                    <a:lnTo>
                      <a:pt x="90" y="2439"/>
                    </a:lnTo>
                    <a:lnTo>
                      <a:pt x="10295" y="37"/>
                    </a:lnTo>
                    <a:lnTo>
                      <a:pt x="102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34"/>
              <p:cNvSpPr/>
              <p:nvPr/>
            </p:nvSpPr>
            <p:spPr>
              <a:xfrm>
                <a:off x="2414925" y="4629525"/>
                <a:ext cx="239075" cy="5692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2277" extrusionOk="0">
                    <a:moveTo>
                      <a:pt x="9503" y="1"/>
                    </a:moveTo>
                    <a:lnTo>
                      <a:pt x="0" y="2247"/>
                    </a:lnTo>
                    <a:lnTo>
                      <a:pt x="91" y="2276"/>
                    </a:lnTo>
                    <a:lnTo>
                      <a:pt x="9563" y="37"/>
                    </a:lnTo>
                    <a:lnTo>
                      <a:pt x="95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" name="Google Shape;518;p34"/>
              <p:cNvSpPr/>
              <p:nvPr/>
            </p:nvSpPr>
            <p:spPr>
              <a:xfrm>
                <a:off x="2474775" y="4653750"/>
                <a:ext cx="218925" cy="52525"/>
              </a:xfrm>
              <a:custGeom>
                <a:avLst/>
                <a:gdLst/>
                <a:ahLst/>
                <a:cxnLst/>
                <a:rect l="l" t="t" r="r" b="b"/>
                <a:pathLst>
                  <a:path w="8757" h="2101" extrusionOk="0">
                    <a:moveTo>
                      <a:pt x="8701" y="1"/>
                    </a:moveTo>
                    <a:lnTo>
                      <a:pt x="0" y="2071"/>
                    </a:lnTo>
                    <a:lnTo>
                      <a:pt x="91" y="2101"/>
                    </a:lnTo>
                    <a:lnTo>
                      <a:pt x="8756" y="38"/>
                    </a:lnTo>
                    <a:lnTo>
                      <a:pt x="87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" name="Google Shape;519;p34"/>
              <p:cNvSpPr/>
              <p:nvPr/>
            </p:nvSpPr>
            <p:spPr>
              <a:xfrm>
                <a:off x="2534425" y="4677975"/>
                <a:ext cx="1989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1921" extrusionOk="0">
                    <a:moveTo>
                      <a:pt x="7902" y="1"/>
                    </a:moveTo>
                    <a:lnTo>
                      <a:pt x="1" y="1895"/>
                    </a:lnTo>
                    <a:lnTo>
                      <a:pt x="81" y="1921"/>
                    </a:lnTo>
                    <a:lnTo>
                      <a:pt x="7958" y="33"/>
                    </a:lnTo>
                    <a:lnTo>
                      <a:pt x="79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34"/>
              <p:cNvSpPr/>
              <p:nvPr/>
            </p:nvSpPr>
            <p:spPr>
              <a:xfrm>
                <a:off x="2599025" y="4704175"/>
                <a:ext cx="1775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1733" extrusionOk="0">
                    <a:moveTo>
                      <a:pt x="7041" y="1"/>
                    </a:moveTo>
                    <a:lnTo>
                      <a:pt x="0" y="1706"/>
                    </a:lnTo>
                    <a:lnTo>
                      <a:pt x="92" y="1733"/>
                    </a:lnTo>
                    <a:lnTo>
                      <a:pt x="7099" y="39"/>
                    </a:lnTo>
                    <a:lnTo>
                      <a:pt x="70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" name="Google Shape;521;p34"/>
              <p:cNvSpPr/>
              <p:nvPr/>
            </p:nvSpPr>
            <p:spPr>
              <a:xfrm>
                <a:off x="2658075" y="4728225"/>
                <a:ext cx="157750" cy="38750"/>
              </a:xfrm>
              <a:custGeom>
                <a:avLst/>
                <a:gdLst/>
                <a:ahLst/>
                <a:cxnLst/>
                <a:rect l="l" t="t" r="r" b="b"/>
                <a:pathLst>
                  <a:path w="6310" h="1550" extrusionOk="0">
                    <a:moveTo>
                      <a:pt x="6256" y="0"/>
                    </a:moveTo>
                    <a:lnTo>
                      <a:pt x="0" y="1524"/>
                    </a:lnTo>
                    <a:lnTo>
                      <a:pt x="80" y="1549"/>
                    </a:lnTo>
                    <a:lnTo>
                      <a:pt x="6310" y="36"/>
                    </a:lnTo>
                    <a:lnTo>
                      <a:pt x="62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34"/>
              <p:cNvSpPr/>
              <p:nvPr/>
            </p:nvSpPr>
            <p:spPr>
              <a:xfrm>
                <a:off x="2716575" y="4752175"/>
                <a:ext cx="138425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1366" extrusionOk="0">
                    <a:moveTo>
                      <a:pt x="5488" y="1"/>
                    </a:moveTo>
                    <a:lnTo>
                      <a:pt x="1" y="1340"/>
                    </a:lnTo>
                    <a:lnTo>
                      <a:pt x="81" y="1366"/>
                    </a:lnTo>
                    <a:lnTo>
                      <a:pt x="5537" y="31"/>
                    </a:lnTo>
                    <a:lnTo>
                      <a:pt x="54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34"/>
              <p:cNvSpPr/>
              <p:nvPr/>
            </p:nvSpPr>
            <p:spPr>
              <a:xfrm>
                <a:off x="2769800" y="4773850"/>
                <a:ext cx="120900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1205" extrusionOk="0">
                    <a:moveTo>
                      <a:pt x="4781" y="0"/>
                    </a:moveTo>
                    <a:lnTo>
                      <a:pt x="0" y="1179"/>
                    </a:lnTo>
                    <a:lnTo>
                      <a:pt x="81" y="1205"/>
                    </a:lnTo>
                    <a:lnTo>
                      <a:pt x="4836" y="3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" name="Google Shape;524;p34"/>
              <p:cNvSpPr/>
              <p:nvPr/>
            </p:nvSpPr>
            <p:spPr>
              <a:xfrm>
                <a:off x="2827600" y="4797550"/>
                <a:ext cx="1021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1029" extrusionOk="0">
                    <a:moveTo>
                      <a:pt x="4027" y="1"/>
                    </a:moveTo>
                    <a:lnTo>
                      <a:pt x="0" y="1000"/>
                    </a:lnTo>
                    <a:lnTo>
                      <a:pt x="96" y="1029"/>
                    </a:lnTo>
                    <a:lnTo>
                      <a:pt x="4086" y="39"/>
                    </a:lnTo>
                    <a:lnTo>
                      <a:pt x="40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" name="Google Shape;525;p34"/>
              <p:cNvSpPr/>
              <p:nvPr/>
            </p:nvSpPr>
            <p:spPr>
              <a:xfrm>
                <a:off x="2885575" y="4821375"/>
                <a:ext cx="82975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842" extrusionOk="0">
                    <a:moveTo>
                      <a:pt x="3270" y="0"/>
                    </a:moveTo>
                    <a:lnTo>
                      <a:pt x="0" y="816"/>
                    </a:lnTo>
                    <a:lnTo>
                      <a:pt x="79" y="841"/>
                    </a:lnTo>
                    <a:lnTo>
                      <a:pt x="3318" y="36"/>
                    </a:lnTo>
                    <a:lnTo>
                      <a:pt x="32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" name="Google Shape;526;p34"/>
              <p:cNvSpPr/>
              <p:nvPr/>
            </p:nvSpPr>
            <p:spPr>
              <a:xfrm>
                <a:off x="2943025" y="4844925"/>
                <a:ext cx="6435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660" extrusionOk="0">
                    <a:moveTo>
                      <a:pt x="2519" y="0"/>
                    </a:moveTo>
                    <a:lnTo>
                      <a:pt x="0" y="633"/>
                    </a:lnTo>
                    <a:lnTo>
                      <a:pt x="86" y="660"/>
                    </a:lnTo>
                    <a:lnTo>
                      <a:pt x="2574" y="36"/>
                    </a:lnTo>
                    <a:lnTo>
                      <a:pt x="25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34"/>
              <p:cNvSpPr/>
              <p:nvPr/>
            </p:nvSpPr>
            <p:spPr>
              <a:xfrm>
                <a:off x="3000200" y="4868450"/>
                <a:ext cx="4587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481" extrusionOk="0">
                    <a:moveTo>
                      <a:pt x="1774" y="0"/>
                    </a:moveTo>
                    <a:lnTo>
                      <a:pt x="0" y="449"/>
                    </a:lnTo>
                    <a:lnTo>
                      <a:pt x="85" y="481"/>
                    </a:lnTo>
                    <a:lnTo>
                      <a:pt x="1835" y="38"/>
                    </a:lnTo>
                    <a:lnTo>
                      <a:pt x="1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" name="Google Shape;528;p34"/>
              <p:cNvSpPr/>
              <p:nvPr/>
            </p:nvSpPr>
            <p:spPr>
              <a:xfrm>
                <a:off x="3057075" y="4891950"/>
                <a:ext cx="273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294" extrusionOk="0">
                    <a:moveTo>
                      <a:pt x="1041" y="1"/>
                    </a:moveTo>
                    <a:lnTo>
                      <a:pt x="1" y="268"/>
                    </a:lnTo>
                    <a:lnTo>
                      <a:pt x="85" y="294"/>
                    </a:lnTo>
                    <a:lnTo>
                      <a:pt x="1095" y="37"/>
                    </a:lnTo>
                    <a:lnTo>
                      <a:pt x="10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3108525" y="4913300"/>
                <a:ext cx="1092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124" extrusionOk="0">
                    <a:moveTo>
                      <a:pt x="381" y="1"/>
                    </a:moveTo>
                    <a:lnTo>
                      <a:pt x="0" y="97"/>
                    </a:lnTo>
                    <a:lnTo>
                      <a:pt x="86" y="123"/>
                    </a:lnTo>
                    <a:lnTo>
                      <a:pt x="436" y="3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0" name="Google Shape;530;p34"/>
            <p:cNvGrpSpPr/>
            <p:nvPr/>
          </p:nvGrpSpPr>
          <p:grpSpPr>
            <a:xfrm flipH="1">
              <a:off x="1240125" y="-1634550"/>
              <a:ext cx="1886300" cy="4512200"/>
              <a:chOff x="1126925" y="-113950"/>
              <a:chExt cx="1886300" cy="4512200"/>
            </a:xfrm>
          </p:grpSpPr>
          <p:sp>
            <p:nvSpPr>
              <p:cNvPr id="531" name="Google Shape;531;p34"/>
              <p:cNvSpPr/>
              <p:nvPr/>
            </p:nvSpPr>
            <p:spPr>
              <a:xfrm>
                <a:off x="1126925" y="3910250"/>
                <a:ext cx="1799600" cy="488000"/>
              </a:xfrm>
              <a:custGeom>
                <a:avLst/>
                <a:gdLst/>
                <a:ahLst/>
                <a:cxnLst/>
                <a:rect l="l" t="t" r="r" b="b"/>
                <a:pathLst>
                  <a:path w="71984" h="19520" extrusionOk="0">
                    <a:moveTo>
                      <a:pt x="17190" y="1"/>
                    </a:moveTo>
                    <a:cubicBezTo>
                      <a:pt x="12418" y="1"/>
                      <a:pt x="10539" y="4482"/>
                      <a:pt x="9962" y="8531"/>
                    </a:cubicBezTo>
                    <a:cubicBezTo>
                      <a:pt x="9300" y="8362"/>
                      <a:pt x="8672" y="8283"/>
                      <a:pt x="8078" y="8283"/>
                    </a:cubicBezTo>
                    <a:cubicBezTo>
                      <a:pt x="2577" y="8283"/>
                      <a:pt x="0" y="15025"/>
                      <a:pt x="129" y="18940"/>
                    </a:cubicBezTo>
                    <a:lnTo>
                      <a:pt x="71984" y="19520"/>
                    </a:lnTo>
                    <a:cubicBezTo>
                      <a:pt x="70667" y="18406"/>
                      <a:pt x="68571" y="17576"/>
                      <a:pt x="66588" y="17576"/>
                    </a:cubicBezTo>
                    <a:cubicBezTo>
                      <a:pt x="65740" y="17576"/>
                      <a:pt x="64912" y="17728"/>
                      <a:pt x="64176" y="18074"/>
                    </a:cubicBezTo>
                    <a:cubicBezTo>
                      <a:pt x="62194" y="14804"/>
                      <a:pt x="58855" y="12146"/>
                      <a:pt x="55320" y="12146"/>
                    </a:cubicBezTo>
                    <a:cubicBezTo>
                      <a:pt x="53697" y="12146"/>
                      <a:pt x="52034" y="12706"/>
                      <a:pt x="50441" y="14025"/>
                    </a:cubicBezTo>
                    <a:cubicBezTo>
                      <a:pt x="49814" y="12875"/>
                      <a:pt x="48731" y="11723"/>
                      <a:pt x="47468" y="11723"/>
                    </a:cubicBezTo>
                    <a:cubicBezTo>
                      <a:pt x="46987" y="11723"/>
                      <a:pt x="46479" y="11891"/>
                      <a:pt x="45960" y="12290"/>
                    </a:cubicBezTo>
                    <a:cubicBezTo>
                      <a:pt x="43935" y="7953"/>
                      <a:pt x="42056" y="6218"/>
                      <a:pt x="37574" y="4773"/>
                    </a:cubicBezTo>
                    <a:cubicBezTo>
                      <a:pt x="35983" y="4263"/>
                      <a:pt x="34419" y="3922"/>
                      <a:pt x="32920" y="3922"/>
                    </a:cubicBezTo>
                    <a:cubicBezTo>
                      <a:pt x="31016" y="3922"/>
                      <a:pt x="29217" y="4473"/>
                      <a:pt x="27599" y="5929"/>
                    </a:cubicBezTo>
                    <a:cubicBezTo>
                      <a:pt x="25575" y="1592"/>
                      <a:pt x="21817" y="1"/>
                      <a:pt x="17190" y="1"/>
                    </a:cubicBez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" name="Google Shape;532;p34"/>
              <p:cNvSpPr/>
              <p:nvPr/>
            </p:nvSpPr>
            <p:spPr>
              <a:xfrm>
                <a:off x="1213625" y="3816300"/>
                <a:ext cx="1799600" cy="487975"/>
              </a:xfrm>
              <a:custGeom>
                <a:avLst/>
                <a:gdLst/>
                <a:ahLst/>
                <a:cxnLst/>
                <a:rect l="l" t="t" r="r" b="b"/>
                <a:pathLst>
                  <a:path w="71984" h="19519" extrusionOk="0">
                    <a:moveTo>
                      <a:pt x="17190" y="1"/>
                    </a:moveTo>
                    <a:cubicBezTo>
                      <a:pt x="12420" y="1"/>
                      <a:pt x="10541" y="4482"/>
                      <a:pt x="9962" y="8531"/>
                    </a:cubicBezTo>
                    <a:cubicBezTo>
                      <a:pt x="9300" y="8362"/>
                      <a:pt x="8672" y="8283"/>
                      <a:pt x="8078" y="8283"/>
                    </a:cubicBezTo>
                    <a:cubicBezTo>
                      <a:pt x="2578" y="8283"/>
                      <a:pt x="0" y="15025"/>
                      <a:pt x="131" y="18939"/>
                    </a:cubicBezTo>
                    <a:lnTo>
                      <a:pt x="71983" y="19519"/>
                    </a:lnTo>
                    <a:cubicBezTo>
                      <a:pt x="70667" y="18405"/>
                      <a:pt x="68570" y="17574"/>
                      <a:pt x="66588" y="17574"/>
                    </a:cubicBezTo>
                    <a:cubicBezTo>
                      <a:pt x="65740" y="17574"/>
                      <a:pt x="64913" y="17726"/>
                      <a:pt x="64177" y="18073"/>
                    </a:cubicBezTo>
                    <a:cubicBezTo>
                      <a:pt x="62195" y="14803"/>
                      <a:pt x="58856" y="12144"/>
                      <a:pt x="55322" y="12144"/>
                    </a:cubicBezTo>
                    <a:cubicBezTo>
                      <a:pt x="53699" y="12144"/>
                      <a:pt x="52035" y="12705"/>
                      <a:pt x="50442" y="14025"/>
                    </a:cubicBezTo>
                    <a:cubicBezTo>
                      <a:pt x="49814" y="12875"/>
                      <a:pt x="48732" y="11723"/>
                      <a:pt x="47469" y="11723"/>
                    </a:cubicBezTo>
                    <a:cubicBezTo>
                      <a:pt x="46988" y="11723"/>
                      <a:pt x="46480" y="11891"/>
                      <a:pt x="45961" y="12290"/>
                    </a:cubicBezTo>
                    <a:cubicBezTo>
                      <a:pt x="43936" y="7953"/>
                      <a:pt x="42057" y="6218"/>
                      <a:pt x="37576" y="4773"/>
                    </a:cubicBezTo>
                    <a:cubicBezTo>
                      <a:pt x="35983" y="4263"/>
                      <a:pt x="34419" y="3922"/>
                      <a:pt x="32920" y="3922"/>
                    </a:cubicBezTo>
                    <a:cubicBezTo>
                      <a:pt x="31016" y="3922"/>
                      <a:pt x="29217" y="4473"/>
                      <a:pt x="27600" y="5929"/>
                    </a:cubicBezTo>
                    <a:cubicBezTo>
                      <a:pt x="25575" y="1592"/>
                      <a:pt x="21817" y="1"/>
                      <a:pt x="171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2601675" y="4146050"/>
                <a:ext cx="3392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545" extrusionOk="0">
                    <a:moveTo>
                      <a:pt x="1131" y="196"/>
                    </a:moveTo>
                    <a:cubicBezTo>
                      <a:pt x="1136" y="223"/>
                      <a:pt x="1142" y="250"/>
                      <a:pt x="1146" y="277"/>
                    </a:cubicBezTo>
                    <a:lnTo>
                      <a:pt x="1146" y="277"/>
                    </a:lnTo>
                    <a:cubicBezTo>
                      <a:pt x="1139" y="280"/>
                      <a:pt x="1132" y="283"/>
                      <a:pt x="1127" y="286"/>
                    </a:cubicBezTo>
                    <a:lnTo>
                      <a:pt x="1127" y="286"/>
                    </a:lnTo>
                    <a:cubicBezTo>
                      <a:pt x="1122" y="272"/>
                      <a:pt x="1116" y="258"/>
                      <a:pt x="1110" y="244"/>
                    </a:cubicBezTo>
                    <a:lnTo>
                      <a:pt x="1110" y="244"/>
                    </a:lnTo>
                    <a:cubicBezTo>
                      <a:pt x="1117" y="227"/>
                      <a:pt x="1124" y="211"/>
                      <a:pt x="1131" y="196"/>
                    </a:cubicBezTo>
                    <a:close/>
                    <a:moveTo>
                      <a:pt x="966" y="254"/>
                    </a:moveTo>
                    <a:cubicBezTo>
                      <a:pt x="966" y="255"/>
                      <a:pt x="967" y="257"/>
                      <a:pt x="968" y="258"/>
                    </a:cubicBezTo>
                    <a:lnTo>
                      <a:pt x="968" y="258"/>
                    </a:lnTo>
                    <a:cubicBezTo>
                      <a:pt x="951" y="304"/>
                      <a:pt x="937" y="351"/>
                      <a:pt x="927" y="400"/>
                    </a:cubicBezTo>
                    <a:lnTo>
                      <a:pt x="927" y="400"/>
                    </a:lnTo>
                    <a:cubicBezTo>
                      <a:pt x="926" y="396"/>
                      <a:pt x="925" y="393"/>
                      <a:pt x="924" y="389"/>
                    </a:cubicBezTo>
                    <a:lnTo>
                      <a:pt x="924" y="389"/>
                    </a:lnTo>
                    <a:cubicBezTo>
                      <a:pt x="934" y="342"/>
                      <a:pt x="947" y="297"/>
                      <a:pt x="966" y="254"/>
                    </a:cubicBezTo>
                    <a:close/>
                    <a:moveTo>
                      <a:pt x="766" y="338"/>
                    </a:moveTo>
                    <a:lnTo>
                      <a:pt x="766" y="338"/>
                    </a:lnTo>
                    <a:cubicBezTo>
                      <a:pt x="771" y="354"/>
                      <a:pt x="776" y="370"/>
                      <a:pt x="780" y="386"/>
                    </a:cubicBezTo>
                    <a:lnTo>
                      <a:pt x="780" y="386"/>
                    </a:lnTo>
                    <a:cubicBezTo>
                      <a:pt x="759" y="477"/>
                      <a:pt x="754" y="573"/>
                      <a:pt x="758" y="672"/>
                    </a:cubicBezTo>
                    <a:lnTo>
                      <a:pt x="758" y="672"/>
                    </a:lnTo>
                    <a:cubicBezTo>
                      <a:pt x="753" y="648"/>
                      <a:pt x="748" y="624"/>
                      <a:pt x="743" y="601"/>
                    </a:cubicBezTo>
                    <a:lnTo>
                      <a:pt x="743" y="601"/>
                    </a:lnTo>
                    <a:cubicBezTo>
                      <a:pt x="736" y="510"/>
                      <a:pt x="741" y="422"/>
                      <a:pt x="766" y="338"/>
                    </a:cubicBezTo>
                    <a:close/>
                    <a:moveTo>
                      <a:pt x="479" y="228"/>
                    </a:moveTo>
                    <a:cubicBezTo>
                      <a:pt x="503" y="228"/>
                      <a:pt x="526" y="306"/>
                      <a:pt x="543" y="364"/>
                    </a:cubicBezTo>
                    <a:cubicBezTo>
                      <a:pt x="563" y="427"/>
                      <a:pt x="577" y="492"/>
                      <a:pt x="592" y="556"/>
                    </a:cubicBezTo>
                    <a:lnTo>
                      <a:pt x="592" y="556"/>
                    </a:lnTo>
                    <a:cubicBezTo>
                      <a:pt x="594" y="802"/>
                      <a:pt x="696" y="1068"/>
                      <a:pt x="738" y="1310"/>
                    </a:cubicBezTo>
                    <a:lnTo>
                      <a:pt x="738" y="1310"/>
                    </a:lnTo>
                    <a:cubicBezTo>
                      <a:pt x="586" y="1014"/>
                      <a:pt x="370" y="640"/>
                      <a:pt x="442" y="304"/>
                    </a:cubicBezTo>
                    <a:cubicBezTo>
                      <a:pt x="455" y="249"/>
                      <a:pt x="467" y="228"/>
                      <a:pt x="479" y="228"/>
                    </a:cubicBezTo>
                    <a:close/>
                    <a:moveTo>
                      <a:pt x="1190" y="0"/>
                    </a:moveTo>
                    <a:cubicBezTo>
                      <a:pt x="1155" y="0"/>
                      <a:pt x="1111" y="15"/>
                      <a:pt x="1099" y="28"/>
                    </a:cubicBezTo>
                    <a:cubicBezTo>
                      <a:pt x="1078" y="54"/>
                      <a:pt x="1058" y="82"/>
                      <a:pt x="1040" y="110"/>
                    </a:cubicBezTo>
                    <a:lnTo>
                      <a:pt x="1040" y="110"/>
                    </a:lnTo>
                    <a:cubicBezTo>
                      <a:pt x="1039" y="108"/>
                      <a:pt x="1037" y="106"/>
                      <a:pt x="1036" y="103"/>
                    </a:cubicBezTo>
                    <a:cubicBezTo>
                      <a:pt x="1028" y="92"/>
                      <a:pt x="1012" y="87"/>
                      <a:pt x="995" y="87"/>
                    </a:cubicBezTo>
                    <a:cubicBezTo>
                      <a:pt x="958" y="87"/>
                      <a:pt x="910" y="107"/>
                      <a:pt x="898" y="125"/>
                    </a:cubicBezTo>
                    <a:cubicBezTo>
                      <a:pt x="882" y="145"/>
                      <a:pt x="869" y="166"/>
                      <a:pt x="856" y="188"/>
                    </a:cubicBezTo>
                    <a:lnTo>
                      <a:pt x="856" y="188"/>
                    </a:lnTo>
                    <a:cubicBezTo>
                      <a:pt x="854" y="182"/>
                      <a:pt x="851" y="176"/>
                      <a:pt x="849" y="170"/>
                    </a:cubicBezTo>
                    <a:lnTo>
                      <a:pt x="849" y="170"/>
                    </a:lnTo>
                    <a:cubicBezTo>
                      <a:pt x="849" y="170"/>
                      <a:pt x="849" y="170"/>
                      <a:pt x="849" y="170"/>
                    </a:cubicBezTo>
                    <a:lnTo>
                      <a:pt x="849" y="170"/>
                    </a:lnTo>
                    <a:cubicBezTo>
                      <a:pt x="849" y="170"/>
                      <a:pt x="849" y="170"/>
                      <a:pt x="848" y="170"/>
                    </a:cubicBezTo>
                    <a:lnTo>
                      <a:pt x="848" y="170"/>
                    </a:lnTo>
                    <a:cubicBezTo>
                      <a:pt x="847" y="167"/>
                      <a:pt x="846" y="165"/>
                      <a:pt x="845" y="162"/>
                    </a:cubicBezTo>
                    <a:cubicBezTo>
                      <a:pt x="838" y="146"/>
                      <a:pt x="820" y="140"/>
                      <a:pt x="799" y="140"/>
                    </a:cubicBezTo>
                    <a:cubicBezTo>
                      <a:pt x="763" y="140"/>
                      <a:pt x="717" y="158"/>
                      <a:pt x="703" y="176"/>
                    </a:cubicBezTo>
                    <a:cubicBezTo>
                      <a:pt x="684" y="203"/>
                      <a:pt x="668" y="230"/>
                      <a:pt x="654" y="257"/>
                    </a:cubicBezTo>
                    <a:lnTo>
                      <a:pt x="654" y="257"/>
                    </a:lnTo>
                    <a:cubicBezTo>
                      <a:pt x="623" y="181"/>
                      <a:pt x="578" y="127"/>
                      <a:pt x="499" y="127"/>
                    </a:cubicBezTo>
                    <a:cubicBezTo>
                      <a:pt x="480" y="127"/>
                      <a:pt x="458" y="130"/>
                      <a:pt x="435" y="137"/>
                    </a:cubicBezTo>
                    <a:cubicBezTo>
                      <a:pt x="0" y="264"/>
                      <a:pt x="513" y="1180"/>
                      <a:pt x="614" y="1382"/>
                    </a:cubicBezTo>
                    <a:cubicBezTo>
                      <a:pt x="622" y="1395"/>
                      <a:pt x="641" y="1400"/>
                      <a:pt x="663" y="1400"/>
                    </a:cubicBezTo>
                    <a:cubicBezTo>
                      <a:pt x="693" y="1400"/>
                      <a:pt x="729" y="1390"/>
                      <a:pt x="748" y="1379"/>
                    </a:cubicBezTo>
                    <a:lnTo>
                      <a:pt x="748" y="1379"/>
                    </a:lnTo>
                    <a:cubicBezTo>
                      <a:pt x="751" y="1403"/>
                      <a:pt x="753" y="1428"/>
                      <a:pt x="754" y="1452"/>
                    </a:cubicBezTo>
                    <a:cubicBezTo>
                      <a:pt x="756" y="1452"/>
                      <a:pt x="758" y="1451"/>
                      <a:pt x="761" y="1451"/>
                    </a:cubicBezTo>
                    <a:lnTo>
                      <a:pt x="761" y="1451"/>
                    </a:lnTo>
                    <a:cubicBezTo>
                      <a:pt x="761" y="1451"/>
                      <a:pt x="761" y="1452"/>
                      <a:pt x="761" y="1452"/>
                    </a:cubicBezTo>
                    <a:cubicBezTo>
                      <a:pt x="763" y="1467"/>
                      <a:pt x="784" y="1473"/>
                      <a:pt x="809" y="1473"/>
                    </a:cubicBezTo>
                    <a:cubicBezTo>
                      <a:pt x="851" y="1473"/>
                      <a:pt x="905" y="1455"/>
                      <a:pt x="903" y="1429"/>
                    </a:cubicBezTo>
                    <a:cubicBezTo>
                      <a:pt x="901" y="1396"/>
                      <a:pt x="898" y="1363"/>
                      <a:pt x="893" y="1329"/>
                    </a:cubicBezTo>
                    <a:lnTo>
                      <a:pt x="893" y="1329"/>
                    </a:lnTo>
                    <a:cubicBezTo>
                      <a:pt x="900" y="1353"/>
                      <a:pt x="907" y="1377"/>
                      <a:pt x="914" y="1400"/>
                    </a:cubicBezTo>
                    <a:cubicBezTo>
                      <a:pt x="919" y="1414"/>
                      <a:pt x="940" y="1420"/>
                      <a:pt x="964" y="1420"/>
                    </a:cubicBezTo>
                    <a:cubicBezTo>
                      <a:pt x="975" y="1420"/>
                      <a:pt x="987" y="1419"/>
                      <a:pt x="998" y="1417"/>
                    </a:cubicBezTo>
                    <a:lnTo>
                      <a:pt x="998" y="1417"/>
                    </a:lnTo>
                    <a:cubicBezTo>
                      <a:pt x="1006" y="1453"/>
                      <a:pt x="1014" y="1488"/>
                      <a:pt x="1021" y="1522"/>
                    </a:cubicBezTo>
                    <a:cubicBezTo>
                      <a:pt x="1025" y="1538"/>
                      <a:pt x="1045" y="1544"/>
                      <a:pt x="1070" y="1544"/>
                    </a:cubicBezTo>
                    <a:cubicBezTo>
                      <a:pt x="1110" y="1544"/>
                      <a:pt x="1159" y="1527"/>
                      <a:pt x="1163" y="1502"/>
                    </a:cubicBezTo>
                    <a:lnTo>
                      <a:pt x="1163" y="1502"/>
                    </a:lnTo>
                    <a:cubicBezTo>
                      <a:pt x="1164" y="1502"/>
                      <a:pt x="1165" y="1502"/>
                      <a:pt x="1166" y="1502"/>
                    </a:cubicBezTo>
                    <a:cubicBezTo>
                      <a:pt x="1165" y="1498"/>
                      <a:pt x="1164" y="1495"/>
                      <a:pt x="1163" y="1491"/>
                    </a:cubicBezTo>
                    <a:lnTo>
                      <a:pt x="1163" y="1491"/>
                    </a:lnTo>
                    <a:cubicBezTo>
                      <a:pt x="1164" y="1434"/>
                      <a:pt x="1167" y="1376"/>
                      <a:pt x="1171" y="1316"/>
                    </a:cubicBezTo>
                    <a:lnTo>
                      <a:pt x="1171" y="1316"/>
                    </a:lnTo>
                    <a:cubicBezTo>
                      <a:pt x="1207" y="1313"/>
                      <a:pt x="1248" y="1299"/>
                      <a:pt x="1252" y="1279"/>
                    </a:cubicBezTo>
                    <a:cubicBezTo>
                      <a:pt x="1324" y="864"/>
                      <a:pt x="1356" y="432"/>
                      <a:pt x="1235" y="22"/>
                    </a:cubicBezTo>
                    <a:cubicBezTo>
                      <a:pt x="1230" y="6"/>
                      <a:pt x="1212" y="0"/>
                      <a:pt x="1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34"/>
              <p:cNvSpPr/>
              <p:nvPr/>
            </p:nvSpPr>
            <p:spPr>
              <a:xfrm>
                <a:off x="2513475" y="4028625"/>
                <a:ext cx="168500" cy="1264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5056" extrusionOk="0">
                    <a:moveTo>
                      <a:pt x="1014" y="1405"/>
                    </a:moveTo>
                    <a:cubicBezTo>
                      <a:pt x="1240" y="1405"/>
                      <a:pt x="1511" y="1565"/>
                      <a:pt x="1650" y="1643"/>
                    </a:cubicBezTo>
                    <a:cubicBezTo>
                      <a:pt x="2035" y="1859"/>
                      <a:pt x="2374" y="2161"/>
                      <a:pt x="2697" y="2457"/>
                    </a:cubicBezTo>
                    <a:cubicBezTo>
                      <a:pt x="3396" y="3102"/>
                      <a:pt x="3963" y="3906"/>
                      <a:pt x="4313" y="4789"/>
                    </a:cubicBezTo>
                    <a:lnTo>
                      <a:pt x="4313" y="4789"/>
                    </a:lnTo>
                    <a:cubicBezTo>
                      <a:pt x="3594" y="4435"/>
                      <a:pt x="2745" y="4389"/>
                      <a:pt x="2084" y="3898"/>
                    </a:cubicBezTo>
                    <a:cubicBezTo>
                      <a:pt x="1492" y="3460"/>
                      <a:pt x="858" y="2809"/>
                      <a:pt x="657" y="2087"/>
                    </a:cubicBezTo>
                    <a:cubicBezTo>
                      <a:pt x="614" y="1932"/>
                      <a:pt x="639" y="1782"/>
                      <a:pt x="696" y="1633"/>
                    </a:cubicBezTo>
                    <a:cubicBezTo>
                      <a:pt x="759" y="1463"/>
                      <a:pt x="878" y="1405"/>
                      <a:pt x="1014" y="1405"/>
                    </a:cubicBezTo>
                    <a:close/>
                    <a:moveTo>
                      <a:pt x="5715" y="85"/>
                    </a:moveTo>
                    <a:cubicBezTo>
                      <a:pt x="5799" y="85"/>
                      <a:pt x="5886" y="102"/>
                      <a:pt x="5975" y="140"/>
                    </a:cubicBezTo>
                    <a:cubicBezTo>
                      <a:pt x="6302" y="278"/>
                      <a:pt x="6288" y="760"/>
                      <a:pt x="6266" y="1045"/>
                    </a:cubicBezTo>
                    <a:cubicBezTo>
                      <a:pt x="6209" y="1885"/>
                      <a:pt x="5818" y="2731"/>
                      <a:pt x="5471" y="3485"/>
                    </a:cubicBezTo>
                    <a:cubicBezTo>
                      <a:pt x="5338" y="3773"/>
                      <a:pt x="5195" y="4055"/>
                      <a:pt x="5044" y="4335"/>
                    </a:cubicBezTo>
                    <a:cubicBezTo>
                      <a:pt x="4950" y="4508"/>
                      <a:pt x="4667" y="4760"/>
                      <a:pt x="4572" y="4935"/>
                    </a:cubicBezTo>
                    <a:lnTo>
                      <a:pt x="4572" y="4935"/>
                    </a:lnTo>
                    <a:cubicBezTo>
                      <a:pt x="4517" y="4899"/>
                      <a:pt x="4460" y="4866"/>
                      <a:pt x="4403" y="4835"/>
                    </a:cubicBezTo>
                    <a:lnTo>
                      <a:pt x="4403" y="4835"/>
                    </a:lnTo>
                    <a:cubicBezTo>
                      <a:pt x="4439" y="4830"/>
                      <a:pt x="4472" y="4814"/>
                      <a:pt x="4468" y="4795"/>
                    </a:cubicBezTo>
                    <a:cubicBezTo>
                      <a:pt x="4129" y="3658"/>
                      <a:pt x="4029" y="2405"/>
                      <a:pt x="4518" y="1298"/>
                    </a:cubicBezTo>
                    <a:cubicBezTo>
                      <a:pt x="4707" y="866"/>
                      <a:pt x="5147" y="85"/>
                      <a:pt x="5715" y="85"/>
                    </a:cubicBezTo>
                    <a:close/>
                    <a:moveTo>
                      <a:pt x="5812" y="0"/>
                    </a:moveTo>
                    <a:cubicBezTo>
                      <a:pt x="5432" y="0"/>
                      <a:pt x="4998" y="332"/>
                      <a:pt x="4814" y="576"/>
                    </a:cubicBezTo>
                    <a:cubicBezTo>
                      <a:pt x="4028" y="1620"/>
                      <a:pt x="3912" y="2885"/>
                      <a:pt x="4151" y="4121"/>
                    </a:cubicBezTo>
                    <a:lnTo>
                      <a:pt x="4151" y="4121"/>
                    </a:lnTo>
                    <a:cubicBezTo>
                      <a:pt x="3715" y="3321"/>
                      <a:pt x="3105" y="2634"/>
                      <a:pt x="2398" y="2047"/>
                    </a:cubicBezTo>
                    <a:cubicBezTo>
                      <a:pt x="2125" y="1820"/>
                      <a:pt x="1540" y="1321"/>
                      <a:pt x="1067" y="1321"/>
                    </a:cubicBezTo>
                    <a:cubicBezTo>
                      <a:pt x="963" y="1321"/>
                      <a:pt x="865" y="1345"/>
                      <a:pt x="776" y="1402"/>
                    </a:cubicBezTo>
                    <a:cubicBezTo>
                      <a:pt x="0" y="1892"/>
                      <a:pt x="954" y="2975"/>
                      <a:pt x="1337" y="3382"/>
                    </a:cubicBezTo>
                    <a:cubicBezTo>
                      <a:pt x="1616" y="3676"/>
                      <a:pt x="1924" y="3931"/>
                      <a:pt x="2268" y="4143"/>
                    </a:cubicBezTo>
                    <a:cubicBezTo>
                      <a:pt x="2973" y="4577"/>
                      <a:pt x="3859" y="4538"/>
                      <a:pt x="4543" y="5042"/>
                    </a:cubicBezTo>
                    <a:cubicBezTo>
                      <a:pt x="4544" y="5042"/>
                      <a:pt x="4544" y="5043"/>
                      <a:pt x="4544" y="5043"/>
                    </a:cubicBezTo>
                    <a:lnTo>
                      <a:pt x="4544" y="5043"/>
                    </a:lnTo>
                    <a:cubicBezTo>
                      <a:pt x="4552" y="5052"/>
                      <a:pt x="4571" y="5056"/>
                      <a:pt x="4593" y="5056"/>
                    </a:cubicBezTo>
                    <a:cubicBezTo>
                      <a:pt x="4634" y="5056"/>
                      <a:pt x="4685" y="5040"/>
                      <a:pt x="4685" y="5014"/>
                    </a:cubicBezTo>
                    <a:cubicBezTo>
                      <a:pt x="4685" y="4968"/>
                      <a:pt x="5025" y="4605"/>
                      <a:pt x="5068" y="4537"/>
                    </a:cubicBezTo>
                    <a:cubicBezTo>
                      <a:pt x="5163" y="4381"/>
                      <a:pt x="5246" y="4219"/>
                      <a:pt x="5331" y="4059"/>
                    </a:cubicBezTo>
                    <a:cubicBezTo>
                      <a:pt x="5566" y="3608"/>
                      <a:pt x="5773" y="3141"/>
                      <a:pt x="5959" y="2668"/>
                    </a:cubicBezTo>
                    <a:cubicBezTo>
                      <a:pt x="6209" y="2041"/>
                      <a:pt x="6739" y="820"/>
                      <a:pt x="6230" y="197"/>
                    </a:cubicBezTo>
                    <a:cubicBezTo>
                      <a:pt x="6114" y="56"/>
                      <a:pt x="5968" y="0"/>
                      <a:pt x="5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" name="Google Shape;535;p34"/>
              <p:cNvSpPr/>
              <p:nvPr/>
            </p:nvSpPr>
            <p:spPr>
              <a:xfrm>
                <a:off x="2621325" y="-113950"/>
                <a:ext cx="3450" cy="42801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71207" extrusionOk="0">
                    <a:moveTo>
                      <a:pt x="28" y="0"/>
                    </a:moveTo>
                    <a:cubicBezTo>
                      <a:pt x="12" y="0"/>
                      <a:pt x="0" y="4"/>
                      <a:pt x="0" y="13"/>
                    </a:cubicBezTo>
                    <a:lnTo>
                      <a:pt x="0" y="8319"/>
                    </a:lnTo>
                    <a:lnTo>
                      <a:pt x="0" y="29996"/>
                    </a:lnTo>
                    <a:lnTo>
                      <a:pt x="0" y="60187"/>
                    </a:lnTo>
                    <a:lnTo>
                      <a:pt x="0" y="94033"/>
                    </a:lnTo>
                    <a:lnTo>
                      <a:pt x="0" y="126679"/>
                    </a:lnTo>
                    <a:lnTo>
                      <a:pt x="0" y="153262"/>
                    </a:lnTo>
                    <a:lnTo>
                      <a:pt x="0" y="168927"/>
                    </a:lnTo>
                    <a:lnTo>
                      <a:pt x="0" y="171149"/>
                    </a:lnTo>
                    <a:cubicBezTo>
                      <a:pt x="0" y="171183"/>
                      <a:pt x="69" y="171207"/>
                      <a:pt x="109" y="171207"/>
                    </a:cubicBezTo>
                    <a:cubicBezTo>
                      <a:pt x="126" y="171207"/>
                      <a:pt x="137" y="171203"/>
                      <a:pt x="137" y="171194"/>
                    </a:cubicBezTo>
                    <a:lnTo>
                      <a:pt x="137" y="162888"/>
                    </a:lnTo>
                    <a:lnTo>
                      <a:pt x="137" y="141210"/>
                    </a:lnTo>
                    <a:lnTo>
                      <a:pt x="137" y="111020"/>
                    </a:lnTo>
                    <a:lnTo>
                      <a:pt x="137" y="77173"/>
                    </a:lnTo>
                    <a:lnTo>
                      <a:pt x="137" y="44528"/>
                    </a:lnTo>
                    <a:lnTo>
                      <a:pt x="137" y="17944"/>
                    </a:lnTo>
                    <a:lnTo>
                      <a:pt x="137" y="2279"/>
                    </a:lnTo>
                    <a:lnTo>
                      <a:pt x="137" y="58"/>
                    </a:lnTo>
                    <a:cubicBezTo>
                      <a:pt x="137" y="24"/>
                      <a:pt x="68" y="0"/>
                      <a:pt x="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6" name="Google Shape;536;p34"/>
            <p:cNvGrpSpPr/>
            <p:nvPr/>
          </p:nvGrpSpPr>
          <p:grpSpPr>
            <a:xfrm>
              <a:off x="4423250" y="1487363"/>
              <a:ext cx="1354250" cy="663375"/>
              <a:chOff x="1323025" y="1082025"/>
              <a:chExt cx="1354250" cy="663375"/>
            </a:xfrm>
          </p:grpSpPr>
          <p:sp>
            <p:nvSpPr>
              <p:cNvPr id="537" name="Google Shape;537;p34"/>
              <p:cNvSpPr/>
              <p:nvPr/>
            </p:nvSpPr>
            <p:spPr>
              <a:xfrm>
                <a:off x="1323025" y="1237100"/>
                <a:ext cx="1267475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50699" h="20332" extrusionOk="0">
                    <a:moveTo>
                      <a:pt x="11196" y="0"/>
                    </a:moveTo>
                    <a:cubicBezTo>
                      <a:pt x="9983" y="0"/>
                      <a:pt x="8751" y="283"/>
                      <a:pt x="7520" y="767"/>
                    </a:cubicBezTo>
                    <a:cubicBezTo>
                      <a:pt x="1737" y="3176"/>
                      <a:pt x="580" y="10212"/>
                      <a:pt x="195" y="15706"/>
                    </a:cubicBezTo>
                    <a:cubicBezTo>
                      <a:pt x="99" y="17153"/>
                      <a:pt x="1" y="18694"/>
                      <a:pt x="195" y="20043"/>
                    </a:cubicBezTo>
                    <a:lnTo>
                      <a:pt x="50699" y="20332"/>
                    </a:lnTo>
                    <a:cubicBezTo>
                      <a:pt x="50110" y="18055"/>
                      <a:pt x="47002" y="17065"/>
                      <a:pt x="44534" y="17065"/>
                    </a:cubicBezTo>
                    <a:cubicBezTo>
                      <a:pt x="43764" y="17065"/>
                      <a:pt x="43056" y="17161"/>
                      <a:pt x="42506" y="17345"/>
                    </a:cubicBezTo>
                    <a:cubicBezTo>
                      <a:pt x="41737" y="15609"/>
                      <a:pt x="41447" y="13971"/>
                      <a:pt x="39614" y="12910"/>
                    </a:cubicBezTo>
                    <a:cubicBezTo>
                      <a:pt x="38563" y="12298"/>
                      <a:pt x="37532" y="12023"/>
                      <a:pt x="36522" y="12023"/>
                    </a:cubicBezTo>
                    <a:cubicBezTo>
                      <a:pt x="35307" y="12023"/>
                      <a:pt x="34122" y="12420"/>
                      <a:pt x="32964" y="13103"/>
                    </a:cubicBezTo>
                    <a:cubicBezTo>
                      <a:pt x="31808" y="10598"/>
                      <a:pt x="31038" y="8284"/>
                      <a:pt x="28049" y="7611"/>
                    </a:cubicBezTo>
                    <a:cubicBezTo>
                      <a:pt x="27229" y="7398"/>
                      <a:pt x="26418" y="7281"/>
                      <a:pt x="25629" y="7281"/>
                    </a:cubicBezTo>
                    <a:cubicBezTo>
                      <a:pt x="23915" y="7281"/>
                      <a:pt x="22303" y="7832"/>
                      <a:pt x="20917" y="9152"/>
                    </a:cubicBezTo>
                    <a:cubicBezTo>
                      <a:pt x="20447" y="8369"/>
                      <a:pt x="19659" y="8159"/>
                      <a:pt x="18864" y="8159"/>
                    </a:cubicBezTo>
                    <a:cubicBezTo>
                      <a:pt x="18680" y="8159"/>
                      <a:pt x="18495" y="8170"/>
                      <a:pt x="18314" y="8188"/>
                    </a:cubicBezTo>
                    <a:cubicBezTo>
                      <a:pt x="19181" y="5490"/>
                      <a:pt x="17639" y="2889"/>
                      <a:pt x="15422" y="1345"/>
                    </a:cubicBezTo>
                    <a:cubicBezTo>
                      <a:pt x="14060" y="402"/>
                      <a:pt x="12641" y="0"/>
                      <a:pt x="11196" y="0"/>
                    </a:cubicBez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34"/>
              <p:cNvSpPr/>
              <p:nvPr/>
            </p:nvSpPr>
            <p:spPr>
              <a:xfrm>
                <a:off x="1409825" y="1143150"/>
                <a:ext cx="126745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50698" h="20332" extrusionOk="0">
                    <a:moveTo>
                      <a:pt x="11194" y="0"/>
                    </a:moveTo>
                    <a:cubicBezTo>
                      <a:pt x="9981" y="0"/>
                      <a:pt x="8750" y="283"/>
                      <a:pt x="7518" y="767"/>
                    </a:cubicBezTo>
                    <a:cubicBezTo>
                      <a:pt x="1735" y="3176"/>
                      <a:pt x="578" y="10212"/>
                      <a:pt x="194" y="15706"/>
                    </a:cubicBezTo>
                    <a:cubicBezTo>
                      <a:pt x="98" y="17153"/>
                      <a:pt x="1" y="18694"/>
                      <a:pt x="194" y="20043"/>
                    </a:cubicBezTo>
                    <a:lnTo>
                      <a:pt x="50697" y="20332"/>
                    </a:lnTo>
                    <a:cubicBezTo>
                      <a:pt x="50109" y="18055"/>
                      <a:pt x="47001" y="17065"/>
                      <a:pt x="44532" y="17065"/>
                    </a:cubicBezTo>
                    <a:cubicBezTo>
                      <a:pt x="43762" y="17065"/>
                      <a:pt x="43055" y="17161"/>
                      <a:pt x="42505" y="17345"/>
                    </a:cubicBezTo>
                    <a:cubicBezTo>
                      <a:pt x="41735" y="15609"/>
                      <a:pt x="41445" y="13971"/>
                      <a:pt x="39614" y="12910"/>
                    </a:cubicBezTo>
                    <a:cubicBezTo>
                      <a:pt x="38563" y="12298"/>
                      <a:pt x="37532" y="12023"/>
                      <a:pt x="36521" y="12023"/>
                    </a:cubicBezTo>
                    <a:cubicBezTo>
                      <a:pt x="35306" y="12023"/>
                      <a:pt x="34120" y="12420"/>
                      <a:pt x="32963" y="13103"/>
                    </a:cubicBezTo>
                    <a:cubicBezTo>
                      <a:pt x="31806" y="10598"/>
                      <a:pt x="31036" y="8284"/>
                      <a:pt x="28048" y="7611"/>
                    </a:cubicBezTo>
                    <a:cubicBezTo>
                      <a:pt x="27227" y="7398"/>
                      <a:pt x="26416" y="7281"/>
                      <a:pt x="25627" y="7281"/>
                    </a:cubicBezTo>
                    <a:cubicBezTo>
                      <a:pt x="23913" y="7281"/>
                      <a:pt x="22302" y="7832"/>
                      <a:pt x="20915" y="9152"/>
                    </a:cubicBezTo>
                    <a:cubicBezTo>
                      <a:pt x="20446" y="8369"/>
                      <a:pt x="19658" y="8159"/>
                      <a:pt x="18862" y="8159"/>
                    </a:cubicBezTo>
                    <a:cubicBezTo>
                      <a:pt x="18678" y="8159"/>
                      <a:pt x="18494" y="8170"/>
                      <a:pt x="18313" y="8188"/>
                    </a:cubicBezTo>
                    <a:cubicBezTo>
                      <a:pt x="19181" y="5490"/>
                      <a:pt x="17638" y="2889"/>
                      <a:pt x="15420" y="1345"/>
                    </a:cubicBezTo>
                    <a:cubicBezTo>
                      <a:pt x="14058" y="402"/>
                      <a:pt x="12639" y="0"/>
                      <a:pt x="111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34"/>
              <p:cNvSpPr/>
              <p:nvPr/>
            </p:nvSpPr>
            <p:spPr>
              <a:xfrm>
                <a:off x="2328525" y="1465950"/>
                <a:ext cx="33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45" extrusionOk="0">
                    <a:moveTo>
                      <a:pt x="1129" y="196"/>
                    </a:moveTo>
                    <a:cubicBezTo>
                      <a:pt x="1135" y="223"/>
                      <a:pt x="1140" y="250"/>
                      <a:pt x="1144" y="277"/>
                    </a:cubicBezTo>
                    <a:lnTo>
                      <a:pt x="1144" y="277"/>
                    </a:lnTo>
                    <a:cubicBezTo>
                      <a:pt x="1138" y="279"/>
                      <a:pt x="1132" y="282"/>
                      <a:pt x="1127" y="285"/>
                    </a:cubicBezTo>
                    <a:lnTo>
                      <a:pt x="1127" y="285"/>
                    </a:lnTo>
                    <a:cubicBezTo>
                      <a:pt x="1121" y="270"/>
                      <a:pt x="1116" y="256"/>
                      <a:pt x="1110" y="241"/>
                    </a:cubicBezTo>
                    <a:lnTo>
                      <a:pt x="1110" y="241"/>
                    </a:lnTo>
                    <a:cubicBezTo>
                      <a:pt x="1116" y="226"/>
                      <a:pt x="1122" y="211"/>
                      <a:pt x="1129" y="196"/>
                    </a:cubicBezTo>
                    <a:close/>
                    <a:moveTo>
                      <a:pt x="964" y="253"/>
                    </a:moveTo>
                    <a:cubicBezTo>
                      <a:pt x="965" y="255"/>
                      <a:pt x="966" y="257"/>
                      <a:pt x="967" y="259"/>
                    </a:cubicBezTo>
                    <a:lnTo>
                      <a:pt x="967" y="259"/>
                    </a:lnTo>
                    <a:cubicBezTo>
                      <a:pt x="950" y="303"/>
                      <a:pt x="937" y="350"/>
                      <a:pt x="927" y="397"/>
                    </a:cubicBezTo>
                    <a:lnTo>
                      <a:pt x="927" y="397"/>
                    </a:lnTo>
                    <a:cubicBezTo>
                      <a:pt x="926" y="393"/>
                      <a:pt x="925" y="388"/>
                      <a:pt x="924" y="384"/>
                    </a:cubicBezTo>
                    <a:lnTo>
                      <a:pt x="924" y="384"/>
                    </a:lnTo>
                    <a:cubicBezTo>
                      <a:pt x="933" y="339"/>
                      <a:pt x="947" y="295"/>
                      <a:pt x="964" y="253"/>
                    </a:cubicBezTo>
                    <a:close/>
                    <a:moveTo>
                      <a:pt x="765" y="340"/>
                    </a:moveTo>
                    <a:cubicBezTo>
                      <a:pt x="771" y="357"/>
                      <a:pt x="776" y="375"/>
                      <a:pt x="781" y="392"/>
                    </a:cubicBezTo>
                    <a:lnTo>
                      <a:pt x="781" y="392"/>
                    </a:lnTo>
                    <a:cubicBezTo>
                      <a:pt x="761" y="481"/>
                      <a:pt x="755" y="575"/>
                      <a:pt x="760" y="671"/>
                    </a:cubicBezTo>
                    <a:lnTo>
                      <a:pt x="760" y="671"/>
                    </a:lnTo>
                    <a:cubicBezTo>
                      <a:pt x="754" y="644"/>
                      <a:pt x="748" y="617"/>
                      <a:pt x="742" y="590"/>
                    </a:cubicBezTo>
                    <a:lnTo>
                      <a:pt x="742" y="590"/>
                    </a:lnTo>
                    <a:cubicBezTo>
                      <a:pt x="737" y="504"/>
                      <a:pt x="742" y="420"/>
                      <a:pt x="765" y="340"/>
                    </a:cubicBezTo>
                    <a:close/>
                    <a:moveTo>
                      <a:pt x="481" y="229"/>
                    </a:moveTo>
                    <a:cubicBezTo>
                      <a:pt x="504" y="229"/>
                      <a:pt x="527" y="306"/>
                      <a:pt x="546" y="364"/>
                    </a:cubicBezTo>
                    <a:cubicBezTo>
                      <a:pt x="565" y="427"/>
                      <a:pt x="578" y="493"/>
                      <a:pt x="593" y="558"/>
                    </a:cubicBezTo>
                    <a:lnTo>
                      <a:pt x="593" y="558"/>
                    </a:lnTo>
                    <a:cubicBezTo>
                      <a:pt x="595" y="795"/>
                      <a:pt x="689" y="1050"/>
                      <a:pt x="734" y="1284"/>
                    </a:cubicBezTo>
                    <a:lnTo>
                      <a:pt x="734" y="1284"/>
                    </a:lnTo>
                    <a:cubicBezTo>
                      <a:pt x="735" y="1291"/>
                      <a:pt x="736" y="1298"/>
                      <a:pt x="737" y="1305"/>
                    </a:cubicBezTo>
                    <a:lnTo>
                      <a:pt x="737" y="1305"/>
                    </a:lnTo>
                    <a:cubicBezTo>
                      <a:pt x="585" y="1009"/>
                      <a:pt x="372" y="637"/>
                      <a:pt x="445" y="305"/>
                    </a:cubicBezTo>
                    <a:cubicBezTo>
                      <a:pt x="456" y="250"/>
                      <a:pt x="469" y="229"/>
                      <a:pt x="481" y="229"/>
                    </a:cubicBezTo>
                    <a:close/>
                    <a:moveTo>
                      <a:pt x="1189" y="1"/>
                    </a:moveTo>
                    <a:cubicBezTo>
                      <a:pt x="1154" y="1"/>
                      <a:pt x="1111" y="15"/>
                      <a:pt x="1099" y="29"/>
                    </a:cubicBezTo>
                    <a:cubicBezTo>
                      <a:pt x="1078" y="55"/>
                      <a:pt x="1058" y="82"/>
                      <a:pt x="1041" y="110"/>
                    </a:cubicBezTo>
                    <a:lnTo>
                      <a:pt x="1041" y="110"/>
                    </a:lnTo>
                    <a:cubicBezTo>
                      <a:pt x="1039" y="107"/>
                      <a:pt x="1038" y="105"/>
                      <a:pt x="1036" y="103"/>
                    </a:cubicBezTo>
                    <a:cubicBezTo>
                      <a:pt x="1029" y="92"/>
                      <a:pt x="1014" y="88"/>
                      <a:pt x="997" y="88"/>
                    </a:cubicBezTo>
                    <a:cubicBezTo>
                      <a:pt x="961" y="88"/>
                      <a:pt x="913" y="108"/>
                      <a:pt x="900" y="126"/>
                    </a:cubicBezTo>
                    <a:cubicBezTo>
                      <a:pt x="884" y="147"/>
                      <a:pt x="870" y="168"/>
                      <a:pt x="858" y="190"/>
                    </a:cubicBezTo>
                    <a:lnTo>
                      <a:pt x="858" y="190"/>
                    </a:lnTo>
                    <a:cubicBezTo>
                      <a:pt x="854" y="181"/>
                      <a:pt x="851" y="173"/>
                      <a:pt x="847" y="164"/>
                    </a:cubicBezTo>
                    <a:cubicBezTo>
                      <a:pt x="840" y="148"/>
                      <a:pt x="822" y="142"/>
                      <a:pt x="801" y="142"/>
                    </a:cubicBezTo>
                    <a:cubicBezTo>
                      <a:pt x="765" y="142"/>
                      <a:pt x="719" y="161"/>
                      <a:pt x="704" y="179"/>
                    </a:cubicBezTo>
                    <a:cubicBezTo>
                      <a:pt x="685" y="205"/>
                      <a:pt x="669" y="232"/>
                      <a:pt x="655" y="259"/>
                    </a:cubicBezTo>
                    <a:lnTo>
                      <a:pt x="655" y="259"/>
                    </a:lnTo>
                    <a:cubicBezTo>
                      <a:pt x="624" y="183"/>
                      <a:pt x="579" y="129"/>
                      <a:pt x="500" y="129"/>
                    </a:cubicBezTo>
                    <a:cubicBezTo>
                      <a:pt x="481" y="129"/>
                      <a:pt x="459" y="132"/>
                      <a:pt x="436" y="139"/>
                    </a:cubicBezTo>
                    <a:cubicBezTo>
                      <a:pt x="1" y="267"/>
                      <a:pt x="515" y="1182"/>
                      <a:pt x="615" y="1384"/>
                    </a:cubicBezTo>
                    <a:cubicBezTo>
                      <a:pt x="623" y="1396"/>
                      <a:pt x="643" y="1401"/>
                      <a:pt x="665" y="1401"/>
                    </a:cubicBezTo>
                    <a:cubicBezTo>
                      <a:pt x="694" y="1401"/>
                      <a:pt x="729" y="1392"/>
                      <a:pt x="749" y="1381"/>
                    </a:cubicBezTo>
                    <a:lnTo>
                      <a:pt x="749" y="1381"/>
                    </a:lnTo>
                    <a:cubicBezTo>
                      <a:pt x="749" y="1383"/>
                      <a:pt x="749" y="1384"/>
                      <a:pt x="749" y="1386"/>
                    </a:cubicBezTo>
                    <a:lnTo>
                      <a:pt x="749" y="1386"/>
                    </a:lnTo>
                    <a:cubicBezTo>
                      <a:pt x="752" y="1409"/>
                      <a:pt x="754" y="1432"/>
                      <a:pt x="755" y="1454"/>
                    </a:cubicBezTo>
                    <a:cubicBezTo>
                      <a:pt x="757" y="1454"/>
                      <a:pt x="759" y="1454"/>
                      <a:pt x="761" y="1453"/>
                    </a:cubicBezTo>
                    <a:lnTo>
                      <a:pt x="761" y="1453"/>
                    </a:lnTo>
                    <a:cubicBezTo>
                      <a:pt x="764" y="1467"/>
                      <a:pt x="785" y="1473"/>
                      <a:pt x="809" y="1473"/>
                    </a:cubicBezTo>
                    <a:cubicBezTo>
                      <a:pt x="851" y="1473"/>
                      <a:pt x="905" y="1455"/>
                      <a:pt x="903" y="1430"/>
                    </a:cubicBezTo>
                    <a:cubicBezTo>
                      <a:pt x="902" y="1397"/>
                      <a:pt x="898" y="1364"/>
                      <a:pt x="893" y="1330"/>
                    </a:cubicBezTo>
                    <a:lnTo>
                      <a:pt x="893" y="1330"/>
                    </a:lnTo>
                    <a:cubicBezTo>
                      <a:pt x="901" y="1354"/>
                      <a:pt x="908" y="1378"/>
                      <a:pt x="915" y="1401"/>
                    </a:cubicBezTo>
                    <a:cubicBezTo>
                      <a:pt x="920" y="1416"/>
                      <a:pt x="941" y="1422"/>
                      <a:pt x="967" y="1422"/>
                    </a:cubicBezTo>
                    <a:cubicBezTo>
                      <a:pt x="977" y="1422"/>
                      <a:pt x="988" y="1421"/>
                      <a:pt x="998" y="1419"/>
                    </a:cubicBezTo>
                    <a:lnTo>
                      <a:pt x="998" y="1419"/>
                    </a:lnTo>
                    <a:cubicBezTo>
                      <a:pt x="1006" y="1454"/>
                      <a:pt x="1014" y="1489"/>
                      <a:pt x="1021" y="1522"/>
                    </a:cubicBezTo>
                    <a:cubicBezTo>
                      <a:pt x="1024" y="1538"/>
                      <a:pt x="1045" y="1544"/>
                      <a:pt x="1070" y="1544"/>
                    </a:cubicBezTo>
                    <a:cubicBezTo>
                      <a:pt x="1110" y="1544"/>
                      <a:pt x="1161" y="1527"/>
                      <a:pt x="1163" y="1502"/>
                    </a:cubicBezTo>
                    <a:lnTo>
                      <a:pt x="1163" y="1502"/>
                    </a:lnTo>
                    <a:cubicBezTo>
                      <a:pt x="1164" y="1502"/>
                      <a:pt x="1165" y="1502"/>
                      <a:pt x="1165" y="1502"/>
                    </a:cubicBezTo>
                    <a:cubicBezTo>
                      <a:pt x="1165" y="1498"/>
                      <a:pt x="1164" y="1494"/>
                      <a:pt x="1163" y="1491"/>
                    </a:cubicBezTo>
                    <a:lnTo>
                      <a:pt x="1163" y="1491"/>
                    </a:lnTo>
                    <a:cubicBezTo>
                      <a:pt x="1164" y="1434"/>
                      <a:pt x="1167" y="1376"/>
                      <a:pt x="1170" y="1316"/>
                    </a:cubicBezTo>
                    <a:lnTo>
                      <a:pt x="1170" y="1316"/>
                    </a:lnTo>
                    <a:cubicBezTo>
                      <a:pt x="1207" y="1313"/>
                      <a:pt x="1247" y="1299"/>
                      <a:pt x="1251" y="1279"/>
                    </a:cubicBezTo>
                    <a:cubicBezTo>
                      <a:pt x="1324" y="864"/>
                      <a:pt x="1356" y="433"/>
                      <a:pt x="1234" y="23"/>
                    </a:cubicBezTo>
                    <a:cubicBezTo>
                      <a:pt x="1230" y="7"/>
                      <a:pt x="1212" y="1"/>
                      <a:pt x="11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34"/>
              <p:cNvSpPr/>
              <p:nvPr/>
            </p:nvSpPr>
            <p:spPr>
              <a:xfrm>
                <a:off x="2231175" y="1342350"/>
                <a:ext cx="173800" cy="130900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5236" extrusionOk="0">
                    <a:moveTo>
                      <a:pt x="1033" y="1457"/>
                    </a:moveTo>
                    <a:cubicBezTo>
                      <a:pt x="1248" y="1457"/>
                      <a:pt x="1502" y="1600"/>
                      <a:pt x="1641" y="1675"/>
                    </a:cubicBezTo>
                    <a:cubicBezTo>
                      <a:pt x="2031" y="1882"/>
                      <a:pt x="2373" y="2184"/>
                      <a:pt x="2701" y="2478"/>
                    </a:cubicBezTo>
                    <a:cubicBezTo>
                      <a:pt x="3458" y="3160"/>
                      <a:pt x="4071" y="4010"/>
                      <a:pt x="4449" y="4958"/>
                    </a:cubicBezTo>
                    <a:lnTo>
                      <a:pt x="4449" y="4958"/>
                    </a:lnTo>
                    <a:cubicBezTo>
                      <a:pt x="3758" y="4614"/>
                      <a:pt x="2948" y="4552"/>
                      <a:pt x="2281" y="4138"/>
                    </a:cubicBezTo>
                    <a:cubicBezTo>
                      <a:pt x="1608" y="3722"/>
                      <a:pt x="877" y="2932"/>
                      <a:pt x="664" y="2165"/>
                    </a:cubicBezTo>
                    <a:cubicBezTo>
                      <a:pt x="619" y="2005"/>
                      <a:pt x="644" y="1850"/>
                      <a:pt x="702" y="1696"/>
                    </a:cubicBezTo>
                    <a:cubicBezTo>
                      <a:pt x="768" y="1517"/>
                      <a:pt x="892" y="1457"/>
                      <a:pt x="1033" y="1457"/>
                    </a:cubicBezTo>
                    <a:close/>
                    <a:moveTo>
                      <a:pt x="5904" y="82"/>
                    </a:moveTo>
                    <a:cubicBezTo>
                      <a:pt x="6032" y="82"/>
                      <a:pt x="6162" y="128"/>
                      <a:pt x="6289" y="238"/>
                    </a:cubicBezTo>
                    <a:cubicBezTo>
                      <a:pt x="6533" y="449"/>
                      <a:pt x="6494" y="892"/>
                      <a:pt x="6466" y="1173"/>
                    </a:cubicBezTo>
                    <a:cubicBezTo>
                      <a:pt x="6379" y="2028"/>
                      <a:pt x="5990" y="2878"/>
                      <a:pt x="5635" y="3647"/>
                    </a:cubicBezTo>
                    <a:cubicBezTo>
                      <a:pt x="5502" y="3935"/>
                      <a:pt x="5356" y="4220"/>
                      <a:pt x="5204" y="4497"/>
                    </a:cubicBezTo>
                    <a:cubicBezTo>
                      <a:pt x="5106" y="4677"/>
                      <a:pt x="4817" y="4934"/>
                      <a:pt x="4720" y="5113"/>
                    </a:cubicBezTo>
                    <a:lnTo>
                      <a:pt x="4720" y="5113"/>
                    </a:lnTo>
                    <a:cubicBezTo>
                      <a:pt x="4663" y="5076"/>
                      <a:pt x="4604" y="5041"/>
                      <a:pt x="4545" y="5008"/>
                    </a:cubicBezTo>
                    <a:lnTo>
                      <a:pt x="4545" y="5008"/>
                    </a:lnTo>
                    <a:cubicBezTo>
                      <a:pt x="4579" y="5003"/>
                      <a:pt x="4610" y="4988"/>
                      <a:pt x="4606" y="4969"/>
                    </a:cubicBezTo>
                    <a:lnTo>
                      <a:pt x="4606" y="4969"/>
                    </a:lnTo>
                    <a:lnTo>
                      <a:pt x="4608" y="4969"/>
                    </a:lnTo>
                    <a:cubicBezTo>
                      <a:pt x="4605" y="4960"/>
                      <a:pt x="4601" y="4952"/>
                      <a:pt x="4598" y="4943"/>
                    </a:cubicBezTo>
                    <a:lnTo>
                      <a:pt x="4598" y="4943"/>
                    </a:lnTo>
                    <a:cubicBezTo>
                      <a:pt x="4241" y="3731"/>
                      <a:pt x="4157" y="2412"/>
                      <a:pt x="4705" y="1248"/>
                    </a:cubicBezTo>
                    <a:cubicBezTo>
                      <a:pt x="4885" y="867"/>
                      <a:pt x="5379" y="82"/>
                      <a:pt x="5904" y="82"/>
                    </a:cubicBezTo>
                    <a:close/>
                    <a:moveTo>
                      <a:pt x="6001" y="1"/>
                    </a:moveTo>
                    <a:cubicBezTo>
                      <a:pt x="5586" y="1"/>
                      <a:pt x="5121" y="417"/>
                      <a:pt x="4915" y="675"/>
                    </a:cubicBezTo>
                    <a:cubicBezTo>
                      <a:pt x="4112" y="1686"/>
                      <a:pt x="4048" y="3052"/>
                      <a:pt x="4292" y="4288"/>
                    </a:cubicBezTo>
                    <a:lnTo>
                      <a:pt x="4292" y="4288"/>
                    </a:lnTo>
                    <a:cubicBezTo>
                      <a:pt x="3849" y="3469"/>
                      <a:pt x="3231" y="2764"/>
                      <a:pt x="2513" y="2161"/>
                    </a:cubicBezTo>
                    <a:cubicBezTo>
                      <a:pt x="2227" y="1919"/>
                      <a:pt x="1599" y="1373"/>
                      <a:pt x="1096" y="1373"/>
                    </a:cubicBezTo>
                    <a:cubicBezTo>
                      <a:pt x="986" y="1373"/>
                      <a:pt x="883" y="1399"/>
                      <a:pt x="790" y="1459"/>
                    </a:cubicBezTo>
                    <a:cubicBezTo>
                      <a:pt x="0" y="1973"/>
                      <a:pt x="979" y="3082"/>
                      <a:pt x="1378" y="3504"/>
                    </a:cubicBezTo>
                    <a:cubicBezTo>
                      <a:pt x="1705" y="3852"/>
                      <a:pt x="2072" y="4156"/>
                      <a:pt x="2499" y="4372"/>
                    </a:cubicBezTo>
                    <a:cubicBezTo>
                      <a:pt x="3210" y="4729"/>
                      <a:pt x="4029" y="4733"/>
                      <a:pt x="4690" y="5218"/>
                    </a:cubicBezTo>
                    <a:lnTo>
                      <a:pt x="4690" y="5218"/>
                    </a:lnTo>
                    <a:cubicBezTo>
                      <a:pt x="4694" y="5230"/>
                      <a:pt x="4716" y="5235"/>
                      <a:pt x="4741" y="5235"/>
                    </a:cubicBezTo>
                    <a:cubicBezTo>
                      <a:pt x="4782" y="5235"/>
                      <a:pt x="4832" y="5221"/>
                      <a:pt x="4832" y="5194"/>
                    </a:cubicBezTo>
                    <a:cubicBezTo>
                      <a:pt x="4832" y="5147"/>
                      <a:pt x="5183" y="4772"/>
                      <a:pt x="5228" y="4701"/>
                    </a:cubicBezTo>
                    <a:cubicBezTo>
                      <a:pt x="5324" y="4546"/>
                      <a:pt x="5407" y="4382"/>
                      <a:pt x="5492" y="4221"/>
                    </a:cubicBezTo>
                    <a:cubicBezTo>
                      <a:pt x="5752" y="3723"/>
                      <a:pt x="5981" y="3206"/>
                      <a:pt x="6186" y="2685"/>
                    </a:cubicBezTo>
                    <a:cubicBezTo>
                      <a:pt x="6431" y="2052"/>
                      <a:pt x="6951" y="825"/>
                      <a:pt x="6427" y="205"/>
                    </a:cubicBezTo>
                    <a:cubicBezTo>
                      <a:pt x="6303" y="59"/>
                      <a:pt x="6155" y="1"/>
                      <a:pt x="60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>
                <a:off x="2348150" y="1082025"/>
                <a:ext cx="3475" cy="40410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6164" extrusionOk="0">
                    <a:moveTo>
                      <a:pt x="29" y="0"/>
                    </a:moveTo>
                    <a:cubicBezTo>
                      <a:pt x="12" y="0"/>
                      <a:pt x="1" y="4"/>
                      <a:pt x="1" y="12"/>
                    </a:cubicBezTo>
                    <a:lnTo>
                      <a:pt x="1" y="16106"/>
                    </a:lnTo>
                    <a:cubicBezTo>
                      <a:pt x="1" y="16140"/>
                      <a:pt x="70" y="16163"/>
                      <a:pt x="110" y="16163"/>
                    </a:cubicBezTo>
                    <a:cubicBezTo>
                      <a:pt x="127" y="16163"/>
                      <a:pt x="139" y="16159"/>
                      <a:pt x="139" y="16150"/>
                    </a:cubicBezTo>
                    <a:lnTo>
                      <a:pt x="139" y="57"/>
                    </a:lnTo>
                    <a:cubicBezTo>
                      <a:pt x="139" y="23"/>
                      <a:pt x="69" y="0"/>
                      <a:pt x="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2" name="Google Shape;542;p34"/>
            <p:cNvGrpSpPr/>
            <p:nvPr/>
          </p:nvGrpSpPr>
          <p:grpSpPr>
            <a:xfrm>
              <a:off x="2466975" y="1246050"/>
              <a:ext cx="1237850" cy="902975"/>
              <a:chOff x="1395825" y="1735925"/>
              <a:chExt cx="1237850" cy="902975"/>
            </a:xfrm>
          </p:grpSpPr>
          <p:sp>
            <p:nvSpPr>
              <p:cNvPr id="543" name="Google Shape;543;p34"/>
              <p:cNvSpPr/>
              <p:nvPr/>
            </p:nvSpPr>
            <p:spPr>
              <a:xfrm>
                <a:off x="1395825" y="1735925"/>
                <a:ext cx="815675" cy="590325"/>
              </a:xfrm>
              <a:custGeom>
                <a:avLst/>
                <a:gdLst/>
                <a:ahLst/>
                <a:cxnLst/>
                <a:rect l="l" t="t" r="r" b="b"/>
                <a:pathLst>
                  <a:path w="32627" h="23613" extrusionOk="0">
                    <a:moveTo>
                      <a:pt x="161" y="0"/>
                    </a:moveTo>
                    <a:cubicBezTo>
                      <a:pt x="99" y="0"/>
                      <a:pt x="41" y="41"/>
                      <a:pt x="24" y="103"/>
                    </a:cubicBezTo>
                    <a:cubicBezTo>
                      <a:pt x="1" y="179"/>
                      <a:pt x="44" y="260"/>
                      <a:pt x="121" y="283"/>
                    </a:cubicBezTo>
                    <a:cubicBezTo>
                      <a:pt x="379" y="361"/>
                      <a:pt x="659" y="439"/>
                      <a:pt x="954" y="519"/>
                    </a:cubicBezTo>
                    <a:cubicBezTo>
                      <a:pt x="967" y="522"/>
                      <a:pt x="980" y="525"/>
                      <a:pt x="993" y="525"/>
                    </a:cubicBezTo>
                    <a:cubicBezTo>
                      <a:pt x="1057" y="525"/>
                      <a:pt x="1117" y="481"/>
                      <a:pt x="1132" y="418"/>
                    </a:cubicBezTo>
                    <a:cubicBezTo>
                      <a:pt x="1152" y="342"/>
                      <a:pt x="1106" y="263"/>
                      <a:pt x="1030" y="241"/>
                    </a:cubicBezTo>
                    <a:cubicBezTo>
                      <a:pt x="737" y="162"/>
                      <a:pt x="461" y="84"/>
                      <a:pt x="204" y="7"/>
                    </a:cubicBezTo>
                    <a:cubicBezTo>
                      <a:pt x="190" y="2"/>
                      <a:pt x="175" y="0"/>
                      <a:pt x="161" y="0"/>
                    </a:cubicBezTo>
                    <a:close/>
                    <a:moveTo>
                      <a:pt x="1825" y="452"/>
                    </a:moveTo>
                    <a:cubicBezTo>
                      <a:pt x="1760" y="452"/>
                      <a:pt x="1703" y="495"/>
                      <a:pt x="1687" y="562"/>
                    </a:cubicBezTo>
                    <a:cubicBezTo>
                      <a:pt x="1668" y="640"/>
                      <a:pt x="1715" y="718"/>
                      <a:pt x="1792" y="737"/>
                    </a:cubicBezTo>
                    <a:cubicBezTo>
                      <a:pt x="2063" y="806"/>
                      <a:pt x="2344" y="875"/>
                      <a:pt x="2631" y="945"/>
                    </a:cubicBezTo>
                    <a:cubicBezTo>
                      <a:pt x="2644" y="948"/>
                      <a:pt x="2654" y="949"/>
                      <a:pt x="2666" y="949"/>
                    </a:cubicBezTo>
                    <a:cubicBezTo>
                      <a:pt x="2731" y="949"/>
                      <a:pt x="2791" y="904"/>
                      <a:pt x="2805" y="839"/>
                    </a:cubicBezTo>
                    <a:cubicBezTo>
                      <a:pt x="2824" y="762"/>
                      <a:pt x="2778" y="684"/>
                      <a:pt x="2699" y="665"/>
                    </a:cubicBezTo>
                    <a:cubicBezTo>
                      <a:pt x="2411" y="595"/>
                      <a:pt x="2133" y="526"/>
                      <a:pt x="1862" y="457"/>
                    </a:cubicBezTo>
                    <a:cubicBezTo>
                      <a:pt x="1849" y="454"/>
                      <a:pt x="1837" y="452"/>
                      <a:pt x="1825" y="452"/>
                    </a:cubicBezTo>
                    <a:close/>
                    <a:moveTo>
                      <a:pt x="3505" y="867"/>
                    </a:moveTo>
                    <a:cubicBezTo>
                      <a:pt x="3440" y="867"/>
                      <a:pt x="3382" y="910"/>
                      <a:pt x="3365" y="977"/>
                    </a:cubicBezTo>
                    <a:cubicBezTo>
                      <a:pt x="3347" y="1053"/>
                      <a:pt x="3393" y="1132"/>
                      <a:pt x="3471" y="1151"/>
                    </a:cubicBezTo>
                    <a:lnTo>
                      <a:pt x="4308" y="1355"/>
                    </a:lnTo>
                    <a:cubicBezTo>
                      <a:pt x="4321" y="1358"/>
                      <a:pt x="4333" y="1361"/>
                      <a:pt x="4344" y="1361"/>
                    </a:cubicBezTo>
                    <a:cubicBezTo>
                      <a:pt x="4408" y="1361"/>
                      <a:pt x="4467" y="1315"/>
                      <a:pt x="4484" y="1251"/>
                    </a:cubicBezTo>
                    <a:cubicBezTo>
                      <a:pt x="4503" y="1173"/>
                      <a:pt x="4457" y="1095"/>
                      <a:pt x="4379" y="1076"/>
                    </a:cubicBezTo>
                    <a:lnTo>
                      <a:pt x="3540" y="871"/>
                    </a:lnTo>
                    <a:cubicBezTo>
                      <a:pt x="3528" y="868"/>
                      <a:pt x="3516" y="867"/>
                      <a:pt x="3505" y="867"/>
                    </a:cubicBezTo>
                    <a:close/>
                    <a:moveTo>
                      <a:pt x="5180" y="1280"/>
                    </a:moveTo>
                    <a:cubicBezTo>
                      <a:pt x="5117" y="1280"/>
                      <a:pt x="5058" y="1323"/>
                      <a:pt x="5042" y="1389"/>
                    </a:cubicBezTo>
                    <a:cubicBezTo>
                      <a:pt x="5022" y="1467"/>
                      <a:pt x="5069" y="1546"/>
                      <a:pt x="5146" y="1565"/>
                    </a:cubicBezTo>
                    <a:cubicBezTo>
                      <a:pt x="5422" y="1634"/>
                      <a:pt x="5700" y="1707"/>
                      <a:pt x="5980" y="1780"/>
                    </a:cubicBezTo>
                    <a:cubicBezTo>
                      <a:pt x="5993" y="1784"/>
                      <a:pt x="6003" y="1785"/>
                      <a:pt x="6016" y="1785"/>
                    </a:cubicBezTo>
                    <a:cubicBezTo>
                      <a:pt x="6080" y="1785"/>
                      <a:pt x="6138" y="1741"/>
                      <a:pt x="6157" y="1678"/>
                    </a:cubicBezTo>
                    <a:cubicBezTo>
                      <a:pt x="6178" y="1600"/>
                      <a:pt x="6131" y="1522"/>
                      <a:pt x="6055" y="1501"/>
                    </a:cubicBezTo>
                    <a:cubicBezTo>
                      <a:pt x="5773" y="1427"/>
                      <a:pt x="5495" y="1355"/>
                      <a:pt x="5217" y="1285"/>
                    </a:cubicBezTo>
                    <a:cubicBezTo>
                      <a:pt x="5205" y="1282"/>
                      <a:pt x="5193" y="1280"/>
                      <a:pt x="5180" y="1280"/>
                    </a:cubicBezTo>
                    <a:close/>
                    <a:moveTo>
                      <a:pt x="6848" y="1719"/>
                    </a:moveTo>
                    <a:cubicBezTo>
                      <a:pt x="6786" y="1719"/>
                      <a:pt x="6727" y="1761"/>
                      <a:pt x="6710" y="1825"/>
                    </a:cubicBezTo>
                    <a:cubicBezTo>
                      <a:pt x="6690" y="1901"/>
                      <a:pt x="6735" y="1982"/>
                      <a:pt x="6811" y="2002"/>
                    </a:cubicBezTo>
                    <a:cubicBezTo>
                      <a:pt x="7087" y="2079"/>
                      <a:pt x="7363" y="2157"/>
                      <a:pt x="7638" y="2239"/>
                    </a:cubicBezTo>
                    <a:cubicBezTo>
                      <a:pt x="7651" y="2244"/>
                      <a:pt x="7665" y="2245"/>
                      <a:pt x="7678" y="2245"/>
                    </a:cubicBezTo>
                    <a:cubicBezTo>
                      <a:pt x="7741" y="2245"/>
                      <a:pt x="7798" y="2205"/>
                      <a:pt x="7816" y="2140"/>
                    </a:cubicBezTo>
                    <a:cubicBezTo>
                      <a:pt x="7838" y="2064"/>
                      <a:pt x="7795" y="1983"/>
                      <a:pt x="7719" y="1961"/>
                    </a:cubicBezTo>
                    <a:cubicBezTo>
                      <a:pt x="7441" y="1880"/>
                      <a:pt x="7164" y="1802"/>
                      <a:pt x="6888" y="1725"/>
                    </a:cubicBezTo>
                    <a:cubicBezTo>
                      <a:pt x="6875" y="1721"/>
                      <a:pt x="6861" y="1719"/>
                      <a:pt x="6848" y="1719"/>
                    </a:cubicBezTo>
                    <a:close/>
                    <a:moveTo>
                      <a:pt x="8503" y="2210"/>
                    </a:moveTo>
                    <a:cubicBezTo>
                      <a:pt x="8443" y="2210"/>
                      <a:pt x="8386" y="2249"/>
                      <a:pt x="8367" y="2310"/>
                    </a:cubicBezTo>
                    <a:cubicBezTo>
                      <a:pt x="8343" y="2386"/>
                      <a:pt x="8385" y="2468"/>
                      <a:pt x="8461" y="2492"/>
                    </a:cubicBezTo>
                    <a:cubicBezTo>
                      <a:pt x="8736" y="2577"/>
                      <a:pt x="9007" y="2666"/>
                      <a:pt x="9278" y="2758"/>
                    </a:cubicBezTo>
                    <a:cubicBezTo>
                      <a:pt x="9292" y="2763"/>
                      <a:pt x="9308" y="2767"/>
                      <a:pt x="9324" y="2767"/>
                    </a:cubicBezTo>
                    <a:cubicBezTo>
                      <a:pt x="9384" y="2767"/>
                      <a:pt x="9441" y="2728"/>
                      <a:pt x="9460" y="2668"/>
                    </a:cubicBezTo>
                    <a:cubicBezTo>
                      <a:pt x="9487" y="2594"/>
                      <a:pt x="9446" y="2511"/>
                      <a:pt x="9370" y="2485"/>
                    </a:cubicBezTo>
                    <a:cubicBezTo>
                      <a:pt x="9099" y="2392"/>
                      <a:pt x="8824" y="2303"/>
                      <a:pt x="8547" y="2217"/>
                    </a:cubicBezTo>
                    <a:cubicBezTo>
                      <a:pt x="8533" y="2212"/>
                      <a:pt x="8518" y="2210"/>
                      <a:pt x="8503" y="2210"/>
                    </a:cubicBezTo>
                    <a:close/>
                    <a:moveTo>
                      <a:pt x="10137" y="2764"/>
                    </a:moveTo>
                    <a:cubicBezTo>
                      <a:pt x="10080" y="2764"/>
                      <a:pt x="10025" y="2801"/>
                      <a:pt x="10003" y="2859"/>
                    </a:cubicBezTo>
                    <a:cubicBezTo>
                      <a:pt x="9975" y="2932"/>
                      <a:pt x="10012" y="3017"/>
                      <a:pt x="10087" y="3044"/>
                    </a:cubicBezTo>
                    <a:cubicBezTo>
                      <a:pt x="10360" y="3145"/>
                      <a:pt x="10624" y="3250"/>
                      <a:pt x="10886" y="3357"/>
                    </a:cubicBezTo>
                    <a:cubicBezTo>
                      <a:pt x="10904" y="3365"/>
                      <a:pt x="10923" y="3369"/>
                      <a:pt x="10941" y="3369"/>
                    </a:cubicBezTo>
                    <a:cubicBezTo>
                      <a:pt x="10997" y="3369"/>
                      <a:pt x="11051" y="3335"/>
                      <a:pt x="11075" y="3279"/>
                    </a:cubicBezTo>
                    <a:cubicBezTo>
                      <a:pt x="11105" y="3205"/>
                      <a:pt x="11070" y="3121"/>
                      <a:pt x="10996" y="3090"/>
                    </a:cubicBezTo>
                    <a:cubicBezTo>
                      <a:pt x="10732" y="2981"/>
                      <a:pt x="10462" y="2877"/>
                      <a:pt x="10188" y="2774"/>
                    </a:cubicBezTo>
                    <a:cubicBezTo>
                      <a:pt x="10172" y="2768"/>
                      <a:pt x="10154" y="2764"/>
                      <a:pt x="10137" y="2764"/>
                    </a:cubicBezTo>
                    <a:close/>
                    <a:moveTo>
                      <a:pt x="11732" y="3426"/>
                    </a:moveTo>
                    <a:cubicBezTo>
                      <a:pt x="11677" y="3426"/>
                      <a:pt x="11624" y="3457"/>
                      <a:pt x="11600" y="3509"/>
                    </a:cubicBezTo>
                    <a:cubicBezTo>
                      <a:pt x="11566" y="3581"/>
                      <a:pt x="11598" y="3667"/>
                      <a:pt x="11670" y="3701"/>
                    </a:cubicBezTo>
                    <a:cubicBezTo>
                      <a:pt x="11938" y="3825"/>
                      <a:pt x="12195" y="3952"/>
                      <a:pt x="12437" y="4079"/>
                    </a:cubicBezTo>
                    <a:cubicBezTo>
                      <a:pt x="12457" y="4091"/>
                      <a:pt x="12482" y="4095"/>
                      <a:pt x="12503" y="4095"/>
                    </a:cubicBezTo>
                    <a:cubicBezTo>
                      <a:pt x="12557" y="4095"/>
                      <a:pt x="12606" y="4067"/>
                      <a:pt x="12631" y="4019"/>
                    </a:cubicBezTo>
                    <a:cubicBezTo>
                      <a:pt x="12668" y="3949"/>
                      <a:pt x="12641" y="3861"/>
                      <a:pt x="12571" y="3824"/>
                    </a:cubicBezTo>
                    <a:cubicBezTo>
                      <a:pt x="12324" y="3695"/>
                      <a:pt x="12062" y="3566"/>
                      <a:pt x="11791" y="3439"/>
                    </a:cubicBezTo>
                    <a:cubicBezTo>
                      <a:pt x="11772" y="3430"/>
                      <a:pt x="11752" y="3426"/>
                      <a:pt x="11732" y="3426"/>
                    </a:cubicBezTo>
                    <a:close/>
                    <a:moveTo>
                      <a:pt x="13253" y="4231"/>
                    </a:moveTo>
                    <a:cubicBezTo>
                      <a:pt x="13205" y="4231"/>
                      <a:pt x="13157" y="4255"/>
                      <a:pt x="13130" y="4301"/>
                    </a:cubicBezTo>
                    <a:cubicBezTo>
                      <a:pt x="13089" y="4367"/>
                      <a:pt x="13109" y="4456"/>
                      <a:pt x="13178" y="4499"/>
                    </a:cubicBezTo>
                    <a:cubicBezTo>
                      <a:pt x="13429" y="4653"/>
                      <a:pt x="13665" y="4813"/>
                      <a:pt x="13882" y="4973"/>
                    </a:cubicBezTo>
                    <a:cubicBezTo>
                      <a:pt x="13909" y="4992"/>
                      <a:pt x="13939" y="5001"/>
                      <a:pt x="13969" y="5001"/>
                    </a:cubicBezTo>
                    <a:cubicBezTo>
                      <a:pt x="14012" y="5001"/>
                      <a:pt x="14056" y="4981"/>
                      <a:pt x="14084" y="4942"/>
                    </a:cubicBezTo>
                    <a:cubicBezTo>
                      <a:pt x="14132" y="4877"/>
                      <a:pt x="14118" y="4788"/>
                      <a:pt x="14054" y="4739"/>
                    </a:cubicBezTo>
                    <a:cubicBezTo>
                      <a:pt x="13830" y="4575"/>
                      <a:pt x="13586" y="4410"/>
                      <a:pt x="13328" y="4252"/>
                    </a:cubicBezTo>
                    <a:cubicBezTo>
                      <a:pt x="13305" y="4238"/>
                      <a:pt x="13279" y="4231"/>
                      <a:pt x="13253" y="4231"/>
                    </a:cubicBezTo>
                    <a:close/>
                    <a:moveTo>
                      <a:pt x="16188" y="4937"/>
                    </a:moveTo>
                    <a:cubicBezTo>
                      <a:pt x="16114" y="4937"/>
                      <a:pt x="16053" y="4988"/>
                      <a:pt x="16043" y="5060"/>
                    </a:cubicBezTo>
                    <a:cubicBezTo>
                      <a:pt x="16031" y="5140"/>
                      <a:pt x="16086" y="5213"/>
                      <a:pt x="16164" y="5225"/>
                    </a:cubicBezTo>
                    <a:cubicBezTo>
                      <a:pt x="16430" y="5264"/>
                      <a:pt x="16701" y="5331"/>
                      <a:pt x="16971" y="5422"/>
                    </a:cubicBezTo>
                    <a:cubicBezTo>
                      <a:pt x="16987" y="5427"/>
                      <a:pt x="17001" y="5429"/>
                      <a:pt x="17018" y="5429"/>
                    </a:cubicBezTo>
                    <a:cubicBezTo>
                      <a:pt x="17077" y="5429"/>
                      <a:pt x="17134" y="5393"/>
                      <a:pt x="17155" y="5332"/>
                    </a:cubicBezTo>
                    <a:cubicBezTo>
                      <a:pt x="17180" y="5255"/>
                      <a:pt x="17139" y="5174"/>
                      <a:pt x="17064" y="5148"/>
                    </a:cubicBezTo>
                    <a:cubicBezTo>
                      <a:pt x="16778" y="5052"/>
                      <a:pt x="16490" y="4982"/>
                      <a:pt x="16208" y="4938"/>
                    </a:cubicBezTo>
                    <a:cubicBezTo>
                      <a:pt x="16201" y="4938"/>
                      <a:pt x="16194" y="4937"/>
                      <a:pt x="16188" y="4937"/>
                    </a:cubicBezTo>
                    <a:close/>
                    <a:moveTo>
                      <a:pt x="13670" y="5314"/>
                    </a:moveTo>
                    <a:cubicBezTo>
                      <a:pt x="13650" y="5314"/>
                      <a:pt x="13629" y="5318"/>
                      <a:pt x="13609" y="5327"/>
                    </a:cubicBezTo>
                    <a:cubicBezTo>
                      <a:pt x="13352" y="5446"/>
                      <a:pt x="13094" y="5589"/>
                      <a:pt x="12839" y="5755"/>
                    </a:cubicBezTo>
                    <a:cubicBezTo>
                      <a:pt x="12772" y="5799"/>
                      <a:pt x="12755" y="5888"/>
                      <a:pt x="12797" y="5955"/>
                    </a:cubicBezTo>
                    <a:cubicBezTo>
                      <a:pt x="12827" y="5998"/>
                      <a:pt x="12871" y="6021"/>
                      <a:pt x="12919" y="6021"/>
                    </a:cubicBezTo>
                    <a:cubicBezTo>
                      <a:pt x="12947" y="6021"/>
                      <a:pt x="12974" y="6012"/>
                      <a:pt x="12998" y="5998"/>
                    </a:cubicBezTo>
                    <a:cubicBezTo>
                      <a:pt x="13241" y="5840"/>
                      <a:pt x="13486" y="5703"/>
                      <a:pt x="13730" y="5589"/>
                    </a:cubicBezTo>
                    <a:cubicBezTo>
                      <a:pt x="13803" y="5556"/>
                      <a:pt x="13835" y="5469"/>
                      <a:pt x="13801" y="5397"/>
                    </a:cubicBezTo>
                    <a:cubicBezTo>
                      <a:pt x="13776" y="5345"/>
                      <a:pt x="13725" y="5314"/>
                      <a:pt x="13670" y="5314"/>
                    </a:cubicBezTo>
                    <a:close/>
                    <a:moveTo>
                      <a:pt x="15340" y="4895"/>
                    </a:moveTo>
                    <a:cubicBezTo>
                      <a:pt x="15335" y="4895"/>
                      <a:pt x="15330" y="4896"/>
                      <a:pt x="15324" y="4896"/>
                    </a:cubicBezTo>
                    <a:cubicBezTo>
                      <a:pt x="15032" y="4910"/>
                      <a:pt x="14734" y="4956"/>
                      <a:pt x="14445" y="5030"/>
                    </a:cubicBezTo>
                    <a:cubicBezTo>
                      <a:pt x="14368" y="5050"/>
                      <a:pt x="14322" y="5129"/>
                      <a:pt x="14341" y="5206"/>
                    </a:cubicBezTo>
                    <a:cubicBezTo>
                      <a:pt x="14358" y="5270"/>
                      <a:pt x="14417" y="5315"/>
                      <a:pt x="14481" y="5315"/>
                    </a:cubicBezTo>
                    <a:cubicBezTo>
                      <a:pt x="14493" y="5315"/>
                      <a:pt x="14505" y="5314"/>
                      <a:pt x="14517" y="5310"/>
                    </a:cubicBezTo>
                    <a:cubicBezTo>
                      <a:pt x="14520" y="5308"/>
                      <a:pt x="14523" y="5308"/>
                      <a:pt x="14527" y="5307"/>
                    </a:cubicBezTo>
                    <a:lnTo>
                      <a:pt x="14527" y="5307"/>
                    </a:lnTo>
                    <a:cubicBezTo>
                      <a:pt x="14472" y="5365"/>
                      <a:pt x="14476" y="5457"/>
                      <a:pt x="14534" y="5511"/>
                    </a:cubicBezTo>
                    <a:cubicBezTo>
                      <a:pt x="14747" y="5708"/>
                      <a:pt x="14941" y="5914"/>
                      <a:pt x="15108" y="6122"/>
                    </a:cubicBezTo>
                    <a:cubicBezTo>
                      <a:pt x="15136" y="6158"/>
                      <a:pt x="15180" y="6176"/>
                      <a:pt x="15222" y="6176"/>
                    </a:cubicBezTo>
                    <a:cubicBezTo>
                      <a:pt x="15254" y="6176"/>
                      <a:pt x="15286" y="6164"/>
                      <a:pt x="15312" y="6145"/>
                    </a:cubicBezTo>
                    <a:cubicBezTo>
                      <a:pt x="15373" y="6096"/>
                      <a:pt x="15383" y="6004"/>
                      <a:pt x="15333" y="5943"/>
                    </a:cubicBezTo>
                    <a:cubicBezTo>
                      <a:pt x="15158" y="5723"/>
                      <a:pt x="14955" y="5508"/>
                      <a:pt x="14731" y="5300"/>
                    </a:cubicBezTo>
                    <a:cubicBezTo>
                      <a:pt x="14717" y="5287"/>
                      <a:pt x="14702" y="5278"/>
                      <a:pt x="14685" y="5272"/>
                    </a:cubicBezTo>
                    <a:cubicBezTo>
                      <a:pt x="14903" y="5225"/>
                      <a:pt x="15121" y="5197"/>
                      <a:pt x="15338" y="5185"/>
                    </a:cubicBezTo>
                    <a:cubicBezTo>
                      <a:pt x="15418" y="5180"/>
                      <a:pt x="15479" y="5114"/>
                      <a:pt x="15475" y="5033"/>
                    </a:cubicBezTo>
                    <a:cubicBezTo>
                      <a:pt x="15472" y="4959"/>
                      <a:pt x="15411" y="4895"/>
                      <a:pt x="15340" y="4895"/>
                    </a:cubicBezTo>
                    <a:close/>
                    <a:moveTo>
                      <a:pt x="17807" y="5475"/>
                    </a:moveTo>
                    <a:cubicBezTo>
                      <a:pt x="17754" y="5475"/>
                      <a:pt x="17704" y="5504"/>
                      <a:pt x="17678" y="5555"/>
                    </a:cubicBezTo>
                    <a:cubicBezTo>
                      <a:pt x="17642" y="5626"/>
                      <a:pt x="17670" y="5712"/>
                      <a:pt x="17742" y="5749"/>
                    </a:cubicBezTo>
                    <a:cubicBezTo>
                      <a:pt x="17979" y="5869"/>
                      <a:pt x="18226" y="6011"/>
                      <a:pt x="18470" y="6172"/>
                    </a:cubicBezTo>
                    <a:cubicBezTo>
                      <a:pt x="18496" y="6189"/>
                      <a:pt x="18523" y="6196"/>
                      <a:pt x="18549" y="6196"/>
                    </a:cubicBezTo>
                    <a:cubicBezTo>
                      <a:pt x="18598" y="6196"/>
                      <a:pt x="18644" y="6172"/>
                      <a:pt x="18671" y="6131"/>
                    </a:cubicBezTo>
                    <a:cubicBezTo>
                      <a:pt x="18714" y="6066"/>
                      <a:pt x="18696" y="5975"/>
                      <a:pt x="18630" y="5932"/>
                    </a:cubicBezTo>
                    <a:cubicBezTo>
                      <a:pt x="18376" y="5764"/>
                      <a:pt x="18120" y="5615"/>
                      <a:pt x="17872" y="5491"/>
                    </a:cubicBezTo>
                    <a:cubicBezTo>
                      <a:pt x="17851" y="5480"/>
                      <a:pt x="17829" y="5475"/>
                      <a:pt x="17807" y="5475"/>
                    </a:cubicBezTo>
                    <a:close/>
                    <a:moveTo>
                      <a:pt x="12230" y="6245"/>
                    </a:moveTo>
                    <a:cubicBezTo>
                      <a:pt x="12197" y="6245"/>
                      <a:pt x="12164" y="6257"/>
                      <a:pt x="12136" y="6279"/>
                    </a:cubicBezTo>
                    <a:cubicBezTo>
                      <a:pt x="11920" y="6460"/>
                      <a:pt x="11704" y="6660"/>
                      <a:pt x="11492" y="6872"/>
                    </a:cubicBezTo>
                    <a:cubicBezTo>
                      <a:pt x="11435" y="6929"/>
                      <a:pt x="11436" y="7021"/>
                      <a:pt x="11492" y="7077"/>
                    </a:cubicBezTo>
                    <a:cubicBezTo>
                      <a:pt x="11522" y="7104"/>
                      <a:pt x="11557" y="7119"/>
                      <a:pt x="11594" y="7119"/>
                    </a:cubicBezTo>
                    <a:cubicBezTo>
                      <a:pt x="11632" y="7119"/>
                      <a:pt x="11670" y="7104"/>
                      <a:pt x="11698" y="7076"/>
                    </a:cubicBezTo>
                    <a:cubicBezTo>
                      <a:pt x="11902" y="6870"/>
                      <a:pt x="12113" y="6676"/>
                      <a:pt x="12322" y="6502"/>
                    </a:cubicBezTo>
                    <a:cubicBezTo>
                      <a:pt x="12382" y="6449"/>
                      <a:pt x="12391" y="6359"/>
                      <a:pt x="12340" y="6297"/>
                    </a:cubicBezTo>
                    <a:cubicBezTo>
                      <a:pt x="12312" y="6263"/>
                      <a:pt x="12271" y="6245"/>
                      <a:pt x="12230" y="6245"/>
                    </a:cubicBezTo>
                    <a:close/>
                    <a:moveTo>
                      <a:pt x="19249" y="6413"/>
                    </a:moveTo>
                    <a:cubicBezTo>
                      <a:pt x="19206" y="6413"/>
                      <a:pt x="19164" y="6432"/>
                      <a:pt x="19135" y="6468"/>
                    </a:cubicBezTo>
                    <a:cubicBezTo>
                      <a:pt x="19085" y="6531"/>
                      <a:pt x="19096" y="6622"/>
                      <a:pt x="19159" y="6672"/>
                    </a:cubicBezTo>
                    <a:cubicBezTo>
                      <a:pt x="19371" y="6838"/>
                      <a:pt x="19589" y="7024"/>
                      <a:pt x="19807" y="7223"/>
                    </a:cubicBezTo>
                    <a:cubicBezTo>
                      <a:pt x="19834" y="7248"/>
                      <a:pt x="19870" y="7261"/>
                      <a:pt x="19904" y="7261"/>
                    </a:cubicBezTo>
                    <a:cubicBezTo>
                      <a:pt x="19943" y="7261"/>
                      <a:pt x="19984" y="7244"/>
                      <a:pt x="20010" y="7215"/>
                    </a:cubicBezTo>
                    <a:cubicBezTo>
                      <a:pt x="20064" y="7155"/>
                      <a:pt x="20060" y="7064"/>
                      <a:pt x="20000" y="7010"/>
                    </a:cubicBezTo>
                    <a:cubicBezTo>
                      <a:pt x="19779" y="6807"/>
                      <a:pt x="19555" y="6617"/>
                      <a:pt x="19338" y="6444"/>
                    </a:cubicBezTo>
                    <a:cubicBezTo>
                      <a:pt x="19312" y="6423"/>
                      <a:pt x="19280" y="6413"/>
                      <a:pt x="19249" y="6413"/>
                    </a:cubicBezTo>
                    <a:close/>
                    <a:moveTo>
                      <a:pt x="15697" y="6600"/>
                    </a:moveTo>
                    <a:cubicBezTo>
                      <a:pt x="15674" y="6600"/>
                      <a:pt x="15650" y="6606"/>
                      <a:pt x="15629" y="6618"/>
                    </a:cubicBezTo>
                    <a:cubicBezTo>
                      <a:pt x="15558" y="6655"/>
                      <a:pt x="15531" y="6743"/>
                      <a:pt x="15570" y="6814"/>
                    </a:cubicBezTo>
                    <a:cubicBezTo>
                      <a:pt x="15701" y="7060"/>
                      <a:pt x="15805" y="7316"/>
                      <a:pt x="15877" y="7577"/>
                    </a:cubicBezTo>
                    <a:cubicBezTo>
                      <a:pt x="15894" y="7641"/>
                      <a:pt x="15952" y="7683"/>
                      <a:pt x="16016" y="7683"/>
                    </a:cubicBezTo>
                    <a:cubicBezTo>
                      <a:pt x="16029" y="7683"/>
                      <a:pt x="16041" y="7682"/>
                      <a:pt x="16054" y="7678"/>
                    </a:cubicBezTo>
                    <a:cubicBezTo>
                      <a:pt x="16131" y="7657"/>
                      <a:pt x="16176" y="7577"/>
                      <a:pt x="16155" y="7500"/>
                    </a:cubicBezTo>
                    <a:cubicBezTo>
                      <a:pt x="16079" y="7220"/>
                      <a:pt x="15966" y="6943"/>
                      <a:pt x="15824" y="6677"/>
                    </a:cubicBezTo>
                    <a:cubicBezTo>
                      <a:pt x="15799" y="6628"/>
                      <a:pt x="15749" y="6600"/>
                      <a:pt x="15697" y="6600"/>
                    </a:cubicBezTo>
                    <a:close/>
                    <a:moveTo>
                      <a:pt x="11010" y="7462"/>
                    </a:moveTo>
                    <a:cubicBezTo>
                      <a:pt x="10969" y="7462"/>
                      <a:pt x="10929" y="7479"/>
                      <a:pt x="10899" y="7512"/>
                    </a:cubicBezTo>
                    <a:cubicBezTo>
                      <a:pt x="10697" y="7745"/>
                      <a:pt x="10519" y="7982"/>
                      <a:pt x="10369" y="8216"/>
                    </a:cubicBezTo>
                    <a:cubicBezTo>
                      <a:pt x="10326" y="8284"/>
                      <a:pt x="10347" y="8373"/>
                      <a:pt x="10413" y="8417"/>
                    </a:cubicBezTo>
                    <a:cubicBezTo>
                      <a:pt x="10439" y="8431"/>
                      <a:pt x="10464" y="8438"/>
                      <a:pt x="10493" y="8438"/>
                    </a:cubicBezTo>
                    <a:cubicBezTo>
                      <a:pt x="10540" y="8438"/>
                      <a:pt x="10586" y="8414"/>
                      <a:pt x="10614" y="8373"/>
                    </a:cubicBezTo>
                    <a:cubicBezTo>
                      <a:pt x="10756" y="8149"/>
                      <a:pt x="10925" y="7924"/>
                      <a:pt x="11119" y="7702"/>
                    </a:cubicBezTo>
                    <a:cubicBezTo>
                      <a:pt x="11171" y="7641"/>
                      <a:pt x="11165" y="7550"/>
                      <a:pt x="11104" y="7497"/>
                    </a:cubicBezTo>
                    <a:cubicBezTo>
                      <a:pt x="11076" y="7474"/>
                      <a:pt x="11043" y="7462"/>
                      <a:pt x="11010" y="7462"/>
                    </a:cubicBezTo>
                    <a:close/>
                    <a:moveTo>
                      <a:pt x="20526" y="7569"/>
                    </a:moveTo>
                    <a:cubicBezTo>
                      <a:pt x="20490" y="7569"/>
                      <a:pt x="20453" y="7583"/>
                      <a:pt x="20425" y="7610"/>
                    </a:cubicBezTo>
                    <a:cubicBezTo>
                      <a:pt x="20367" y="7666"/>
                      <a:pt x="20367" y="7757"/>
                      <a:pt x="20422" y="7816"/>
                    </a:cubicBezTo>
                    <a:cubicBezTo>
                      <a:pt x="20619" y="8015"/>
                      <a:pt x="20814" y="8222"/>
                      <a:pt x="21009" y="8438"/>
                    </a:cubicBezTo>
                    <a:cubicBezTo>
                      <a:pt x="21038" y="8470"/>
                      <a:pt x="21076" y="8487"/>
                      <a:pt x="21116" y="8487"/>
                    </a:cubicBezTo>
                    <a:cubicBezTo>
                      <a:pt x="21151" y="8487"/>
                      <a:pt x="21186" y="8474"/>
                      <a:pt x="21213" y="8450"/>
                    </a:cubicBezTo>
                    <a:cubicBezTo>
                      <a:pt x="21272" y="8395"/>
                      <a:pt x="21277" y="8304"/>
                      <a:pt x="21225" y="8245"/>
                    </a:cubicBezTo>
                    <a:cubicBezTo>
                      <a:pt x="21027" y="8024"/>
                      <a:pt x="20825" y="7812"/>
                      <a:pt x="20629" y="7612"/>
                    </a:cubicBezTo>
                    <a:cubicBezTo>
                      <a:pt x="20601" y="7583"/>
                      <a:pt x="20563" y="7569"/>
                      <a:pt x="20526" y="7569"/>
                    </a:cubicBezTo>
                    <a:close/>
                    <a:moveTo>
                      <a:pt x="16142" y="8239"/>
                    </a:moveTo>
                    <a:cubicBezTo>
                      <a:pt x="16141" y="8239"/>
                      <a:pt x="16141" y="8239"/>
                      <a:pt x="16140" y="8239"/>
                    </a:cubicBezTo>
                    <a:cubicBezTo>
                      <a:pt x="16061" y="8241"/>
                      <a:pt x="15998" y="8309"/>
                      <a:pt x="16001" y="8388"/>
                    </a:cubicBezTo>
                    <a:cubicBezTo>
                      <a:pt x="16003" y="8438"/>
                      <a:pt x="16004" y="8488"/>
                      <a:pt x="16004" y="8539"/>
                    </a:cubicBezTo>
                    <a:cubicBezTo>
                      <a:pt x="16004" y="8759"/>
                      <a:pt x="15985" y="8988"/>
                      <a:pt x="15947" y="9217"/>
                    </a:cubicBezTo>
                    <a:cubicBezTo>
                      <a:pt x="15933" y="9295"/>
                      <a:pt x="15986" y="9370"/>
                      <a:pt x="16066" y="9383"/>
                    </a:cubicBezTo>
                    <a:cubicBezTo>
                      <a:pt x="16073" y="9384"/>
                      <a:pt x="16081" y="9384"/>
                      <a:pt x="16089" y="9384"/>
                    </a:cubicBezTo>
                    <a:cubicBezTo>
                      <a:pt x="16159" y="9384"/>
                      <a:pt x="16220" y="9334"/>
                      <a:pt x="16231" y="9267"/>
                    </a:cubicBezTo>
                    <a:cubicBezTo>
                      <a:pt x="16273" y="9021"/>
                      <a:pt x="16293" y="8777"/>
                      <a:pt x="16293" y="8540"/>
                    </a:cubicBezTo>
                    <a:cubicBezTo>
                      <a:pt x="16293" y="8487"/>
                      <a:pt x="16292" y="8432"/>
                      <a:pt x="16291" y="8378"/>
                    </a:cubicBezTo>
                    <a:cubicBezTo>
                      <a:pt x="16287" y="8298"/>
                      <a:pt x="16217" y="8239"/>
                      <a:pt x="16142" y="8239"/>
                    </a:cubicBezTo>
                    <a:close/>
                    <a:moveTo>
                      <a:pt x="21685" y="8849"/>
                    </a:moveTo>
                    <a:cubicBezTo>
                      <a:pt x="21652" y="8849"/>
                      <a:pt x="21618" y="8860"/>
                      <a:pt x="21590" y="8883"/>
                    </a:cubicBezTo>
                    <a:cubicBezTo>
                      <a:pt x="21530" y="8934"/>
                      <a:pt x="21521" y="9025"/>
                      <a:pt x="21572" y="9085"/>
                    </a:cubicBezTo>
                    <a:cubicBezTo>
                      <a:pt x="21754" y="9302"/>
                      <a:pt x="21934" y="9525"/>
                      <a:pt x="22114" y="9752"/>
                    </a:cubicBezTo>
                    <a:cubicBezTo>
                      <a:pt x="22143" y="9787"/>
                      <a:pt x="22185" y="9806"/>
                      <a:pt x="22228" y="9806"/>
                    </a:cubicBezTo>
                    <a:cubicBezTo>
                      <a:pt x="22259" y="9806"/>
                      <a:pt x="22291" y="9794"/>
                      <a:pt x="22319" y="9774"/>
                    </a:cubicBezTo>
                    <a:cubicBezTo>
                      <a:pt x="22382" y="9724"/>
                      <a:pt x="22393" y="9633"/>
                      <a:pt x="22343" y="9571"/>
                    </a:cubicBezTo>
                    <a:cubicBezTo>
                      <a:pt x="22160" y="9343"/>
                      <a:pt x="21979" y="9117"/>
                      <a:pt x="21795" y="8900"/>
                    </a:cubicBezTo>
                    <a:cubicBezTo>
                      <a:pt x="21767" y="8866"/>
                      <a:pt x="21726" y="8849"/>
                      <a:pt x="21685" y="8849"/>
                    </a:cubicBezTo>
                    <a:close/>
                    <a:moveTo>
                      <a:pt x="10105" y="8916"/>
                    </a:moveTo>
                    <a:cubicBezTo>
                      <a:pt x="10046" y="8916"/>
                      <a:pt x="9991" y="8952"/>
                      <a:pt x="9970" y="9011"/>
                    </a:cubicBezTo>
                    <a:cubicBezTo>
                      <a:pt x="9857" y="9306"/>
                      <a:pt x="9792" y="9603"/>
                      <a:pt x="9774" y="9889"/>
                    </a:cubicBezTo>
                    <a:cubicBezTo>
                      <a:pt x="9770" y="9970"/>
                      <a:pt x="9830" y="10037"/>
                      <a:pt x="9911" y="10042"/>
                    </a:cubicBezTo>
                    <a:lnTo>
                      <a:pt x="9920" y="10042"/>
                    </a:lnTo>
                    <a:cubicBezTo>
                      <a:pt x="9995" y="10042"/>
                      <a:pt x="10059" y="9984"/>
                      <a:pt x="10064" y="9908"/>
                    </a:cubicBezTo>
                    <a:cubicBezTo>
                      <a:pt x="10080" y="9650"/>
                      <a:pt x="10139" y="9382"/>
                      <a:pt x="10239" y="9111"/>
                    </a:cubicBezTo>
                    <a:cubicBezTo>
                      <a:pt x="10269" y="9038"/>
                      <a:pt x="10231" y="8953"/>
                      <a:pt x="10155" y="8925"/>
                    </a:cubicBezTo>
                    <a:cubicBezTo>
                      <a:pt x="10139" y="8919"/>
                      <a:pt x="10122" y="8916"/>
                      <a:pt x="10105" y="8916"/>
                    </a:cubicBezTo>
                    <a:close/>
                    <a:moveTo>
                      <a:pt x="15879" y="9929"/>
                    </a:moveTo>
                    <a:cubicBezTo>
                      <a:pt x="15819" y="9929"/>
                      <a:pt x="15760" y="9966"/>
                      <a:pt x="15740" y="10027"/>
                    </a:cubicBezTo>
                    <a:lnTo>
                      <a:pt x="15723" y="10072"/>
                    </a:lnTo>
                    <a:cubicBezTo>
                      <a:pt x="15631" y="10325"/>
                      <a:pt x="15519" y="10565"/>
                      <a:pt x="15392" y="10783"/>
                    </a:cubicBezTo>
                    <a:cubicBezTo>
                      <a:pt x="15352" y="10852"/>
                      <a:pt x="15377" y="10941"/>
                      <a:pt x="15446" y="10981"/>
                    </a:cubicBezTo>
                    <a:cubicBezTo>
                      <a:pt x="15468" y="10993"/>
                      <a:pt x="15493" y="11000"/>
                      <a:pt x="15517" y="11000"/>
                    </a:cubicBezTo>
                    <a:cubicBezTo>
                      <a:pt x="15567" y="11000"/>
                      <a:pt x="15616" y="10974"/>
                      <a:pt x="15645" y="10928"/>
                    </a:cubicBezTo>
                    <a:cubicBezTo>
                      <a:pt x="15779" y="10696"/>
                      <a:pt x="15897" y="10440"/>
                      <a:pt x="15997" y="10169"/>
                    </a:cubicBezTo>
                    <a:lnTo>
                      <a:pt x="16015" y="10119"/>
                    </a:lnTo>
                    <a:cubicBezTo>
                      <a:pt x="16040" y="10044"/>
                      <a:pt x="15998" y="9961"/>
                      <a:pt x="15923" y="9935"/>
                    </a:cubicBezTo>
                    <a:cubicBezTo>
                      <a:pt x="15908" y="9931"/>
                      <a:pt x="15894" y="9929"/>
                      <a:pt x="15879" y="9929"/>
                    </a:cubicBezTo>
                    <a:close/>
                    <a:moveTo>
                      <a:pt x="22756" y="10199"/>
                    </a:moveTo>
                    <a:cubicBezTo>
                      <a:pt x="22725" y="10199"/>
                      <a:pt x="22695" y="10209"/>
                      <a:pt x="22669" y="10228"/>
                    </a:cubicBezTo>
                    <a:cubicBezTo>
                      <a:pt x="22605" y="10276"/>
                      <a:pt x="22592" y="10367"/>
                      <a:pt x="22640" y="10431"/>
                    </a:cubicBezTo>
                    <a:cubicBezTo>
                      <a:pt x="22811" y="10657"/>
                      <a:pt x="22981" y="10887"/>
                      <a:pt x="23150" y="11123"/>
                    </a:cubicBezTo>
                    <a:cubicBezTo>
                      <a:pt x="23177" y="11161"/>
                      <a:pt x="23221" y="11181"/>
                      <a:pt x="23266" y="11181"/>
                    </a:cubicBezTo>
                    <a:cubicBezTo>
                      <a:pt x="23296" y="11181"/>
                      <a:pt x="23325" y="11174"/>
                      <a:pt x="23354" y="11155"/>
                    </a:cubicBezTo>
                    <a:cubicBezTo>
                      <a:pt x="23418" y="11109"/>
                      <a:pt x="23432" y="11019"/>
                      <a:pt x="23386" y="10954"/>
                    </a:cubicBezTo>
                    <a:cubicBezTo>
                      <a:pt x="23215" y="10717"/>
                      <a:pt x="23045" y="10485"/>
                      <a:pt x="22871" y="10257"/>
                    </a:cubicBezTo>
                    <a:cubicBezTo>
                      <a:pt x="22843" y="10219"/>
                      <a:pt x="22800" y="10199"/>
                      <a:pt x="22756" y="10199"/>
                    </a:cubicBezTo>
                    <a:close/>
                    <a:moveTo>
                      <a:pt x="10018" y="10605"/>
                    </a:moveTo>
                    <a:cubicBezTo>
                      <a:pt x="10004" y="10605"/>
                      <a:pt x="9989" y="10607"/>
                      <a:pt x="9975" y="10611"/>
                    </a:cubicBezTo>
                    <a:cubicBezTo>
                      <a:pt x="9899" y="10636"/>
                      <a:pt x="9856" y="10715"/>
                      <a:pt x="9880" y="10791"/>
                    </a:cubicBezTo>
                    <a:cubicBezTo>
                      <a:pt x="9970" y="11083"/>
                      <a:pt x="10115" y="11351"/>
                      <a:pt x="10310" y="11594"/>
                    </a:cubicBezTo>
                    <a:cubicBezTo>
                      <a:pt x="10339" y="11631"/>
                      <a:pt x="10380" y="11648"/>
                      <a:pt x="10424" y="11648"/>
                    </a:cubicBezTo>
                    <a:cubicBezTo>
                      <a:pt x="10456" y="11648"/>
                      <a:pt x="10487" y="11638"/>
                      <a:pt x="10513" y="11615"/>
                    </a:cubicBezTo>
                    <a:cubicBezTo>
                      <a:pt x="10576" y="11565"/>
                      <a:pt x="10585" y="11474"/>
                      <a:pt x="10535" y="11411"/>
                    </a:cubicBezTo>
                    <a:cubicBezTo>
                      <a:pt x="10362" y="11198"/>
                      <a:pt x="10234" y="10962"/>
                      <a:pt x="10155" y="10706"/>
                    </a:cubicBezTo>
                    <a:cubicBezTo>
                      <a:pt x="10135" y="10645"/>
                      <a:pt x="10080" y="10605"/>
                      <a:pt x="10018" y="10605"/>
                    </a:cubicBezTo>
                    <a:close/>
                    <a:moveTo>
                      <a:pt x="15006" y="11402"/>
                    </a:moveTo>
                    <a:cubicBezTo>
                      <a:pt x="14968" y="11402"/>
                      <a:pt x="14929" y="11417"/>
                      <a:pt x="14900" y="11447"/>
                    </a:cubicBezTo>
                    <a:cubicBezTo>
                      <a:pt x="14708" y="11650"/>
                      <a:pt x="14495" y="11824"/>
                      <a:pt x="14265" y="11965"/>
                    </a:cubicBezTo>
                    <a:cubicBezTo>
                      <a:pt x="14196" y="12006"/>
                      <a:pt x="14175" y="12094"/>
                      <a:pt x="14216" y="12163"/>
                    </a:cubicBezTo>
                    <a:cubicBezTo>
                      <a:pt x="14244" y="12208"/>
                      <a:pt x="14292" y="12232"/>
                      <a:pt x="14340" y="12232"/>
                    </a:cubicBezTo>
                    <a:cubicBezTo>
                      <a:pt x="14366" y="12232"/>
                      <a:pt x="14391" y="12226"/>
                      <a:pt x="14414" y="12210"/>
                    </a:cubicBezTo>
                    <a:cubicBezTo>
                      <a:pt x="14669" y="12056"/>
                      <a:pt x="14903" y="11865"/>
                      <a:pt x="15111" y="11645"/>
                    </a:cubicBezTo>
                    <a:cubicBezTo>
                      <a:pt x="15166" y="11588"/>
                      <a:pt x="15162" y="11495"/>
                      <a:pt x="15105" y="11441"/>
                    </a:cubicBezTo>
                    <a:cubicBezTo>
                      <a:pt x="15077" y="11415"/>
                      <a:pt x="15042" y="11402"/>
                      <a:pt x="15006" y="11402"/>
                    </a:cubicBezTo>
                    <a:close/>
                    <a:moveTo>
                      <a:pt x="11065" y="11929"/>
                    </a:moveTo>
                    <a:cubicBezTo>
                      <a:pt x="11017" y="11929"/>
                      <a:pt x="10970" y="11952"/>
                      <a:pt x="10943" y="11996"/>
                    </a:cubicBezTo>
                    <a:cubicBezTo>
                      <a:pt x="10899" y="12062"/>
                      <a:pt x="10921" y="12152"/>
                      <a:pt x="10987" y="12195"/>
                    </a:cubicBezTo>
                    <a:cubicBezTo>
                      <a:pt x="11238" y="12354"/>
                      <a:pt x="11515" y="12478"/>
                      <a:pt x="11810" y="12561"/>
                    </a:cubicBezTo>
                    <a:cubicBezTo>
                      <a:pt x="11823" y="12564"/>
                      <a:pt x="11837" y="12566"/>
                      <a:pt x="11850" y="12566"/>
                    </a:cubicBezTo>
                    <a:cubicBezTo>
                      <a:pt x="11913" y="12566"/>
                      <a:pt x="11970" y="12524"/>
                      <a:pt x="11988" y="12462"/>
                    </a:cubicBezTo>
                    <a:cubicBezTo>
                      <a:pt x="12010" y="12385"/>
                      <a:pt x="11965" y="12305"/>
                      <a:pt x="11888" y="12283"/>
                    </a:cubicBezTo>
                    <a:cubicBezTo>
                      <a:pt x="11621" y="12207"/>
                      <a:pt x="11369" y="12094"/>
                      <a:pt x="11142" y="11951"/>
                    </a:cubicBezTo>
                    <a:cubicBezTo>
                      <a:pt x="11118" y="11936"/>
                      <a:pt x="11092" y="11929"/>
                      <a:pt x="11065" y="11929"/>
                    </a:cubicBezTo>
                    <a:close/>
                    <a:moveTo>
                      <a:pt x="23765" y="11595"/>
                    </a:moveTo>
                    <a:cubicBezTo>
                      <a:pt x="23737" y="11595"/>
                      <a:pt x="23707" y="11604"/>
                      <a:pt x="23682" y="11621"/>
                    </a:cubicBezTo>
                    <a:cubicBezTo>
                      <a:pt x="23616" y="11667"/>
                      <a:pt x="23601" y="11757"/>
                      <a:pt x="23647" y="11823"/>
                    </a:cubicBezTo>
                    <a:cubicBezTo>
                      <a:pt x="23812" y="12057"/>
                      <a:pt x="23974" y="12293"/>
                      <a:pt x="24135" y="12532"/>
                    </a:cubicBezTo>
                    <a:cubicBezTo>
                      <a:pt x="24165" y="12573"/>
                      <a:pt x="24209" y="12596"/>
                      <a:pt x="24255" y="12596"/>
                    </a:cubicBezTo>
                    <a:cubicBezTo>
                      <a:pt x="24284" y="12596"/>
                      <a:pt x="24312" y="12587"/>
                      <a:pt x="24335" y="12571"/>
                    </a:cubicBezTo>
                    <a:cubicBezTo>
                      <a:pt x="24401" y="12526"/>
                      <a:pt x="24419" y="12434"/>
                      <a:pt x="24373" y="12369"/>
                    </a:cubicBezTo>
                    <a:cubicBezTo>
                      <a:pt x="24211" y="12127"/>
                      <a:pt x="24048" y="11891"/>
                      <a:pt x="23884" y="11657"/>
                    </a:cubicBezTo>
                    <a:cubicBezTo>
                      <a:pt x="23855" y="11616"/>
                      <a:pt x="23810" y="11595"/>
                      <a:pt x="23765" y="11595"/>
                    </a:cubicBezTo>
                    <a:close/>
                    <a:moveTo>
                      <a:pt x="13548" y="12286"/>
                    </a:moveTo>
                    <a:cubicBezTo>
                      <a:pt x="13536" y="12286"/>
                      <a:pt x="13524" y="12288"/>
                      <a:pt x="13512" y="12291"/>
                    </a:cubicBezTo>
                    <a:cubicBezTo>
                      <a:pt x="13254" y="12361"/>
                      <a:pt x="12985" y="12398"/>
                      <a:pt x="12699" y="12398"/>
                    </a:cubicBezTo>
                    <a:cubicBezTo>
                      <a:pt x="12618" y="12398"/>
                      <a:pt x="12563" y="12462"/>
                      <a:pt x="12563" y="12541"/>
                    </a:cubicBezTo>
                    <a:cubicBezTo>
                      <a:pt x="12563" y="12622"/>
                      <a:pt x="12636" y="12686"/>
                      <a:pt x="12717" y="12686"/>
                    </a:cubicBezTo>
                    <a:cubicBezTo>
                      <a:pt x="13013" y="12686"/>
                      <a:pt x="13307" y="12645"/>
                      <a:pt x="13589" y="12568"/>
                    </a:cubicBezTo>
                    <a:cubicBezTo>
                      <a:pt x="13665" y="12548"/>
                      <a:pt x="13710" y="12469"/>
                      <a:pt x="13689" y="12392"/>
                    </a:cubicBezTo>
                    <a:cubicBezTo>
                      <a:pt x="13672" y="12327"/>
                      <a:pt x="13613" y="12286"/>
                      <a:pt x="13548" y="12286"/>
                    </a:cubicBezTo>
                    <a:close/>
                    <a:moveTo>
                      <a:pt x="24737" y="13022"/>
                    </a:moveTo>
                    <a:cubicBezTo>
                      <a:pt x="24710" y="13022"/>
                      <a:pt x="24682" y="13030"/>
                      <a:pt x="24657" y="13046"/>
                    </a:cubicBezTo>
                    <a:cubicBezTo>
                      <a:pt x="24592" y="13090"/>
                      <a:pt x="24572" y="13179"/>
                      <a:pt x="24617" y="13246"/>
                    </a:cubicBezTo>
                    <a:cubicBezTo>
                      <a:pt x="24774" y="13483"/>
                      <a:pt x="24933" y="13724"/>
                      <a:pt x="25091" y="13965"/>
                    </a:cubicBezTo>
                    <a:cubicBezTo>
                      <a:pt x="25120" y="14009"/>
                      <a:pt x="25164" y="14031"/>
                      <a:pt x="25213" y="14031"/>
                    </a:cubicBezTo>
                    <a:cubicBezTo>
                      <a:pt x="25240" y="14031"/>
                      <a:pt x="25267" y="14023"/>
                      <a:pt x="25291" y="14006"/>
                    </a:cubicBezTo>
                    <a:cubicBezTo>
                      <a:pt x="25359" y="13964"/>
                      <a:pt x="25375" y="13875"/>
                      <a:pt x="25333" y="13807"/>
                    </a:cubicBezTo>
                    <a:cubicBezTo>
                      <a:pt x="25175" y="13565"/>
                      <a:pt x="25016" y="13326"/>
                      <a:pt x="24856" y="13086"/>
                    </a:cubicBezTo>
                    <a:cubicBezTo>
                      <a:pt x="24829" y="13044"/>
                      <a:pt x="24784" y="13022"/>
                      <a:pt x="24737" y="13022"/>
                    </a:cubicBezTo>
                    <a:close/>
                    <a:moveTo>
                      <a:pt x="25684" y="14465"/>
                    </a:moveTo>
                    <a:cubicBezTo>
                      <a:pt x="25657" y="14465"/>
                      <a:pt x="25630" y="14472"/>
                      <a:pt x="25605" y="14488"/>
                    </a:cubicBezTo>
                    <a:cubicBezTo>
                      <a:pt x="25539" y="14530"/>
                      <a:pt x="25520" y="14620"/>
                      <a:pt x="25562" y="14688"/>
                    </a:cubicBezTo>
                    <a:lnTo>
                      <a:pt x="26031" y="15411"/>
                    </a:lnTo>
                    <a:cubicBezTo>
                      <a:pt x="26058" y="15455"/>
                      <a:pt x="26104" y="15479"/>
                      <a:pt x="26152" y="15479"/>
                    </a:cubicBezTo>
                    <a:cubicBezTo>
                      <a:pt x="26179" y="15479"/>
                      <a:pt x="26206" y="15472"/>
                      <a:pt x="26230" y="15456"/>
                    </a:cubicBezTo>
                    <a:cubicBezTo>
                      <a:pt x="26297" y="15412"/>
                      <a:pt x="26316" y="15323"/>
                      <a:pt x="26274" y="15256"/>
                    </a:cubicBezTo>
                    <a:lnTo>
                      <a:pt x="25805" y="14530"/>
                    </a:lnTo>
                    <a:cubicBezTo>
                      <a:pt x="25778" y="14488"/>
                      <a:pt x="25732" y="14465"/>
                      <a:pt x="25684" y="14465"/>
                    </a:cubicBezTo>
                    <a:close/>
                    <a:moveTo>
                      <a:pt x="26619" y="15916"/>
                    </a:moveTo>
                    <a:cubicBezTo>
                      <a:pt x="26592" y="15916"/>
                      <a:pt x="26564" y="15923"/>
                      <a:pt x="26540" y="15939"/>
                    </a:cubicBezTo>
                    <a:cubicBezTo>
                      <a:pt x="26473" y="15981"/>
                      <a:pt x="26454" y="16071"/>
                      <a:pt x="26498" y="16138"/>
                    </a:cubicBezTo>
                    <a:lnTo>
                      <a:pt x="26965" y="16863"/>
                    </a:lnTo>
                    <a:cubicBezTo>
                      <a:pt x="26992" y="16907"/>
                      <a:pt x="27040" y="16930"/>
                      <a:pt x="27087" y="16930"/>
                    </a:cubicBezTo>
                    <a:cubicBezTo>
                      <a:pt x="27114" y="16930"/>
                      <a:pt x="27142" y="16923"/>
                      <a:pt x="27165" y="16907"/>
                    </a:cubicBezTo>
                    <a:cubicBezTo>
                      <a:pt x="27233" y="16863"/>
                      <a:pt x="27252" y="16774"/>
                      <a:pt x="27208" y="16707"/>
                    </a:cubicBezTo>
                    <a:lnTo>
                      <a:pt x="26740" y="15981"/>
                    </a:lnTo>
                    <a:cubicBezTo>
                      <a:pt x="26713" y="15939"/>
                      <a:pt x="26666" y="15916"/>
                      <a:pt x="26619" y="15916"/>
                    </a:cubicBezTo>
                    <a:close/>
                    <a:moveTo>
                      <a:pt x="27559" y="17365"/>
                    </a:moveTo>
                    <a:cubicBezTo>
                      <a:pt x="27531" y="17365"/>
                      <a:pt x="27503" y="17373"/>
                      <a:pt x="27478" y="17390"/>
                    </a:cubicBezTo>
                    <a:cubicBezTo>
                      <a:pt x="27411" y="17432"/>
                      <a:pt x="27394" y="17521"/>
                      <a:pt x="27437" y="17589"/>
                    </a:cubicBezTo>
                    <a:cubicBezTo>
                      <a:pt x="27597" y="17832"/>
                      <a:pt x="27755" y="18074"/>
                      <a:pt x="27913" y="18310"/>
                    </a:cubicBezTo>
                    <a:cubicBezTo>
                      <a:pt x="27941" y="18351"/>
                      <a:pt x="27987" y="18374"/>
                      <a:pt x="28033" y="18374"/>
                    </a:cubicBezTo>
                    <a:cubicBezTo>
                      <a:pt x="28060" y="18374"/>
                      <a:pt x="28086" y="18365"/>
                      <a:pt x="28112" y="18350"/>
                    </a:cubicBezTo>
                    <a:cubicBezTo>
                      <a:pt x="28178" y="18306"/>
                      <a:pt x="28198" y="18217"/>
                      <a:pt x="28153" y="18150"/>
                    </a:cubicBezTo>
                    <a:cubicBezTo>
                      <a:pt x="27994" y="17914"/>
                      <a:pt x="27836" y="17674"/>
                      <a:pt x="27679" y="17431"/>
                    </a:cubicBezTo>
                    <a:cubicBezTo>
                      <a:pt x="27651" y="17388"/>
                      <a:pt x="27606" y="17365"/>
                      <a:pt x="27559" y="17365"/>
                    </a:cubicBezTo>
                    <a:close/>
                    <a:moveTo>
                      <a:pt x="28514" y="18799"/>
                    </a:moveTo>
                    <a:cubicBezTo>
                      <a:pt x="28485" y="18799"/>
                      <a:pt x="28457" y="18807"/>
                      <a:pt x="28432" y="18824"/>
                    </a:cubicBezTo>
                    <a:cubicBezTo>
                      <a:pt x="28366" y="18869"/>
                      <a:pt x="28348" y="18960"/>
                      <a:pt x="28393" y="19026"/>
                    </a:cubicBezTo>
                    <a:cubicBezTo>
                      <a:pt x="28559" y="19269"/>
                      <a:pt x="28724" y="19505"/>
                      <a:pt x="28888" y="19737"/>
                    </a:cubicBezTo>
                    <a:cubicBezTo>
                      <a:pt x="28916" y="19776"/>
                      <a:pt x="28961" y="19797"/>
                      <a:pt x="29005" y="19797"/>
                    </a:cubicBezTo>
                    <a:cubicBezTo>
                      <a:pt x="29035" y="19797"/>
                      <a:pt x="29063" y="19789"/>
                      <a:pt x="29089" y="19770"/>
                    </a:cubicBezTo>
                    <a:cubicBezTo>
                      <a:pt x="29154" y="19724"/>
                      <a:pt x="29170" y="19634"/>
                      <a:pt x="29124" y="19568"/>
                    </a:cubicBezTo>
                    <a:cubicBezTo>
                      <a:pt x="28961" y="19339"/>
                      <a:pt x="28798" y="19104"/>
                      <a:pt x="28633" y="18862"/>
                    </a:cubicBezTo>
                    <a:cubicBezTo>
                      <a:pt x="28606" y="18821"/>
                      <a:pt x="28560" y="18799"/>
                      <a:pt x="28514" y="18799"/>
                    </a:cubicBezTo>
                    <a:close/>
                    <a:moveTo>
                      <a:pt x="29511" y="20208"/>
                    </a:moveTo>
                    <a:cubicBezTo>
                      <a:pt x="29482" y="20208"/>
                      <a:pt x="29452" y="20218"/>
                      <a:pt x="29426" y="20236"/>
                    </a:cubicBezTo>
                    <a:cubicBezTo>
                      <a:pt x="29362" y="20285"/>
                      <a:pt x="29348" y="20376"/>
                      <a:pt x="29395" y="20440"/>
                    </a:cubicBezTo>
                    <a:cubicBezTo>
                      <a:pt x="29572" y="20677"/>
                      <a:pt x="29747" y="20908"/>
                      <a:pt x="29922" y="21129"/>
                    </a:cubicBezTo>
                    <a:cubicBezTo>
                      <a:pt x="29950" y="21163"/>
                      <a:pt x="29992" y="21182"/>
                      <a:pt x="30034" y="21182"/>
                    </a:cubicBezTo>
                    <a:cubicBezTo>
                      <a:pt x="30065" y="21182"/>
                      <a:pt x="30097" y="21173"/>
                      <a:pt x="30126" y="21152"/>
                    </a:cubicBezTo>
                    <a:cubicBezTo>
                      <a:pt x="30188" y="21103"/>
                      <a:pt x="30199" y="21011"/>
                      <a:pt x="30150" y="20950"/>
                    </a:cubicBezTo>
                    <a:cubicBezTo>
                      <a:pt x="29977" y="20730"/>
                      <a:pt x="29803" y="20504"/>
                      <a:pt x="29629" y="20267"/>
                    </a:cubicBezTo>
                    <a:cubicBezTo>
                      <a:pt x="29600" y="20229"/>
                      <a:pt x="29556" y="20208"/>
                      <a:pt x="29511" y="20208"/>
                    </a:cubicBezTo>
                    <a:close/>
                    <a:moveTo>
                      <a:pt x="30582" y="21561"/>
                    </a:moveTo>
                    <a:cubicBezTo>
                      <a:pt x="30548" y="21561"/>
                      <a:pt x="30515" y="21572"/>
                      <a:pt x="30487" y="21595"/>
                    </a:cubicBezTo>
                    <a:cubicBezTo>
                      <a:pt x="30427" y="21648"/>
                      <a:pt x="30418" y="21738"/>
                      <a:pt x="30472" y="21800"/>
                    </a:cubicBezTo>
                    <a:cubicBezTo>
                      <a:pt x="30672" y="22032"/>
                      <a:pt x="30869" y="22250"/>
                      <a:pt x="31056" y="22445"/>
                    </a:cubicBezTo>
                    <a:cubicBezTo>
                      <a:pt x="31085" y="22475"/>
                      <a:pt x="31121" y="22490"/>
                      <a:pt x="31159" y="22490"/>
                    </a:cubicBezTo>
                    <a:cubicBezTo>
                      <a:pt x="31196" y="22490"/>
                      <a:pt x="31232" y="22477"/>
                      <a:pt x="31262" y="22448"/>
                    </a:cubicBezTo>
                    <a:cubicBezTo>
                      <a:pt x="31319" y="22392"/>
                      <a:pt x="31322" y="22301"/>
                      <a:pt x="31265" y="22243"/>
                    </a:cubicBezTo>
                    <a:cubicBezTo>
                      <a:pt x="31081" y="22053"/>
                      <a:pt x="30888" y="21841"/>
                      <a:pt x="30691" y="21611"/>
                    </a:cubicBezTo>
                    <a:cubicBezTo>
                      <a:pt x="30663" y="21578"/>
                      <a:pt x="30622" y="21561"/>
                      <a:pt x="30582" y="21561"/>
                    </a:cubicBezTo>
                    <a:close/>
                    <a:moveTo>
                      <a:pt x="31782" y="22797"/>
                    </a:moveTo>
                    <a:cubicBezTo>
                      <a:pt x="31741" y="22797"/>
                      <a:pt x="31702" y="22813"/>
                      <a:pt x="31673" y="22845"/>
                    </a:cubicBezTo>
                    <a:cubicBezTo>
                      <a:pt x="31619" y="22907"/>
                      <a:pt x="31625" y="22998"/>
                      <a:pt x="31686" y="23050"/>
                    </a:cubicBezTo>
                    <a:cubicBezTo>
                      <a:pt x="31922" y="23258"/>
                      <a:pt x="32156" y="23440"/>
                      <a:pt x="32380" y="23589"/>
                    </a:cubicBezTo>
                    <a:cubicBezTo>
                      <a:pt x="32404" y="23605"/>
                      <a:pt x="32434" y="23612"/>
                      <a:pt x="32461" y="23612"/>
                    </a:cubicBezTo>
                    <a:cubicBezTo>
                      <a:pt x="32508" y="23612"/>
                      <a:pt x="32553" y="23591"/>
                      <a:pt x="32582" y="23547"/>
                    </a:cubicBezTo>
                    <a:cubicBezTo>
                      <a:pt x="32627" y="23482"/>
                      <a:pt x="32609" y="23392"/>
                      <a:pt x="32542" y="23348"/>
                    </a:cubicBezTo>
                    <a:cubicBezTo>
                      <a:pt x="32328" y="23206"/>
                      <a:pt x="32104" y="23033"/>
                      <a:pt x="31878" y="22833"/>
                    </a:cubicBezTo>
                    <a:cubicBezTo>
                      <a:pt x="31850" y="22809"/>
                      <a:pt x="31815" y="22797"/>
                      <a:pt x="31782" y="227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34"/>
              <p:cNvSpPr/>
              <p:nvPr/>
            </p:nvSpPr>
            <p:spPr>
              <a:xfrm>
                <a:off x="2255400" y="2390825"/>
                <a:ext cx="378275" cy="248075"/>
              </a:xfrm>
              <a:custGeom>
                <a:avLst/>
                <a:gdLst/>
                <a:ahLst/>
                <a:cxnLst/>
                <a:rect l="l" t="t" r="r" b="b"/>
                <a:pathLst>
                  <a:path w="15131" h="9923" extrusionOk="0">
                    <a:moveTo>
                      <a:pt x="888" y="1"/>
                    </a:moveTo>
                    <a:lnTo>
                      <a:pt x="0" y="5652"/>
                    </a:lnTo>
                    <a:lnTo>
                      <a:pt x="7232" y="7692"/>
                    </a:lnTo>
                    <a:lnTo>
                      <a:pt x="7261" y="7704"/>
                    </a:lnTo>
                    <a:lnTo>
                      <a:pt x="7884" y="7879"/>
                    </a:lnTo>
                    <a:lnTo>
                      <a:pt x="7912" y="7885"/>
                    </a:lnTo>
                    <a:lnTo>
                      <a:pt x="8536" y="8062"/>
                    </a:lnTo>
                    <a:lnTo>
                      <a:pt x="8568" y="8069"/>
                    </a:lnTo>
                    <a:lnTo>
                      <a:pt x="9134" y="8230"/>
                    </a:lnTo>
                    <a:lnTo>
                      <a:pt x="9163" y="8239"/>
                    </a:lnTo>
                    <a:lnTo>
                      <a:pt x="9786" y="8414"/>
                    </a:lnTo>
                    <a:lnTo>
                      <a:pt x="9818" y="8422"/>
                    </a:lnTo>
                    <a:lnTo>
                      <a:pt x="10441" y="8598"/>
                    </a:lnTo>
                    <a:lnTo>
                      <a:pt x="10470" y="8607"/>
                    </a:lnTo>
                    <a:lnTo>
                      <a:pt x="11097" y="8785"/>
                    </a:lnTo>
                    <a:lnTo>
                      <a:pt x="11125" y="8792"/>
                    </a:lnTo>
                    <a:lnTo>
                      <a:pt x="11751" y="8969"/>
                    </a:lnTo>
                    <a:lnTo>
                      <a:pt x="11780" y="8976"/>
                    </a:lnTo>
                    <a:lnTo>
                      <a:pt x="12403" y="9156"/>
                    </a:lnTo>
                    <a:lnTo>
                      <a:pt x="12432" y="9162"/>
                    </a:lnTo>
                    <a:lnTo>
                      <a:pt x="13000" y="9321"/>
                    </a:lnTo>
                    <a:lnTo>
                      <a:pt x="13029" y="9332"/>
                    </a:lnTo>
                    <a:lnTo>
                      <a:pt x="13653" y="9507"/>
                    </a:lnTo>
                    <a:lnTo>
                      <a:pt x="13681" y="9514"/>
                    </a:lnTo>
                    <a:lnTo>
                      <a:pt x="14305" y="9690"/>
                    </a:lnTo>
                    <a:lnTo>
                      <a:pt x="14338" y="9698"/>
                    </a:lnTo>
                    <a:lnTo>
                      <a:pt x="15131" y="9923"/>
                    </a:lnTo>
                    <a:lnTo>
                      <a:pt x="15131" y="9923"/>
                    </a:lnTo>
                    <a:lnTo>
                      <a:pt x="15081" y="9851"/>
                    </a:lnTo>
                    <a:lnTo>
                      <a:pt x="14397" y="9374"/>
                    </a:lnTo>
                    <a:lnTo>
                      <a:pt x="14365" y="9354"/>
                    </a:lnTo>
                    <a:lnTo>
                      <a:pt x="13782" y="8950"/>
                    </a:lnTo>
                    <a:lnTo>
                      <a:pt x="13757" y="8931"/>
                    </a:lnTo>
                    <a:lnTo>
                      <a:pt x="13175" y="8527"/>
                    </a:lnTo>
                    <a:lnTo>
                      <a:pt x="13144" y="8508"/>
                    </a:lnTo>
                    <a:lnTo>
                      <a:pt x="12618" y="8141"/>
                    </a:lnTo>
                    <a:lnTo>
                      <a:pt x="12588" y="8119"/>
                    </a:lnTo>
                    <a:lnTo>
                      <a:pt x="12005" y="7718"/>
                    </a:lnTo>
                    <a:lnTo>
                      <a:pt x="11980" y="7699"/>
                    </a:lnTo>
                    <a:lnTo>
                      <a:pt x="11393" y="7293"/>
                    </a:lnTo>
                    <a:lnTo>
                      <a:pt x="11365" y="7270"/>
                    </a:lnTo>
                    <a:lnTo>
                      <a:pt x="10782" y="6869"/>
                    </a:lnTo>
                    <a:lnTo>
                      <a:pt x="10757" y="6850"/>
                    </a:lnTo>
                    <a:lnTo>
                      <a:pt x="10175" y="6446"/>
                    </a:lnTo>
                    <a:lnTo>
                      <a:pt x="10144" y="6427"/>
                    </a:lnTo>
                    <a:lnTo>
                      <a:pt x="9563" y="6022"/>
                    </a:lnTo>
                    <a:lnTo>
                      <a:pt x="9532" y="6002"/>
                    </a:lnTo>
                    <a:lnTo>
                      <a:pt x="9007" y="5633"/>
                    </a:lnTo>
                    <a:lnTo>
                      <a:pt x="8980" y="5615"/>
                    </a:lnTo>
                    <a:lnTo>
                      <a:pt x="8394" y="5210"/>
                    </a:lnTo>
                    <a:lnTo>
                      <a:pt x="8369" y="5192"/>
                    </a:lnTo>
                    <a:lnTo>
                      <a:pt x="7782" y="4784"/>
                    </a:lnTo>
                    <a:lnTo>
                      <a:pt x="7756" y="4766"/>
                    </a:lnTo>
                    <a:lnTo>
                      <a:pt x="7117" y="4324"/>
                    </a:lnTo>
                    <a:lnTo>
                      <a:pt x="7089" y="4306"/>
                    </a:lnTo>
                    <a:lnTo>
                      <a:pt x="6508" y="3901"/>
                    </a:lnTo>
                    <a:lnTo>
                      <a:pt x="6477" y="3882"/>
                    </a:lnTo>
                    <a:lnTo>
                      <a:pt x="5895" y="3475"/>
                    </a:lnTo>
                    <a:lnTo>
                      <a:pt x="5869" y="3459"/>
                    </a:lnTo>
                    <a:lnTo>
                      <a:pt x="5338" y="3092"/>
                    </a:lnTo>
                    <a:lnTo>
                      <a:pt x="5312" y="3070"/>
                    </a:lnTo>
                    <a:lnTo>
                      <a:pt x="4727" y="2664"/>
                    </a:lnTo>
                    <a:lnTo>
                      <a:pt x="4700" y="2647"/>
                    </a:lnTo>
                    <a:lnTo>
                      <a:pt x="4119" y="2244"/>
                    </a:lnTo>
                    <a:lnTo>
                      <a:pt x="4090" y="2221"/>
                    </a:lnTo>
                    <a:lnTo>
                      <a:pt x="3506" y="1820"/>
                    </a:lnTo>
                    <a:lnTo>
                      <a:pt x="3478" y="1798"/>
                    </a:lnTo>
                    <a:lnTo>
                      <a:pt x="2895" y="1396"/>
                    </a:lnTo>
                    <a:lnTo>
                      <a:pt x="2870" y="1375"/>
                    </a:lnTo>
                    <a:lnTo>
                      <a:pt x="2286" y="972"/>
                    </a:lnTo>
                    <a:lnTo>
                      <a:pt x="2254" y="949"/>
                    </a:lnTo>
                    <a:lnTo>
                      <a:pt x="1727" y="584"/>
                    </a:lnTo>
                    <a:lnTo>
                      <a:pt x="1701" y="566"/>
                    </a:lnTo>
                    <a:lnTo>
                      <a:pt x="1119" y="161"/>
                    </a:lnTo>
                    <a:lnTo>
                      <a:pt x="1093" y="143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>
                <a:off x="2262650" y="2394375"/>
                <a:ext cx="20725" cy="111425"/>
              </a:xfrm>
              <a:custGeom>
                <a:avLst/>
                <a:gdLst/>
                <a:ahLst/>
                <a:cxnLst/>
                <a:rect l="l" t="t" r="r" b="b"/>
                <a:pathLst>
                  <a:path w="829" h="4457" extrusionOk="0">
                    <a:moveTo>
                      <a:pt x="803" y="1"/>
                    </a:moveTo>
                    <a:lnTo>
                      <a:pt x="0" y="4449"/>
                    </a:lnTo>
                    <a:lnTo>
                      <a:pt x="32" y="4457"/>
                    </a:lnTo>
                    <a:lnTo>
                      <a:pt x="829" y="19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6" name="Google Shape;546;p34"/>
              <p:cNvSpPr/>
              <p:nvPr/>
            </p:nvSpPr>
            <p:spPr>
              <a:xfrm>
                <a:off x="2278600" y="2404950"/>
                <a:ext cx="19975" cy="10802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321" extrusionOk="0">
                    <a:moveTo>
                      <a:pt x="773" y="1"/>
                    </a:moveTo>
                    <a:lnTo>
                      <a:pt x="0" y="4312"/>
                    </a:lnTo>
                    <a:lnTo>
                      <a:pt x="28" y="4320"/>
                    </a:lnTo>
                    <a:lnTo>
                      <a:pt x="799" y="19"/>
                    </a:lnTo>
                    <a:lnTo>
                      <a:pt x="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34"/>
              <p:cNvSpPr/>
              <p:nvPr/>
            </p:nvSpPr>
            <p:spPr>
              <a:xfrm>
                <a:off x="2293000" y="2414550"/>
                <a:ext cx="19550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192" extrusionOk="0">
                    <a:moveTo>
                      <a:pt x="750" y="0"/>
                    </a:moveTo>
                    <a:lnTo>
                      <a:pt x="1" y="4188"/>
                    </a:lnTo>
                    <a:lnTo>
                      <a:pt x="34" y="4192"/>
                    </a:lnTo>
                    <a:lnTo>
                      <a:pt x="782" y="23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34"/>
              <p:cNvSpPr/>
              <p:nvPr/>
            </p:nvSpPr>
            <p:spPr>
              <a:xfrm>
                <a:off x="2308950" y="2425200"/>
                <a:ext cx="18850" cy="10132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053" extrusionOk="0">
                    <a:moveTo>
                      <a:pt x="728" y="0"/>
                    </a:moveTo>
                    <a:lnTo>
                      <a:pt x="0" y="4048"/>
                    </a:lnTo>
                    <a:lnTo>
                      <a:pt x="31" y="4052"/>
                    </a:lnTo>
                    <a:lnTo>
                      <a:pt x="753" y="21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9" name="Google Shape;549;p34"/>
              <p:cNvSpPr/>
              <p:nvPr/>
            </p:nvSpPr>
            <p:spPr>
              <a:xfrm>
                <a:off x="2324825" y="2435775"/>
                <a:ext cx="18250" cy="9782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3913" extrusionOk="0">
                    <a:moveTo>
                      <a:pt x="701" y="0"/>
                    </a:moveTo>
                    <a:lnTo>
                      <a:pt x="1" y="3907"/>
                    </a:lnTo>
                    <a:lnTo>
                      <a:pt x="30" y="3913"/>
                    </a:lnTo>
                    <a:lnTo>
                      <a:pt x="729" y="22"/>
                    </a:ln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34"/>
              <p:cNvSpPr/>
              <p:nvPr/>
            </p:nvSpPr>
            <p:spPr>
              <a:xfrm>
                <a:off x="2340700" y="2446350"/>
                <a:ext cx="17675" cy="9442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3777" extrusionOk="0">
                    <a:moveTo>
                      <a:pt x="678" y="0"/>
                    </a:moveTo>
                    <a:lnTo>
                      <a:pt x="1" y="3769"/>
                    </a:lnTo>
                    <a:lnTo>
                      <a:pt x="33" y="3776"/>
                    </a:lnTo>
                    <a:lnTo>
                      <a:pt x="707" y="23"/>
                    </a:lnTo>
                    <a:lnTo>
                      <a:pt x="6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1" name="Google Shape;551;p34"/>
              <p:cNvSpPr/>
              <p:nvPr/>
            </p:nvSpPr>
            <p:spPr>
              <a:xfrm>
                <a:off x="2356625" y="2456975"/>
                <a:ext cx="1697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3634" extrusionOk="0">
                    <a:moveTo>
                      <a:pt x="651" y="1"/>
                    </a:moveTo>
                    <a:lnTo>
                      <a:pt x="1" y="3629"/>
                    </a:lnTo>
                    <a:lnTo>
                      <a:pt x="31" y="3634"/>
                    </a:lnTo>
                    <a:lnTo>
                      <a:pt x="678" y="18"/>
                    </a:lnTo>
                    <a:lnTo>
                      <a:pt x="6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2" name="Google Shape;552;p34"/>
              <p:cNvSpPr/>
              <p:nvPr/>
            </p:nvSpPr>
            <p:spPr>
              <a:xfrm>
                <a:off x="2372500" y="2467575"/>
                <a:ext cx="16375" cy="8737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495" extrusionOk="0">
                    <a:moveTo>
                      <a:pt x="628" y="0"/>
                    </a:moveTo>
                    <a:lnTo>
                      <a:pt x="1" y="3491"/>
                    </a:lnTo>
                    <a:lnTo>
                      <a:pt x="30" y="3495"/>
                    </a:lnTo>
                    <a:lnTo>
                      <a:pt x="654" y="22"/>
                    </a:lnTo>
                    <a:lnTo>
                      <a:pt x="6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34"/>
              <p:cNvSpPr/>
              <p:nvPr/>
            </p:nvSpPr>
            <p:spPr>
              <a:xfrm>
                <a:off x="2387050" y="2477275"/>
                <a:ext cx="15750" cy="8417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3367" extrusionOk="0">
                    <a:moveTo>
                      <a:pt x="603" y="1"/>
                    </a:moveTo>
                    <a:lnTo>
                      <a:pt x="0" y="3359"/>
                    </a:lnTo>
                    <a:lnTo>
                      <a:pt x="29" y="3366"/>
                    </a:lnTo>
                    <a:lnTo>
                      <a:pt x="629" y="17"/>
                    </a:lnTo>
                    <a:lnTo>
                      <a:pt x="6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34"/>
              <p:cNvSpPr/>
              <p:nvPr/>
            </p:nvSpPr>
            <p:spPr>
              <a:xfrm>
                <a:off x="2402900" y="2487850"/>
                <a:ext cx="15200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3225" extrusionOk="0">
                    <a:moveTo>
                      <a:pt x="577" y="1"/>
                    </a:moveTo>
                    <a:lnTo>
                      <a:pt x="0" y="3222"/>
                    </a:lnTo>
                    <a:lnTo>
                      <a:pt x="29" y="3224"/>
                    </a:lnTo>
                    <a:lnTo>
                      <a:pt x="608" y="20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34"/>
              <p:cNvSpPr/>
              <p:nvPr/>
            </p:nvSpPr>
            <p:spPr>
              <a:xfrm>
                <a:off x="2418750" y="2498475"/>
                <a:ext cx="14600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086" extrusionOk="0">
                    <a:moveTo>
                      <a:pt x="555" y="0"/>
                    </a:moveTo>
                    <a:lnTo>
                      <a:pt x="0" y="3081"/>
                    </a:lnTo>
                    <a:lnTo>
                      <a:pt x="34" y="3086"/>
                    </a:lnTo>
                    <a:lnTo>
                      <a:pt x="583" y="18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2436175" y="2509975"/>
                <a:ext cx="13800" cy="7345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2938" extrusionOk="0">
                    <a:moveTo>
                      <a:pt x="525" y="0"/>
                    </a:moveTo>
                    <a:lnTo>
                      <a:pt x="1" y="2926"/>
                    </a:lnTo>
                    <a:lnTo>
                      <a:pt x="0" y="2934"/>
                    </a:lnTo>
                    <a:lnTo>
                      <a:pt x="30" y="2938"/>
                    </a:lnTo>
                    <a:lnTo>
                      <a:pt x="551" y="18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34"/>
              <p:cNvSpPr/>
              <p:nvPr/>
            </p:nvSpPr>
            <p:spPr>
              <a:xfrm>
                <a:off x="2452500" y="2520600"/>
                <a:ext cx="1277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695" extrusionOk="0">
                    <a:moveTo>
                      <a:pt x="485" y="1"/>
                    </a:moveTo>
                    <a:lnTo>
                      <a:pt x="0" y="2688"/>
                    </a:lnTo>
                    <a:lnTo>
                      <a:pt x="28" y="2694"/>
                    </a:lnTo>
                    <a:lnTo>
                      <a:pt x="510" y="19"/>
                    </a:lnTo>
                    <a:lnTo>
                      <a:pt x="4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34"/>
              <p:cNvSpPr/>
              <p:nvPr/>
            </p:nvSpPr>
            <p:spPr>
              <a:xfrm>
                <a:off x="2468800" y="2531200"/>
                <a:ext cx="11775" cy="6137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2455" extrusionOk="0">
                    <a:moveTo>
                      <a:pt x="444" y="0"/>
                    </a:moveTo>
                    <a:lnTo>
                      <a:pt x="0" y="2447"/>
                    </a:lnTo>
                    <a:lnTo>
                      <a:pt x="32" y="2454"/>
                    </a:lnTo>
                    <a:lnTo>
                      <a:pt x="471" y="18"/>
                    </a:lnTo>
                    <a:lnTo>
                      <a:pt x="4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34"/>
              <p:cNvSpPr/>
              <p:nvPr/>
            </p:nvSpPr>
            <p:spPr>
              <a:xfrm>
                <a:off x="2483750" y="2540875"/>
                <a:ext cx="1072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2238" extrusionOk="0">
                    <a:moveTo>
                      <a:pt x="398" y="0"/>
                    </a:moveTo>
                    <a:lnTo>
                      <a:pt x="0" y="2228"/>
                    </a:lnTo>
                    <a:lnTo>
                      <a:pt x="29" y="2237"/>
                    </a:lnTo>
                    <a:lnTo>
                      <a:pt x="429" y="2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34"/>
              <p:cNvSpPr/>
              <p:nvPr/>
            </p:nvSpPr>
            <p:spPr>
              <a:xfrm>
                <a:off x="2500050" y="2551475"/>
                <a:ext cx="972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997" extrusionOk="0">
                    <a:moveTo>
                      <a:pt x="358" y="1"/>
                    </a:moveTo>
                    <a:lnTo>
                      <a:pt x="0" y="1988"/>
                    </a:lnTo>
                    <a:lnTo>
                      <a:pt x="32" y="1996"/>
                    </a:lnTo>
                    <a:lnTo>
                      <a:pt x="389" y="20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34"/>
              <p:cNvSpPr/>
              <p:nvPr/>
            </p:nvSpPr>
            <p:spPr>
              <a:xfrm>
                <a:off x="2516400" y="2562050"/>
                <a:ext cx="857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759" extrusionOk="0">
                    <a:moveTo>
                      <a:pt x="317" y="1"/>
                    </a:moveTo>
                    <a:lnTo>
                      <a:pt x="1" y="1749"/>
                    </a:lnTo>
                    <a:lnTo>
                      <a:pt x="30" y="1758"/>
                    </a:lnTo>
                    <a:lnTo>
                      <a:pt x="342" y="20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2532800" y="2572575"/>
                <a:ext cx="745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22" extrusionOk="0">
                    <a:moveTo>
                      <a:pt x="269" y="0"/>
                    </a:moveTo>
                    <a:lnTo>
                      <a:pt x="1" y="1515"/>
                    </a:lnTo>
                    <a:lnTo>
                      <a:pt x="29" y="1522"/>
                    </a:lnTo>
                    <a:lnTo>
                      <a:pt x="297" y="23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34"/>
              <p:cNvSpPr/>
              <p:nvPr/>
            </p:nvSpPr>
            <p:spPr>
              <a:xfrm>
                <a:off x="2549175" y="2583275"/>
                <a:ext cx="637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278" extrusionOk="0">
                    <a:moveTo>
                      <a:pt x="229" y="1"/>
                    </a:moveTo>
                    <a:lnTo>
                      <a:pt x="0" y="1271"/>
                    </a:lnTo>
                    <a:lnTo>
                      <a:pt x="29" y="1278"/>
                    </a:lnTo>
                    <a:lnTo>
                      <a:pt x="254" y="20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34"/>
              <p:cNvSpPr/>
              <p:nvPr/>
            </p:nvSpPr>
            <p:spPr>
              <a:xfrm>
                <a:off x="2565450" y="2593800"/>
                <a:ext cx="5400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044" extrusionOk="0">
                    <a:moveTo>
                      <a:pt x="186" y="0"/>
                    </a:moveTo>
                    <a:lnTo>
                      <a:pt x="1" y="1037"/>
                    </a:lnTo>
                    <a:lnTo>
                      <a:pt x="30" y="1043"/>
                    </a:lnTo>
                    <a:lnTo>
                      <a:pt x="216" y="2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34"/>
              <p:cNvSpPr/>
              <p:nvPr/>
            </p:nvSpPr>
            <p:spPr>
              <a:xfrm>
                <a:off x="2580375" y="2603500"/>
                <a:ext cx="440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826" extrusionOk="0">
                    <a:moveTo>
                      <a:pt x="145" y="1"/>
                    </a:moveTo>
                    <a:lnTo>
                      <a:pt x="1" y="814"/>
                    </a:lnTo>
                    <a:lnTo>
                      <a:pt x="30" y="825"/>
                    </a:lnTo>
                    <a:lnTo>
                      <a:pt x="176" y="20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34"/>
              <p:cNvSpPr/>
              <p:nvPr/>
            </p:nvSpPr>
            <p:spPr>
              <a:xfrm>
                <a:off x="2596725" y="2614075"/>
                <a:ext cx="325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84" extrusionOk="0">
                    <a:moveTo>
                      <a:pt x="104" y="1"/>
                    </a:moveTo>
                    <a:lnTo>
                      <a:pt x="0" y="577"/>
                    </a:lnTo>
                    <a:lnTo>
                      <a:pt x="28" y="584"/>
                    </a:lnTo>
                    <a:lnTo>
                      <a:pt x="129" y="20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2613000" y="2624650"/>
                <a:ext cx="232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93" h="345" extrusionOk="0">
                    <a:moveTo>
                      <a:pt x="61" y="1"/>
                    </a:moveTo>
                    <a:lnTo>
                      <a:pt x="1" y="337"/>
                    </a:lnTo>
                    <a:lnTo>
                      <a:pt x="34" y="345"/>
                    </a:lnTo>
                    <a:lnTo>
                      <a:pt x="93" y="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2277500" y="2358175"/>
                <a:ext cx="354700" cy="278775"/>
              </a:xfrm>
              <a:custGeom>
                <a:avLst/>
                <a:gdLst/>
                <a:ahLst/>
                <a:cxnLst/>
                <a:rect l="l" t="t" r="r" b="b"/>
                <a:pathLst>
                  <a:path w="14188" h="11151" extrusionOk="0">
                    <a:moveTo>
                      <a:pt x="5997" y="1"/>
                    </a:moveTo>
                    <a:lnTo>
                      <a:pt x="1" y="1302"/>
                    </a:lnTo>
                    <a:lnTo>
                      <a:pt x="801" y="1857"/>
                    </a:lnTo>
                    <a:lnTo>
                      <a:pt x="837" y="1885"/>
                    </a:lnTo>
                    <a:lnTo>
                      <a:pt x="1790" y="2544"/>
                    </a:lnTo>
                    <a:lnTo>
                      <a:pt x="1822" y="2569"/>
                    </a:lnTo>
                    <a:lnTo>
                      <a:pt x="2773" y="3227"/>
                    </a:lnTo>
                    <a:lnTo>
                      <a:pt x="2805" y="3251"/>
                    </a:lnTo>
                    <a:lnTo>
                      <a:pt x="3660" y="3846"/>
                    </a:lnTo>
                    <a:lnTo>
                      <a:pt x="3696" y="3870"/>
                    </a:lnTo>
                    <a:lnTo>
                      <a:pt x="4641" y="4524"/>
                    </a:lnTo>
                    <a:lnTo>
                      <a:pt x="4676" y="4549"/>
                    </a:lnTo>
                    <a:lnTo>
                      <a:pt x="5613" y="5197"/>
                    </a:lnTo>
                    <a:lnTo>
                      <a:pt x="5649" y="5225"/>
                    </a:lnTo>
                    <a:lnTo>
                      <a:pt x="6587" y="5873"/>
                    </a:lnTo>
                    <a:lnTo>
                      <a:pt x="6622" y="5897"/>
                    </a:lnTo>
                    <a:lnTo>
                      <a:pt x="7555" y="6549"/>
                    </a:lnTo>
                    <a:lnTo>
                      <a:pt x="7588" y="6568"/>
                    </a:lnTo>
                    <a:lnTo>
                      <a:pt x="8521" y="7216"/>
                    </a:lnTo>
                    <a:lnTo>
                      <a:pt x="8556" y="7239"/>
                    </a:lnTo>
                    <a:lnTo>
                      <a:pt x="9397" y="7827"/>
                    </a:lnTo>
                    <a:lnTo>
                      <a:pt x="9432" y="7847"/>
                    </a:lnTo>
                    <a:lnTo>
                      <a:pt x="10358" y="8493"/>
                    </a:lnTo>
                    <a:lnTo>
                      <a:pt x="10393" y="8518"/>
                    </a:lnTo>
                    <a:lnTo>
                      <a:pt x="11317" y="9158"/>
                    </a:lnTo>
                    <a:lnTo>
                      <a:pt x="11350" y="9182"/>
                    </a:lnTo>
                    <a:lnTo>
                      <a:pt x="12359" y="9881"/>
                    </a:lnTo>
                    <a:lnTo>
                      <a:pt x="12392" y="9903"/>
                    </a:lnTo>
                    <a:lnTo>
                      <a:pt x="13312" y="10544"/>
                    </a:lnTo>
                    <a:lnTo>
                      <a:pt x="13346" y="10563"/>
                    </a:lnTo>
                    <a:lnTo>
                      <a:pt x="14188" y="11151"/>
                    </a:lnTo>
                    <a:lnTo>
                      <a:pt x="13694" y="10476"/>
                    </a:lnTo>
                    <a:lnTo>
                      <a:pt x="13673" y="10453"/>
                    </a:lnTo>
                    <a:lnTo>
                      <a:pt x="13136" y="9719"/>
                    </a:lnTo>
                    <a:lnTo>
                      <a:pt x="13117" y="9692"/>
                    </a:lnTo>
                    <a:lnTo>
                      <a:pt x="12526" y="8888"/>
                    </a:lnTo>
                    <a:lnTo>
                      <a:pt x="12508" y="8864"/>
                    </a:lnTo>
                    <a:lnTo>
                      <a:pt x="11969" y="8130"/>
                    </a:lnTo>
                    <a:lnTo>
                      <a:pt x="11946" y="8102"/>
                    </a:lnTo>
                    <a:lnTo>
                      <a:pt x="11408" y="7363"/>
                    </a:lnTo>
                    <a:lnTo>
                      <a:pt x="11390" y="7342"/>
                    </a:lnTo>
                    <a:lnTo>
                      <a:pt x="10899" y="6672"/>
                    </a:lnTo>
                    <a:lnTo>
                      <a:pt x="10879" y="6648"/>
                    </a:lnTo>
                    <a:lnTo>
                      <a:pt x="10335" y="5910"/>
                    </a:lnTo>
                    <a:lnTo>
                      <a:pt x="10316" y="5883"/>
                    </a:lnTo>
                    <a:lnTo>
                      <a:pt x="9773" y="5143"/>
                    </a:lnTo>
                    <a:lnTo>
                      <a:pt x="9754" y="5116"/>
                    </a:lnTo>
                    <a:lnTo>
                      <a:pt x="9212" y="4377"/>
                    </a:lnTo>
                    <a:lnTo>
                      <a:pt x="9189" y="4349"/>
                    </a:lnTo>
                    <a:lnTo>
                      <a:pt x="8647" y="3610"/>
                    </a:lnTo>
                    <a:lnTo>
                      <a:pt x="8626" y="3582"/>
                    </a:lnTo>
                    <a:lnTo>
                      <a:pt x="8080" y="2838"/>
                    </a:lnTo>
                    <a:lnTo>
                      <a:pt x="8061" y="2811"/>
                    </a:lnTo>
                    <a:lnTo>
                      <a:pt x="7568" y="2139"/>
                    </a:lnTo>
                    <a:lnTo>
                      <a:pt x="7547" y="2110"/>
                    </a:lnTo>
                    <a:lnTo>
                      <a:pt x="6999" y="1367"/>
                    </a:lnTo>
                    <a:lnTo>
                      <a:pt x="6981" y="1343"/>
                    </a:lnTo>
                    <a:lnTo>
                      <a:pt x="6434" y="595"/>
                    </a:lnTo>
                    <a:lnTo>
                      <a:pt x="6415" y="568"/>
                    </a:lnTo>
                    <a:lnTo>
                      <a:pt x="59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34"/>
              <p:cNvSpPr/>
              <p:nvPr/>
            </p:nvSpPr>
            <p:spPr>
              <a:xfrm>
                <a:off x="2297500" y="2372375"/>
                <a:ext cx="140875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317" extrusionOk="0">
                    <a:moveTo>
                      <a:pt x="5615" y="0"/>
                    </a:moveTo>
                    <a:lnTo>
                      <a:pt x="1" y="1289"/>
                    </a:lnTo>
                    <a:lnTo>
                      <a:pt x="37" y="1317"/>
                    </a:lnTo>
                    <a:lnTo>
                      <a:pt x="5634" y="27"/>
                    </a:lnTo>
                    <a:lnTo>
                      <a:pt x="5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0" name="Google Shape;570;p34"/>
              <p:cNvSpPr/>
              <p:nvPr/>
            </p:nvSpPr>
            <p:spPr>
              <a:xfrm>
                <a:off x="2322250" y="2391725"/>
                <a:ext cx="130250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1227" extrusionOk="0">
                    <a:moveTo>
                      <a:pt x="5191" y="1"/>
                    </a:moveTo>
                    <a:lnTo>
                      <a:pt x="0" y="1202"/>
                    </a:lnTo>
                    <a:lnTo>
                      <a:pt x="32" y="1227"/>
                    </a:lnTo>
                    <a:lnTo>
                      <a:pt x="5209" y="25"/>
                    </a:lnTo>
                    <a:lnTo>
                      <a:pt x="51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1" name="Google Shape;571;p34"/>
              <p:cNvSpPr/>
              <p:nvPr/>
            </p:nvSpPr>
            <p:spPr>
              <a:xfrm>
                <a:off x="2346825" y="2410900"/>
                <a:ext cx="1198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1143" extrusionOk="0">
                    <a:moveTo>
                      <a:pt x="4774" y="1"/>
                    </a:moveTo>
                    <a:lnTo>
                      <a:pt x="0" y="1118"/>
                    </a:lnTo>
                    <a:lnTo>
                      <a:pt x="32" y="1142"/>
                    </a:lnTo>
                    <a:lnTo>
                      <a:pt x="4795" y="30"/>
                    </a:lnTo>
                    <a:lnTo>
                      <a:pt x="47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34"/>
              <p:cNvSpPr/>
              <p:nvPr/>
            </p:nvSpPr>
            <p:spPr>
              <a:xfrm>
                <a:off x="2369000" y="2428450"/>
                <a:ext cx="110525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1059" extrusionOk="0">
                    <a:moveTo>
                      <a:pt x="4401" y="0"/>
                    </a:moveTo>
                    <a:lnTo>
                      <a:pt x="0" y="1035"/>
                    </a:lnTo>
                    <a:lnTo>
                      <a:pt x="36" y="1059"/>
                    </a:lnTo>
                    <a:lnTo>
                      <a:pt x="4420" y="2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3" name="Google Shape;573;p34"/>
              <p:cNvSpPr/>
              <p:nvPr/>
            </p:nvSpPr>
            <p:spPr>
              <a:xfrm>
                <a:off x="2393500" y="2447725"/>
                <a:ext cx="1001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967" extrusionOk="0">
                    <a:moveTo>
                      <a:pt x="3986" y="0"/>
                    </a:moveTo>
                    <a:lnTo>
                      <a:pt x="1" y="942"/>
                    </a:lnTo>
                    <a:lnTo>
                      <a:pt x="36" y="967"/>
                    </a:lnTo>
                    <a:lnTo>
                      <a:pt x="4007" y="28"/>
                    </a:lnTo>
                    <a:lnTo>
                      <a:pt x="39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4" name="Google Shape;574;p34"/>
              <p:cNvSpPr/>
              <p:nvPr/>
            </p:nvSpPr>
            <p:spPr>
              <a:xfrm>
                <a:off x="2417825" y="2466900"/>
                <a:ext cx="89975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876" extrusionOk="0">
                    <a:moveTo>
                      <a:pt x="3576" y="0"/>
                    </a:moveTo>
                    <a:lnTo>
                      <a:pt x="0" y="848"/>
                    </a:lnTo>
                    <a:lnTo>
                      <a:pt x="36" y="876"/>
                    </a:lnTo>
                    <a:lnTo>
                      <a:pt x="3599" y="28"/>
                    </a:lnTo>
                    <a:lnTo>
                      <a:pt x="35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34"/>
              <p:cNvSpPr/>
              <p:nvPr/>
            </p:nvSpPr>
            <p:spPr>
              <a:xfrm>
                <a:off x="2442175" y="2486075"/>
                <a:ext cx="796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782" extrusionOk="0">
                    <a:moveTo>
                      <a:pt x="3167" y="0"/>
                    </a:moveTo>
                    <a:lnTo>
                      <a:pt x="0" y="757"/>
                    </a:lnTo>
                    <a:lnTo>
                      <a:pt x="35" y="781"/>
                    </a:lnTo>
                    <a:lnTo>
                      <a:pt x="3186" y="27"/>
                    </a:lnTo>
                    <a:lnTo>
                      <a:pt x="3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6" name="Google Shape;576;p34"/>
              <p:cNvSpPr/>
              <p:nvPr/>
            </p:nvSpPr>
            <p:spPr>
              <a:xfrm>
                <a:off x="2466375" y="2505250"/>
                <a:ext cx="6952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686" extrusionOk="0">
                    <a:moveTo>
                      <a:pt x="2761" y="0"/>
                    </a:moveTo>
                    <a:lnTo>
                      <a:pt x="0" y="666"/>
                    </a:lnTo>
                    <a:lnTo>
                      <a:pt x="33" y="685"/>
                    </a:lnTo>
                    <a:lnTo>
                      <a:pt x="2780" y="27"/>
                    </a:lnTo>
                    <a:lnTo>
                      <a:pt x="27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7" name="Google Shape;577;p34"/>
              <p:cNvSpPr/>
              <p:nvPr/>
            </p:nvSpPr>
            <p:spPr>
              <a:xfrm>
                <a:off x="2490525" y="2524350"/>
                <a:ext cx="594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593" extrusionOk="0">
                    <a:moveTo>
                      <a:pt x="2358" y="1"/>
                    </a:moveTo>
                    <a:lnTo>
                      <a:pt x="0" y="569"/>
                    </a:lnTo>
                    <a:lnTo>
                      <a:pt x="35" y="592"/>
                    </a:lnTo>
                    <a:lnTo>
                      <a:pt x="2378" y="25"/>
                    </a:lnTo>
                    <a:lnTo>
                      <a:pt x="23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2512425" y="2541700"/>
                <a:ext cx="50275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506" extrusionOk="0">
                    <a:moveTo>
                      <a:pt x="1993" y="1"/>
                    </a:moveTo>
                    <a:lnTo>
                      <a:pt x="0" y="486"/>
                    </a:lnTo>
                    <a:lnTo>
                      <a:pt x="35" y="506"/>
                    </a:lnTo>
                    <a:lnTo>
                      <a:pt x="2011" y="22"/>
                    </a:lnTo>
                    <a:lnTo>
                      <a:pt x="19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9" name="Google Shape;579;p34"/>
              <p:cNvSpPr/>
              <p:nvPr/>
            </p:nvSpPr>
            <p:spPr>
              <a:xfrm>
                <a:off x="2536450" y="2560725"/>
                <a:ext cx="40275" cy="10400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416" extrusionOk="0">
                    <a:moveTo>
                      <a:pt x="1588" y="0"/>
                    </a:moveTo>
                    <a:lnTo>
                      <a:pt x="0" y="391"/>
                    </a:lnTo>
                    <a:lnTo>
                      <a:pt x="35" y="416"/>
                    </a:lnTo>
                    <a:lnTo>
                      <a:pt x="1611" y="28"/>
                    </a:lnTo>
                    <a:lnTo>
                      <a:pt x="1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0" name="Google Shape;580;p34"/>
              <p:cNvSpPr/>
              <p:nvPr/>
            </p:nvSpPr>
            <p:spPr>
              <a:xfrm>
                <a:off x="2560400" y="2579750"/>
                <a:ext cx="302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320" extrusionOk="0">
                    <a:moveTo>
                      <a:pt x="1192" y="1"/>
                    </a:moveTo>
                    <a:lnTo>
                      <a:pt x="1" y="295"/>
                    </a:lnTo>
                    <a:lnTo>
                      <a:pt x="34" y="319"/>
                    </a:lnTo>
                    <a:lnTo>
                      <a:pt x="1210" y="25"/>
                    </a:lnTo>
                    <a:lnTo>
                      <a:pt x="11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1" name="Google Shape;581;p34"/>
              <p:cNvSpPr/>
              <p:nvPr/>
            </p:nvSpPr>
            <p:spPr>
              <a:xfrm>
                <a:off x="2586450" y="2600475"/>
                <a:ext cx="194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212" extrusionOk="0">
                    <a:moveTo>
                      <a:pt x="759" y="0"/>
                    </a:moveTo>
                    <a:lnTo>
                      <a:pt x="1" y="189"/>
                    </a:lnTo>
                    <a:lnTo>
                      <a:pt x="34" y="211"/>
                    </a:lnTo>
                    <a:lnTo>
                      <a:pt x="778" y="27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2" name="Google Shape;582;p34"/>
              <p:cNvSpPr/>
              <p:nvPr/>
            </p:nvSpPr>
            <p:spPr>
              <a:xfrm>
                <a:off x="2610300" y="2619475"/>
                <a:ext cx="957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11" extrusionOk="0">
                    <a:moveTo>
                      <a:pt x="361" y="1"/>
                    </a:moveTo>
                    <a:lnTo>
                      <a:pt x="0" y="92"/>
                    </a:lnTo>
                    <a:lnTo>
                      <a:pt x="34" y="111"/>
                    </a:lnTo>
                    <a:lnTo>
                      <a:pt x="382" y="24"/>
                    </a:lnTo>
                    <a:lnTo>
                      <a:pt x="3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3" name="Google Shape;583;p34"/>
              <p:cNvSpPr/>
              <p:nvPr/>
            </p:nvSpPr>
            <p:spPr>
              <a:xfrm>
                <a:off x="2277500" y="2390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9225" cap="flat" cmpd="sng">
                <a:solidFill>
                  <a:srgbClr val="000000"/>
                </a:solidFill>
                <a:prstDash val="solid"/>
                <a:miter lim="127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4" name="Google Shape;584;p34"/>
              <p:cNvSpPr/>
              <p:nvPr/>
            </p:nvSpPr>
            <p:spPr>
              <a:xfrm>
                <a:off x="2208150" y="2419975"/>
                <a:ext cx="425525" cy="218925"/>
              </a:xfrm>
              <a:custGeom>
                <a:avLst/>
                <a:gdLst/>
                <a:ahLst/>
                <a:cxnLst/>
                <a:rect l="l" t="t" r="r" b="b"/>
                <a:pathLst>
                  <a:path w="17021" h="8757" extrusionOk="0">
                    <a:moveTo>
                      <a:pt x="888" y="1"/>
                    </a:moveTo>
                    <a:lnTo>
                      <a:pt x="1" y="5651"/>
                    </a:lnTo>
                    <a:lnTo>
                      <a:pt x="581" y="5757"/>
                    </a:lnTo>
                    <a:lnTo>
                      <a:pt x="613" y="5764"/>
                    </a:lnTo>
                    <a:lnTo>
                      <a:pt x="1255" y="5879"/>
                    </a:lnTo>
                    <a:lnTo>
                      <a:pt x="1283" y="5886"/>
                    </a:lnTo>
                    <a:lnTo>
                      <a:pt x="1925" y="6002"/>
                    </a:lnTo>
                    <a:lnTo>
                      <a:pt x="1950" y="6009"/>
                    </a:lnTo>
                    <a:lnTo>
                      <a:pt x="2533" y="6112"/>
                    </a:lnTo>
                    <a:lnTo>
                      <a:pt x="2562" y="6121"/>
                    </a:lnTo>
                    <a:lnTo>
                      <a:pt x="3204" y="6236"/>
                    </a:lnTo>
                    <a:lnTo>
                      <a:pt x="3234" y="6244"/>
                    </a:lnTo>
                    <a:lnTo>
                      <a:pt x="3874" y="6359"/>
                    </a:lnTo>
                    <a:lnTo>
                      <a:pt x="3903" y="6365"/>
                    </a:lnTo>
                    <a:lnTo>
                      <a:pt x="4545" y="6481"/>
                    </a:lnTo>
                    <a:lnTo>
                      <a:pt x="4576" y="6485"/>
                    </a:lnTo>
                    <a:lnTo>
                      <a:pt x="5216" y="6603"/>
                    </a:lnTo>
                    <a:lnTo>
                      <a:pt x="5245" y="6608"/>
                    </a:lnTo>
                    <a:lnTo>
                      <a:pt x="5887" y="6726"/>
                    </a:lnTo>
                    <a:lnTo>
                      <a:pt x="5919" y="6731"/>
                    </a:lnTo>
                    <a:lnTo>
                      <a:pt x="6499" y="6838"/>
                    </a:lnTo>
                    <a:lnTo>
                      <a:pt x="6528" y="6841"/>
                    </a:lnTo>
                    <a:lnTo>
                      <a:pt x="7169" y="6961"/>
                    </a:lnTo>
                    <a:lnTo>
                      <a:pt x="7199" y="6965"/>
                    </a:lnTo>
                    <a:lnTo>
                      <a:pt x="7840" y="7084"/>
                    </a:lnTo>
                    <a:lnTo>
                      <a:pt x="7870" y="7087"/>
                    </a:lnTo>
                    <a:lnTo>
                      <a:pt x="8569" y="7216"/>
                    </a:lnTo>
                    <a:lnTo>
                      <a:pt x="8602" y="7222"/>
                    </a:lnTo>
                    <a:lnTo>
                      <a:pt x="9241" y="7337"/>
                    </a:lnTo>
                    <a:lnTo>
                      <a:pt x="9273" y="7344"/>
                    </a:lnTo>
                    <a:lnTo>
                      <a:pt x="9911" y="7458"/>
                    </a:lnTo>
                    <a:lnTo>
                      <a:pt x="9943" y="7466"/>
                    </a:lnTo>
                    <a:lnTo>
                      <a:pt x="10522" y="7572"/>
                    </a:lnTo>
                    <a:lnTo>
                      <a:pt x="10551" y="7578"/>
                    </a:lnTo>
                    <a:lnTo>
                      <a:pt x="11193" y="7693"/>
                    </a:lnTo>
                    <a:lnTo>
                      <a:pt x="11223" y="7701"/>
                    </a:lnTo>
                    <a:lnTo>
                      <a:pt x="11864" y="7816"/>
                    </a:lnTo>
                    <a:lnTo>
                      <a:pt x="11894" y="7824"/>
                    </a:lnTo>
                    <a:lnTo>
                      <a:pt x="12534" y="7939"/>
                    </a:lnTo>
                    <a:lnTo>
                      <a:pt x="12563" y="7945"/>
                    </a:lnTo>
                    <a:lnTo>
                      <a:pt x="13205" y="8061"/>
                    </a:lnTo>
                    <a:lnTo>
                      <a:pt x="13236" y="8065"/>
                    </a:lnTo>
                    <a:lnTo>
                      <a:pt x="13876" y="8183"/>
                    </a:lnTo>
                    <a:lnTo>
                      <a:pt x="13909" y="8188"/>
                    </a:lnTo>
                    <a:lnTo>
                      <a:pt x="14488" y="8297"/>
                    </a:lnTo>
                    <a:lnTo>
                      <a:pt x="14519" y="8300"/>
                    </a:lnTo>
                    <a:lnTo>
                      <a:pt x="15160" y="8418"/>
                    </a:lnTo>
                    <a:lnTo>
                      <a:pt x="15188" y="8422"/>
                    </a:lnTo>
                    <a:lnTo>
                      <a:pt x="15829" y="8541"/>
                    </a:lnTo>
                    <a:lnTo>
                      <a:pt x="15859" y="8545"/>
                    </a:lnTo>
                    <a:lnTo>
                      <a:pt x="17021" y="8757"/>
                    </a:lnTo>
                    <a:lnTo>
                      <a:pt x="17021" y="8757"/>
                    </a:lnTo>
                    <a:lnTo>
                      <a:pt x="16971" y="8685"/>
                    </a:lnTo>
                    <a:lnTo>
                      <a:pt x="15932" y="8124"/>
                    </a:lnTo>
                    <a:lnTo>
                      <a:pt x="15904" y="8110"/>
                    </a:lnTo>
                    <a:lnTo>
                      <a:pt x="15303" y="7784"/>
                    </a:lnTo>
                    <a:lnTo>
                      <a:pt x="15273" y="7770"/>
                    </a:lnTo>
                    <a:lnTo>
                      <a:pt x="14670" y="7441"/>
                    </a:lnTo>
                    <a:lnTo>
                      <a:pt x="14644" y="7427"/>
                    </a:lnTo>
                    <a:lnTo>
                      <a:pt x="14095" y="7133"/>
                    </a:lnTo>
                    <a:lnTo>
                      <a:pt x="14067" y="7114"/>
                    </a:lnTo>
                    <a:lnTo>
                      <a:pt x="13465" y="6792"/>
                    </a:lnTo>
                    <a:lnTo>
                      <a:pt x="13436" y="6777"/>
                    </a:lnTo>
                    <a:lnTo>
                      <a:pt x="12832" y="6450"/>
                    </a:lnTo>
                    <a:lnTo>
                      <a:pt x="12804" y="6435"/>
                    </a:lnTo>
                    <a:lnTo>
                      <a:pt x="12203" y="6109"/>
                    </a:lnTo>
                    <a:lnTo>
                      <a:pt x="12174" y="6095"/>
                    </a:lnTo>
                    <a:lnTo>
                      <a:pt x="11568" y="5767"/>
                    </a:lnTo>
                    <a:lnTo>
                      <a:pt x="11541" y="5753"/>
                    </a:lnTo>
                    <a:lnTo>
                      <a:pt x="10940" y="5426"/>
                    </a:lnTo>
                    <a:lnTo>
                      <a:pt x="10912" y="5412"/>
                    </a:lnTo>
                    <a:lnTo>
                      <a:pt x="10362" y="5118"/>
                    </a:lnTo>
                    <a:lnTo>
                      <a:pt x="10337" y="5102"/>
                    </a:lnTo>
                    <a:lnTo>
                      <a:pt x="9732" y="4775"/>
                    </a:lnTo>
                    <a:lnTo>
                      <a:pt x="9701" y="4761"/>
                    </a:lnTo>
                    <a:lnTo>
                      <a:pt x="9099" y="4434"/>
                    </a:lnTo>
                    <a:lnTo>
                      <a:pt x="9071" y="4418"/>
                    </a:lnTo>
                    <a:lnTo>
                      <a:pt x="8410" y="4063"/>
                    </a:lnTo>
                    <a:lnTo>
                      <a:pt x="8384" y="4048"/>
                    </a:lnTo>
                    <a:lnTo>
                      <a:pt x="7780" y="3722"/>
                    </a:lnTo>
                    <a:lnTo>
                      <a:pt x="7751" y="3706"/>
                    </a:lnTo>
                    <a:lnTo>
                      <a:pt x="7150" y="3380"/>
                    </a:lnTo>
                    <a:lnTo>
                      <a:pt x="7122" y="3366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5" name="Google Shape;585;p34"/>
              <p:cNvSpPr/>
              <p:nvPr/>
            </p:nvSpPr>
            <p:spPr>
              <a:xfrm>
                <a:off x="2222675" y="2470825"/>
                <a:ext cx="17425" cy="9327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731" extrusionOk="0">
                    <a:moveTo>
                      <a:pt x="667" y="0"/>
                    </a:moveTo>
                    <a:lnTo>
                      <a:pt x="0" y="3723"/>
                    </a:lnTo>
                    <a:lnTo>
                      <a:pt x="32" y="3730"/>
                    </a:lnTo>
                    <a:lnTo>
                      <a:pt x="697" y="9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34"/>
              <p:cNvSpPr/>
              <p:nvPr/>
            </p:nvSpPr>
            <p:spPr>
              <a:xfrm>
                <a:off x="2239500" y="2474550"/>
                <a:ext cx="1735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3703" extrusionOk="0">
                    <a:moveTo>
                      <a:pt x="659" y="1"/>
                    </a:moveTo>
                    <a:lnTo>
                      <a:pt x="1" y="3696"/>
                    </a:lnTo>
                    <a:lnTo>
                      <a:pt x="29" y="3703"/>
                    </a:lnTo>
                    <a:lnTo>
                      <a:pt x="694" y="5"/>
                    </a:lnTo>
                    <a:lnTo>
                      <a:pt x="6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" name="Google Shape;587;p34"/>
              <p:cNvSpPr/>
              <p:nvPr/>
            </p:nvSpPr>
            <p:spPr>
              <a:xfrm>
                <a:off x="2256250" y="2478175"/>
                <a:ext cx="17225" cy="9202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3681" extrusionOk="0">
                    <a:moveTo>
                      <a:pt x="659" y="0"/>
                    </a:moveTo>
                    <a:lnTo>
                      <a:pt x="1" y="3674"/>
                    </a:lnTo>
                    <a:lnTo>
                      <a:pt x="26" y="3681"/>
                    </a:lnTo>
                    <a:lnTo>
                      <a:pt x="688" y="7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>
                <a:off x="2271475" y="2481500"/>
                <a:ext cx="17175" cy="9150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660" extrusionOk="0">
                    <a:moveTo>
                      <a:pt x="652" y="0"/>
                    </a:moveTo>
                    <a:lnTo>
                      <a:pt x="0" y="3651"/>
                    </a:lnTo>
                    <a:lnTo>
                      <a:pt x="29" y="3660"/>
                    </a:lnTo>
                    <a:lnTo>
                      <a:pt x="686" y="8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" name="Google Shape;589;p34"/>
              <p:cNvSpPr/>
              <p:nvPr/>
            </p:nvSpPr>
            <p:spPr>
              <a:xfrm>
                <a:off x="2288250" y="2485200"/>
                <a:ext cx="1695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3635" extrusionOk="0">
                    <a:moveTo>
                      <a:pt x="649" y="1"/>
                    </a:moveTo>
                    <a:lnTo>
                      <a:pt x="0" y="3627"/>
                    </a:lnTo>
                    <a:lnTo>
                      <a:pt x="30" y="3635"/>
                    </a:lnTo>
                    <a:lnTo>
                      <a:pt x="678" y="7"/>
                    </a:lnTo>
                    <a:lnTo>
                      <a:pt x="6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0" name="Google Shape;590;p34"/>
              <p:cNvSpPr/>
              <p:nvPr/>
            </p:nvSpPr>
            <p:spPr>
              <a:xfrm>
                <a:off x="2304975" y="2488875"/>
                <a:ext cx="1697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3610" extrusionOk="0">
                    <a:moveTo>
                      <a:pt x="645" y="1"/>
                    </a:moveTo>
                    <a:lnTo>
                      <a:pt x="1" y="3603"/>
                    </a:lnTo>
                    <a:lnTo>
                      <a:pt x="30" y="3609"/>
                    </a:lnTo>
                    <a:lnTo>
                      <a:pt x="678" y="6"/>
                    </a:lnTo>
                    <a:lnTo>
                      <a:pt x="6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1" name="Google Shape;591;p34"/>
              <p:cNvSpPr/>
              <p:nvPr/>
            </p:nvSpPr>
            <p:spPr>
              <a:xfrm>
                <a:off x="2321750" y="2492525"/>
                <a:ext cx="16825" cy="896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3584" extrusionOk="0">
                    <a:moveTo>
                      <a:pt x="644" y="0"/>
                    </a:moveTo>
                    <a:lnTo>
                      <a:pt x="1" y="3579"/>
                    </a:lnTo>
                    <a:lnTo>
                      <a:pt x="32" y="3583"/>
                    </a:lnTo>
                    <a:lnTo>
                      <a:pt x="672" y="8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2" name="Google Shape;592;p34"/>
              <p:cNvSpPr/>
              <p:nvPr/>
            </p:nvSpPr>
            <p:spPr>
              <a:xfrm>
                <a:off x="2338550" y="2496225"/>
                <a:ext cx="16725" cy="889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559" extrusionOk="0">
                    <a:moveTo>
                      <a:pt x="639" y="1"/>
                    </a:moveTo>
                    <a:lnTo>
                      <a:pt x="0" y="3553"/>
                    </a:lnTo>
                    <a:lnTo>
                      <a:pt x="29" y="3558"/>
                    </a:lnTo>
                    <a:lnTo>
                      <a:pt x="669" y="10"/>
                    </a:lnTo>
                    <a:lnTo>
                      <a:pt x="6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34"/>
              <p:cNvSpPr/>
              <p:nvPr/>
            </p:nvSpPr>
            <p:spPr>
              <a:xfrm>
                <a:off x="2355325" y="2499975"/>
                <a:ext cx="16575" cy="882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531" extrusionOk="0">
                    <a:moveTo>
                      <a:pt x="633" y="0"/>
                    </a:moveTo>
                    <a:lnTo>
                      <a:pt x="0" y="3526"/>
                    </a:lnTo>
                    <a:lnTo>
                      <a:pt x="32" y="3531"/>
                    </a:lnTo>
                    <a:lnTo>
                      <a:pt x="662" y="3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34"/>
              <p:cNvSpPr/>
              <p:nvPr/>
            </p:nvSpPr>
            <p:spPr>
              <a:xfrm>
                <a:off x="2370625" y="2503250"/>
                <a:ext cx="16450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658" h="3510" extrusionOk="0">
                    <a:moveTo>
                      <a:pt x="628" y="1"/>
                    </a:moveTo>
                    <a:lnTo>
                      <a:pt x="623" y="35"/>
                    </a:lnTo>
                    <a:lnTo>
                      <a:pt x="0" y="3507"/>
                    </a:lnTo>
                    <a:lnTo>
                      <a:pt x="29" y="3510"/>
                    </a:lnTo>
                    <a:lnTo>
                      <a:pt x="651" y="49"/>
                    </a:lnTo>
                    <a:lnTo>
                      <a:pt x="657" y="6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" name="Google Shape;595;p34"/>
              <p:cNvSpPr/>
              <p:nvPr/>
            </p:nvSpPr>
            <p:spPr>
              <a:xfrm>
                <a:off x="2387375" y="2512625"/>
                <a:ext cx="15300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3259" extrusionOk="0">
                    <a:moveTo>
                      <a:pt x="582" y="0"/>
                    </a:moveTo>
                    <a:lnTo>
                      <a:pt x="0" y="3255"/>
                    </a:lnTo>
                    <a:lnTo>
                      <a:pt x="30" y="3259"/>
                    </a:lnTo>
                    <a:lnTo>
                      <a:pt x="611" y="16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34"/>
              <p:cNvSpPr/>
              <p:nvPr/>
            </p:nvSpPr>
            <p:spPr>
              <a:xfrm>
                <a:off x="2404150" y="2521150"/>
                <a:ext cx="1427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3041" extrusionOk="0">
                    <a:moveTo>
                      <a:pt x="544" y="1"/>
                    </a:moveTo>
                    <a:lnTo>
                      <a:pt x="0" y="3037"/>
                    </a:lnTo>
                    <a:lnTo>
                      <a:pt x="30" y="3040"/>
                    </a:lnTo>
                    <a:lnTo>
                      <a:pt x="570" y="16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7" name="Google Shape;597;p34"/>
              <p:cNvSpPr/>
              <p:nvPr/>
            </p:nvSpPr>
            <p:spPr>
              <a:xfrm>
                <a:off x="2422350" y="2530425"/>
                <a:ext cx="13300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532" h="2804" extrusionOk="0">
                    <a:moveTo>
                      <a:pt x="503" y="0"/>
                    </a:moveTo>
                    <a:lnTo>
                      <a:pt x="1" y="2798"/>
                    </a:lnTo>
                    <a:lnTo>
                      <a:pt x="34" y="2804"/>
                    </a:lnTo>
                    <a:lnTo>
                      <a:pt x="531" y="16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8" name="Google Shape;598;p34"/>
              <p:cNvSpPr/>
              <p:nvPr/>
            </p:nvSpPr>
            <p:spPr>
              <a:xfrm>
                <a:off x="2439175" y="2538975"/>
                <a:ext cx="123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2585" extrusionOk="0">
                    <a:moveTo>
                      <a:pt x="460" y="1"/>
                    </a:moveTo>
                    <a:lnTo>
                      <a:pt x="0" y="2577"/>
                    </a:lnTo>
                    <a:lnTo>
                      <a:pt x="32" y="2584"/>
                    </a:lnTo>
                    <a:lnTo>
                      <a:pt x="491" y="15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34"/>
              <p:cNvSpPr/>
              <p:nvPr/>
            </p:nvSpPr>
            <p:spPr>
              <a:xfrm>
                <a:off x="2455925" y="2547525"/>
                <a:ext cx="11300" cy="591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364" extrusionOk="0">
                    <a:moveTo>
                      <a:pt x="426" y="0"/>
                    </a:moveTo>
                    <a:lnTo>
                      <a:pt x="0" y="2356"/>
                    </a:lnTo>
                    <a:lnTo>
                      <a:pt x="32" y="2364"/>
                    </a:lnTo>
                    <a:lnTo>
                      <a:pt x="451" y="1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0" name="Google Shape;600;p34"/>
              <p:cNvSpPr/>
              <p:nvPr/>
            </p:nvSpPr>
            <p:spPr>
              <a:xfrm>
                <a:off x="2471200" y="2555250"/>
                <a:ext cx="10475" cy="542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2168" extrusionOk="0">
                    <a:moveTo>
                      <a:pt x="390" y="1"/>
                    </a:moveTo>
                    <a:lnTo>
                      <a:pt x="0" y="2161"/>
                    </a:lnTo>
                    <a:lnTo>
                      <a:pt x="29" y="2167"/>
                    </a:lnTo>
                    <a:lnTo>
                      <a:pt x="418" y="15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1" name="Google Shape;601;p34"/>
              <p:cNvSpPr/>
              <p:nvPr/>
            </p:nvSpPr>
            <p:spPr>
              <a:xfrm>
                <a:off x="2487975" y="2563775"/>
                <a:ext cx="9375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949" extrusionOk="0">
                    <a:moveTo>
                      <a:pt x="348" y="1"/>
                    </a:moveTo>
                    <a:lnTo>
                      <a:pt x="0" y="1941"/>
                    </a:lnTo>
                    <a:lnTo>
                      <a:pt x="30" y="1949"/>
                    </a:lnTo>
                    <a:lnTo>
                      <a:pt x="375" y="15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34"/>
              <p:cNvSpPr/>
              <p:nvPr/>
            </p:nvSpPr>
            <p:spPr>
              <a:xfrm>
                <a:off x="2504750" y="2572350"/>
                <a:ext cx="847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1729" extrusionOk="0">
                    <a:moveTo>
                      <a:pt x="310" y="0"/>
                    </a:moveTo>
                    <a:lnTo>
                      <a:pt x="0" y="1721"/>
                    </a:lnTo>
                    <a:lnTo>
                      <a:pt x="30" y="1729"/>
                    </a:lnTo>
                    <a:lnTo>
                      <a:pt x="339" y="1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34"/>
              <p:cNvSpPr/>
              <p:nvPr/>
            </p:nvSpPr>
            <p:spPr>
              <a:xfrm>
                <a:off x="2521500" y="2580850"/>
                <a:ext cx="7450" cy="377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11" extrusionOk="0">
                    <a:moveTo>
                      <a:pt x="270" y="0"/>
                    </a:moveTo>
                    <a:lnTo>
                      <a:pt x="0" y="1504"/>
                    </a:lnTo>
                    <a:lnTo>
                      <a:pt x="29" y="1510"/>
                    </a:lnTo>
                    <a:lnTo>
                      <a:pt x="298" y="15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34"/>
              <p:cNvSpPr/>
              <p:nvPr/>
            </p:nvSpPr>
            <p:spPr>
              <a:xfrm>
                <a:off x="2538275" y="2589375"/>
                <a:ext cx="6500" cy="3225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290" extrusionOk="0">
                    <a:moveTo>
                      <a:pt x="231" y="1"/>
                    </a:moveTo>
                    <a:lnTo>
                      <a:pt x="0" y="1285"/>
                    </a:lnTo>
                    <a:lnTo>
                      <a:pt x="31" y="1289"/>
                    </a:lnTo>
                    <a:lnTo>
                      <a:pt x="260" y="16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34"/>
              <p:cNvSpPr/>
              <p:nvPr/>
            </p:nvSpPr>
            <p:spPr>
              <a:xfrm>
                <a:off x="2555050" y="2597825"/>
                <a:ext cx="5475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074" extrusionOk="0">
                    <a:moveTo>
                      <a:pt x="191" y="0"/>
                    </a:moveTo>
                    <a:lnTo>
                      <a:pt x="0" y="1069"/>
                    </a:lnTo>
                    <a:lnTo>
                      <a:pt x="33" y="1074"/>
                    </a:lnTo>
                    <a:lnTo>
                      <a:pt x="219" y="19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6" name="Google Shape;606;p34"/>
              <p:cNvSpPr/>
              <p:nvPr/>
            </p:nvSpPr>
            <p:spPr>
              <a:xfrm>
                <a:off x="2570350" y="2605650"/>
                <a:ext cx="4550" cy="218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874" extrusionOk="0">
                    <a:moveTo>
                      <a:pt x="156" y="0"/>
                    </a:moveTo>
                    <a:lnTo>
                      <a:pt x="0" y="870"/>
                    </a:lnTo>
                    <a:lnTo>
                      <a:pt x="31" y="873"/>
                    </a:lnTo>
                    <a:lnTo>
                      <a:pt x="182" y="14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7" name="Google Shape;607;p34"/>
              <p:cNvSpPr/>
              <p:nvPr/>
            </p:nvSpPr>
            <p:spPr>
              <a:xfrm>
                <a:off x="2587125" y="2614200"/>
                <a:ext cx="36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653" extrusionOk="0">
                    <a:moveTo>
                      <a:pt x="114" y="1"/>
                    </a:moveTo>
                    <a:lnTo>
                      <a:pt x="1" y="649"/>
                    </a:lnTo>
                    <a:lnTo>
                      <a:pt x="29" y="653"/>
                    </a:lnTo>
                    <a:lnTo>
                      <a:pt x="144" y="15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8" name="Google Shape;608;p34"/>
              <p:cNvSpPr/>
              <p:nvPr/>
            </p:nvSpPr>
            <p:spPr>
              <a:xfrm>
                <a:off x="2603875" y="2622700"/>
                <a:ext cx="2575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436" extrusionOk="0">
                    <a:moveTo>
                      <a:pt x="75" y="1"/>
                    </a:moveTo>
                    <a:lnTo>
                      <a:pt x="0" y="432"/>
                    </a:lnTo>
                    <a:lnTo>
                      <a:pt x="30" y="436"/>
                    </a:lnTo>
                    <a:lnTo>
                      <a:pt x="103" y="15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34"/>
              <p:cNvSpPr/>
              <p:nvPr/>
            </p:nvSpPr>
            <p:spPr>
              <a:xfrm>
                <a:off x="2063175" y="2400450"/>
                <a:ext cx="569250" cy="236675"/>
              </a:xfrm>
              <a:custGeom>
                <a:avLst/>
                <a:gdLst/>
                <a:ahLst/>
                <a:cxnLst/>
                <a:rect l="l" t="t" r="r" b="b"/>
                <a:pathLst>
                  <a:path w="22770" h="9467" extrusionOk="0">
                    <a:moveTo>
                      <a:pt x="7242" y="1"/>
                    </a:moveTo>
                    <a:lnTo>
                      <a:pt x="0" y="1918"/>
                    </a:lnTo>
                    <a:lnTo>
                      <a:pt x="527" y="2092"/>
                    </a:lnTo>
                    <a:lnTo>
                      <a:pt x="579" y="2110"/>
                    </a:lnTo>
                    <a:lnTo>
                      <a:pt x="2130" y="2622"/>
                    </a:lnTo>
                    <a:lnTo>
                      <a:pt x="2186" y="2645"/>
                    </a:lnTo>
                    <a:lnTo>
                      <a:pt x="2189" y="2645"/>
                    </a:lnTo>
                    <a:lnTo>
                      <a:pt x="3581" y="3106"/>
                    </a:lnTo>
                    <a:lnTo>
                      <a:pt x="3641" y="3122"/>
                    </a:lnTo>
                    <a:lnTo>
                      <a:pt x="5168" y="3631"/>
                    </a:lnTo>
                    <a:lnTo>
                      <a:pt x="5230" y="3650"/>
                    </a:lnTo>
                    <a:lnTo>
                      <a:pt x="6753" y="4156"/>
                    </a:lnTo>
                    <a:lnTo>
                      <a:pt x="6807" y="4174"/>
                    </a:lnTo>
                    <a:lnTo>
                      <a:pt x="8469" y="4726"/>
                    </a:lnTo>
                    <a:lnTo>
                      <a:pt x="8529" y="4744"/>
                    </a:lnTo>
                    <a:lnTo>
                      <a:pt x="10036" y="5244"/>
                    </a:lnTo>
                    <a:lnTo>
                      <a:pt x="10088" y="5261"/>
                    </a:lnTo>
                    <a:lnTo>
                      <a:pt x="11589" y="5759"/>
                    </a:lnTo>
                    <a:lnTo>
                      <a:pt x="11641" y="5775"/>
                    </a:lnTo>
                    <a:lnTo>
                      <a:pt x="13001" y="6227"/>
                    </a:lnTo>
                    <a:lnTo>
                      <a:pt x="13054" y="6244"/>
                    </a:lnTo>
                    <a:lnTo>
                      <a:pt x="14537" y="6737"/>
                    </a:lnTo>
                    <a:lnTo>
                      <a:pt x="14601" y="6756"/>
                    </a:lnTo>
                    <a:lnTo>
                      <a:pt x="16076" y="7248"/>
                    </a:lnTo>
                    <a:lnTo>
                      <a:pt x="16128" y="7264"/>
                    </a:lnTo>
                    <a:lnTo>
                      <a:pt x="17599" y="7752"/>
                    </a:lnTo>
                    <a:lnTo>
                      <a:pt x="17657" y="7769"/>
                    </a:lnTo>
                    <a:lnTo>
                      <a:pt x="19118" y="8253"/>
                    </a:lnTo>
                    <a:lnTo>
                      <a:pt x="19174" y="8274"/>
                    </a:lnTo>
                    <a:lnTo>
                      <a:pt x="20629" y="8757"/>
                    </a:lnTo>
                    <a:lnTo>
                      <a:pt x="20685" y="8775"/>
                    </a:lnTo>
                    <a:lnTo>
                      <a:pt x="21995" y="9211"/>
                    </a:lnTo>
                    <a:lnTo>
                      <a:pt x="22051" y="9228"/>
                    </a:lnTo>
                    <a:lnTo>
                      <a:pt x="22770" y="9466"/>
                    </a:lnTo>
                    <a:lnTo>
                      <a:pt x="22283" y="9167"/>
                    </a:lnTo>
                    <a:lnTo>
                      <a:pt x="22246" y="9147"/>
                    </a:lnTo>
                    <a:lnTo>
                      <a:pt x="21355" y="8605"/>
                    </a:lnTo>
                    <a:lnTo>
                      <a:pt x="21319" y="8580"/>
                    </a:lnTo>
                    <a:lnTo>
                      <a:pt x="20335" y="7980"/>
                    </a:lnTo>
                    <a:lnTo>
                      <a:pt x="20295" y="7957"/>
                    </a:lnTo>
                    <a:lnTo>
                      <a:pt x="19308" y="7356"/>
                    </a:lnTo>
                    <a:lnTo>
                      <a:pt x="19273" y="7331"/>
                    </a:lnTo>
                    <a:lnTo>
                      <a:pt x="18277" y="6729"/>
                    </a:lnTo>
                    <a:lnTo>
                      <a:pt x="18245" y="6706"/>
                    </a:lnTo>
                    <a:lnTo>
                      <a:pt x="17248" y="6099"/>
                    </a:lnTo>
                    <a:lnTo>
                      <a:pt x="17208" y="6075"/>
                    </a:lnTo>
                    <a:lnTo>
                      <a:pt x="16211" y="5468"/>
                    </a:lnTo>
                    <a:lnTo>
                      <a:pt x="16174" y="5445"/>
                    </a:lnTo>
                    <a:lnTo>
                      <a:pt x="15264" y="4890"/>
                    </a:lnTo>
                    <a:lnTo>
                      <a:pt x="15231" y="4870"/>
                    </a:lnTo>
                    <a:lnTo>
                      <a:pt x="14223" y="4257"/>
                    </a:lnTo>
                    <a:lnTo>
                      <a:pt x="14186" y="4233"/>
                    </a:lnTo>
                    <a:lnTo>
                      <a:pt x="13180" y="3619"/>
                    </a:lnTo>
                    <a:lnTo>
                      <a:pt x="13141" y="3595"/>
                    </a:lnTo>
                    <a:lnTo>
                      <a:pt x="12035" y="2920"/>
                    </a:lnTo>
                    <a:lnTo>
                      <a:pt x="11998" y="2901"/>
                    </a:lnTo>
                    <a:lnTo>
                      <a:pt x="10981" y="2281"/>
                    </a:lnTo>
                    <a:lnTo>
                      <a:pt x="10943" y="2257"/>
                    </a:lnTo>
                    <a:lnTo>
                      <a:pt x="9927" y="1638"/>
                    </a:lnTo>
                    <a:lnTo>
                      <a:pt x="9888" y="1613"/>
                    </a:lnTo>
                    <a:lnTo>
                      <a:pt x="8962" y="1050"/>
                    </a:lnTo>
                    <a:lnTo>
                      <a:pt x="8924" y="1026"/>
                    </a:lnTo>
                    <a:lnTo>
                      <a:pt x="7900" y="402"/>
                    </a:lnTo>
                    <a:lnTo>
                      <a:pt x="7863" y="380"/>
                    </a:lnTo>
                    <a:lnTo>
                      <a:pt x="7859" y="380"/>
                    </a:lnTo>
                    <a:lnTo>
                      <a:pt x="7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34"/>
              <p:cNvSpPr/>
              <p:nvPr/>
            </p:nvSpPr>
            <p:spPr>
              <a:xfrm>
                <a:off x="2076350" y="2409950"/>
                <a:ext cx="184325" cy="4325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730" extrusionOk="0">
                    <a:moveTo>
                      <a:pt x="7332" y="0"/>
                    </a:moveTo>
                    <a:lnTo>
                      <a:pt x="0" y="1712"/>
                    </a:lnTo>
                    <a:lnTo>
                      <a:pt x="52" y="1730"/>
                    </a:lnTo>
                    <a:lnTo>
                      <a:pt x="7373" y="22"/>
                    </a:lnTo>
                    <a:lnTo>
                      <a:pt x="73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34"/>
              <p:cNvSpPr/>
              <p:nvPr/>
            </p:nvSpPr>
            <p:spPr>
              <a:xfrm>
                <a:off x="2116400" y="2426075"/>
                <a:ext cx="170850" cy="40525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1621" extrusionOk="0">
                    <a:moveTo>
                      <a:pt x="6795" y="1"/>
                    </a:moveTo>
                    <a:lnTo>
                      <a:pt x="1" y="1597"/>
                    </a:lnTo>
                    <a:lnTo>
                      <a:pt x="57" y="1620"/>
                    </a:lnTo>
                    <a:lnTo>
                      <a:pt x="60" y="1620"/>
                    </a:lnTo>
                    <a:lnTo>
                      <a:pt x="6833" y="25"/>
                    </a:lnTo>
                    <a:lnTo>
                      <a:pt x="6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34"/>
              <p:cNvSpPr/>
              <p:nvPr/>
            </p:nvSpPr>
            <p:spPr>
              <a:xfrm>
                <a:off x="2152675" y="2440750"/>
                <a:ext cx="158700" cy="37775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1511" extrusionOk="0">
                    <a:moveTo>
                      <a:pt x="6308" y="1"/>
                    </a:moveTo>
                    <a:lnTo>
                      <a:pt x="1" y="1494"/>
                    </a:lnTo>
                    <a:lnTo>
                      <a:pt x="61" y="1510"/>
                    </a:lnTo>
                    <a:lnTo>
                      <a:pt x="6347" y="26"/>
                    </a:lnTo>
                    <a:lnTo>
                      <a:pt x="63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34"/>
              <p:cNvSpPr/>
              <p:nvPr/>
            </p:nvSpPr>
            <p:spPr>
              <a:xfrm>
                <a:off x="2192375" y="2456850"/>
                <a:ext cx="145325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5813" h="1395" extrusionOk="0">
                    <a:moveTo>
                      <a:pt x="5775" y="1"/>
                    </a:moveTo>
                    <a:lnTo>
                      <a:pt x="0" y="1375"/>
                    </a:lnTo>
                    <a:lnTo>
                      <a:pt x="62" y="1394"/>
                    </a:lnTo>
                    <a:lnTo>
                      <a:pt x="5813" y="25"/>
                    </a:lnTo>
                    <a:lnTo>
                      <a:pt x="57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34"/>
              <p:cNvSpPr/>
              <p:nvPr/>
            </p:nvSpPr>
            <p:spPr>
              <a:xfrm>
                <a:off x="2232000" y="2472975"/>
                <a:ext cx="1320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5283" h="1274" extrusionOk="0">
                    <a:moveTo>
                      <a:pt x="5245" y="0"/>
                    </a:moveTo>
                    <a:lnTo>
                      <a:pt x="0" y="1255"/>
                    </a:lnTo>
                    <a:lnTo>
                      <a:pt x="54" y="1273"/>
                    </a:lnTo>
                    <a:lnTo>
                      <a:pt x="5282" y="19"/>
                    </a:lnTo>
                    <a:lnTo>
                      <a:pt x="52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34"/>
              <p:cNvSpPr/>
              <p:nvPr/>
            </p:nvSpPr>
            <p:spPr>
              <a:xfrm>
                <a:off x="2274875" y="2490325"/>
                <a:ext cx="117825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1150" extrusionOk="0">
                    <a:moveTo>
                      <a:pt x="4673" y="0"/>
                    </a:moveTo>
                    <a:lnTo>
                      <a:pt x="1" y="1131"/>
                    </a:lnTo>
                    <a:lnTo>
                      <a:pt x="61" y="1149"/>
                    </a:lnTo>
                    <a:lnTo>
                      <a:pt x="4712" y="24"/>
                    </a:lnTo>
                    <a:lnTo>
                      <a:pt x="46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34"/>
              <p:cNvSpPr/>
              <p:nvPr/>
            </p:nvSpPr>
            <p:spPr>
              <a:xfrm>
                <a:off x="2314050" y="2506275"/>
                <a:ext cx="1047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1028" extrusionOk="0">
                    <a:moveTo>
                      <a:pt x="4151" y="0"/>
                    </a:moveTo>
                    <a:lnTo>
                      <a:pt x="1" y="1011"/>
                    </a:lnTo>
                    <a:lnTo>
                      <a:pt x="53" y="1028"/>
                    </a:lnTo>
                    <a:lnTo>
                      <a:pt x="4188" y="24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34"/>
              <p:cNvSpPr/>
              <p:nvPr/>
            </p:nvSpPr>
            <p:spPr>
              <a:xfrm>
                <a:off x="2352900" y="2522175"/>
                <a:ext cx="9187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906" extrusionOk="0">
                    <a:moveTo>
                      <a:pt x="3642" y="1"/>
                    </a:moveTo>
                    <a:lnTo>
                      <a:pt x="0" y="890"/>
                    </a:lnTo>
                    <a:lnTo>
                      <a:pt x="52" y="906"/>
                    </a:lnTo>
                    <a:lnTo>
                      <a:pt x="3675" y="21"/>
                    </a:lnTo>
                    <a:lnTo>
                      <a:pt x="36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34"/>
              <p:cNvSpPr/>
              <p:nvPr/>
            </p:nvSpPr>
            <p:spPr>
              <a:xfrm>
                <a:off x="2388200" y="2536550"/>
                <a:ext cx="802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800" extrusionOk="0">
                    <a:moveTo>
                      <a:pt x="3173" y="1"/>
                    </a:moveTo>
                    <a:lnTo>
                      <a:pt x="0" y="783"/>
                    </a:lnTo>
                    <a:lnTo>
                      <a:pt x="53" y="800"/>
                    </a:lnTo>
                    <a:lnTo>
                      <a:pt x="3210" y="24"/>
                    </a:lnTo>
                    <a:lnTo>
                      <a:pt x="31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" name="Google Shape;619;p34"/>
              <p:cNvSpPr/>
              <p:nvPr/>
            </p:nvSpPr>
            <p:spPr>
              <a:xfrm>
                <a:off x="2426575" y="2552300"/>
                <a:ext cx="6780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683" extrusionOk="0">
                    <a:moveTo>
                      <a:pt x="2672" y="1"/>
                    </a:moveTo>
                    <a:lnTo>
                      <a:pt x="1" y="663"/>
                    </a:lnTo>
                    <a:lnTo>
                      <a:pt x="65" y="682"/>
                    </a:lnTo>
                    <a:lnTo>
                      <a:pt x="2712" y="25"/>
                    </a:lnTo>
                    <a:lnTo>
                      <a:pt x="26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34"/>
              <p:cNvSpPr/>
              <p:nvPr/>
            </p:nvSpPr>
            <p:spPr>
              <a:xfrm>
                <a:off x="2465050" y="2568100"/>
                <a:ext cx="550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558" extrusionOk="0">
                    <a:moveTo>
                      <a:pt x="2170" y="0"/>
                    </a:moveTo>
                    <a:lnTo>
                      <a:pt x="1" y="542"/>
                    </a:lnTo>
                    <a:lnTo>
                      <a:pt x="53" y="558"/>
                    </a:lnTo>
                    <a:lnTo>
                      <a:pt x="2202" y="23"/>
                    </a:lnTo>
                    <a:lnTo>
                      <a:pt x="2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34"/>
              <p:cNvSpPr/>
              <p:nvPr/>
            </p:nvSpPr>
            <p:spPr>
              <a:xfrm>
                <a:off x="2503150" y="2583725"/>
                <a:ext cx="4275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438" extrusionOk="0">
                    <a:moveTo>
                      <a:pt x="1674" y="0"/>
                    </a:moveTo>
                    <a:lnTo>
                      <a:pt x="0" y="421"/>
                    </a:lnTo>
                    <a:lnTo>
                      <a:pt x="58" y="438"/>
                    </a:lnTo>
                    <a:lnTo>
                      <a:pt x="1709" y="25"/>
                    </a:lnTo>
                    <a:lnTo>
                      <a:pt x="16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" name="Google Shape;622;p34"/>
              <p:cNvSpPr/>
              <p:nvPr/>
            </p:nvSpPr>
            <p:spPr>
              <a:xfrm>
                <a:off x="2541100" y="2599350"/>
                <a:ext cx="304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318" extrusionOk="0">
                    <a:moveTo>
                      <a:pt x="1178" y="1"/>
                    </a:moveTo>
                    <a:lnTo>
                      <a:pt x="1" y="297"/>
                    </a:lnTo>
                    <a:lnTo>
                      <a:pt x="57" y="318"/>
                    </a:lnTo>
                    <a:lnTo>
                      <a:pt x="1218" y="24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" name="Google Shape;623;p34"/>
              <p:cNvSpPr/>
              <p:nvPr/>
            </p:nvSpPr>
            <p:spPr>
              <a:xfrm>
                <a:off x="2578875" y="2614950"/>
                <a:ext cx="18175" cy="48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95" extrusionOk="0">
                    <a:moveTo>
                      <a:pt x="691" y="0"/>
                    </a:moveTo>
                    <a:lnTo>
                      <a:pt x="1" y="177"/>
                    </a:lnTo>
                    <a:lnTo>
                      <a:pt x="57" y="195"/>
                    </a:lnTo>
                    <a:lnTo>
                      <a:pt x="727" y="25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34"/>
              <p:cNvSpPr/>
              <p:nvPr/>
            </p:nvSpPr>
            <p:spPr>
              <a:xfrm>
                <a:off x="2613050" y="2629100"/>
                <a:ext cx="7200" cy="20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83" extrusionOk="0">
                    <a:moveTo>
                      <a:pt x="251" y="1"/>
                    </a:moveTo>
                    <a:lnTo>
                      <a:pt x="0" y="65"/>
                    </a:lnTo>
                    <a:lnTo>
                      <a:pt x="56" y="82"/>
                    </a:lnTo>
                    <a:lnTo>
                      <a:pt x="288" y="21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34"/>
            <p:cNvGrpSpPr/>
            <p:nvPr/>
          </p:nvGrpSpPr>
          <p:grpSpPr>
            <a:xfrm>
              <a:off x="5348500" y="2730200"/>
              <a:ext cx="1217975" cy="302100"/>
              <a:chOff x="4878250" y="4560100"/>
              <a:chExt cx="1217975" cy="302100"/>
            </a:xfrm>
          </p:grpSpPr>
          <p:sp>
            <p:nvSpPr>
              <p:cNvPr id="626" name="Google Shape;626;p34"/>
              <p:cNvSpPr/>
              <p:nvPr/>
            </p:nvSpPr>
            <p:spPr>
              <a:xfrm>
                <a:off x="5696650" y="4613625"/>
                <a:ext cx="399575" cy="174650"/>
              </a:xfrm>
              <a:custGeom>
                <a:avLst/>
                <a:gdLst/>
                <a:ahLst/>
                <a:cxnLst/>
                <a:rect l="l" t="t" r="r" b="b"/>
                <a:pathLst>
                  <a:path w="15983" h="6986" extrusionOk="0">
                    <a:moveTo>
                      <a:pt x="15901" y="0"/>
                    </a:moveTo>
                    <a:lnTo>
                      <a:pt x="15134" y="126"/>
                    </a:lnTo>
                    <a:lnTo>
                      <a:pt x="15098" y="133"/>
                    </a:lnTo>
                    <a:lnTo>
                      <a:pt x="14445" y="241"/>
                    </a:lnTo>
                    <a:lnTo>
                      <a:pt x="14417" y="244"/>
                    </a:lnTo>
                    <a:lnTo>
                      <a:pt x="13763" y="352"/>
                    </a:lnTo>
                    <a:lnTo>
                      <a:pt x="13731" y="358"/>
                    </a:lnTo>
                    <a:lnTo>
                      <a:pt x="13141" y="455"/>
                    </a:lnTo>
                    <a:lnTo>
                      <a:pt x="13108" y="460"/>
                    </a:lnTo>
                    <a:lnTo>
                      <a:pt x="12456" y="569"/>
                    </a:lnTo>
                    <a:lnTo>
                      <a:pt x="12427" y="574"/>
                    </a:lnTo>
                    <a:lnTo>
                      <a:pt x="11771" y="683"/>
                    </a:lnTo>
                    <a:lnTo>
                      <a:pt x="11737" y="688"/>
                    </a:lnTo>
                    <a:lnTo>
                      <a:pt x="11085" y="797"/>
                    </a:lnTo>
                    <a:lnTo>
                      <a:pt x="11056" y="800"/>
                    </a:lnTo>
                    <a:lnTo>
                      <a:pt x="10403" y="908"/>
                    </a:lnTo>
                    <a:lnTo>
                      <a:pt x="10371" y="914"/>
                    </a:lnTo>
                    <a:lnTo>
                      <a:pt x="9719" y="1022"/>
                    </a:lnTo>
                    <a:lnTo>
                      <a:pt x="9687" y="1028"/>
                    </a:lnTo>
                    <a:lnTo>
                      <a:pt x="9094" y="1124"/>
                    </a:lnTo>
                    <a:lnTo>
                      <a:pt x="9065" y="1129"/>
                    </a:lnTo>
                    <a:lnTo>
                      <a:pt x="8409" y="1238"/>
                    </a:lnTo>
                    <a:lnTo>
                      <a:pt x="8380" y="1241"/>
                    </a:lnTo>
                    <a:lnTo>
                      <a:pt x="7723" y="1350"/>
                    </a:lnTo>
                    <a:lnTo>
                      <a:pt x="7695" y="1355"/>
                    </a:lnTo>
                    <a:lnTo>
                      <a:pt x="6980" y="1474"/>
                    </a:lnTo>
                    <a:lnTo>
                      <a:pt x="6948" y="1480"/>
                    </a:lnTo>
                    <a:lnTo>
                      <a:pt x="6295" y="1587"/>
                    </a:lnTo>
                    <a:lnTo>
                      <a:pt x="6263" y="1593"/>
                    </a:lnTo>
                    <a:lnTo>
                      <a:pt x="5611" y="1700"/>
                    </a:lnTo>
                    <a:lnTo>
                      <a:pt x="5580" y="1705"/>
                    </a:lnTo>
                    <a:lnTo>
                      <a:pt x="4987" y="1804"/>
                    </a:lnTo>
                    <a:lnTo>
                      <a:pt x="4958" y="1806"/>
                    </a:lnTo>
                    <a:lnTo>
                      <a:pt x="4301" y="1915"/>
                    </a:lnTo>
                    <a:lnTo>
                      <a:pt x="4272" y="1919"/>
                    </a:lnTo>
                    <a:lnTo>
                      <a:pt x="3620" y="2030"/>
                    </a:lnTo>
                    <a:lnTo>
                      <a:pt x="3586" y="2033"/>
                    </a:lnTo>
                    <a:lnTo>
                      <a:pt x="2934" y="2143"/>
                    </a:lnTo>
                    <a:lnTo>
                      <a:pt x="2901" y="2146"/>
                    </a:lnTo>
                    <a:lnTo>
                      <a:pt x="2251" y="2256"/>
                    </a:lnTo>
                    <a:lnTo>
                      <a:pt x="2219" y="2258"/>
                    </a:lnTo>
                    <a:lnTo>
                      <a:pt x="1568" y="2369"/>
                    </a:lnTo>
                    <a:lnTo>
                      <a:pt x="1532" y="2373"/>
                    </a:lnTo>
                    <a:lnTo>
                      <a:pt x="940" y="2471"/>
                    </a:lnTo>
                    <a:lnTo>
                      <a:pt x="912" y="2475"/>
                    </a:lnTo>
                    <a:lnTo>
                      <a:pt x="258" y="2582"/>
                    </a:lnTo>
                    <a:lnTo>
                      <a:pt x="230" y="2587"/>
                    </a:lnTo>
                    <a:lnTo>
                      <a:pt x="1" y="2626"/>
                    </a:lnTo>
                    <a:lnTo>
                      <a:pt x="3076" y="6986"/>
                    </a:lnTo>
                    <a:lnTo>
                      <a:pt x="9244" y="3653"/>
                    </a:lnTo>
                    <a:lnTo>
                      <a:pt x="9269" y="3642"/>
                    </a:lnTo>
                    <a:lnTo>
                      <a:pt x="9803" y="3356"/>
                    </a:lnTo>
                    <a:lnTo>
                      <a:pt x="9826" y="3342"/>
                    </a:lnTo>
                    <a:lnTo>
                      <a:pt x="10356" y="3054"/>
                    </a:lnTo>
                    <a:lnTo>
                      <a:pt x="10384" y="3037"/>
                    </a:lnTo>
                    <a:lnTo>
                      <a:pt x="10867" y="2779"/>
                    </a:lnTo>
                    <a:lnTo>
                      <a:pt x="10892" y="2765"/>
                    </a:lnTo>
                    <a:lnTo>
                      <a:pt x="11422" y="2479"/>
                    </a:lnTo>
                    <a:lnTo>
                      <a:pt x="11449" y="2462"/>
                    </a:lnTo>
                    <a:lnTo>
                      <a:pt x="11982" y="2175"/>
                    </a:lnTo>
                    <a:lnTo>
                      <a:pt x="12007" y="2164"/>
                    </a:lnTo>
                    <a:lnTo>
                      <a:pt x="12541" y="1874"/>
                    </a:lnTo>
                    <a:lnTo>
                      <a:pt x="12565" y="1861"/>
                    </a:lnTo>
                    <a:lnTo>
                      <a:pt x="13098" y="1572"/>
                    </a:lnTo>
                    <a:lnTo>
                      <a:pt x="13122" y="1558"/>
                    </a:lnTo>
                    <a:lnTo>
                      <a:pt x="13656" y="1273"/>
                    </a:lnTo>
                    <a:lnTo>
                      <a:pt x="13679" y="1259"/>
                    </a:lnTo>
                    <a:lnTo>
                      <a:pt x="14163" y="997"/>
                    </a:lnTo>
                    <a:lnTo>
                      <a:pt x="14189" y="985"/>
                    </a:lnTo>
                    <a:lnTo>
                      <a:pt x="14721" y="698"/>
                    </a:lnTo>
                    <a:lnTo>
                      <a:pt x="14746" y="684"/>
                    </a:lnTo>
                    <a:lnTo>
                      <a:pt x="15277" y="397"/>
                    </a:lnTo>
                    <a:lnTo>
                      <a:pt x="15303" y="381"/>
                    </a:lnTo>
                    <a:lnTo>
                      <a:pt x="15983" y="17"/>
                    </a:lnTo>
                    <a:lnTo>
                      <a:pt x="159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34"/>
              <p:cNvSpPr/>
              <p:nvPr/>
            </p:nvSpPr>
            <p:spPr>
              <a:xfrm>
                <a:off x="5702375" y="4678175"/>
                <a:ext cx="5950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504" extrusionOk="0">
                    <a:moveTo>
                      <a:pt x="29" y="0"/>
                    </a:moveTo>
                    <a:lnTo>
                      <a:pt x="1" y="5"/>
                    </a:lnTo>
                    <a:lnTo>
                      <a:pt x="2354" y="3504"/>
                    </a:lnTo>
                    <a:lnTo>
                      <a:pt x="2380" y="349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" name="Google Shape;628;p34"/>
              <p:cNvSpPr/>
              <p:nvPr/>
            </p:nvSpPr>
            <p:spPr>
              <a:xfrm>
                <a:off x="5719450" y="4675400"/>
                <a:ext cx="577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3394" extrusionOk="0">
                    <a:moveTo>
                      <a:pt x="28" y="0"/>
                    </a:moveTo>
                    <a:lnTo>
                      <a:pt x="0" y="4"/>
                    </a:lnTo>
                    <a:lnTo>
                      <a:pt x="2283" y="3394"/>
                    </a:lnTo>
                    <a:lnTo>
                      <a:pt x="2308" y="337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9" name="Google Shape;629;p34"/>
              <p:cNvSpPr/>
              <p:nvPr/>
            </p:nvSpPr>
            <p:spPr>
              <a:xfrm>
                <a:off x="5734950" y="4672825"/>
                <a:ext cx="5610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3295" extrusionOk="0">
                    <a:moveTo>
                      <a:pt x="36" y="1"/>
                    </a:moveTo>
                    <a:lnTo>
                      <a:pt x="0" y="5"/>
                    </a:lnTo>
                    <a:lnTo>
                      <a:pt x="2218" y="3295"/>
                    </a:lnTo>
                    <a:lnTo>
                      <a:pt x="2244" y="3277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34"/>
              <p:cNvSpPr/>
              <p:nvPr/>
            </p:nvSpPr>
            <p:spPr>
              <a:xfrm>
                <a:off x="5752100" y="4670025"/>
                <a:ext cx="54200" cy="796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3185" extrusionOk="0">
                    <a:moveTo>
                      <a:pt x="33" y="0"/>
                    </a:moveTo>
                    <a:lnTo>
                      <a:pt x="1" y="2"/>
                    </a:lnTo>
                    <a:lnTo>
                      <a:pt x="2146" y="3184"/>
                    </a:lnTo>
                    <a:lnTo>
                      <a:pt x="2167" y="3168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1" name="Google Shape;631;p34"/>
              <p:cNvSpPr/>
              <p:nvPr/>
            </p:nvSpPr>
            <p:spPr>
              <a:xfrm>
                <a:off x="5769175" y="4667175"/>
                <a:ext cx="5232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3074" extrusionOk="0">
                    <a:moveTo>
                      <a:pt x="33" y="1"/>
                    </a:moveTo>
                    <a:lnTo>
                      <a:pt x="0" y="4"/>
                    </a:lnTo>
                    <a:lnTo>
                      <a:pt x="2070" y="3074"/>
                    </a:lnTo>
                    <a:lnTo>
                      <a:pt x="2093" y="3061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2" name="Google Shape;632;p34"/>
              <p:cNvSpPr/>
              <p:nvPr/>
            </p:nvSpPr>
            <p:spPr>
              <a:xfrm>
                <a:off x="5786300" y="4664375"/>
                <a:ext cx="50550" cy="741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966" extrusionOk="0">
                    <a:moveTo>
                      <a:pt x="34" y="0"/>
                    </a:moveTo>
                    <a:lnTo>
                      <a:pt x="0" y="3"/>
                    </a:lnTo>
                    <a:lnTo>
                      <a:pt x="1994" y="2966"/>
                    </a:lnTo>
                    <a:lnTo>
                      <a:pt x="2021" y="294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34"/>
              <p:cNvSpPr/>
              <p:nvPr/>
            </p:nvSpPr>
            <p:spPr>
              <a:xfrm>
                <a:off x="5803425" y="4661500"/>
                <a:ext cx="4867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857" extrusionOk="0">
                    <a:moveTo>
                      <a:pt x="30" y="0"/>
                    </a:moveTo>
                    <a:lnTo>
                      <a:pt x="1" y="4"/>
                    </a:lnTo>
                    <a:lnTo>
                      <a:pt x="1923" y="2857"/>
                    </a:lnTo>
                    <a:lnTo>
                      <a:pt x="1946" y="284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4" name="Google Shape;634;p34"/>
              <p:cNvSpPr/>
              <p:nvPr/>
            </p:nvSpPr>
            <p:spPr>
              <a:xfrm>
                <a:off x="5820575" y="4658700"/>
                <a:ext cx="46725" cy="6870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2748" extrusionOk="0">
                    <a:moveTo>
                      <a:pt x="30" y="1"/>
                    </a:moveTo>
                    <a:lnTo>
                      <a:pt x="1" y="3"/>
                    </a:lnTo>
                    <a:lnTo>
                      <a:pt x="1848" y="2748"/>
                    </a:lnTo>
                    <a:lnTo>
                      <a:pt x="1868" y="2730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5" name="Google Shape;635;p34"/>
              <p:cNvSpPr/>
              <p:nvPr/>
            </p:nvSpPr>
            <p:spPr>
              <a:xfrm>
                <a:off x="5836150" y="4656125"/>
                <a:ext cx="45075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2646" extrusionOk="0">
                    <a:moveTo>
                      <a:pt x="31" y="0"/>
                    </a:moveTo>
                    <a:lnTo>
                      <a:pt x="0" y="5"/>
                    </a:lnTo>
                    <a:lnTo>
                      <a:pt x="1779" y="2645"/>
                    </a:lnTo>
                    <a:lnTo>
                      <a:pt x="1803" y="263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34"/>
              <p:cNvSpPr/>
              <p:nvPr/>
            </p:nvSpPr>
            <p:spPr>
              <a:xfrm>
                <a:off x="5853225" y="4653275"/>
                <a:ext cx="432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2538" extrusionOk="0">
                    <a:moveTo>
                      <a:pt x="32" y="1"/>
                    </a:moveTo>
                    <a:lnTo>
                      <a:pt x="0" y="7"/>
                    </a:lnTo>
                    <a:lnTo>
                      <a:pt x="1707" y="2538"/>
                    </a:lnTo>
                    <a:lnTo>
                      <a:pt x="1728" y="2521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>
                <a:off x="5870350" y="4650475"/>
                <a:ext cx="41400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431" extrusionOk="0">
                    <a:moveTo>
                      <a:pt x="32" y="0"/>
                    </a:moveTo>
                    <a:lnTo>
                      <a:pt x="0" y="6"/>
                    </a:lnTo>
                    <a:lnTo>
                      <a:pt x="1631" y="2430"/>
                    </a:lnTo>
                    <a:lnTo>
                      <a:pt x="1656" y="241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34"/>
              <p:cNvSpPr/>
              <p:nvPr/>
            </p:nvSpPr>
            <p:spPr>
              <a:xfrm>
                <a:off x="5889000" y="4647375"/>
                <a:ext cx="39400" cy="5775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310" extrusionOk="0">
                    <a:moveTo>
                      <a:pt x="29" y="0"/>
                    </a:moveTo>
                    <a:lnTo>
                      <a:pt x="1" y="5"/>
                    </a:lnTo>
                    <a:lnTo>
                      <a:pt x="1550" y="2303"/>
                    </a:lnTo>
                    <a:lnTo>
                      <a:pt x="1554" y="2310"/>
                    </a:lnTo>
                    <a:lnTo>
                      <a:pt x="1575" y="229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5906125" y="4644550"/>
                <a:ext cx="3617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2119" extrusionOk="0">
                    <a:moveTo>
                      <a:pt x="30" y="1"/>
                    </a:moveTo>
                    <a:lnTo>
                      <a:pt x="1" y="4"/>
                    </a:lnTo>
                    <a:lnTo>
                      <a:pt x="1424" y="2119"/>
                    </a:lnTo>
                    <a:lnTo>
                      <a:pt x="1447" y="2105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923250" y="4641700"/>
                <a:ext cx="33025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931" extrusionOk="0">
                    <a:moveTo>
                      <a:pt x="30" y="1"/>
                    </a:moveTo>
                    <a:lnTo>
                      <a:pt x="1" y="6"/>
                    </a:lnTo>
                    <a:lnTo>
                      <a:pt x="1292" y="1931"/>
                    </a:lnTo>
                    <a:lnTo>
                      <a:pt x="1320" y="1914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1" name="Google Shape;641;p34"/>
              <p:cNvSpPr/>
              <p:nvPr/>
            </p:nvSpPr>
            <p:spPr>
              <a:xfrm>
                <a:off x="5938825" y="4639150"/>
                <a:ext cx="3012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759" extrusionOk="0">
                    <a:moveTo>
                      <a:pt x="32" y="1"/>
                    </a:moveTo>
                    <a:lnTo>
                      <a:pt x="0" y="7"/>
                    </a:lnTo>
                    <a:lnTo>
                      <a:pt x="1180" y="1758"/>
                    </a:lnTo>
                    <a:lnTo>
                      <a:pt x="1205" y="1744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34"/>
              <p:cNvSpPr/>
              <p:nvPr/>
            </p:nvSpPr>
            <p:spPr>
              <a:xfrm>
                <a:off x="5955925" y="4636300"/>
                <a:ext cx="269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572" extrusionOk="0">
                    <a:moveTo>
                      <a:pt x="32" y="1"/>
                    </a:moveTo>
                    <a:lnTo>
                      <a:pt x="0" y="7"/>
                    </a:lnTo>
                    <a:lnTo>
                      <a:pt x="1051" y="1572"/>
                    </a:lnTo>
                    <a:lnTo>
                      <a:pt x="1078" y="1555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34"/>
              <p:cNvSpPr/>
              <p:nvPr/>
            </p:nvSpPr>
            <p:spPr>
              <a:xfrm>
                <a:off x="5973050" y="4633525"/>
                <a:ext cx="23800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379" extrusionOk="0">
                    <a:moveTo>
                      <a:pt x="29" y="1"/>
                    </a:moveTo>
                    <a:lnTo>
                      <a:pt x="0" y="4"/>
                    </a:lnTo>
                    <a:lnTo>
                      <a:pt x="926" y="1379"/>
                    </a:lnTo>
                    <a:lnTo>
                      <a:pt x="951" y="1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34"/>
              <p:cNvSpPr/>
              <p:nvPr/>
            </p:nvSpPr>
            <p:spPr>
              <a:xfrm>
                <a:off x="5990050" y="4630675"/>
                <a:ext cx="207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193" extrusionOk="0">
                    <a:moveTo>
                      <a:pt x="35" y="1"/>
                    </a:moveTo>
                    <a:lnTo>
                      <a:pt x="1" y="6"/>
                    </a:lnTo>
                    <a:lnTo>
                      <a:pt x="805" y="1192"/>
                    </a:lnTo>
                    <a:lnTo>
                      <a:pt x="829" y="1179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5" name="Google Shape;645;p34"/>
              <p:cNvSpPr/>
              <p:nvPr/>
            </p:nvSpPr>
            <p:spPr>
              <a:xfrm>
                <a:off x="6007300" y="4627850"/>
                <a:ext cx="1742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004" extrusionOk="0">
                    <a:moveTo>
                      <a:pt x="30" y="0"/>
                    </a:moveTo>
                    <a:lnTo>
                      <a:pt x="1" y="5"/>
                    </a:lnTo>
                    <a:lnTo>
                      <a:pt x="672" y="1003"/>
                    </a:lnTo>
                    <a:lnTo>
                      <a:pt x="696" y="989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6" name="Google Shape;646;p34"/>
              <p:cNvSpPr/>
              <p:nvPr/>
            </p:nvSpPr>
            <p:spPr>
              <a:xfrm>
                <a:off x="6024350" y="4625000"/>
                <a:ext cx="14300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19" extrusionOk="0">
                    <a:moveTo>
                      <a:pt x="33" y="0"/>
                    </a:moveTo>
                    <a:lnTo>
                      <a:pt x="0" y="5"/>
                    </a:lnTo>
                    <a:lnTo>
                      <a:pt x="548" y="818"/>
                    </a:lnTo>
                    <a:lnTo>
                      <a:pt x="571" y="80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7" name="Google Shape;647;p34"/>
              <p:cNvSpPr/>
              <p:nvPr/>
            </p:nvSpPr>
            <p:spPr>
              <a:xfrm>
                <a:off x="6039900" y="4622400"/>
                <a:ext cx="1150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647" extrusionOk="0">
                    <a:moveTo>
                      <a:pt x="33" y="1"/>
                    </a:moveTo>
                    <a:lnTo>
                      <a:pt x="1" y="7"/>
                    </a:lnTo>
                    <a:lnTo>
                      <a:pt x="433" y="646"/>
                    </a:lnTo>
                    <a:lnTo>
                      <a:pt x="459" y="634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8" name="Google Shape;648;p34"/>
              <p:cNvSpPr/>
              <p:nvPr/>
            </p:nvSpPr>
            <p:spPr>
              <a:xfrm>
                <a:off x="6057050" y="4619625"/>
                <a:ext cx="825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330" h="459" extrusionOk="0">
                    <a:moveTo>
                      <a:pt x="29" y="1"/>
                    </a:moveTo>
                    <a:lnTo>
                      <a:pt x="1" y="4"/>
                    </a:lnTo>
                    <a:lnTo>
                      <a:pt x="305" y="458"/>
                    </a:lnTo>
                    <a:lnTo>
                      <a:pt x="330" y="44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9" name="Google Shape;649;p34"/>
              <p:cNvSpPr/>
              <p:nvPr/>
            </p:nvSpPr>
            <p:spPr>
              <a:xfrm>
                <a:off x="6074100" y="4616750"/>
                <a:ext cx="512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72" extrusionOk="0">
                    <a:moveTo>
                      <a:pt x="36" y="1"/>
                    </a:moveTo>
                    <a:lnTo>
                      <a:pt x="0" y="8"/>
                    </a:lnTo>
                    <a:lnTo>
                      <a:pt x="179" y="272"/>
                    </a:lnTo>
                    <a:lnTo>
                      <a:pt x="205" y="256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34"/>
              <p:cNvSpPr/>
              <p:nvPr/>
            </p:nvSpPr>
            <p:spPr>
              <a:xfrm>
                <a:off x="5696525" y="4560100"/>
                <a:ext cx="397375" cy="119175"/>
              </a:xfrm>
              <a:custGeom>
                <a:avLst/>
                <a:gdLst/>
                <a:ahLst/>
                <a:cxnLst/>
                <a:rect l="l" t="t" r="r" b="b"/>
                <a:pathLst>
                  <a:path w="15895" h="4767" extrusionOk="0">
                    <a:moveTo>
                      <a:pt x="3170" y="0"/>
                    </a:moveTo>
                    <a:lnTo>
                      <a:pt x="1" y="4767"/>
                    </a:lnTo>
                    <a:lnTo>
                      <a:pt x="896" y="4616"/>
                    </a:lnTo>
                    <a:lnTo>
                      <a:pt x="938" y="4613"/>
                    </a:lnTo>
                    <a:lnTo>
                      <a:pt x="2005" y="4436"/>
                    </a:lnTo>
                    <a:lnTo>
                      <a:pt x="2042" y="4429"/>
                    </a:lnTo>
                    <a:lnTo>
                      <a:pt x="3107" y="4254"/>
                    </a:lnTo>
                    <a:lnTo>
                      <a:pt x="3144" y="4249"/>
                    </a:lnTo>
                    <a:lnTo>
                      <a:pt x="4103" y="4091"/>
                    </a:lnTo>
                    <a:lnTo>
                      <a:pt x="4142" y="4084"/>
                    </a:lnTo>
                    <a:lnTo>
                      <a:pt x="5199" y="3909"/>
                    </a:lnTo>
                    <a:lnTo>
                      <a:pt x="5239" y="3900"/>
                    </a:lnTo>
                    <a:lnTo>
                      <a:pt x="6288" y="3726"/>
                    </a:lnTo>
                    <a:lnTo>
                      <a:pt x="6331" y="3724"/>
                    </a:lnTo>
                    <a:lnTo>
                      <a:pt x="7379" y="3547"/>
                    </a:lnTo>
                    <a:lnTo>
                      <a:pt x="7418" y="3541"/>
                    </a:lnTo>
                    <a:lnTo>
                      <a:pt x="8467" y="3370"/>
                    </a:lnTo>
                    <a:lnTo>
                      <a:pt x="8501" y="3362"/>
                    </a:lnTo>
                    <a:lnTo>
                      <a:pt x="9547" y="3189"/>
                    </a:lnTo>
                    <a:lnTo>
                      <a:pt x="9584" y="3184"/>
                    </a:lnTo>
                    <a:lnTo>
                      <a:pt x="10530" y="3030"/>
                    </a:lnTo>
                    <a:lnTo>
                      <a:pt x="10564" y="3022"/>
                    </a:lnTo>
                    <a:lnTo>
                      <a:pt x="11605" y="2852"/>
                    </a:lnTo>
                    <a:lnTo>
                      <a:pt x="11644" y="2844"/>
                    </a:lnTo>
                    <a:lnTo>
                      <a:pt x="12680" y="2676"/>
                    </a:lnTo>
                    <a:lnTo>
                      <a:pt x="12717" y="2669"/>
                    </a:lnTo>
                    <a:lnTo>
                      <a:pt x="13847" y="2484"/>
                    </a:lnTo>
                    <a:lnTo>
                      <a:pt x="13881" y="2474"/>
                    </a:lnTo>
                    <a:lnTo>
                      <a:pt x="14914" y="2306"/>
                    </a:lnTo>
                    <a:lnTo>
                      <a:pt x="14949" y="2296"/>
                    </a:lnTo>
                    <a:lnTo>
                      <a:pt x="15895" y="2143"/>
                    </a:lnTo>
                    <a:lnTo>
                      <a:pt x="15126" y="2013"/>
                    </a:lnTo>
                    <a:lnTo>
                      <a:pt x="15097" y="2011"/>
                    </a:lnTo>
                    <a:lnTo>
                      <a:pt x="14262" y="1868"/>
                    </a:lnTo>
                    <a:lnTo>
                      <a:pt x="14232" y="1861"/>
                    </a:lnTo>
                    <a:lnTo>
                      <a:pt x="13312" y="1708"/>
                    </a:lnTo>
                    <a:lnTo>
                      <a:pt x="13287" y="1704"/>
                    </a:lnTo>
                    <a:lnTo>
                      <a:pt x="12448" y="1563"/>
                    </a:lnTo>
                    <a:lnTo>
                      <a:pt x="12415" y="1558"/>
                    </a:lnTo>
                    <a:lnTo>
                      <a:pt x="11574" y="1414"/>
                    </a:lnTo>
                    <a:lnTo>
                      <a:pt x="11547" y="1411"/>
                    </a:lnTo>
                    <a:lnTo>
                      <a:pt x="10785" y="1282"/>
                    </a:lnTo>
                    <a:lnTo>
                      <a:pt x="10755" y="1278"/>
                    </a:lnTo>
                    <a:lnTo>
                      <a:pt x="9912" y="1137"/>
                    </a:lnTo>
                    <a:lnTo>
                      <a:pt x="9880" y="1131"/>
                    </a:lnTo>
                    <a:lnTo>
                      <a:pt x="9038" y="990"/>
                    </a:lnTo>
                    <a:lnTo>
                      <a:pt x="9006" y="983"/>
                    </a:lnTo>
                    <a:lnTo>
                      <a:pt x="8165" y="841"/>
                    </a:lnTo>
                    <a:lnTo>
                      <a:pt x="8129" y="837"/>
                    </a:lnTo>
                    <a:lnTo>
                      <a:pt x="7287" y="696"/>
                    </a:lnTo>
                    <a:lnTo>
                      <a:pt x="7255" y="689"/>
                    </a:lnTo>
                    <a:lnTo>
                      <a:pt x="6409" y="547"/>
                    </a:lnTo>
                    <a:lnTo>
                      <a:pt x="6377" y="541"/>
                    </a:lnTo>
                    <a:lnTo>
                      <a:pt x="5610" y="410"/>
                    </a:lnTo>
                    <a:lnTo>
                      <a:pt x="5578" y="404"/>
                    </a:lnTo>
                    <a:lnTo>
                      <a:pt x="4728" y="262"/>
                    </a:lnTo>
                    <a:lnTo>
                      <a:pt x="4701" y="260"/>
                    </a:lnTo>
                    <a:lnTo>
                      <a:pt x="3848" y="114"/>
                    </a:lnTo>
                    <a:lnTo>
                      <a:pt x="3816" y="109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34"/>
              <p:cNvSpPr/>
              <p:nvPr/>
            </p:nvSpPr>
            <p:spPr>
              <a:xfrm>
                <a:off x="5718900" y="4562800"/>
                <a:ext cx="73850" cy="11270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4508" extrusionOk="0">
                    <a:moveTo>
                      <a:pt x="2921" y="1"/>
                    </a:moveTo>
                    <a:lnTo>
                      <a:pt x="1" y="4508"/>
                    </a:lnTo>
                    <a:lnTo>
                      <a:pt x="43" y="4505"/>
                    </a:lnTo>
                    <a:lnTo>
                      <a:pt x="2953" y="6"/>
                    </a:lnTo>
                    <a:lnTo>
                      <a:pt x="292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34"/>
              <p:cNvSpPr/>
              <p:nvPr/>
            </p:nvSpPr>
            <p:spPr>
              <a:xfrm>
                <a:off x="5746650" y="4566575"/>
                <a:ext cx="6807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4177" extrusionOk="0">
                    <a:moveTo>
                      <a:pt x="2696" y="1"/>
                    </a:moveTo>
                    <a:lnTo>
                      <a:pt x="0" y="4177"/>
                    </a:lnTo>
                    <a:lnTo>
                      <a:pt x="37" y="4170"/>
                    </a:lnTo>
                    <a:lnTo>
                      <a:pt x="2723" y="3"/>
                    </a:lnTo>
                    <a:lnTo>
                      <a:pt x="26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34"/>
              <p:cNvSpPr/>
              <p:nvPr/>
            </p:nvSpPr>
            <p:spPr>
              <a:xfrm>
                <a:off x="5774175" y="4570200"/>
                <a:ext cx="62600" cy="96275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3851" extrusionOk="0">
                    <a:moveTo>
                      <a:pt x="2472" y="0"/>
                    </a:moveTo>
                    <a:lnTo>
                      <a:pt x="1" y="3850"/>
                    </a:lnTo>
                    <a:lnTo>
                      <a:pt x="38" y="3845"/>
                    </a:lnTo>
                    <a:lnTo>
                      <a:pt x="2504" y="6"/>
                    </a:lnTo>
                    <a:lnTo>
                      <a:pt x="24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4" name="Google Shape;654;p34"/>
              <p:cNvSpPr/>
              <p:nvPr/>
            </p:nvSpPr>
            <p:spPr>
              <a:xfrm>
                <a:off x="5799075" y="4573600"/>
                <a:ext cx="57675" cy="88775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551" extrusionOk="0">
                    <a:moveTo>
                      <a:pt x="2275" y="1"/>
                    </a:moveTo>
                    <a:lnTo>
                      <a:pt x="1" y="3551"/>
                    </a:lnTo>
                    <a:lnTo>
                      <a:pt x="40" y="3544"/>
                    </a:lnTo>
                    <a:lnTo>
                      <a:pt x="2307" y="7"/>
                    </a:lnTo>
                    <a:lnTo>
                      <a:pt x="22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34"/>
              <p:cNvSpPr/>
              <p:nvPr/>
            </p:nvSpPr>
            <p:spPr>
              <a:xfrm>
                <a:off x="5826500" y="4577325"/>
                <a:ext cx="52200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3221" extrusionOk="0">
                    <a:moveTo>
                      <a:pt x="2056" y="0"/>
                    </a:moveTo>
                    <a:lnTo>
                      <a:pt x="0" y="3220"/>
                    </a:lnTo>
                    <a:lnTo>
                      <a:pt x="40" y="3211"/>
                    </a:lnTo>
                    <a:lnTo>
                      <a:pt x="2088" y="7"/>
                    </a:lnTo>
                    <a:lnTo>
                      <a:pt x="20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34"/>
              <p:cNvSpPr/>
              <p:nvPr/>
            </p:nvSpPr>
            <p:spPr>
              <a:xfrm>
                <a:off x="5853725" y="4581025"/>
                <a:ext cx="46925" cy="7225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890" extrusionOk="0">
                    <a:moveTo>
                      <a:pt x="1841" y="0"/>
                    </a:moveTo>
                    <a:lnTo>
                      <a:pt x="0" y="2889"/>
                    </a:lnTo>
                    <a:lnTo>
                      <a:pt x="43" y="2887"/>
                    </a:lnTo>
                    <a:lnTo>
                      <a:pt x="1877" y="4"/>
                    </a:lnTo>
                    <a:lnTo>
                      <a:pt x="1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34"/>
              <p:cNvSpPr/>
              <p:nvPr/>
            </p:nvSpPr>
            <p:spPr>
              <a:xfrm>
                <a:off x="5880975" y="4584675"/>
                <a:ext cx="41500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565" extrusionOk="0">
                    <a:moveTo>
                      <a:pt x="1628" y="0"/>
                    </a:moveTo>
                    <a:lnTo>
                      <a:pt x="1" y="2564"/>
                    </a:lnTo>
                    <a:lnTo>
                      <a:pt x="40" y="2558"/>
                    </a:lnTo>
                    <a:lnTo>
                      <a:pt x="1660" y="7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8" name="Google Shape;658;p34"/>
              <p:cNvSpPr/>
              <p:nvPr/>
            </p:nvSpPr>
            <p:spPr>
              <a:xfrm>
                <a:off x="5908175" y="4588375"/>
                <a:ext cx="36175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2239" extrusionOk="0">
                    <a:moveTo>
                      <a:pt x="1414" y="0"/>
                    </a:moveTo>
                    <a:lnTo>
                      <a:pt x="1" y="2239"/>
                    </a:lnTo>
                    <a:lnTo>
                      <a:pt x="35" y="2231"/>
                    </a:lnTo>
                    <a:lnTo>
                      <a:pt x="1446" y="6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34"/>
              <p:cNvSpPr/>
              <p:nvPr/>
            </p:nvSpPr>
            <p:spPr>
              <a:xfrm>
                <a:off x="5935175" y="4592050"/>
                <a:ext cx="31000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912" extrusionOk="0">
                    <a:moveTo>
                      <a:pt x="1209" y="0"/>
                    </a:moveTo>
                    <a:lnTo>
                      <a:pt x="1" y="1911"/>
                    </a:lnTo>
                    <a:lnTo>
                      <a:pt x="38" y="1906"/>
                    </a:lnTo>
                    <a:lnTo>
                      <a:pt x="1239" y="4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34"/>
              <p:cNvSpPr/>
              <p:nvPr/>
            </p:nvSpPr>
            <p:spPr>
              <a:xfrm>
                <a:off x="5959750" y="4595375"/>
                <a:ext cx="261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619" extrusionOk="0">
                    <a:moveTo>
                      <a:pt x="1018" y="0"/>
                    </a:moveTo>
                    <a:lnTo>
                      <a:pt x="1" y="1619"/>
                    </a:lnTo>
                    <a:lnTo>
                      <a:pt x="35" y="1611"/>
                    </a:lnTo>
                    <a:lnTo>
                      <a:pt x="1045" y="3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1" name="Google Shape;661;p34"/>
              <p:cNvSpPr/>
              <p:nvPr/>
            </p:nvSpPr>
            <p:spPr>
              <a:xfrm>
                <a:off x="5986625" y="4599050"/>
                <a:ext cx="21125" cy="3235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294" extrusionOk="0">
                    <a:moveTo>
                      <a:pt x="811" y="0"/>
                    </a:moveTo>
                    <a:lnTo>
                      <a:pt x="1" y="1294"/>
                    </a:lnTo>
                    <a:lnTo>
                      <a:pt x="40" y="1286"/>
                    </a:lnTo>
                    <a:lnTo>
                      <a:pt x="844" y="5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34"/>
              <p:cNvSpPr/>
              <p:nvPr/>
            </p:nvSpPr>
            <p:spPr>
              <a:xfrm>
                <a:off x="6013500" y="4602700"/>
                <a:ext cx="15850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972" extrusionOk="0">
                    <a:moveTo>
                      <a:pt x="608" y="0"/>
                    </a:moveTo>
                    <a:lnTo>
                      <a:pt x="1" y="972"/>
                    </a:lnTo>
                    <a:lnTo>
                      <a:pt x="38" y="965"/>
                    </a:lnTo>
                    <a:lnTo>
                      <a:pt x="633" y="4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34"/>
              <p:cNvSpPr/>
              <p:nvPr/>
            </p:nvSpPr>
            <p:spPr>
              <a:xfrm>
                <a:off x="6042675" y="4606625"/>
                <a:ext cx="1042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623" extrusionOk="0">
                    <a:moveTo>
                      <a:pt x="386" y="0"/>
                    </a:moveTo>
                    <a:lnTo>
                      <a:pt x="1" y="623"/>
                    </a:lnTo>
                    <a:lnTo>
                      <a:pt x="35" y="613"/>
                    </a:lnTo>
                    <a:lnTo>
                      <a:pt x="416" y="7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34"/>
              <p:cNvSpPr/>
              <p:nvPr/>
            </p:nvSpPr>
            <p:spPr>
              <a:xfrm>
                <a:off x="6069375" y="4610350"/>
                <a:ext cx="53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97" extrusionOk="0">
                    <a:moveTo>
                      <a:pt x="183" y="1"/>
                    </a:moveTo>
                    <a:lnTo>
                      <a:pt x="0" y="296"/>
                    </a:lnTo>
                    <a:lnTo>
                      <a:pt x="35" y="286"/>
                    </a:lnTo>
                    <a:lnTo>
                      <a:pt x="212" y="3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34"/>
              <p:cNvSpPr/>
              <p:nvPr/>
            </p:nvSpPr>
            <p:spPr>
              <a:xfrm>
                <a:off x="5696625" y="4679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dk2"/>
              </a:solidFill>
              <a:ln w="8625" cap="flat" cmpd="sng">
                <a:solidFill>
                  <a:srgbClr val="000000"/>
                </a:solidFill>
                <a:prstDash val="solid"/>
                <a:miter lim="127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34"/>
              <p:cNvSpPr/>
              <p:nvPr/>
            </p:nvSpPr>
            <p:spPr>
              <a:xfrm>
                <a:off x="5683975" y="4613625"/>
                <a:ext cx="412250" cy="224825"/>
              </a:xfrm>
              <a:custGeom>
                <a:avLst/>
                <a:gdLst/>
                <a:ahLst/>
                <a:cxnLst/>
                <a:rect l="l" t="t" r="r" b="b"/>
                <a:pathLst>
                  <a:path w="16490" h="8993" extrusionOk="0">
                    <a:moveTo>
                      <a:pt x="16408" y="0"/>
                    </a:moveTo>
                    <a:lnTo>
                      <a:pt x="15348" y="301"/>
                    </a:lnTo>
                    <a:lnTo>
                      <a:pt x="15322" y="308"/>
                    </a:lnTo>
                    <a:lnTo>
                      <a:pt x="14707" y="481"/>
                    </a:lnTo>
                    <a:lnTo>
                      <a:pt x="14676" y="491"/>
                    </a:lnTo>
                    <a:lnTo>
                      <a:pt x="14061" y="662"/>
                    </a:lnTo>
                    <a:lnTo>
                      <a:pt x="14033" y="670"/>
                    </a:lnTo>
                    <a:lnTo>
                      <a:pt x="13474" y="830"/>
                    </a:lnTo>
                    <a:lnTo>
                      <a:pt x="13443" y="836"/>
                    </a:lnTo>
                    <a:lnTo>
                      <a:pt x="12830" y="1011"/>
                    </a:lnTo>
                    <a:lnTo>
                      <a:pt x="12803" y="1020"/>
                    </a:lnTo>
                    <a:lnTo>
                      <a:pt x="12185" y="1194"/>
                    </a:lnTo>
                    <a:lnTo>
                      <a:pt x="12158" y="1202"/>
                    </a:lnTo>
                    <a:lnTo>
                      <a:pt x="11543" y="1373"/>
                    </a:lnTo>
                    <a:lnTo>
                      <a:pt x="11512" y="1382"/>
                    </a:lnTo>
                    <a:lnTo>
                      <a:pt x="10895" y="1557"/>
                    </a:lnTo>
                    <a:lnTo>
                      <a:pt x="10867" y="1565"/>
                    </a:lnTo>
                    <a:lnTo>
                      <a:pt x="10253" y="1737"/>
                    </a:lnTo>
                    <a:lnTo>
                      <a:pt x="10226" y="1745"/>
                    </a:lnTo>
                    <a:lnTo>
                      <a:pt x="9667" y="1904"/>
                    </a:lnTo>
                    <a:lnTo>
                      <a:pt x="9640" y="1911"/>
                    </a:lnTo>
                    <a:lnTo>
                      <a:pt x="9021" y="2085"/>
                    </a:lnTo>
                    <a:lnTo>
                      <a:pt x="8990" y="2095"/>
                    </a:lnTo>
                    <a:lnTo>
                      <a:pt x="8377" y="2268"/>
                    </a:lnTo>
                    <a:lnTo>
                      <a:pt x="8350" y="2276"/>
                    </a:lnTo>
                    <a:lnTo>
                      <a:pt x="7674" y="2467"/>
                    </a:lnTo>
                    <a:lnTo>
                      <a:pt x="7647" y="2475"/>
                    </a:lnTo>
                    <a:lnTo>
                      <a:pt x="7032" y="2648"/>
                    </a:lnTo>
                    <a:lnTo>
                      <a:pt x="7001" y="2658"/>
                    </a:lnTo>
                    <a:lnTo>
                      <a:pt x="6387" y="2829"/>
                    </a:lnTo>
                    <a:lnTo>
                      <a:pt x="6360" y="2838"/>
                    </a:lnTo>
                    <a:lnTo>
                      <a:pt x="0" y="4634"/>
                    </a:lnTo>
                    <a:lnTo>
                      <a:pt x="3076" y="8993"/>
                    </a:lnTo>
                    <a:lnTo>
                      <a:pt x="3532" y="8686"/>
                    </a:lnTo>
                    <a:lnTo>
                      <a:pt x="3558" y="8671"/>
                    </a:lnTo>
                    <a:lnTo>
                      <a:pt x="4063" y="8332"/>
                    </a:lnTo>
                    <a:lnTo>
                      <a:pt x="4087" y="8317"/>
                    </a:lnTo>
                    <a:lnTo>
                      <a:pt x="4592" y="7978"/>
                    </a:lnTo>
                    <a:lnTo>
                      <a:pt x="4612" y="7965"/>
                    </a:lnTo>
                    <a:lnTo>
                      <a:pt x="5071" y="7657"/>
                    </a:lnTo>
                    <a:lnTo>
                      <a:pt x="5096" y="7643"/>
                    </a:lnTo>
                    <a:lnTo>
                      <a:pt x="5600" y="7304"/>
                    </a:lnTo>
                    <a:lnTo>
                      <a:pt x="5625" y="7290"/>
                    </a:lnTo>
                    <a:lnTo>
                      <a:pt x="6130" y="6949"/>
                    </a:lnTo>
                    <a:lnTo>
                      <a:pt x="6153" y="6936"/>
                    </a:lnTo>
                    <a:lnTo>
                      <a:pt x="6658" y="6596"/>
                    </a:lnTo>
                    <a:lnTo>
                      <a:pt x="6681" y="6581"/>
                    </a:lnTo>
                    <a:lnTo>
                      <a:pt x="7187" y="6243"/>
                    </a:lnTo>
                    <a:lnTo>
                      <a:pt x="7207" y="6225"/>
                    </a:lnTo>
                    <a:lnTo>
                      <a:pt x="7715" y="5890"/>
                    </a:lnTo>
                    <a:lnTo>
                      <a:pt x="7740" y="5871"/>
                    </a:lnTo>
                    <a:lnTo>
                      <a:pt x="8198" y="5567"/>
                    </a:lnTo>
                    <a:lnTo>
                      <a:pt x="8220" y="5549"/>
                    </a:lnTo>
                    <a:lnTo>
                      <a:pt x="8726" y="5214"/>
                    </a:lnTo>
                    <a:lnTo>
                      <a:pt x="8747" y="5196"/>
                    </a:lnTo>
                    <a:lnTo>
                      <a:pt x="9255" y="4859"/>
                    </a:lnTo>
                    <a:lnTo>
                      <a:pt x="9277" y="4844"/>
                    </a:lnTo>
                    <a:lnTo>
                      <a:pt x="9830" y="4475"/>
                    </a:lnTo>
                    <a:lnTo>
                      <a:pt x="9853" y="4456"/>
                    </a:lnTo>
                    <a:lnTo>
                      <a:pt x="10356" y="4120"/>
                    </a:lnTo>
                    <a:lnTo>
                      <a:pt x="10382" y="4103"/>
                    </a:lnTo>
                    <a:lnTo>
                      <a:pt x="10885" y="3765"/>
                    </a:lnTo>
                    <a:lnTo>
                      <a:pt x="10912" y="3751"/>
                    </a:lnTo>
                    <a:lnTo>
                      <a:pt x="11367" y="3444"/>
                    </a:lnTo>
                    <a:lnTo>
                      <a:pt x="11391" y="3430"/>
                    </a:lnTo>
                    <a:lnTo>
                      <a:pt x="11896" y="3089"/>
                    </a:lnTo>
                    <a:lnTo>
                      <a:pt x="11920" y="3076"/>
                    </a:lnTo>
                    <a:lnTo>
                      <a:pt x="12425" y="2736"/>
                    </a:lnTo>
                    <a:lnTo>
                      <a:pt x="12448" y="2722"/>
                    </a:lnTo>
                    <a:lnTo>
                      <a:pt x="12953" y="2383"/>
                    </a:lnTo>
                    <a:lnTo>
                      <a:pt x="12977" y="2369"/>
                    </a:lnTo>
                    <a:lnTo>
                      <a:pt x="13482" y="2030"/>
                    </a:lnTo>
                    <a:lnTo>
                      <a:pt x="13503" y="2012"/>
                    </a:lnTo>
                    <a:lnTo>
                      <a:pt x="14010" y="1675"/>
                    </a:lnTo>
                    <a:lnTo>
                      <a:pt x="14036" y="1657"/>
                    </a:lnTo>
                    <a:lnTo>
                      <a:pt x="14493" y="1353"/>
                    </a:lnTo>
                    <a:lnTo>
                      <a:pt x="14515" y="1336"/>
                    </a:lnTo>
                    <a:lnTo>
                      <a:pt x="15021" y="999"/>
                    </a:lnTo>
                    <a:lnTo>
                      <a:pt x="15043" y="983"/>
                    </a:lnTo>
                    <a:lnTo>
                      <a:pt x="15550" y="646"/>
                    </a:lnTo>
                    <a:lnTo>
                      <a:pt x="15572" y="628"/>
                    </a:lnTo>
                    <a:lnTo>
                      <a:pt x="16490" y="17"/>
                    </a:lnTo>
                    <a:lnTo>
                      <a:pt x="164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7" name="Google Shape;667;p34"/>
              <p:cNvSpPr/>
              <p:nvPr/>
            </p:nvSpPr>
            <p:spPr>
              <a:xfrm>
                <a:off x="5723050" y="4757300"/>
                <a:ext cx="49875" cy="7347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939" extrusionOk="0">
                    <a:moveTo>
                      <a:pt x="25" y="0"/>
                    </a:moveTo>
                    <a:lnTo>
                      <a:pt x="1" y="16"/>
                    </a:lnTo>
                    <a:lnTo>
                      <a:pt x="1969" y="2939"/>
                    </a:lnTo>
                    <a:lnTo>
                      <a:pt x="1995" y="29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34"/>
              <p:cNvSpPr/>
              <p:nvPr/>
            </p:nvSpPr>
            <p:spPr>
              <a:xfrm>
                <a:off x="5736575" y="4748900"/>
                <a:ext cx="4957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2921" extrusionOk="0">
                    <a:moveTo>
                      <a:pt x="26" y="0"/>
                    </a:moveTo>
                    <a:lnTo>
                      <a:pt x="0" y="17"/>
                    </a:lnTo>
                    <a:lnTo>
                      <a:pt x="1959" y="2921"/>
                    </a:lnTo>
                    <a:lnTo>
                      <a:pt x="1983" y="290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9" name="Google Shape;669;p34"/>
              <p:cNvSpPr/>
              <p:nvPr/>
            </p:nvSpPr>
            <p:spPr>
              <a:xfrm>
                <a:off x="5750125" y="4740575"/>
                <a:ext cx="49175" cy="72500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2900" extrusionOk="0">
                    <a:moveTo>
                      <a:pt x="23" y="1"/>
                    </a:moveTo>
                    <a:lnTo>
                      <a:pt x="0" y="14"/>
                    </a:lnTo>
                    <a:lnTo>
                      <a:pt x="1946" y="2900"/>
                    </a:lnTo>
                    <a:lnTo>
                      <a:pt x="1966" y="2887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0" name="Google Shape;670;p34"/>
              <p:cNvSpPr/>
              <p:nvPr/>
            </p:nvSpPr>
            <p:spPr>
              <a:xfrm>
                <a:off x="5762350" y="4732950"/>
                <a:ext cx="49025" cy="72100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2884" extrusionOk="0">
                    <a:moveTo>
                      <a:pt x="29" y="0"/>
                    </a:moveTo>
                    <a:lnTo>
                      <a:pt x="1" y="16"/>
                    </a:lnTo>
                    <a:lnTo>
                      <a:pt x="1936" y="2884"/>
                    </a:lnTo>
                    <a:lnTo>
                      <a:pt x="1961" y="287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34"/>
              <p:cNvSpPr/>
              <p:nvPr/>
            </p:nvSpPr>
            <p:spPr>
              <a:xfrm>
                <a:off x="5775950" y="4724625"/>
                <a:ext cx="48650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5" extrusionOk="0">
                    <a:moveTo>
                      <a:pt x="25" y="1"/>
                    </a:moveTo>
                    <a:lnTo>
                      <a:pt x="0" y="14"/>
                    </a:lnTo>
                    <a:lnTo>
                      <a:pt x="1921" y="2864"/>
                    </a:lnTo>
                    <a:lnTo>
                      <a:pt x="1946" y="2850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2" name="Google Shape;672;p34"/>
              <p:cNvSpPr/>
              <p:nvPr/>
            </p:nvSpPr>
            <p:spPr>
              <a:xfrm>
                <a:off x="5789500" y="4716175"/>
                <a:ext cx="4830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2847" extrusionOk="0">
                    <a:moveTo>
                      <a:pt x="26" y="0"/>
                    </a:moveTo>
                    <a:lnTo>
                      <a:pt x="0" y="19"/>
                    </a:lnTo>
                    <a:lnTo>
                      <a:pt x="1909" y="2847"/>
                    </a:lnTo>
                    <a:lnTo>
                      <a:pt x="1932" y="2834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3" name="Google Shape;673;p34"/>
              <p:cNvSpPr/>
              <p:nvPr/>
            </p:nvSpPr>
            <p:spPr>
              <a:xfrm>
                <a:off x="5803050" y="4707850"/>
                <a:ext cx="47950" cy="707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828" extrusionOk="0">
                    <a:moveTo>
                      <a:pt x="24" y="1"/>
                    </a:moveTo>
                    <a:lnTo>
                      <a:pt x="0" y="15"/>
                    </a:lnTo>
                    <a:lnTo>
                      <a:pt x="1895" y="2827"/>
                    </a:lnTo>
                    <a:lnTo>
                      <a:pt x="1918" y="2812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34"/>
              <p:cNvSpPr/>
              <p:nvPr/>
            </p:nvSpPr>
            <p:spPr>
              <a:xfrm>
                <a:off x="5816625" y="4699525"/>
                <a:ext cx="47550" cy="702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2808" extrusionOk="0">
                    <a:moveTo>
                      <a:pt x="25" y="0"/>
                    </a:moveTo>
                    <a:lnTo>
                      <a:pt x="0" y="14"/>
                    </a:lnTo>
                    <a:lnTo>
                      <a:pt x="1881" y="2807"/>
                    </a:lnTo>
                    <a:lnTo>
                      <a:pt x="1901" y="278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34"/>
              <p:cNvSpPr/>
              <p:nvPr/>
            </p:nvSpPr>
            <p:spPr>
              <a:xfrm>
                <a:off x="5830175" y="4691125"/>
                <a:ext cx="4732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2791" extrusionOk="0">
                    <a:moveTo>
                      <a:pt x="22" y="0"/>
                    </a:moveTo>
                    <a:lnTo>
                      <a:pt x="0" y="18"/>
                    </a:lnTo>
                    <a:lnTo>
                      <a:pt x="1867" y="2790"/>
                    </a:lnTo>
                    <a:lnTo>
                      <a:pt x="1892" y="277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6" name="Google Shape;676;p34"/>
              <p:cNvSpPr/>
              <p:nvPr/>
            </p:nvSpPr>
            <p:spPr>
              <a:xfrm>
                <a:off x="5842475" y="4683475"/>
                <a:ext cx="47000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2774" extrusionOk="0">
                    <a:moveTo>
                      <a:pt x="22" y="1"/>
                    </a:moveTo>
                    <a:lnTo>
                      <a:pt x="1" y="18"/>
                    </a:lnTo>
                    <a:lnTo>
                      <a:pt x="20" y="44"/>
                    </a:lnTo>
                    <a:lnTo>
                      <a:pt x="1858" y="2773"/>
                    </a:lnTo>
                    <a:lnTo>
                      <a:pt x="1880" y="2755"/>
                    </a:lnTo>
                    <a:lnTo>
                      <a:pt x="47" y="35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34"/>
              <p:cNvSpPr/>
              <p:nvPr/>
            </p:nvSpPr>
            <p:spPr>
              <a:xfrm>
                <a:off x="5859000" y="4679800"/>
                <a:ext cx="43675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2568" extrusionOk="0">
                    <a:moveTo>
                      <a:pt x="31" y="1"/>
                    </a:moveTo>
                    <a:lnTo>
                      <a:pt x="0" y="11"/>
                    </a:lnTo>
                    <a:lnTo>
                      <a:pt x="1725" y="2567"/>
                    </a:lnTo>
                    <a:lnTo>
                      <a:pt x="1746" y="2549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34"/>
              <p:cNvSpPr/>
              <p:nvPr/>
            </p:nvSpPr>
            <p:spPr>
              <a:xfrm>
                <a:off x="5875125" y="4675300"/>
                <a:ext cx="40775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2392" extrusionOk="0">
                    <a:moveTo>
                      <a:pt x="28" y="0"/>
                    </a:moveTo>
                    <a:lnTo>
                      <a:pt x="1" y="8"/>
                    </a:lnTo>
                    <a:lnTo>
                      <a:pt x="1609" y="2392"/>
                    </a:lnTo>
                    <a:lnTo>
                      <a:pt x="1631" y="237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34"/>
              <p:cNvSpPr/>
              <p:nvPr/>
            </p:nvSpPr>
            <p:spPr>
              <a:xfrm>
                <a:off x="5892700" y="4670300"/>
                <a:ext cx="376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2209" extrusionOk="0">
                    <a:moveTo>
                      <a:pt x="28" y="1"/>
                    </a:moveTo>
                    <a:lnTo>
                      <a:pt x="1" y="9"/>
                    </a:lnTo>
                    <a:lnTo>
                      <a:pt x="1481" y="2208"/>
                    </a:lnTo>
                    <a:lnTo>
                      <a:pt x="1504" y="2189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34"/>
              <p:cNvSpPr/>
              <p:nvPr/>
            </p:nvSpPr>
            <p:spPr>
              <a:xfrm>
                <a:off x="5908725" y="4665750"/>
                <a:ext cx="3482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036" extrusionOk="0">
                    <a:moveTo>
                      <a:pt x="31" y="0"/>
                    </a:moveTo>
                    <a:lnTo>
                      <a:pt x="0" y="10"/>
                    </a:lnTo>
                    <a:lnTo>
                      <a:pt x="1366" y="2035"/>
                    </a:lnTo>
                    <a:lnTo>
                      <a:pt x="1392" y="2018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34"/>
              <p:cNvSpPr/>
              <p:nvPr/>
            </p:nvSpPr>
            <p:spPr>
              <a:xfrm>
                <a:off x="5924950" y="4661200"/>
                <a:ext cx="31825" cy="46550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862" extrusionOk="0">
                    <a:moveTo>
                      <a:pt x="28" y="1"/>
                    </a:moveTo>
                    <a:lnTo>
                      <a:pt x="1" y="8"/>
                    </a:lnTo>
                    <a:lnTo>
                      <a:pt x="1246" y="1862"/>
                    </a:lnTo>
                    <a:lnTo>
                      <a:pt x="1273" y="184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34"/>
              <p:cNvSpPr/>
              <p:nvPr/>
            </p:nvSpPr>
            <p:spPr>
              <a:xfrm>
                <a:off x="5939625" y="4657050"/>
                <a:ext cx="29125" cy="426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707" extrusionOk="0">
                    <a:moveTo>
                      <a:pt x="27" y="0"/>
                    </a:moveTo>
                    <a:lnTo>
                      <a:pt x="0" y="8"/>
                    </a:lnTo>
                    <a:lnTo>
                      <a:pt x="1141" y="1707"/>
                    </a:lnTo>
                    <a:lnTo>
                      <a:pt x="1165" y="169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34"/>
              <p:cNvSpPr/>
              <p:nvPr/>
            </p:nvSpPr>
            <p:spPr>
              <a:xfrm>
                <a:off x="5955625" y="4652550"/>
                <a:ext cx="26375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532" extrusionOk="0">
                    <a:moveTo>
                      <a:pt x="29" y="0"/>
                    </a:moveTo>
                    <a:lnTo>
                      <a:pt x="1" y="8"/>
                    </a:lnTo>
                    <a:lnTo>
                      <a:pt x="1030" y="1532"/>
                    </a:lnTo>
                    <a:lnTo>
                      <a:pt x="1054" y="1519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34"/>
              <p:cNvSpPr/>
              <p:nvPr/>
            </p:nvSpPr>
            <p:spPr>
              <a:xfrm>
                <a:off x="5971775" y="4647950"/>
                <a:ext cx="23425" cy="340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363" extrusionOk="0">
                    <a:moveTo>
                      <a:pt x="31" y="0"/>
                    </a:moveTo>
                    <a:lnTo>
                      <a:pt x="0" y="9"/>
                    </a:lnTo>
                    <a:lnTo>
                      <a:pt x="913" y="1363"/>
                    </a:lnTo>
                    <a:lnTo>
                      <a:pt x="936" y="1349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>
                <a:off x="5987900" y="4643475"/>
                <a:ext cx="20525" cy="297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189" extrusionOk="0">
                    <a:moveTo>
                      <a:pt x="28" y="0"/>
                    </a:moveTo>
                    <a:lnTo>
                      <a:pt x="1" y="8"/>
                    </a:lnTo>
                    <a:lnTo>
                      <a:pt x="796" y="1189"/>
                    </a:lnTo>
                    <a:lnTo>
                      <a:pt x="820" y="1175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34"/>
              <p:cNvSpPr/>
              <p:nvPr/>
            </p:nvSpPr>
            <p:spPr>
              <a:xfrm>
                <a:off x="6004050" y="4638900"/>
                <a:ext cx="17500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1020" extrusionOk="0">
                    <a:moveTo>
                      <a:pt x="27" y="0"/>
                    </a:moveTo>
                    <a:lnTo>
                      <a:pt x="0" y="9"/>
                    </a:lnTo>
                    <a:lnTo>
                      <a:pt x="679" y="1019"/>
                    </a:lnTo>
                    <a:lnTo>
                      <a:pt x="700" y="100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34"/>
              <p:cNvSpPr/>
              <p:nvPr/>
            </p:nvSpPr>
            <p:spPr>
              <a:xfrm>
                <a:off x="6020025" y="4634350"/>
                <a:ext cx="148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846" extrusionOk="0">
                    <a:moveTo>
                      <a:pt x="32" y="1"/>
                    </a:moveTo>
                    <a:lnTo>
                      <a:pt x="1" y="7"/>
                    </a:lnTo>
                    <a:lnTo>
                      <a:pt x="568" y="846"/>
                    </a:lnTo>
                    <a:lnTo>
                      <a:pt x="594" y="828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34"/>
              <p:cNvSpPr/>
              <p:nvPr/>
            </p:nvSpPr>
            <p:spPr>
              <a:xfrm>
                <a:off x="6034800" y="4630175"/>
                <a:ext cx="120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482" h="691" extrusionOk="0">
                    <a:moveTo>
                      <a:pt x="28" y="0"/>
                    </a:moveTo>
                    <a:lnTo>
                      <a:pt x="0" y="8"/>
                    </a:lnTo>
                    <a:lnTo>
                      <a:pt x="460" y="691"/>
                    </a:lnTo>
                    <a:lnTo>
                      <a:pt x="482" y="67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34"/>
              <p:cNvSpPr/>
              <p:nvPr/>
            </p:nvSpPr>
            <p:spPr>
              <a:xfrm>
                <a:off x="6050875" y="4625625"/>
                <a:ext cx="917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519" extrusionOk="0">
                    <a:moveTo>
                      <a:pt x="31" y="1"/>
                    </a:moveTo>
                    <a:lnTo>
                      <a:pt x="0" y="11"/>
                    </a:lnTo>
                    <a:lnTo>
                      <a:pt x="345" y="519"/>
                    </a:lnTo>
                    <a:lnTo>
                      <a:pt x="367" y="503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34"/>
              <p:cNvSpPr/>
              <p:nvPr/>
            </p:nvSpPr>
            <p:spPr>
              <a:xfrm>
                <a:off x="6067000" y="4621125"/>
                <a:ext cx="630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46" extrusionOk="0">
                    <a:moveTo>
                      <a:pt x="27" y="1"/>
                    </a:moveTo>
                    <a:lnTo>
                      <a:pt x="1" y="8"/>
                    </a:lnTo>
                    <a:lnTo>
                      <a:pt x="229" y="346"/>
                    </a:lnTo>
                    <a:lnTo>
                      <a:pt x="251" y="328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34"/>
              <p:cNvSpPr/>
              <p:nvPr/>
            </p:nvSpPr>
            <p:spPr>
              <a:xfrm>
                <a:off x="5590500" y="4613625"/>
                <a:ext cx="503700" cy="243450"/>
              </a:xfrm>
              <a:custGeom>
                <a:avLst/>
                <a:gdLst/>
                <a:ahLst/>
                <a:cxnLst/>
                <a:rect l="l" t="t" r="r" b="b"/>
                <a:pathLst>
                  <a:path w="20148" h="9738" extrusionOk="0">
                    <a:moveTo>
                      <a:pt x="20147" y="0"/>
                    </a:moveTo>
                    <a:lnTo>
                      <a:pt x="19626" y="117"/>
                    </a:lnTo>
                    <a:lnTo>
                      <a:pt x="19590" y="127"/>
                    </a:lnTo>
                    <a:lnTo>
                      <a:pt x="18640" y="343"/>
                    </a:lnTo>
                    <a:lnTo>
                      <a:pt x="18600" y="350"/>
                    </a:lnTo>
                    <a:lnTo>
                      <a:pt x="17552" y="588"/>
                    </a:lnTo>
                    <a:lnTo>
                      <a:pt x="17509" y="596"/>
                    </a:lnTo>
                    <a:lnTo>
                      <a:pt x="16459" y="836"/>
                    </a:lnTo>
                    <a:lnTo>
                      <a:pt x="16420" y="844"/>
                    </a:lnTo>
                    <a:lnTo>
                      <a:pt x="15361" y="1087"/>
                    </a:lnTo>
                    <a:lnTo>
                      <a:pt x="15324" y="1092"/>
                    </a:lnTo>
                    <a:lnTo>
                      <a:pt x="14263" y="1335"/>
                    </a:lnTo>
                    <a:lnTo>
                      <a:pt x="14221" y="1342"/>
                    </a:lnTo>
                    <a:lnTo>
                      <a:pt x="13160" y="1585"/>
                    </a:lnTo>
                    <a:lnTo>
                      <a:pt x="13119" y="1592"/>
                    </a:lnTo>
                    <a:lnTo>
                      <a:pt x="12148" y="1813"/>
                    </a:lnTo>
                    <a:lnTo>
                      <a:pt x="12115" y="1820"/>
                    </a:lnTo>
                    <a:lnTo>
                      <a:pt x="11041" y="2065"/>
                    </a:lnTo>
                    <a:lnTo>
                      <a:pt x="11002" y="2072"/>
                    </a:lnTo>
                    <a:lnTo>
                      <a:pt x="9929" y="2318"/>
                    </a:lnTo>
                    <a:lnTo>
                      <a:pt x="9888" y="2325"/>
                    </a:lnTo>
                    <a:lnTo>
                      <a:pt x="8708" y="2593"/>
                    </a:lnTo>
                    <a:lnTo>
                      <a:pt x="8670" y="2603"/>
                    </a:lnTo>
                    <a:lnTo>
                      <a:pt x="7587" y="2849"/>
                    </a:lnTo>
                    <a:lnTo>
                      <a:pt x="7546" y="2856"/>
                    </a:lnTo>
                    <a:lnTo>
                      <a:pt x="6465" y="3101"/>
                    </a:lnTo>
                    <a:lnTo>
                      <a:pt x="6421" y="3112"/>
                    </a:lnTo>
                    <a:lnTo>
                      <a:pt x="5437" y="3336"/>
                    </a:lnTo>
                    <a:lnTo>
                      <a:pt x="5395" y="3344"/>
                    </a:lnTo>
                    <a:lnTo>
                      <a:pt x="4304" y="3592"/>
                    </a:lnTo>
                    <a:lnTo>
                      <a:pt x="4266" y="3602"/>
                    </a:lnTo>
                    <a:lnTo>
                      <a:pt x="4264" y="3604"/>
                    </a:lnTo>
                    <a:lnTo>
                      <a:pt x="3601" y="3751"/>
                    </a:lnTo>
                    <a:lnTo>
                      <a:pt x="1" y="9738"/>
                    </a:lnTo>
                    <a:lnTo>
                      <a:pt x="467" y="9512"/>
                    </a:lnTo>
                    <a:lnTo>
                      <a:pt x="513" y="9490"/>
                    </a:lnTo>
                    <a:lnTo>
                      <a:pt x="1883" y="8827"/>
                    </a:lnTo>
                    <a:lnTo>
                      <a:pt x="1935" y="8805"/>
                    </a:lnTo>
                    <a:lnTo>
                      <a:pt x="1938" y="8802"/>
                    </a:lnTo>
                    <a:lnTo>
                      <a:pt x="3168" y="8207"/>
                    </a:lnTo>
                    <a:lnTo>
                      <a:pt x="3222" y="8180"/>
                    </a:lnTo>
                    <a:lnTo>
                      <a:pt x="4573" y="7528"/>
                    </a:lnTo>
                    <a:lnTo>
                      <a:pt x="4625" y="7501"/>
                    </a:lnTo>
                    <a:lnTo>
                      <a:pt x="5976" y="6850"/>
                    </a:lnTo>
                    <a:lnTo>
                      <a:pt x="6022" y="6826"/>
                    </a:lnTo>
                    <a:lnTo>
                      <a:pt x="7494" y="6117"/>
                    </a:lnTo>
                    <a:lnTo>
                      <a:pt x="7546" y="6091"/>
                    </a:lnTo>
                    <a:lnTo>
                      <a:pt x="8879" y="5446"/>
                    </a:lnTo>
                    <a:lnTo>
                      <a:pt x="8925" y="5424"/>
                    </a:lnTo>
                    <a:lnTo>
                      <a:pt x="10253" y="4781"/>
                    </a:lnTo>
                    <a:lnTo>
                      <a:pt x="10299" y="4759"/>
                    </a:lnTo>
                    <a:lnTo>
                      <a:pt x="11502" y="4178"/>
                    </a:lnTo>
                    <a:lnTo>
                      <a:pt x="11550" y="4155"/>
                    </a:lnTo>
                    <a:lnTo>
                      <a:pt x="12862" y="3522"/>
                    </a:lnTo>
                    <a:lnTo>
                      <a:pt x="12917" y="3494"/>
                    </a:lnTo>
                    <a:lnTo>
                      <a:pt x="14224" y="2864"/>
                    </a:lnTo>
                    <a:lnTo>
                      <a:pt x="14270" y="2842"/>
                    </a:lnTo>
                    <a:lnTo>
                      <a:pt x="15572" y="2210"/>
                    </a:lnTo>
                    <a:lnTo>
                      <a:pt x="15622" y="2186"/>
                    </a:lnTo>
                    <a:lnTo>
                      <a:pt x="16914" y="1560"/>
                    </a:lnTo>
                    <a:lnTo>
                      <a:pt x="16965" y="1539"/>
                    </a:lnTo>
                    <a:lnTo>
                      <a:pt x="18251" y="918"/>
                    </a:lnTo>
                    <a:lnTo>
                      <a:pt x="18301" y="892"/>
                    </a:lnTo>
                    <a:lnTo>
                      <a:pt x="19462" y="333"/>
                    </a:lnTo>
                    <a:lnTo>
                      <a:pt x="19510" y="308"/>
                    </a:lnTo>
                    <a:lnTo>
                      <a:pt x="201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34"/>
              <p:cNvSpPr/>
              <p:nvPr/>
            </p:nvSpPr>
            <p:spPr>
              <a:xfrm>
                <a:off x="5602175" y="4703425"/>
                <a:ext cx="95950" cy="14800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5920" extrusionOk="0">
                    <a:moveTo>
                      <a:pt x="3837" y="0"/>
                    </a:moveTo>
                    <a:lnTo>
                      <a:pt x="3799" y="10"/>
                    </a:lnTo>
                    <a:lnTo>
                      <a:pt x="3797" y="12"/>
                    </a:lnTo>
                    <a:lnTo>
                      <a:pt x="0" y="5920"/>
                    </a:lnTo>
                    <a:lnTo>
                      <a:pt x="46" y="5898"/>
                    </a:lnTo>
                    <a:lnTo>
                      <a:pt x="38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5637575" y="4697025"/>
                <a:ext cx="88850" cy="137275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5491" extrusionOk="0">
                    <a:moveTo>
                      <a:pt x="3554" y="0"/>
                    </a:moveTo>
                    <a:lnTo>
                      <a:pt x="3512" y="8"/>
                    </a:lnTo>
                    <a:lnTo>
                      <a:pt x="0" y="5491"/>
                    </a:lnTo>
                    <a:lnTo>
                      <a:pt x="52" y="5469"/>
                    </a:lnTo>
                    <a:lnTo>
                      <a:pt x="55" y="5466"/>
                    </a:lnTo>
                    <a:lnTo>
                      <a:pt x="35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4" name="Google Shape;694;p34"/>
              <p:cNvSpPr/>
              <p:nvPr/>
            </p:nvSpPr>
            <p:spPr>
              <a:xfrm>
                <a:off x="5669700" y="4691150"/>
                <a:ext cx="82425" cy="127650"/>
              </a:xfrm>
              <a:custGeom>
                <a:avLst/>
                <a:gdLst/>
                <a:ahLst/>
                <a:cxnLst/>
                <a:rect l="l" t="t" r="r" b="b"/>
                <a:pathLst>
                  <a:path w="3297" h="5106" extrusionOk="0">
                    <a:moveTo>
                      <a:pt x="3297" y="0"/>
                    </a:moveTo>
                    <a:lnTo>
                      <a:pt x="3253" y="11"/>
                    </a:lnTo>
                    <a:lnTo>
                      <a:pt x="0" y="5106"/>
                    </a:lnTo>
                    <a:lnTo>
                      <a:pt x="54" y="5079"/>
                    </a:lnTo>
                    <a:lnTo>
                      <a:pt x="32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>
                <a:off x="5704800" y="4684850"/>
                <a:ext cx="75375" cy="11697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4679" extrusionOk="0">
                    <a:moveTo>
                      <a:pt x="3015" y="0"/>
                    </a:moveTo>
                    <a:lnTo>
                      <a:pt x="2974" y="7"/>
                    </a:lnTo>
                    <a:lnTo>
                      <a:pt x="1" y="4679"/>
                    </a:lnTo>
                    <a:lnTo>
                      <a:pt x="53" y="4652"/>
                    </a:lnTo>
                    <a:lnTo>
                      <a:pt x="30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34"/>
              <p:cNvSpPr/>
              <p:nvPr/>
            </p:nvSpPr>
            <p:spPr>
              <a:xfrm>
                <a:off x="5739900" y="4678425"/>
                <a:ext cx="68300" cy="10647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4259" extrusionOk="0">
                    <a:moveTo>
                      <a:pt x="2732" y="1"/>
                    </a:moveTo>
                    <a:lnTo>
                      <a:pt x="2694" y="11"/>
                    </a:lnTo>
                    <a:lnTo>
                      <a:pt x="0" y="4258"/>
                    </a:lnTo>
                    <a:lnTo>
                      <a:pt x="46" y="4234"/>
                    </a:ln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34"/>
              <p:cNvSpPr/>
              <p:nvPr/>
            </p:nvSpPr>
            <p:spPr>
              <a:xfrm>
                <a:off x="5777825" y="4671550"/>
                <a:ext cx="609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3800" extrusionOk="0">
                    <a:moveTo>
                      <a:pt x="2436" y="1"/>
                    </a:moveTo>
                    <a:lnTo>
                      <a:pt x="2395" y="8"/>
                    </a:lnTo>
                    <a:lnTo>
                      <a:pt x="1" y="3800"/>
                    </a:lnTo>
                    <a:lnTo>
                      <a:pt x="53" y="3774"/>
                    </a:lnTo>
                    <a:lnTo>
                      <a:pt x="24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34"/>
              <p:cNvSpPr/>
              <p:nvPr/>
            </p:nvSpPr>
            <p:spPr>
              <a:xfrm>
                <a:off x="5812475" y="4665225"/>
                <a:ext cx="54050" cy="84550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3382" extrusionOk="0">
                    <a:moveTo>
                      <a:pt x="2162" y="1"/>
                    </a:moveTo>
                    <a:lnTo>
                      <a:pt x="2123" y="8"/>
                    </a:lnTo>
                    <a:lnTo>
                      <a:pt x="0" y="3382"/>
                    </a:lnTo>
                    <a:lnTo>
                      <a:pt x="46" y="3360"/>
                    </a:lnTo>
                    <a:lnTo>
                      <a:pt x="21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34"/>
              <p:cNvSpPr/>
              <p:nvPr/>
            </p:nvSpPr>
            <p:spPr>
              <a:xfrm>
                <a:off x="5846825" y="4658925"/>
                <a:ext cx="4737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969" extrusionOk="0">
                    <a:moveTo>
                      <a:pt x="1895" y="1"/>
                    </a:moveTo>
                    <a:lnTo>
                      <a:pt x="1862" y="8"/>
                    </a:lnTo>
                    <a:lnTo>
                      <a:pt x="0" y="2969"/>
                    </a:lnTo>
                    <a:lnTo>
                      <a:pt x="46" y="2947"/>
                    </a:lnTo>
                    <a:lnTo>
                      <a:pt x="18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34"/>
              <p:cNvSpPr/>
              <p:nvPr/>
            </p:nvSpPr>
            <p:spPr>
              <a:xfrm>
                <a:off x="5878050" y="4653250"/>
                <a:ext cx="41475" cy="64825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2593" extrusionOk="0">
                    <a:moveTo>
                      <a:pt x="1658" y="0"/>
                    </a:moveTo>
                    <a:lnTo>
                      <a:pt x="1617" y="7"/>
                    </a:lnTo>
                    <a:lnTo>
                      <a:pt x="0" y="2593"/>
                    </a:lnTo>
                    <a:lnTo>
                      <a:pt x="0" y="2593"/>
                    </a:lnTo>
                    <a:lnTo>
                      <a:pt x="48" y="2570"/>
                    </a:lnTo>
                    <a:lnTo>
                      <a:pt x="16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34"/>
              <p:cNvSpPr/>
              <p:nvPr/>
            </p:nvSpPr>
            <p:spPr>
              <a:xfrm>
                <a:off x="5912050" y="4646975"/>
                <a:ext cx="35050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88" extrusionOk="0">
                    <a:moveTo>
                      <a:pt x="1401" y="1"/>
                    </a:moveTo>
                    <a:lnTo>
                      <a:pt x="1359" y="8"/>
                    </a:lnTo>
                    <a:lnTo>
                      <a:pt x="0" y="2188"/>
                    </a:lnTo>
                    <a:lnTo>
                      <a:pt x="55" y="216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5946075" y="4640775"/>
                <a:ext cx="28475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1778" extrusionOk="0">
                    <a:moveTo>
                      <a:pt x="1138" y="1"/>
                    </a:moveTo>
                    <a:lnTo>
                      <a:pt x="1101" y="6"/>
                    </a:lnTo>
                    <a:lnTo>
                      <a:pt x="1" y="1778"/>
                    </a:lnTo>
                    <a:lnTo>
                      <a:pt x="47" y="1756"/>
                    </a:lnTo>
                    <a:lnTo>
                      <a:pt x="1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5979800" y="4634525"/>
                <a:ext cx="2220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375" extrusionOk="0">
                    <a:moveTo>
                      <a:pt x="887" y="0"/>
                    </a:moveTo>
                    <a:lnTo>
                      <a:pt x="848" y="8"/>
                    </a:lnTo>
                    <a:lnTo>
                      <a:pt x="0" y="1374"/>
                    </a:lnTo>
                    <a:lnTo>
                      <a:pt x="0" y="1374"/>
                    </a:lnTo>
                    <a:lnTo>
                      <a:pt x="50" y="1350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34"/>
              <p:cNvSpPr/>
              <p:nvPr/>
            </p:nvSpPr>
            <p:spPr>
              <a:xfrm>
                <a:off x="6013350" y="4628325"/>
                <a:ext cx="1597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972" extrusionOk="0">
                    <a:moveTo>
                      <a:pt x="638" y="0"/>
                    </a:moveTo>
                    <a:lnTo>
                      <a:pt x="595" y="8"/>
                    </a:lnTo>
                    <a:lnTo>
                      <a:pt x="0" y="972"/>
                    </a:lnTo>
                    <a:lnTo>
                      <a:pt x="51" y="951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34"/>
              <p:cNvSpPr/>
              <p:nvPr/>
            </p:nvSpPr>
            <p:spPr>
              <a:xfrm>
                <a:off x="6046775" y="4622175"/>
                <a:ext cx="97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577" extrusionOk="0">
                    <a:moveTo>
                      <a:pt x="389" y="1"/>
                    </a:moveTo>
                    <a:lnTo>
                      <a:pt x="349" y="8"/>
                    </a:lnTo>
                    <a:lnTo>
                      <a:pt x="0" y="576"/>
                    </a:lnTo>
                    <a:lnTo>
                      <a:pt x="50" y="550"/>
                    </a:lnTo>
                    <a:lnTo>
                      <a:pt x="3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6077025" y="4616525"/>
                <a:ext cx="412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17" extrusionOk="0">
                    <a:moveTo>
                      <a:pt x="165" y="1"/>
                    </a:moveTo>
                    <a:lnTo>
                      <a:pt x="129" y="11"/>
                    </a:lnTo>
                    <a:lnTo>
                      <a:pt x="1" y="217"/>
                    </a:lnTo>
                    <a:lnTo>
                      <a:pt x="1" y="217"/>
                    </a:lnTo>
                    <a:lnTo>
                      <a:pt x="49" y="192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>
                <a:off x="4878250" y="4575850"/>
                <a:ext cx="713000" cy="286350"/>
              </a:xfrm>
              <a:custGeom>
                <a:avLst/>
                <a:gdLst/>
                <a:ahLst/>
                <a:cxnLst/>
                <a:rect l="l" t="t" r="r" b="b"/>
                <a:pathLst>
                  <a:path w="28520" h="11454" extrusionOk="0">
                    <a:moveTo>
                      <a:pt x="18515" y="0"/>
                    </a:moveTo>
                    <a:cubicBezTo>
                      <a:pt x="18435" y="7"/>
                      <a:pt x="18368" y="60"/>
                      <a:pt x="18367" y="141"/>
                    </a:cubicBezTo>
                    <a:cubicBezTo>
                      <a:pt x="18364" y="220"/>
                      <a:pt x="18427" y="285"/>
                      <a:pt x="18507" y="289"/>
                    </a:cubicBezTo>
                    <a:cubicBezTo>
                      <a:pt x="18785" y="297"/>
                      <a:pt x="19071" y="319"/>
                      <a:pt x="19359" y="354"/>
                    </a:cubicBezTo>
                    <a:cubicBezTo>
                      <a:pt x="19365" y="356"/>
                      <a:pt x="19370" y="356"/>
                      <a:pt x="19377" y="356"/>
                    </a:cubicBezTo>
                    <a:cubicBezTo>
                      <a:pt x="19450" y="356"/>
                      <a:pt x="19512" y="303"/>
                      <a:pt x="19519" y="228"/>
                    </a:cubicBezTo>
                    <a:cubicBezTo>
                      <a:pt x="19527" y="149"/>
                      <a:pt x="19470" y="77"/>
                      <a:pt x="19392" y="67"/>
                    </a:cubicBezTo>
                    <a:cubicBezTo>
                      <a:pt x="19097" y="30"/>
                      <a:pt x="18801" y="8"/>
                      <a:pt x="18515" y="0"/>
                    </a:cubicBezTo>
                    <a:close/>
                    <a:moveTo>
                      <a:pt x="17652" y="19"/>
                    </a:moveTo>
                    <a:cubicBezTo>
                      <a:pt x="17646" y="19"/>
                      <a:pt x="17639" y="20"/>
                      <a:pt x="17633" y="21"/>
                    </a:cubicBezTo>
                    <a:cubicBezTo>
                      <a:pt x="17333" y="44"/>
                      <a:pt x="17037" y="86"/>
                      <a:pt x="16758" y="144"/>
                    </a:cubicBezTo>
                    <a:cubicBezTo>
                      <a:pt x="16680" y="159"/>
                      <a:pt x="16630" y="237"/>
                      <a:pt x="16645" y="315"/>
                    </a:cubicBezTo>
                    <a:cubicBezTo>
                      <a:pt x="16658" y="381"/>
                      <a:pt x="16719" y="430"/>
                      <a:pt x="16786" y="430"/>
                    </a:cubicBezTo>
                    <a:cubicBezTo>
                      <a:pt x="16797" y="430"/>
                      <a:pt x="16807" y="430"/>
                      <a:pt x="16815" y="425"/>
                    </a:cubicBezTo>
                    <a:cubicBezTo>
                      <a:pt x="17083" y="370"/>
                      <a:pt x="17366" y="330"/>
                      <a:pt x="17655" y="308"/>
                    </a:cubicBezTo>
                    <a:cubicBezTo>
                      <a:pt x="17735" y="302"/>
                      <a:pt x="17794" y="233"/>
                      <a:pt x="17788" y="152"/>
                    </a:cubicBezTo>
                    <a:cubicBezTo>
                      <a:pt x="17782" y="79"/>
                      <a:pt x="17723" y="19"/>
                      <a:pt x="17652" y="19"/>
                    </a:cubicBezTo>
                    <a:close/>
                    <a:moveTo>
                      <a:pt x="20230" y="203"/>
                    </a:moveTo>
                    <a:cubicBezTo>
                      <a:pt x="20164" y="203"/>
                      <a:pt x="20106" y="251"/>
                      <a:pt x="20092" y="320"/>
                    </a:cubicBezTo>
                    <a:cubicBezTo>
                      <a:pt x="20076" y="398"/>
                      <a:pt x="20127" y="473"/>
                      <a:pt x="20205" y="489"/>
                    </a:cubicBezTo>
                    <a:cubicBezTo>
                      <a:pt x="20478" y="544"/>
                      <a:pt x="20760" y="609"/>
                      <a:pt x="21042" y="682"/>
                    </a:cubicBezTo>
                    <a:cubicBezTo>
                      <a:pt x="21055" y="685"/>
                      <a:pt x="21066" y="687"/>
                      <a:pt x="21079" y="687"/>
                    </a:cubicBezTo>
                    <a:cubicBezTo>
                      <a:pt x="21143" y="687"/>
                      <a:pt x="21201" y="643"/>
                      <a:pt x="21220" y="578"/>
                    </a:cubicBezTo>
                    <a:cubicBezTo>
                      <a:pt x="21239" y="501"/>
                      <a:pt x="21193" y="423"/>
                      <a:pt x="21116" y="403"/>
                    </a:cubicBezTo>
                    <a:cubicBezTo>
                      <a:pt x="20827" y="328"/>
                      <a:pt x="20540" y="260"/>
                      <a:pt x="20261" y="206"/>
                    </a:cubicBezTo>
                    <a:cubicBezTo>
                      <a:pt x="20251" y="204"/>
                      <a:pt x="20241" y="203"/>
                      <a:pt x="20230" y="203"/>
                    </a:cubicBezTo>
                    <a:close/>
                    <a:moveTo>
                      <a:pt x="15952" y="377"/>
                    </a:moveTo>
                    <a:cubicBezTo>
                      <a:pt x="15935" y="377"/>
                      <a:pt x="15919" y="379"/>
                      <a:pt x="15902" y="385"/>
                    </a:cubicBezTo>
                    <a:cubicBezTo>
                      <a:pt x="15622" y="487"/>
                      <a:pt x="15351" y="611"/>
                      <a:pt x="15095" y="755"/>
                    </a:cubicBezTo>
                    <a:cubicBezTo>
                      <a:pt x="15024" y="793"/>
                      <a:pt x="15000" y="880"/>
                      <a:pt x="15038" y="950"/>
                    </a:cubicBezTo>
                    <a:cubicBezTo>
                      <a:pt x="15064" y="997"/>
                      <a:pt x="15112" y="1024"/>
                      <a:pt x="15165" y="1024"/>
                    </a:cubicBezTo>
                    <a:cubicBezTo>
                      <a:pt x="15188" y="1024"/>
                      <a:pt x="15212" y="1018"/>
                      <a:pt x="15235" y="1006"/>
                    </a:cubicBezTo>
                    <a:cubicBezTo>
                      <a:pt x="15478" y="871"/>
                      <a:pt x="15736" y="752"/>
                      <a:pt x="16002" y="656"/>
                    </a:cubicBezTo>
                    <a:cubicBezTo>
                      <a:pt x="16076" y="629"/>
                      <a:pt x="16115" y="546"/>
                      <a:pt x="16088" y="471"/>
                    </a:cubicBezTo>
                    <a:cubicBezTo>
                      <a:pt x="16067" y="413"/>
                      <a:pt x="16011" y="377"/>
                      <a:pt x="15952" y="377"/>
                    </a:cubicBezTo>
                    <a:close/>
                    <a:moveTo>
                      <a:pt x="21912" y="641"/>
                    </a:moveTo>
                    <a:cubicBezTo>
                      <a:pt x="21850" y="641"/>
                      <a:pt x="21792" y="679"/>
                      <a:pt x="21773" y="742"/>
                    </a:cubicBezTo>
                    <a:cubicBezTo>
                      <a:pt x="21749" y="818"/>
                      <a:pt x="21790" y="899"/>
                      <a:pt x="21867" y="923"/>
                    </a:cubicBezTo>
                    <a:cubicBezTo>
                      <a:pt x="22135" y="1010"/>
                      <a:pt x="22409" y="1103"/>
                      <a:pt x="22681" y="1204"/>
                    </a:cubicBezTo>
                    <a:cubicBezTo>
                      <a:pt x="22698" y="1211"/>
                      <a:pt x="22715" y="1215"/>
                      <a:pt x="22732" y="1215"/>
                    </a:cubicBezTo>
                    <a:cubicBezTo>
                      <a:pt x="22790" y="1215"/>
                      <a:pt x="22845" y="1178"/>
                      <a:pt x="22866" y="1119"/>
                    </a:cubicBezTo>
                    <a:cubicBezTo>
                      <a:pt x="22894" y="1045"/>
                      <a:pt x="22856" y="962"/>
                      <a:pt x="22781" y="933"/>
                    </a:cubicBezTo>
                    <a:cubicBezTo>
                      <a:pt x="22506" y="831"/>
                      <a:pt x="22228" y="735"/>
                      <a:pt x="21955" y="647"/>
                    </a:cubicBezTo>
                    <a:cubicBezTo>
                      <a:pt x="21940" y="643"/>
                      <a:pt x="21926" y="641"/>
                      <a:pt x="21912" y="641"/>
                    </a:cubicBezTo>
                    <a:close/>
                    <a:moveTo>
                      <a:pt x="23538" y="1246"/>
                    </a:moveTo>
                    <a:cubicBezTo>
                      <a:pt x="23481" y="1246"/>
                      <a:pt x="23425" y="1278"/>
                      <a:pt x="23403" y="1334"/>
                    </a:cubicBezTo>
                    <a:cubicBezTo>
                      <a:pt x="23372" y="1408"/>
                      <a:pt x="23407" y="1492"/>
                      <a:pt x="23481" y="1523"/>
                    </a:cubicBezTo>
                    <a:cubicBezTo>
                      <a:pt x="23748" y="1633"/>
                      <a:pt x="24012" y="1748"/>
                      <a:pt x="24272" y="1868"/>
                    </a:cubicBezTo>
                    <a:cubicBezTo>
                      <a:pt x="24293" y="1876"/>
                      <a:pt x="24312" y="1881"/>
                      <a:pt x="24332" y="1881"/>
                    </a:cubicBezTo>
                    <a:cubicBezTo>
                      <a:pt x="24389" y="1881"/>
                      <a:pt x="24440" y="1850"/>
                      <a:pt x="24462" y="1798"/>
                    </a:cubicBezTo>
                    <a:cubicBezTo>
                      <a:pt x="24493" y="1723"/>
                      <a:pt x="24462" y="1639"/>
                      <a:pt x="24390" y="1606"/>
                    </a:cubicBezTo>
                    <a:cubicBezTo>
                      <a:pt x="24128" y="1486"/>
                      <a:pt x="23861" y="1369"/>
                      <a:pt x="23591" y="1256"/>
                    </a:cubicBezTo>
                    <a:cubicBezTo>
                      <a:pt x="23574" y="1249"/>
                      <a:pt x="23556" y="1246"/>
                      <a:pt x="23538" y="1246"/>
                    </a:cubicBezTo>
                    <a:close/>
                    <a:moveTo>
                      <a:pt x="14433" y="1702"/>
                    </a:moveTo>
                    <a:cubicBezTo>
                      <a:pt x="14360" y="1702"/>
                      <a:pt x="14302" y="1766"/>
                      <a:pt x="14298" y="1841"/>
                    </a:cubicBezTo>
                    <a:cubicBezTo>
                      <a:pt x="14296" y="1920"/>
                      <a:pt x="14356" y="1989"/>
                      <a:pt x="14435" y="1992"/>
                    </a:cubicBezTo>
                    <a:cubicBezTo>
                      <a:pt x="14725" y="2007"/>
                      <a:pt x="14992" y="2065"/>
                      <a:pt x="15229" y="2164"/>
                    </a:cubicBezTo>
                    <a:cubicBezTo>
                      <a:pt x="15245" y="2172"/>
                      <a:pt x="15265" y="2176"/>
                      <a:pt x="15284" y="2176"/>
                    </a:cubicBezTo>
                    <a:cubicBezTo>
                      <a:pt x="15341" y="2176"/>
                      <a:pt x="15395" y="2143"/>
                      <a:pt x="15418" y="2088"/>
                    </a:cubicBezTo>
                    <a:cubicBezTo>
                      <a:pt x="15450" y="2015"/>
                      <a:pt x="15415" y="1928"/>
                      <a:pt x="15341" y="1899"/>
                    </a:cubicBezTo>
                    <a:cubicBezTo>
                      <a:pt x="15073" y="1785"/>
                      <a:pt x="14772" y="1720"/>
                      <a:pt x="14450" y="1703"/>
                    </a:cubicBezTo>
                    <a:cubicBezTo>
                      <a:pt x="14444" y="1702"/>
                      <a:pt x="14438" y="1702"/>
                      <a:pt x="14433" y="1702"/>
                    </a:cubicBezTo>
                    <a:close/>
                    <a:moveTo>
                      <a:pt x="14443" y="1212"/>
                    </a:moveTo>
                    <a:cubicBezTo>
                      <a:pt x="14412" y="1212"/>
                      <a:pt x="14382" y="1222"/>
                      <a:pt x="14356" y="1243"/>
                    </a:cubicBezTo>
                    <a:cubicBezTo>
                      <a:pt x="14117" y="1427"/>
                      <a:pt x="13888" y="1612"/>
                      <a:pt x="13676" y="1792"/>
                    </a:cubicBezTo>
                    <a:lnTo>
                      <a:pt x="13671" y="1798"/>
                    </a:lnTo>
                    <a:cubicBezTo>
                      <a:pt x="13646" y="1777"/>
                      <a:pt x="13613" y="1766"/>
                      <a:pt x="13579" y="1766"/>
                    </a:cubicBezTo>
                    <a:cubicBezTo>
                      <a:pt x="13571" y="1766"/>
                      <a:pt x="13563" y="1767"/>
                      <a:pt x="13555" y="1768"/>
                    </a:cubicBezTo>
                    <a:cubicBezTo>
                      <a:pt x="13285" y="1818"/>
                      <a:pt x="12997" y="1895"/>
                      <a:pt x="12698" y="1996"/>
                    </a:cubicBezTo>
                    <a:cubicBezTo>
                      <a:pt x="12620" y="2021"/>
                      <a:pt x="12580" y="2104"/>
                      <a:pt x="12606" y="2180"/>
                    </a:cubicBezTo>
                    <a:cubicBezTo>
                      <a:pt x="12627" y="2240"/>
                      <a:pt x="12682" y="2278"/>
                      <a:pt x="12744" y="2278"/>
                    </a:cubicBezTo>
                    <a:cubicBezTo>
                      <a:pt x="12758" y="2278"/>
                      <a:pt x="12773" y="2276"/>
                      <a:pt x="12790" y="2269"/>
                    </a:cubicBezTo>
                    <a:cubicBezTo>
                      <a:pt x="13076" y="2173"/>
                      <a:pt x="13351" y="2099"/>
                      <a:pt x="13607" y="2053"/>
                    </a:cubicBezTo>
                    <a:cubicBezTo>
                      <a:pt x="13633" y="2047"/>
                      <a:pt x="13659" y="2034"/>
                      <a:pt x="13678" y="2016"/>
                    </a:cubicBezTo>
                    <a:cubicBezTo>
                      <a:pt x="13705" y="2037"/>
                      <a:pt x="13737" y="2048"/>
                      <a:pt x="13769" y="2048"/>
                    </a:cubicBezTo>
                    <a:cubicBezTo>
                      <a:pt x="13802" y="2048"/>
                      <a:pt x="13836" y="2036"/>
                      <a:pt x="13862" y="2014"/>
                    </a:cubicBezTo>
                    <a:cubicBezTo>
                      <a:pt x="14072" y="1835"/>
                      <a:pt x="14297" y="1653"/>
                      <a:pt x="14532" y="1473"/>
                    </a:cubicBezTo>
                    <a:cubicBezTo>
                      <a:pt x="14596" y="1423"/>
                      <a:pt x="14606" y="1334"/>
                      <a:pt x="14559" y="1270"/>
                    </a:cubicBezTo>
                    <a:cubicBezTo>
                      <a:pt x="14530" y="1232"/>
                      <a:pt x="14486" y="1212"/>
                      <a:pt x="14443" y="1212"/>
                    </a:cubicBezTo>
                    <a:close/>
                    <a:moveTo>
                      <a:pt x="25118" y="1964"/>
                    </a:moveTo>
                    <a:cubicBezTo>
                      <a:pt x="25064" y="1964"/>
                      <a:pt x="25013" y="1993"/>
                      <a:pt x="24988" y="2044"/>
                    </a:cubicBezTo>
                    <a:cubicBezTo>
                      <a:pt x="24952" y="2115"/>
                      <a:pt x="24982" y="2203"/>
                      <a:pt x="25053" y="2239"/>
                    </a:cubicBezTo>
                    <a:cubicBezTo>
                      <a:pt x="25315" y="2368"/>
                      <a:pt x="25571" y="2501"/>
                      <a:pt x="25822" y="2634"/>
                    </a:cubicBezTo>
                    <a:cubicBezTo>
                      <a:pt x="25842" y="2646"/>
                      <a:pt x="25866" y="2650"/>
                      <a:pt x="25889" y="2650"/>
                    </a:cubicBezTo>
                    <a:cubicBezTo>
                      <a:pt x="25940" y="2650"/>
                      <a:pt x="25989" y="2622"/>
                      <a:pt x="26015" y="2572"/>
                    </a:cubicBezTo>
                    <a:cubicBezTo>
                      <a:pt x="26053" y="2502"/>
                      <a:pt x="26026" y="2414"/>
                      <a:pt x="25956" y="2377"/>
                    </a:cubicBezTo>
                    <a:cubicBezTo>
                      <a:pt x="25704" y="2242"/>
                      <a:pt x="25444" y="2111"/>
                      <a:pt x="25181" y="1979"/>
                    </a:cubicBezTo>
                    <a:cubicBezTo>
                      <a:pt x="25161" y="1969"/>
                      <a:pt x="25139" y="1964"/>
                      <a:pt x="25118" y="1964"/>
                    </a:cubicBezTo>
                    <a:close/>
                    <a:moveTo>
                      <a:pt x="11935" y="2309"/>
                    </a:moveTo>
                    <a:cubicBezTo>
                      <a:pt x="11915" y="2309"/>
                      <a:pt x="11895" y="2313"/>
                      <a:pt x="11876" y="2322"/>
                    </a:cubicBezTo>
                    <a:cubicBezTo>
                      <a:pt x="11624" y="2435"/>
                      <a:pt x="11358" y="2566"/>
                      <a:pt x="11088" y="2710"/>
                    </a:cubicBezTo>
                    <a:cubicBezTo>
                      <a:pt x="11018" y="2746"/>
                      <a:pt x="10993" y="2834"/>
                      <a:pt x="11030" y="2905"/>
                    </a:cubicBezTo>
                    <a:cubicBezTo>
                      <a:pt x="11055" y="2954"/>
                      <a:pt x="11106" y="2981"/>
                      <a:pt x="11157" y="2981"/>
                    </a:cubicBezTo>
                    <a:cubicBezTo>
                      <a:pt x="11181" y="2981"/>
                      <a:pt x="11204" y="2976"/>
                      <a:pt x="11225" y="2966"/>
                    </a:cubicBezTo>
                    <a:cubicBezTo>
                      <a:pt x="11490" y="2823"/>
                      <a:pt x="11749" y="2695"/>
                      <a:pt x="11996" y="2585"/>
                    </a:cubicBezTo>
                    <a:cubicBezTo>
                      <a:pt x="12068" y="2552"/>
                      <a:pt x="12100" y="2467"/>
                      <a:pt x="12068" y="2393"/>
                    </a:cubicBezTo>
                    <a:cubicBezTo>
                      <a:pt x="12043" y="2341"/>
                      <a:pt x="11990" y="2309"/>
                      <a:pt x="11935" y="2309"/>
                    </a:cubicBezTo>
                    <a:close/>
                    <a:moveTo>
                      <a:pt x="13128" y="2346"/>
                    </a:moveTo>
                    <a:cubicBezTo>
                      <a:pt x="13091" y="2346"/>
                      <a:pt x="13055" y="2360"/>
                      <a:pt x="13026" y="2388"/>
                    </a:cubicBezTo>
                    <a:cubicBezTo>
                      <a:pt x="12801" y="2611"/>
                      <a:pt x="12599" y="2828"/>
                      <a:pt x="12429" y="3037"/>
                    </a:cubicBezTo>
                    <a:cubicBezTo>
                      <a:pt x="12380" y="3098"/>
                      <a:pt x="12387" y="3190"/>
                      <a:pt x="12450" y="3241"/>
                    </a:cubicBezTo>
                    <a:cubicBezTo>
                      <a:pt x="12477" y="3261"/>
                      <a:pt x="12509" y="3273"/>
                      <a:pt x="12541" y="3273"/>
                    </a:cubicBezTo>
                    <a:cubicBezTo>
                      <a:pt x="12581" y="3273"/>
                      <a:pt x="12624" y="3254"/>
                      <a:pt x="12652" y="3222"/>
                    </a:cubicBezTo>
                    <a:cubicBezTo>
                      <a:pt x="12817" y="3020"/>
                      <a:pt x="13010" y="2809"/>
                      <a:pt x="13230" y="2594"/>
                    </a:cubicBezTo>
                    <a:cubicBezTo>
                      <a:pt x="13287" y="2539"/>
                      <a:pt x="13287" y="2448"/>
                      <a:pt x="13231" y="2391"/>
                    </a:cubicBezTo>
                    <a:cubicBezTo>
                      <a:pt x="13202" y="2361"/>
                      <a:pt x="13165" y="2346"/>
                      <a:pt x="13128" y="2346"/>
                    </a:cubicBezTo>
                    <a:close/>
                    <a:moveTo>
                      <a:pt x="15994" y="2373"/>
                    </a:moveTo>
                    <a:cubicBezTo>
                      <a:pt x="15958" y="2373"/>
                      <a:pt x="15922" y="2387"/>
                      <a:pt x="15893" y="2414"/>
                    </a:cubicBezTo>
                    <a:cubicBezTo>
                      <a:pt x="15836" y="2470"/>
                      <a:pt x="15833" y="2561"/>
                      <a:pt x="15890" y="2618"/>
                    </a:cubicBezTo>
                    <a:cubicBezTo>
                      <a:pt x="16067" y="2801"/>
                      <a:pt x="16226" y="3027"/>
                      <a:pt x="16357" y="3292"/>
                    </a:cubicBezTo>
                    <a:cubicBezTo>
                      <a:pt x="16383" y="3343"/>
                      <a:pt x="16434" y="3371"/>
                      <a:pt x="16488" y="3371"/>
                    </a:cubicBezTo>
                    <a:cubicBezTo>
                      <a:pt x="16510" y="3371"/>
                      <a:pt x="16533" y="3366"/>
                      <a:pt x="16552" y="3356"/>
                    </a:cubicBezTo>
                    <a:cubicBezTo>
                      <a:pt x="16623" y="3320"/>
                      <a:pt x="16650" y="3234"/>
                      <a:pt x="16616" y="3161"/>
                    </a:cubicBezTo>
                    <a:cubicBezTo>
                      <a:pt x="16470" y="2871"/>
                      <a:pt x="16296" y="2621"/>
                      <a:pt x="16098" y="2418"/>
                    </a:cubicBezTo>
                    <a:cubicBezTo>
                      <a:pt x="16069" y="2388"/>
                      <a:pt x="16031" y="2373"/>
                      <a:pt x="15994" y="2373"/>
                    </a:cubicBezTo>
                    <a:close/>
                    <a:moveTo>
                      <a:pt x="26650" y="2777"/>
                    </a:moveTo>
                    <a:cubicBezTo>
                      <a:pt x="26600" y="2777"/>
                      <a:pt x="26551" y="2803"/>
                      <a:pt x="26525" y="2851"/>
                    </a:cubicBezTo>
                    <a:cubicBezTo>
                      <a:pt x="26485" y="2919"/>
                      <a:pt x="26511" y="3008"/>
                      <a:pt x="26580" y="3046"/>
                    </a:cubicBezTo>
                    <a:cubicBezTo>
                      <a:pt x="26838" y="3192"/>
                      <a:pt x="27087" y="3338"/>
                      <a:pt x="27329" y="3480"/>
                    </a:cubicBezTo>
                    <a:cubicBezTo>
                      <a:pt x="27350" y="3494"/>
                      <a:pt x="27376" y="3500"/>
                      <a:pt x="27401" y="3500"/>
                    </a:cubicBezTo>
                    <a:cubicBezTo>
                      <a:pt x="27451" y="3500"/>
                      <a:pt x="27500" y="3475"/>
                      <a:pt x="27527" y="3429"/>
                    </a:cubicBezTo>
                    <a:cubicBezTo>
                      <a:pt x="27566" y="3360"/>
                      <a:pt x="27545" y="3270"/>
                      <a:pt x="27476" y="3230"/>
                    </a:cubicBezTo>
                    <a:cubicBezTo>
                      <a:pt x="27234" y="3089"/>
                      <a:pt x="26981" y="2943"/>
                      <a:pt x="26721" y="2796"/>
                    </a:cubicBezTo>
                    <a:cubicBezTo>
                      <a:pt x="26699" y="2783"/>
                      <a:pt x="26674" y="2777"/>
                      <a:pt x="26650" y="2777"/>
                    </a:cubicBezTo>
                    <a:close/>
                    <a:moveTo>
                      <a:pt x="10400" y="3122"/>
                    </a:moveTo>
                    <a:cubicBezTo>
                      <a:pt x="10375" y="3122"/>
                      <a:pt x="10349" y="3129"/>
                      <a:pt x="10325" y="3142"/>
                    </a:cubicBezTo>
                    <a:cubicBezTo>
                      <a:pt x="10081" y="3289"/>
                      <a:pt x="9833" y="3445"/>
                      <a:pt x="9587" y="3608"/>
                    </a:cubicBezTo>
                    <a:cubicBezTo>
                      <a:pt x="9519" y="3651"/>
                      <a:pt x="9501" y="3741"/>
                      <a:pt x="9544" y="3807"/>
                    </a:cubicBezTo>
                    <a:cubicBezTo>
                      <a:pt x="9574" y="3850"/>
                      <a:pt x="9620" y="3873"/>
                      <a:pt x="9666" y="3873"/>
                    </a:cubicBezTo>
                    <a:cubicBezTo>
                      <a:pt x="9694" y="3873"/>
                      <a:pt x="9721" y="3865"/>
                      <a:pt x="9742" y="3849"/>
                    </a:cubicBezTo>
                    <a:cubicBezTo>
                      <a:pt x="9989" y="3689"/>
                      <a:pt x="10233" y="3536"/>
                      <a:pt x="10475" y="3390"/>
                    </a:cubicBezTo>
                    <a:cubicBezTo>
                      <a:pt x="10543" y="3349"/>
                      <a:pt x="10566" y="3261"/>
                      <a:pt x="10523" y="3192"/>
                    </a:cubicBezTo>
                    <a:cubicBezTo>
                      <a:pt x="10497" y="3147"/>
                      <a:pt x="10450" y="3122"/>
                      <a:pt x="10400" y="3122"/>
                    </a:cubicBezTo>
                    <a:close/>
                    <a:moveTo>
                      <a:pt x="28144" y="3659"/>
                    </a:moveTo>
                    <a:cubicBezTo>
                      <a:pt x="28096" y="3659"/>
                      <a:pt x="28048" y="3683"/>
                      <a:pt x="28020" y="3728"/>
                    </a:cubicBezTo>
                    <a:cubicBezTo>
                      <a:pt x="27979" y="3797"/>
                      <a:pt x="28000" y="3886"/>
                      <a:pt x="28069" y="3927"/>
                    </a:cubicBezTo>
                    <a:lnTo>
                      <a:pt x="28280" y="4059"/>
                    </a:lnTo>
                    <a:cubicBezTo>
                      <a:pt x="28303" y="4074"/>
                      <a:pt x="28331" y="4081"/>
                      <a:pt x="28356" y="4081"/>
                    </a:cubicBezTo>
                    <a:cubicBezTo>
                      <a:pt x="28404" y="4081"/>
                      <a:pt x="28452" y="4056"/>
                      <a:pt x="28479" y="4012"/>
                    </a:cubicBezTo>
                    <a:cubicBezTo>
                      <a:pt x="28520" y="3944"/>
                      <a:pt x="28500" y="3856"/>
                      <a:pt x="28433" y="3812"/>
                    </a:cubicBezTo>
                    <a:lnTo>
                      <a:pt x="28220" y="3679"/>
                    </a:lnTo>
                    <a:cubicBezTo>
                      <a:pt x="28196" y="3665"/>
                      <a:pt x="28170" y="3659"/>
                      <a:pt x="28144" y="3659"/>
                    </a:cubicBezTo>
                    <a:close/>
                    <a:moveTo>
                      <a:pt x="12050" y="3697"/>
                    </a:moveTo>
                    <a:cubicBezTo>
                      <a:pt x="11998" y="3697"/>
                      <a:pt x="11948" y="3724"/>
                      <a:pt x="11922" y="3772"/>
                    </a:cubicBezTo>
                    <a:cubicBezTo>
                      <a:pt x="11758" y="4075"/>
                      <a:pt x="11659" y="4367"/>
                      <a:pt x="11627" y="4640"/>
                    </a:cubicBezTo>
                    <a:cubicBezTo>
                      <a:pt x="11619" y="4718"/>
                      <a:pt x="11675" y="4790"/>
                      <a:pt x="11754" y="4800"/>
                    </a:cubicBezTo>
                    <a:cubicBezTo>
                      <a:pt x="11761" y="4801"/>
                      <a:pt x="11766" y="4801"/>
                      <a:pt x="11772" y="4801"/>
                    </a:cubicBezTo>
                    <a:cubicBezTo>
                      <a:pt x="11845" y="4801"/>
                      <a:pt x="11908" y="4746"/>
                      <a:pt x="11914" y="4674"/>
                    </a:cubicBezTo>
                    <a:cubicBezTo>
                      <a:pt x="11941" y="4438"/>
                      <a:pt x="12029" y="4182"/>
                      <a:pt x="12176" y="3912"/>
                    </a:cubicBezTo>
                    <a:cubicBezTo>
                      <a:pt x="12215" y="3841"/>
                      <a:pt x="12189" y="3753"/>
                      <a:pt x="12119" y="3715"/>
                    </a:cubicBezTo>
                    <a:cubicBezTo>
                      <a:pt x="12097" y="3703"/>
                      <a:pt x="12073" y="3697"/>
                      <a:pt x="12050" y="3697"/>
                    </a:cubicBezTo>
                    <a:close/>
                    <a:moveTo>
                      <a:pt x="8946" y="4071"/>
                    </a:moveTo>
                    <a:cubicBezTo>
                      <a:pt x="8918" y="4071"/>
                      <a:pt x="8889" y="4079"/>
                      <a:pt x="8864" y="4096"/>
                    </a:cubicBezTo>
                    <a:cubicBezTo>
                      <a:pt x="8628" y="4261"/>
                      <a:pt x="8393" y="4432"/>
                      <a:pt x="8156" y="4606"/>
                    </a:cubicBezTo>
                    <a:cubicBezTo>
                      <a:pt x="8092" y="4654"/>
                      <a:pt x="8078" y="4745"/>
                      <a:pt x="8125" y="4809"/>
                    </a:cubicBezTo>
                    <a:cubicBezTo>
                      <a:pt x="8155" y="4847"/>
                      <a:pt x="8198" y="4868"/>
                      <a:pt x="8243" y="4868"/>
                    </a:cubicBezTo>
                    <a:cubicBezTo>
                      <a:pt x="8271" y="4868"/>
                      <a:pt x="8302" y="4859"/>
                      <a:pt x="8327" y="4839"/>
                    </a:cubicBezTo>
                    <a:cubicBezTo>
                      <a:pt x="8563" y="4665"/>
                      <a:pt x="8795" y="4496"/>
                      <a:pt x="9030" y="4334"/>
                    </a:cubicBezTo>
                    <a:cubicBezTo>
                      <a:pt x="9096" y="4286"/>
                      <a:pt x="9112" y="4197"/>
                      <a:pt x="9065" y="4132"/>
                    </a:cubicBezTo>
                    <a:cubicBezTo>
                      <a:pt x="9037" y="4092"/>
                      <a:pt x="8992" y="4071"/>
                      <a:pt x="8946" y="4071"/>
                    </a:cubicBezTo>
                    <a:close/>
                    <a:moveTo>
                      <a:pt x="16795" y="3891"/>
                    </a:moveTo>
                    <a:cubicBezTo>
                      <a:pt x="16782" y="3891"/>
                      <a:pt x="16769" y="3893"/>
                      <a:pt x="16756" y="3896"/>
                    </a:cubicBezTo>
                    <a:cubicBezTo>
                      <a:pt x="16680" y="3919"/>
                      <a:pt x="16635" y="3999"/>
                      <a:pt x="16655" y="4075"/>
                    </a:cubicBezTo>
                    <a:cubicBezTo>
                      <a:pt x="16726" y="4329"/>
                      <a:pt x="16784" y="4607"/>
                      <a:pt x="16829" y="4906"/>
                    </a:cubicBezTo>
                    <a:cubicBezTo>
                      <a:pt x="16839" y="4979"/>
                      <a:pt x="16901" y="5030"/>
                      <a:pt x="16971" y="5030"/>
                    </a:cubicBezTo>
                    <a:cubicBezTo>
                      <a:pt x="16980" y="5030"/>
                      <a:pt x="16986" y="5030"/>
                      <a:pt x="16995" y="5028"/>
                    </a:cubicBezTo>
                    <a:cubicBezTo>
                      <a:pt x="17073" y="5015"/>
                      <a:pt x="17128" y="4942"/>
                      <a:pt x="17117" y="4863"/>
                    </a:cubicBezTo>
                    <a:cubicBezTo>
                      <a:pt x="17069" y="4552"/>
                      <a:pt x="17008" y="4261"/>
                      <a:pt x="16935" y="3997"/>
                    </a:cubicBezTo>
                    <a:cubicBezTo>
                      <a:pt x="16916" y="3934"/>
                      <a:pt x="16858" y="3891"/>
                      <a:pt x="16795" y="3891"/>
                    </a:cubicBezTo>
                    <a:close/>
                    <a:moveTo>
                      <a:pt x="7547" y="5104"/>
                    </a:moveTo>
                    <a:cubicBezTo>
                      <a:pt x="7516" y="5104"/>
                      <a:pt x="7486" y="5114"/>
                      <a:pt x="7460" y="5134"/>
                    </a:cubicBezTo>
                    <a:cubicBezTo>
                      <a:pt x="7229" y="5311"/>
                      <a:pt x="6999" y="5490"/>
                      <a:pt x="6772" y="5672"/>
                    </a:cubicBezTo>
                    <a:cubicBezTo>
                      <a:pt x="6710" y="5722"/>
                      <a:pt x="6700" y="5813"/>
                      <a:pt x="6750" y="5875"/>
                    </a:cubicBezTo>
                    <a:cubicBezTo>
                      <a:pt x="6779" y="5910"/>
                      <a:pt x="6820" y="5929"/>
                      <a:pt x="6864" y="5929"/>
                    </a:cubicBezTo>
                    <a:cubicBezTo>
                      <a:pt x="6896" y="5929"/>
                      <a:pt x="6928" y="5919"/>
                      <a:pt x="6953" y="5899"/>
                    </a:cubicBezTo>
                    <a:cubicBezTo>
                      <a:pt x="7178" y="5718"/>
                      <a:pt x="7407" y="5539"/>
                      <a:pt x="7635" y="5364"/>
                    </a:cubicBezTo>
                    <a:cubicBezTo>
                      <a:pt x="7699" y="5314"/>
                      <a:pt x="7710" y="5225"/>
                      <a:pt x="7663" y="5161"/>
                    </a:cubicBezTo>
                    <a:cubicBezTo>
                      <a:pt x="7634" y="5123"/>
                      <a:pt x="7590" y="5104"/>
                      <a:pt x="7547" y="5104"/>
                    </a:cubicBezTo>
                    <a:close/>
                    <a:moveTo>
                      <a:pt x="11940" y="5344"/>
                    </a:moveTo>
                    <a:cubicBezTo>
                      <a:pt x="11915" y="5344"/>
                      <a:pt x="11890" y="5351"/>
                      <a:pt x="11867" y="5364"/>
                    </a:cubicBezTo>
                    <a:cubicBezTo>
                      <a:pt x="11798" y="5404"/>
                      <a:pt x="11775" y="5493"/>
                      <a:pt x="11816" y="5562"/>
                    </a:cubicBezTo>
                    <a:cubicBezTo>
                      <a:pt x="11960" y="5807"/>
                      <a:pt x="12183" y="6027"/>
                      <a:pt x="12478" y="6210"/>
                    </a:cubicBezTo>
                    <a:cubicBezTo>
                      <a:pt x="12502" y="6227"/>
                      <a:pt x="12529" y="6233"/>
                      <a:pt x="12555" y="6233"/>
                    </a:cubicBezTo>
                    <a:cubicBezTo>
                      <a:pt x="12603" y="6233"/>
                      <a:pt x="12650" y="6209"/>
                      <a:pt x="12679" y="6164"/>
                    </a:cubicBezTo>
                    <a:cubicBezTo>
                      <a:pt x="12720" y="6095"/>
                      <a:pt x="12699" y="6008"/>
                      <a:pt x="12631" y="5965"/>
                    </a:cubicBezTo>
                    <a:cubicBezTo>
                      <a:pt x="12376" y="5805"/>
                      <a:pt x="12186" y="5620"/>
                      <a:pt x="12065" y="5415"/>
                    </a:cubicBezTo>
                    <a:cubicBezTo>
                      <a:pt x="12038" y="5369"/>
                      <a:pt x="11989" y="5344"/>
                      <a:pt x="11940" y="5344"/>
                    </a:cubicBezTo>
                    <a:close/>
                    <a:moveTo>
                      <a:pt x="17066" y="5601"/>
                    </a:moveTo>
                    <a:cubicBezTo>
                      <a:pt x="17061" y="5601"/>
                      <a:pt x="17056" y="5601"/>
                      <a:pt x="17052" y="5602"/>
                    </a:cubicBezTo>
                    <a:cubicBezTo>
                      <a:pt x="16971" y="5607"/>
                      <a:pt x="16912" y="5676"/>
                      <a:pt x="16917" y="5755"/>
                    </a:cubicBezTo>
                    <a:cubicBezTo>
                      <a:pt x="16925" y="5870"/>
                      <a:pt x="16930" y="5989"/>
                      <a:pt x="16935" y="6104"/>
                    </a:cubicBezTo>
                    <a:cubicBezTo>
                      <a:pt x="16935" y="6177"/>
                      <a:pt x="16848" y="6260"/>
                      <a:pt x="16696" y="6332"/>
                    </a:cubicBezTo>
                    <a:cubicBezTo>
                      <a:pt x="16625" y="6367"/>
                      <a:pt x="16593" y="6453"/>
                      <a:pt x="16628" y="6526"/>
                    </a:cubicBezTo>
                    <a:cubicBezTo>
                      <a:pt x="16654" y="6578"/>
                      <a:pt x="16705" y="6609"/>
                      <a:pt x="16759" y="6609"/>
                    </a:cubicBezTo>
                    <a:cubicBezTo>
                      <a:pt x="16779" y="6609"/>
                      <a:pt x="16802" y="6604"/>
                      <a:pt x="16819" y="6592"/>
                    </a:cubicBezTo>
                    <a:cubicBezTo>
                      <a:pt x="17152" y="6434"/>
                      <a:pt x="17223" y="6239"/>
                      <a:pt x="17223" y="6098"/>
                    </a:cubicBezTo>
                    <a:cubicBezTo>
                      <a:pt x="17218" y="5974"/>
                      <a:pt x="17213" y="5855"/>
                      <a:pt x="17205" y="5736"/>
                    </a:cubicBezTo>
                    <a:cubicBezTo>
                      <a:pt x="17200" y="5663"/>
                      <a:pt x="17138" y="5601"/>
                      <a:pt x="17066" y="5601"/>
                    </a:cubicBezTo>
                    <a:close/>
                    <a:moveTo>
                      <a:pt x="13345" y="6297"/>
                    </a:moveTo>
                    <a:cubicBezTo>
                      <a:pt x="13283" y="6297"/>
                      <a:pt x="13226" y="6336"/>
                      <a:pt x="13207" y="6398"/>
                    </a:cubicBezTo>
                    <a:cubicBezTo>
                      <a:pt x="13184" y="6475"/>
                      <a:pt x="13224" y="6555"/>
                      <a:pt x="13301" y="6580"/>
                    </a:cubicBezTo>
                    <a:cubicBezTo>
                      <a:pt x="13568" y="6664"/>
                      <a:pt x="13861" y="6732"/>
                      <a:pt x="14169" y="6779"/>
                    </a:cubicBezTo>
                    <a:cubicBezTo>
                      <a:pt x="14177" y="6781"/>
                      <a:pt x="14183" y="6781"/>
                      <a:pt x="14191" y="6781"/>
                    </a:cubicBezTo>
                    <a:cubicBezTo>
                      <a:pt x="14261" y="6781"/>
                      <a:pt x="14322" y="6730"/>
                      <a:pt x="14335" y="6656"/>
                    </a:cubicBezTo>
                    <a:cubicBezTo>
                      <a:pt x="14347" y="6578"/>
                      <a:pt x="14292" y="6504"/>
                      <a:pt x="14214" y="6491"/>
                    </a:cubicBezTo>
                    <a:cubicBezTo>
                      <a:pt x="13920" y="6447"/>
                      <a:pt x="13641" y="6383"/>
                      <a:pt x="13389" y="6303"/>
                    </a:cubicBezTo>
                    <a:cubicBezTo>
                      <a:pt x="13375" y="6299"/>
                      <a:pt x="13360" y="6297"/>
                      <a:pt x="13345" y="6297"/>
                    </a:cubicBezTo>
                    <a:close/>
                    <a:moveTo>
                      <a:pt x="15921" y="6531"/>
                    </a:moveTo>
                    <a:cubicBezTo>
                      <a:pt x="15914" y="6531"/>
                      <a:pt x="15908" y="6531"/>
                      <a:pt x="15901" y="6532"/>
                    </a:cubicBezTo>
                    <a:cubicBezTo>
                      <a:pt x="15695" y="6558"/>
                      <a:pt x="15474" y="6571"/>
                      <a:pt x="15242" y="6571"/>
                    </a:cubicBezTo>
                    <a:cubicBezTo>
                      <a:pt x="15181" y="6571"/>
                      <a:pt x="15119" y="6570"/>
                      <a:pt x="15056" y="6568"/>
                    </a:cubicBezTo>
                    <a:lnTo>
                      <a:pt x="15052" y="6568"/>
                    </a:lnTo>
                    <a:cubicBezTo>
                      <a:pt x="14976" y="6568"/>
                      <a:pt x="14910" y="6631"/>
                      <a:pt x="14909" y="6709"/>
                    </a:cubicBezTo>
                    <a:cubicBezTo>
                      <a:pt x="14907" y="6789"/>
                      <a:pt x="14969" y="6856"/>
                      <a:pt x="15050" y="6858"/>
                    </a:cubicBezTo>
                    <a:cubicBezTo>
                      <a:pt x="15109" y="6859"/>
                      <a:pt x="15166" y="6859"/>
                      <a:pt x="15224" y="6859"/>
                    </a:cubicBezTo>
                    <a:cubicBezTo>
                      <a:pt x="15474" y="6859"/>
                      <a:pt x="15716" y="6845"/>
                      <a:pt x="15936" y="6820"/>
                    </a:cubicBezTo>
                    <a:cubicBezTo>
                      <a:pt x="16016" y="6810"/>
                      <a:pt x="16072" y="6738"/>
                      <a:pt x="16062" y="6657"/>
                    </a:cubicBezTo>
                    <a:cubicBezTo>
                      <a:pt x="16054" y="6585"/>
                      <a:pt x="15990" y="6531"/>
                      <a:pt x="15921" y="6531"/>
                    </a:cubicBezTo>
                    <a:close/>
                    <a:moveTo>
                      <a:pt x="6191" y="6186"/>
                    </a:moveTo>
                    <a:cubicBezTo>
                      <a:pt x="6158" y="6186"/>
                      <a:pt x="6126" y="6197"/>
                      <a:pt x="6098" y="6219"/>
                    </a:cubicBezTo>
                    <a:cubicBezTo>
                      <a:pt x="5873" y="6404"/>
                      <a:pt x="5650" y="6590"/>
                      <a:pt x="5428" y="6775"/>
                    </a:cubicBezTo>
                    <a:cubicBezTo>
                      <a:pt x="5368" y="6827"/>
                      <a:pt x="5359" y="6918"/>
                      <a:pt x="5412" y="6980"/>
                    </a:cubicBezTo>
                    <a:cubicBezTo>
                      <a:pt x="5440" y="7013"/>
                      <a:pt x="5480" y="7031"/>
                      <a:pt x="5522" y="7031"/>
                    </a:cubicBezTo>
                    <a:cubicBezTo>
                      <a:pt x="5554" y="7031"/>
                      <a:pt x="5587" y="7019"/>
                      <a:pt x="5614" y="6996"/>
                    </a:cubicBezTo>
                    <a:cubicBezTo>
                      <a:pt x="5834" y="6811"/>
                      <a:pt x="6055" y="6626"/>
                      <a:pt x="6281" y="6443"/>
                    </a:cubicBezTo>
                    <a:cubicBezTo>
                      <a:pt x="6342" y="6393"/>
                      <a:pt x="6353" y="6302"/>
                      <a:pt x="6301" y="6239"/>
                    </a:cubicBezTo>
                    <a:cubicBezTo>
                      <a:pt x="6273" y="6204"/>
                      <a:pt x="6232" y="6186"/>
                      <a:pt x="6191" y="6186"/>
                    </a:cubicBezTo>
                    <a:close/>
                    <a:moveTo>
                      <a:pt x="4858" y="7304"/>
                    </a:moveTo>
                    <a:cubicBezTo>
                      <a:pt x="4825" y="7304"/>
                      <a:pt x="4791" y="7316"/>
                      <a:pt x="4764" y="7339"/>
                    </a:cubicBezTo>
                    <a:cubicBezTo>
                      <a:pt x="4540" y="7531"/>
                      <a:pt x="4320" y="7718"/>
                      <a:pt x="4105" y="7906"/>
                    </a:cubicBezTo>
                    <a:cubicBezTo>
                      <a:pt x="4045" y="7959"/>
                      <a:pt x="4039" y="8049"/>
                      <a:pt x="4091" y="8111"/>
                    </a:cubicBezTo>
                    <a:cubicBezTo>
                      <a:pt x="4118" y="8143"/>
                      <a:pt x="4160" y="8159"/>
                      <a:pt x="4200" y="8159"/>
                    </a:cubicBezTo>
                    <a:cubicBezTo>
                      <a:pt x="4233" y="8159"/>
                      <a:pt x="4268" y="8149"/>
                      <a:pt x="4295" y="8126"/>
                    </a:cubicBezTo>
                    <a:cubicBezTo>
                      <a:pt x="4511" y="7940"/>
                      <a:pt x="4729" y="7750"/>
                      <a:pt x="4953" y="7559"/>
                    </a:cubicBezTo>
                    <a:cubicBezTo>
                      <a:pt x="5013" y="7506"/>
                      <a:pt x="5022" y="7415"/>
                      <a:pt x="4968" y="7354"/>
                    </a:cubicBezTo>
                    <a:cubicBezTo>
                      <a:pt x="4939" y="7321"/>
                      <a:pt x="4899" y="7304"/>
                      <a:pt x="4858" y="7304"/>
                    </a:cubicBezTo>
                    <a:close/>
                    <a:moveTo>
                      <a:pt x="3544" y="8442"/>
                    </a:moveTo>
                    <a:cubicBezTo>
                      <a:pt x="3510" y="8442"/>
                      <a:pt x="3477" y="8454"/>
                      <a:pt x="3450" y="8478"/>
                    </a:cubicBezTo>
                    <a:lnTo>
                      <a:pt x="2795" y="9050"/>
                    </a:lnTo>
                    <a:cubicBezTo>
                      <a:pt x="2735" y="9103"/>
                      <a:pt x="2729" y="9194"/>
                      <a:pt x="2781" y="9255"/>
                    </a:cubicBezTo>
                    <a:cubicBezTo>
                      <a:pt x="2811" y="9288"/>
                      <a:pt x="2850" y="9303"/>
                      <a:pt x="2890" y="9303"/>
                    </a:cubicBezTo>
                    <a:cubicBezTo>
                      <a:pt x="2923" y="9303"/>
                      <a:pt x="2959" y="9291"/>
                      <a:pt x="2987" y="9266"/>
                    </a:cubicBezTo>
                    <a:lnTo>
                      <a:pt x="3641" y="8695"/>
                    </a:lnTo>
                    <a:cubicBezTo>
                      <a:pt x="3700" y="8643"/>
                      <a:pt x="3707" y="8552"/>
                      <a:pt x="3654" y="8490"/>
                    </a:cubicBezTo>
                    <a:cubicBezTo>
                      <a:pt x="3625" y="8459"/>
                      <a:pt x="3585" y="8442"/>
                      <a:pt x="3544" y="8442"/>
                    </a:cubicBezTo>
                    <a:close/>
                    <a:moveTo>
                      <a:pt x="2234" y="9586"/>
                    </a:moveTo>
                    <a:cubicBezTo>
                      <a:pt x="2200" y="9586"/>
                      <a:pt x="2167" y="9597"/>
                      <a:pt x="2139" y="9620"/>
                    </a:cubicBezTo>
                    <a:cubicBezTo>
                      <a:pt x="1906" y="9824"/>
                      <a:pt x="1686" y="10012"/>
                      <a:pt x="1479" y="10183"/>
                    </a:cubicBezTo>
                    <a:cubicBezTo>
                      <a:pt x="1419" y="10235"/>
                      <a:pt x="1411" y="10326"/>
                      <a:pt x="1462" y="10387"/>
                    </a:cubicBezTo>
                    <a:cubicBezTo>
                      <a:pt x="1490" y="10421"/>
                      <a:pt x="1530" y="10439"/>
                      <a:pt x="1572" y="10439"/>
                    </a:cubicBezTo>
                    <a:cubicBezTo>
                      <a:pt x="1605" y="10439"/>
                      <a:pt x="1638" y="10427"/>
                      <a:pt x="1666" y="10404"/>
                    </a:cubicBezTo>
                    <a:cubicBezTo>
                      <a:pt x="1872" y="10231"/>
                      <a:pt x="2092" y="10042"/>
                      <a:pt x="2329" y="9839"/>
                    </a:cubicBezTo>
                    <a:cubicBezTo>
                      <a:pt x="2387" y="9787"/>
                      <a:pt x="2396" y="9695"/>
                      <a:pt x="2344" y="9635"/>
                    </a:cubicBezTo>
                    <a:cubicBezTo>
                      <a:pt x="2315" y="9602"/>
                      <a:pt x="2274" y="9586"/>
                      <a:pt x="2234" y="9586"/>
                    </a:cubicBezTo>
                    <a:close/>
                    <a:moveTo>
                      <a:pt x="894" y="10693"/>
                    </a:moveTo>
                    <a:cubicBezTo>
                      <a:pt x="863" y="10693"/>
                      <a:pt x="833" y="10703"/>
                      <a:pt x="806" y="10722"/>
                    </a:cubicBezTo>
                    <a:cubicBezTo>
                      <a:pt x="493" y="10963"/>
                      <a:pt x="260" y="11115"/>
                      <a:pt x="111" y="11174"/>
                    </a:cubicBezTo>
                    <a:cubicBezTo>
                      <a:pt x="38" y="11204"/>
                      <a:pt x="1" y="11289"/>
                      <a:pt x="32" y="11361"/>
                    </a:cubicBezTo>
                    <a:cubicBezTo>
                      <a:pt x="53" y="11418"/>
                      <a:pt x="108" y="11453"/>
                      <a:pt x="166" y="11453"/>
                    </a:cubicBezTo>
                    <a:cubicBezTo>
                      <a:pt x="182" y="11453"/>
                      <a:pt x="203" y="11450"/>
                      <a:pt x="218" y="11442"/>
                    </a:cubicBezTo>
                    <a:cubicBezTo>
                      <a:pt x="396" y="11372"/>
                      <a:pt x="639" y="11214"/>
                      <a:pt x="983" y="10952"/>
                    </a:cubicBezTo>
                    <a:cubicBezTo>
                      <a:pt x="1047" y="10904"/>
                      <a:pt x="1057" y="10814"/>
                      <a:pt x="1009" y="10750"/>
                    </a:cubicBezTo>
                    <a:cubicBezTo>
                      <a:pt x="980" y="10713"/>
                      <a:pt x="937" y="10693"/>
                      <a:pt x="894" y="106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1530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dk1"/>
        </a:soli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5"/>
          <p:cNvSpPr/>
          <p:nvPr/>
        </p:nvSpPr>
        <p:spPr>
          <a:xfrm rot="10800000">
            <a:off x="960968" y="2388525"/>
            <a:ext cx="11250667" cy="4469476"/>
          </a:xfrm>
          <a:custGeom>
            <a:avLst/>
            <a:gdLst/>
            <a:ahLst/>
            <a:cxnLst/>
            <a:rect l="l" t="t" r="r" b="b"/>
            <a:pathLst>
              <a:path w="36540" h="14516" extrusionOk="0">
                <a:moveTo>
                  <a:pt x="0" y="1"/>
                </a:moveTo>
                <a:lnTo>
                  <a:pt x="0" y="12219"/>
                </a:lnTo>
                <a:cubicBezTo>
                  <a:pt x="299" y="12592"/>
                  <a:pt x="614" y="12945"/>
                  <a:pt x="964" y="13264"/>
                </a:cubicBezTo>
                <a:cubicBezTo>
                  <a:pt x="1754" y="13979"/>
                  <a:pt x="2783" y="14515"/>
                  <a:pt x="3837" y="14515"/>
                </a:cubicBezTo>
                <a:cubicBezTo>
                  <a:pt x="3984" y="14515"/>
                  <a:pt x="4132" y="14505"/>
                  <a:pt x="4280" y="14483"/>
                </a:cubicBezTo>
                <a:cubicBezTo>
                  <a:pt x="5422" y="14312"/>
                  <a:pt x="6354" y="13511"/>
                  <a:pt x="7216" y="12743"/>
                </a:cubicBezTo>
                <a:cubicBezTo>
                  <a:pt x="10311" y="9842"/>
                  <a:pt x="13930" y="5939"/>
                  <a:pt x="18327" y="5325"/>
                </a:cubicBezTo>
                <a:cubicBezTo>
                  <a:pt x="18388" y="5318"/>
                  <a:pt x="18451" y="5310"/>
                  <a:pt x="18509" y="5302"/>
                </a:cubicBezTo>
                <a:cubicBezTo>
                  <a:pt x="19339" y="5197"/>
                  <a:pt x="20174" y="5165"/>
                  <a:pt x="21011" y="5165"/>
                </a:cubicBezTo>
                <a:cubicBezTo>
                  <a:pt x="22281" y="5165"/>
                  <a:pt x="23555" y="5239"/>
                  <a:pt x="24824" y="5243"/>
                </a:cubicBezTo>
                <a:cubicBezTo>
                  <a:pt x="24846" y="5243"/>
                  <a:pt x="24869" y="5243"/>
                  <a:pt x="24891" y="5243"/>
                </a:cubicBezTo>
                <a:cubicBezTo>
                  <a:pt x="27171" y="5243"/>
                  <a:pt x="29477" y="5007"/>
                  <a:pt x="31608" y="4207"/>
                </a:cubicBezTo>
                <a:cubicBezTo>
                  <a:pt x="32753" y="3775"/>
                  <a:pt x="36497" y="1527"/>
                  <a:pt x="365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0" name="Google Shape;710;p35"/>
          <p:cNvSpPr txBox="1">
            <a:spLocks noGrp="1"/>
          </p:cNvSpPr>
          <p:nvPr>
            <p:ph type="title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11" name="Google Shape;711;p35"/>
          <p:cNvGrpSpPr/>
          <p:nvPr/>
        </p:nvGrpSpPr>
        <p:grpSpPr>
          <a:xfrm>
            <a:off x="550201" y="763834"/>
            <a:ext cx="11369833" cy="1228333"/>
            <a:chOff x="412650" y="572875"/>
            <a:chExt cx="8527375" cy="921250"/>
          </a:xfrm>
        </p:grpSpPr>
        <p:sp>
          <p:nvSpPr>
            <p:cNvPr id="712" name="Google Shape;712;p35"/>
            <p:cNvSpPr/>
            <p:nvPr/>
          </p:nvSpPr>
          <p:spPr>
            <a:xfrm>
              <a:off x="412650" y="57287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8423225" y="11771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428601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dk1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36"/>
          <p:cNvGrpSpPr/>
          <p:nvPr/>
        </p:nvGrpSpPr>
        <p:grpSpPr>
          <a:xfrm>
            <a:off x="-8641" y="-20633"/>
            <a:ext cx="12203565" cy="6880512"/>
            <a:chOff x="-6481" y="-15475"/>
            <a:chExt cx="9152674" cy="5160384"/>
          </a:xfrm>
        </p:grpSpPr>
        <p:sp>
          <p:nvSpPr>
            <p:cNvPr id="716" name="Google Shape;716;p36"/>
            <p:cNvSpPr/>
            <p:nvPr/>
          </p:nvSpPr>
          <p:spPr>
            <a:xfrm>
              <a:off x="-6481" y="2300050"/>
              <a:ext cx="4740242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36"/>
            <p:cNvSpPr/>
            <p:nvPr/>
          </p:nvSpPr>
          <p:spPr>
            <a:xfrm rot="10800000">
              <a:off x="4405951" y="-15475"/>
              <a:ext cx="4740242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12650" y="57287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8423225" y="11771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0377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37"/>
          <p:cNvGrpSpPr/>
          <p:nvPr/>
        </p:nvGrpSpPr>
        <p:grpSpPr>
          <a:xfrm>
            <a:off x="-12" y="-20633"/>
            <a:ext cx="12192003" cy="6880512"/>
            <a:chOff x="-9" y="-15475"/>
            <a:chExt cx="9144002" cy="5160384"/>
          </a:xfrm>
        </p:grpSpPr>
        <p:sp>
          <p:nvSpPr>
            <p:cNvPr id="723" name="Google Shape;723;p37"/>
            <p:cNvSpPr/>
            <p:nvPr/>
          </p:nvSpPr>
          <p:spPr>
            <a:xfrm flipH="1">
              <a:off x="4403751" y="2300050"/>
              <a:ext cx="4740242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37"/>
            <p:cNvSpPr/>
            <p:nvPr/>
          </p:nvSpPr>
          <p:spPr>
            <a:xfrm rot="5400000">
              <a:off x="19656" y="-35139"/>
              <a:ext cx="2805530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5" name="Google Shape;725;p37"/>
          <p:cNvSpPr txBox="1">
            <a:spLocks noGrp="1"/>
          </p:cNvSpPr>
          <p:nvPr>
            <p:ph type="subTitle" idx="1"/>
          </p:nvPr>
        </p:nvSpPr>
        <p:spPr>
          <a:xfrm flipH="1">
            <a:off x="960967" y="5169859"/>
            <a:ext cx="33664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37"/>
          <p:cNvSpPr txBox="1">
            <a:spLocks noGrp="1"/>
          </p:cNvSpPr>
          <p:nvPr>
            <p:ph type="subTitle" idx="2"/>
          </p:nvPr>
        </p:nvSpPr>
        <p:spPr>
          <a:xfrm flipH="1">
            <a:off x="961133" y="4726807"/>
            <a:ext cx="33664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2667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27" name="Google Shape;727;p37"/>
          <p:cNvSpPr txBox="1">
            <a:spLocks noGrp="1"/>
          </p:cNvSpPr>
          <p:nvPr>
            <p:ph type="subTitle" idx="3"/>
          </p:nvPr>
        </p:nvSpPr>
        <p:spPr>
          <a:xfrm flipH="1">
            <a:off x="4412784" y="4273291"/>
            <a:ext cx="33664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37"/>
          <p:cNvSpPr txBox="1">
            <a:spLocks noGrp="1"/>
          </p:cNvSpPr>
          <p:nvPr>
            <p:ph type="subTitle" idx="4"/>
          </p:nvPr>
        </p:nvSpPr>
        <p:spPr>
          <a:xfrm flipH="1">
            <a:off x="4412784" y="3828333"/>
            <a:ext cx="33664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2667">
                <a:solidFill>
                  <a:schemeClr val="accent3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29" name="Google Shape;729;p37"/>
          <p:cNvSpPr txBox="1">
            <a:spLocks noGrp="1"/>
          </p:cNvSpPr>
          <p:nvPr>
            <p:ph type="subTitle" idx="5"/>
          </p:nvPr>
        </p:nvSpPr>
        <p:spPr>
          <a:xfrm flipH="1">
            <a:off x="7864567" y="5360359"/>
            <a:ext cx="33664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37"/>
          <p:cNvSpPr txBox="1">
            <a:spLocks noGrp="1"/>
          </p:cNvSpPr>
          <p:nvPr>
            <p:ph type="subTitle" idx="6"/>
          </p:nvPr>
        </p:nvSpPr>
        <p:spPr>
          <a:xfrm flipH="1">
            <a:off x="7864567" y="4930007"/>
            <a:ext cx="33664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2667">
                <a:solidFill>
                  <a:schemeClr val="accen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u Philomene One"/>
              <a:buNone/>
              <a:defRPr sz="3200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31" name="Google Shape;731;p37"/>
          <p:cNvSpPr txBox="1">
            <a:spLocks noGrp="1"/>
          </p:cNvSpPr>
          <p:nvPr>
            <p:ph type="title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32" name="Google Shape;732;p37"/>
          <p:cNvGrpSpPr/>
          <p:nvPr/>
        </p:nvGrpSpPr>
        <p:grpSpPr>
          <a:xfrm>
            <a:off x="550201" y="763834"/>
            <a:ext cx="11369833" cy="1228333"/>
            <a:chOff x="412650" y="572875"/>
            <a:chExt cx="8527375" cy="921250"/>
          </a:xfrm>
        </p:grpSpPr>
        <p:sp>
          <p:nvSpPr>
            <p:cNvPr id="733" name="Google Shape;733;p37"/>
            <p:cNvSpPr/>
            <p:nvPr/>
          </p:nvSpPr>
          <p:spPr>
            <a:xfrm>
              <a:off x="412650" y="57287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8423225" y="11771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866892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dk1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38"/>
          <p:cNvGrpSpPr/>
          <p:nvPr/>
        </p:nvGrpSpPr>
        <p:grpSpPr>
          <a:xfrm>
            <a:off x="-12" y="-20633"/>
            <a:ext cx="12192003" cy="6880512"/>
            <a:chOff x="-9" y="-15475"/>
            <a:chExt cx="9144002" cy="5160384"/>
          </a:xfrm>
        </p:grpSpPr>
        <p:sp>
          <p:nvSpPr>
            <p:cNvPr id="737" name="Google Shape;737;p38"/>
            <p:cNvSpPr/>
            <p:nvPr/>
          </p:nvSpPr>
          <p:spPr>
            <a:xfrm flipH="1">
              <a:off x="4403751" y="2300050"/>
              <a:ext cx="4740242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38"/>
            <p:cNvSpPr/>
            <p:nvPr/>
          </p:nvSpPr>
          <p:spPr>
            <a:xfrm rot="5400000">
              <a:off x="19656" y="-35139"/>
              <a:ext cx="2805530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9" name="Google Shape;739;p38"/>
          <p:cNvGrpSpPr/>
          <p:nvPr/>
        </p:nvGrpSpPr>
        <p:grpSpPr>
          <a:xfrm>
            <a:off x="719564" y="1992171"/>
            <a:ext cx="10695368" cy="4528536"/>
            <a:chOff x="539673" y="1211878"/>
            <a:chExt cx="8021526" cy="3396402"/>
          </a:xfrm>
        </p:grpSpPr>
        <p:grpSp>
          <p:nvGrpSpPr>
            <p:cNvPr id="740" name="Google Shape;740;p38"/>
            <p:cNvGrpSpPr/>
            <p:nvPr/>
          </p:nvGrpSpPr>
          <p:grpSpPr>
            <a:xfrm>
              <a:off x="539673" y="2103827"/>
              <a:ext cx="2720167" cy="2504452"/>
              <a:chOff x="310100" y="1298325"/>
              <a:chExt cx="1664525" cy="1532525"/>
            </a:xfrm>
          </p:grpSpPr>
          <p:sp>
            <p:nvSpPr>
              <p:cNvPr id="741" name="Google Shape;741;p38"/>
              <p:cNvSpPr/>
              <p:nvPr/>
            </p:nvSpPr>
            <p:spPr>
              <a:xfrm>
                <a:off x="310100" y="1298325"/>
                <a:ext cx="1664525" cy="1532525"/>
              </a:xfrm>
              <a:custGeom>
                <a:avLst/>
                <a:gdLst/>
                <a:ahLst/>
                <a:cxnLst/>
                <a:rect l="l" t="t" r="r" b="b"/>
                <a:pathLst>
                  <a:path w="66581" h="61301" extrusionOk="0">
                    <a:moveTo>
                      <a:pt x="0" y="5144"/>
                    </a:moveTo>
                    <a:cubicBezTo>
                      <a:pt x="20441" y="3443"/>
                      <a:pt x="40883" y="1786"/>
                      <a:pt x="61317" y="0"/>
                    </a:cubicBezTo>
                    <a:cubicBezTo>
                      <a:pt x="62913" y="20289"/>
                      <a:pt x="64792" y="40551"/>
                      <a:pt x="66580" y="60824"/>
                    </a:cubicBezTo>
                    <a:cubicBezTo>
                      <a:pt x="61490" y="61215"/>
                      <a:pt x="56374" y="61300"/>
                      <a:pt x="51274" y="61255"/>
                    </a:cubicBezTo>
                    <a:cubicBezTo>
                      <a:pt x="51073" y="58493"/>
                      <a:pt x="50979" y="57125"/>
                      <a:pt x="50805" y="54411"/>
                    </a:cubicBezTo>
                    <a:cubicBezTo>
                      <a:pt x="49514" y="57109"/>
                      <a:pt x="48879" y="58457"/>
                      <a:pt x="47649" y="61190"/>
                    </a:cubicBezTo>
                    <a:cubicBezTo>
                      <a:pt x="34797" y="60769"/>
                      <a:pt x="21990" y="59288"/>
                      <a:pt x="9142" y="58984"/>
                    </a:cubicBezTo>
                    <a:cubicBezTo>
                      <a:pt x="8427" y="56242"/>
                      <a:pt x="8094" y="54929"/>
                      <a:pt x="7475" y="52387"/>
                    </a:cubicBezTo>
                    <a:cubicBezTo>
                      <a:pt x="8187" y="52409"/>
                      <a:pt x="8556" y="52423"/>
                      <a:pt x="9312" y="52457"/>
                    </a:cubicBezTo>
                    <a:cubicBezTo>
                      <a:pt x="9717" y="53241"/>
                      <a:pt x="10392" y="53822"/>
                      <a:pt x="11056" y="53857"/>
                    </a:cubicBezTo>
                    <a:cubicBezTo>
                      <a:pt x="11933" y="53901"/>
                      <a:pt x="12479" y="52982"/>
                      <a:pt x="12243" y="51820"/>
                    </a:cubicBezTo>
                    <a:cubicBezTo>
                      <a:pt x="12010" y="50659"/>
                      <a:pt x="11065" y="49695"/>
                      <a:pt x="10158" y="49648"/>
                    </a:cubicBezTo>
                    <a:cubicBezTo>
                      <a:pt x="9472" y="49615"/>
                      <a:pt x="9016" y="50117"/>
                      <a:pt x="8951" y="50869"/>
                    </a:cubicBezTo>
                    <a:cubicBezTo>
                      <a:pt x="8184" y="50834"/>
                      <a:pt x="7812" y="50819"/>
                      <a:pt x="7089" y="50798"/>
                    </a:cubicBezTo>
                    <a:cubicBezTo>
                      <a:pt x="6300" y="47491"/>
                      <a:pt x="5947" y="45921"/>
                      <a:pt x="5303" y="42873"/>
                    </a:cubicBezTo>
                    <a:cubicBezTo>
                      <a:pt x="6082" y="42892"/>
                      <a:pt x="6481" y="42902"/>
                      <a:pt x="7298" y="42930"/>
                    </a:cubicBezTo>
                    <a:cubicBezTo>
                      <a:pt x="7682" y="43643"/>
                      <a:pt x="8372" y="44168"/>
                      <a:pt x="9086" y="44196"/>
                    </a:cubicBezTo>
                    <a:cubicBezTo>
                      <a:pt x="10027" y="44234"/>
                      <a:pt x="10662" y="43392"/>
                      <a:pt x="10484" y="42323"/>
                    </a:cubicBezTo>
                    <a:cubicBezTo>
                      <a:pt x="10305" y="41256"/>
                      <a:pt x="9361" y="40375"/>
                      <a:pt x="8397" y="40344"/>
                    </a:cubicBezTo>
                    <a:cubicBezTo>
                      <a:pt x="7666" y="40321"/>
                      <a:pt x="7142" y="40789"/>
                      <a:pt x="7023" y="41479"/>
                    </a:cubicBezTo>
                    <a:cubicBezTo>
                      <a:pt x="6198" y="41455"/>
                      <a:pt x="5794" y="41445"/>
                      <a:pt x="5005" y="41430"/>
                    </a:cubicBezTo>
                    <a:cubicBezTo>
                      <a:pt x="4387" y="38422"/>
                      <a:pt x="4112" y="36974"/>
                      <a:pt x="3612" y="34122"/>
                    </a:cubicBezTo>
                    <a:cubicBezTo>
                      <a:pt x="4452" y="34121"/>
                      <a:pt x="4879" y="34122"/>
                      <a:pt x="5749" y="34128"/>
                    </a:cubicBezTo>
                    <a:cubicBezTo>
                      <a:pt x="6118" y="34793"/>
                      <a:pt x="6823" y="35269"/>
                      <a:pt x="7580" y="35280"/>
                    </a:cubicBezTo>
                    <a:cubicBezTo>
                      <a:pt x="8575" y="35295"/>
                      <a:pt x="9290" y="34484"/>
                      <a:pt x="9157" y="33474"/>
                    </a:cubicBezTo>
                    <a:cubicBezTo>
                      <a:pt x="9022" y="32462"/>
                      <a:pt x="8074" y="31644"/>
                      <a:pt x="7055" y="31643"/>
                    </a:cubicBezTo>
                    <a:cubicBezTo>
                      <a:pt x="6285" y="31640"/>
                      <a:pt x="5701" y="32103"/>
                      <a:pt x="5535" y="32762"/>
                    </a:cubicBezTo>
                    <a:cubicBezTo>
                      <a:pt x="4657" y="32760"/>
                      <a:pt x="4225" y="32762"/>
                      <a:pt x="3376" y="32767"/>
                    </a:cubicBezTo>
                    <a:cubicBezTo>
                      <a:pt x="2896" y="29934"/>
                      <a:pt x="2681" y="28547"/>
                      <a:pt x="2289" y="25759"/>
                    </a:cubicBezTo>
                    <a:cubicBezTo>
                      <a:pt x="3185" y="25730"/>
                      <a:pt x="3638" y="25717"/>
                      <a:pt x="4558" y="25694"/>
                    </a:cubicBezTo>
                    <a:cubicBezTo>
                      <a:pt x="4918" y="26334"/>
                      <a:pt x="5643" y="26778"/>
                      <a:pt x="6437" y="26764"/>
                    </a:cubicBezTo>
                    <a:cubicBezTo>
                      <a:pt x="7482" y="26745"/>
                      <a:pt x="8262" y="25926"/>
                      <a:pt x="8162" y="24930"/>
                    </a:cubicBezTo>
                    <a:cubicBezTo>
                      <a:pt x="8064" y="23935"/>
                      <a:pt x="7105" y="23149"/>
                      <a:pt x="6038" y="23184"/>
                    </a:cubicBezTo>
                    <a:cubicBezTo>
                      <a:pt x="5229" y="23210"/>
                      <a:pt x="4598" y="23692"/>
                      <a:pt x="4394" y="24349"/>
                    </a:cubicBezTo>
                    <a:cubicBezTo>
                      <a:pt x="3467" y="24378"/>
                      <a:pt x="3007" y="24393"/>
                      <a:pt x="2104" y="24428"/>
                    </a:cubicBezTo>
                    <a:cubicBezTo>
                      <a:pt x="1725" y="21635"/>
                      <a:pt x="1554" y="20244"/>
                      <a:pt x="1231" y="17379"/>
                    </a:cubicBezTo>
                    <a:cubicBezTo>
                      <a:pt x="2181" y="17321"/>
                      <a:pt x="2660" y="17294"/>
                      <a:pt x="3627" y="17240"/>
                    </a:cubicBezTo>
                    <a:cubicBezTo>
                      <a:pt x="3984" y="17887"/>
                      <a:pt x="4731" y="18317"/>
                      <a:pt x="5561" y="18276"/>
                    </a:cubicBezTo>
                    <a:cubicBezTo>
                      <a:pt x="6655" y="18223"/>
                      <a:pt x="7488" y="17359"/>
                      <a:pt x="7409" y="16335"/>
                    </a:cubicBezTo>
                    <a:cubicBezTo>
                      <a:pt x="7333" y="15310"/>
                      <a:pt x="6358" y="14526"/>
                      <a:pt x="5245" y="14594"/>
                    </a:cubicBezTo>
                    <a:cubicBezTo>
                      <a:pt x="4403" y="14647"/>
                      <a:pt x="3728" y="15170"/>
                      <a:pt x="3494" y="15857"/>
                    </a:cubicBezTo>
                    <a:cubicBezTo>
                      <a:pt x="2521" y="15915"/>
                      <a:pt x="2036" y="15946"/>
                      <a:pt x="1079" y="16008"/>
                    </a:cubicBezTo>
                    <a:cubicBezTo>
                      <a:pt x="682" y="12385"/>
                      <a:pt x="332" y="8766"/>
                      <a:pt x="0" y="51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351200" y="1749075"/>
                <a:ext cx="1596050" cy="769450"/>
              </a:xfrm>
              <a:custGeom>
                <a:avLst/>
                <a:gdLst/>
                <a:ahLst/>
                <a:cxnLst/>
                <a:rect l="l" t="t" r="r" b="b"/>
                <a:pathLst>
                  <a:path w="63842" h="30778" extrusionOk="0">
                    <a:moveTo>
                      <a:pt x="61141" y="0"/>
                    </a:moveTo>
                    <a:cubicBezTo>
                      <a:pt x="47372" y="1085"/>
                      <a:pt x="33353" y="1574"/>
                      <a:pt x="19794" y="2050"/>
                    </a:cubicBezTo>
                    <a:cubicBezTo>
                      <a:pt x="13306" y="2279"/>
                      <a:pt x="6599" y="2513"/>
                      <a:pt x="1" y="2810"/>
                    </a:cubicBezTo>
                    <a:lnTo>
                      <a:pt x="8" y="2967"/>
                    </a:lnTo>
                    <a:cubicBezTo>
                      <a:pt x="6606" y="2670"/>
                      <a:pt x="13313" y="2434"/>
                      <a:pt x="19799" y="2205"/>
                    </a:cubicBezTo>
                    <a:cubicBezTo>
                      <a:pt x="33360" y="1730"/>
                      <a:pt x="47381" y="1238"/>
                      <a:pt x="61152" y="154"/>
                    </a:cubicBezTo>
                    <a:lnTo>
                      <a:pt x="61141" y="0"/>
                    </a:lnTo>
                    <a:close/>
                    <a:moveTo>
                      <a:pt x="62016" y="10106"/>
                    </a:moveTo>
                    <a:cubicBezTo>
                      <a:pt x="48019" y="11017"/>
                      <a:pt x="33786" y="11029"/>
                      <a:pt x="20022" y="11039"/>
                    </a:cubicBezTo>
                    <a:cubicBezTo>
                      <a:pt x="13840" y="11044"/>
                      <a:pt x="7449" y="11047"/>
                      <a:pt x="1159" y="11134"/>
                    </a:cubicBezTo>
                    <a:lnTo>
                      <a:pt x="1160" y="11291"/>
                    </a:lnTo>
                    <a:cubicBezTo>
                      <a:pt x="7450" y="11204"/>
                      <a:pt x="13842" y="11199"/>
                      <a:pt x="20022" y="11192"/>
                    </a:cubicBezTo>
                    <a:cubicBezTo>
                      <a:pt x="33789" y="11182"/>
                      <a:pt x="48025" y="11170"/>
                      <a:pt x="62027" y="10261"/>
                    </a:cubicBezTo>
                    <a:lnTo>
                      <a:pt x="62016" y="10106"/>
                    </a:lnTo>
                    <a:close/>
                    <a:moveTo>
                      <a:pt x="2627" y="19616"/>
                    </a:moveTo>
                    <a:lnTo>
                      <a:pt x="2625" y="19772"/>
                    </a:lnTo>
                    <a:cubicBezTo>
                      <a:pt x="9101" y="19852"/>
                      <a:pt x="15672" y="20056"/>
                      <a:pt x="22027" y="20254"/>
                    </a:cubicBezTo>
                    <a:cubicBezTo>
                      <a:pt x="30213" y="20511"/>
                      <a:pt x="38568" y="20771"/>
                      <a:pt x="46948" y="20771"/>
                    </a:cubicBezTo>
                    <a:cubicBezTo>
                      <a:pt x="52275" y="20771"/>
                      <a:pt x="57616" y="20665"/>
                      <a:pt x="62928" y="20385"/>
                    </a:cubicBezTo>
                    <a:lnTo>
                      <a:pt x="62920" y="20231"/>
                    </a:lnTo>
                    <a:cubicBezTo>
                      <a:pt x="57610" y="20510"/>
                      <a:pt x="52272" y="20616"/>
                      <a:pt x="46944" y="20616"/>
                    </a:cubicBezTo>
                    <a:cubicBezTo>
                      <a:pt x="38566" y="20616"/>
                      <a:pt x="30214" y="20355"/>
                      <a:pt x="22033" y="20099"/>
                    </a:cubicBezTo>
                    <a:cubicBezTo>
                      <a:pt x="15676" y="19903"/>
                      <a:pt x="9105" y="19696"/>
                      <a:pt x="2627" y="19616"/>
                    </a:cubicBezTo>
                    <a:close/>
                    <a:moveTo>
                      <a:pt x="4512" y="28646"/>
                    </a:moveTo>
                    <a:lnTo>
                      <a:pt x="4506" y="28801"/>
                    </a:lnTo>
                    <a:cubicBezTo>
                      <a:pt x="10828" y="29005"/>
                      <a:pt x="17231" y="29359"/>
                      <a:pt x="23424" y="29699"/>
                    </a:cubicBezTo>
                    <a:cubicBezTo>
                      <a:pt x="33119" y="30231"/>
                      <a:pt x="43055" y="30777"/>
                      <a:pt x="53006" y="30777"/>
                    </a:cubicBezTo>
                    <a:cubicBezTo>
                      <a:pt x="56620" y="30777"/>
                      <a:pt x="60236" y="30705"/>
                      <a:pt x="63842" y="30533"/>
                    </a:cubicBezTo>
                    <a:lnTo>
                      <a:pt x="63835" y="30379"/>
                    </a:lnTo>
                    <a:cubicBezTo>
                      <a:pt x="60231" y="30550"/>
                      <a:pt x="56617" y="30622"/>
                      <a:pt x="53005" y="30622"/>
                    </a:cubicBezTo>
                    <a:cubicBezTo>
                      <a:pt x="43059" y="30622"/>
                      <a:pt x="33124" y="30076"/>
                      <a:pt x="23432" y="29544"/>
                    </a:cubicBezTo>
                    <a:cubicBezTo>
                      <a:pt x="17238" y="29204"/>
                      <a:pt x="10832" y="28852"/>
                      <a:pt x="4512" y="28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542700" y="1407475"/>
                <a:ext cx="167650" cy="1373925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54957" extrusionOk="0">
                    <a:moveTo>
                      <a:pt x="155" y="0"/>
                    </a:moveTo>
                    <a:lnTo>
                      <a:pt x="0" y="7"/>
                    </a:lnTo>
                    <a:cubicBezTo>
                      <a:pt x="1070" y="20758"/>
                      <a:pt x="3153" y="38218"/>
                      <a:pt x="6555" y="54957"/>
                    </a:cubicBezTo>
                    <a:lnTo>
                      <a:pt x="6706" y="54926"/>
                    </a:lnTo>
                    <a:cubicBezTo>
                      <a:pt x="3305" y="38195"/>
                      <a:pt x="1222" y="20743"/>
                      <a:pt x="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4" name="Google Shape;744;p38"/>
            <p:cNvGrpSpPr/>
            <p:nvPr/>
          </p:nvGrpSpPr>
          <p:grpSpPr>
            <a:xfrm>
              <a:off x="3309636" y="1211878"/>
              <a:ext cx="2524863" cy="2504435"/>
              <a:chOff x="2092175" y="1287675"/>
              <a:chExt cx="1538800" cy="1526350"/>
            </a:xfrm>
          </p:grpSpPr>
          <p:sp>
            <p:nvSpPr>
              <p:cNvPr id="745" name="Google Shape;745;p38"/>
              <p:cNvSpPr/>
              <p:nvPr/>
            </p:nvSpPr>
            <p:spPr>
              <a:xfrm>
                <a:off x="2092175" y="1287675"/>
                <a:ext cx="1538775" cy="1526350"/>
              </a:xfrm>
              <a:custGeom>
                <a:avLst/>
                <a:gdLst/>
                <a:ahLst/>
                <a:cxnLst/>
                <a:rect l="l" t="t" r="r" b="b"/>
                <a:pathLst>
                  <a:path w="61551" h="61054" extrusionOk="0">
                    <a:moveTo>
                      <a:pt x="1" y="0"/>
                    </a:moveTo>
                    <a:lnTo>
                      <a:pt x="61550" y="0"/>
                    </a:lnTo>
                    <a:lnTo>
                      <a:pt x="61550" y="51209"/>
                    </a:lnTo>
                    <a:lnTo>
                      <a:pt x="52896" y="61053"/>
                    </a:lnTo>
                    <a:lnTo>
                      <a:pt x="1" y="61053"/>
                    </a:lnTo>
                    <a:lnTo>
                      <a:pt x="1" y="54597"/>
                    </a:lnTo>
                    <a:lnTo>
                      <a:pt x="2650" y="54597"/>
                    </a:lnTo>
                    <a:cubicBezTo>
                      <a:pt x="2971" y="55384"/>
                      <a:pt x="3744" y="55937"/>
                      <a:pt x="4648" y="55937"/>
                    </a:cubicBezTo>
                    <a:cubicBezTo>
                      <a:pt x="5838" y="55937"/>
                      <a:pt x="6805" y="54972"/>
                      <a:pt x="6805" y="53780"/>
                    </a:cubicBezTo>
                    <a:cubicBezTo>
                      <a:pt x="6805" y="52590"/>
                      <a:pt x="5838" y="51623"/>
                      <a:pt x="4648" y="51623"/>
                    </a:cubicBezTo>
                    <a:cubicBezTo>
                      <a:pt x="3744" y="51623"/>
                      <a:pt x="2971" y="52178"/>
                      <a:pt x="2650" y="52965"/>
                    </a:cubicBezTo>
                    <a:lnTo>
                      <a:pt x="1" y="52965"/>
                    </a:lnTo>
                    <a:lnTo>
                      <a:pt x="1" y="44420"/>
                    </a:lnTo>
                    <a:lnTo>
                      <a:pt x="2650" y="44420"/>
                    </a:lnTo>
                    <a:cubicBezTo>
                      <a:pt x="2971" y="45207"/>
                      <a:pt x="3744" y="45760"/>
                      <a:pt x="4648" y="45760"/>
                    </a:cubicBezTo>
                    <a:cubicBezTo>
                      <a:pt x="5838" y="45760"/>
                      <a:pt x="6805" y="44795"/>
                      <a:pt x="6805" y="43603"/>
                    </a:cubicBezTo>
                    <a:cubicBezTo>
                      <a:pt x="6805" y="42413"/>
                      <a:pt x="5838" y="41446"/>
                      <a:pt x="4648" y="41446"/>
                    </a:cubicBezTo>
                    <a:cubicBezTo>
                      <a:pt x="3744" y="41446"/>
                      <a:pt x="2971" y="42001"/>
                      <a:pt x="2650" y="42788"/>
                    </a:cubicBezTo>
                    <a:lnTo>
                      <a:pt x="1" y="42788"/>
                    </a:lnTo>
                    <a:lnTo>
                      <a:pt x="1" y="34243"/>
                    </a:lnTo>
                    <a:lnTo>
                      <a:pt x="2650" y="34243"/>
                    </a:lnTo>
                    <a:cubicBezTo>
                      <a:pt x="2971" y="35030"/>
                      <a:pt x="3744" y="35583"/>
                      <a:pt x="4648" y="35583"/>
                    </a:cubicBezTo>
                    <a:cubicBezTo>
                      <a:pt x="5838" y="35583"/>
                      <a:pt x="6805" y="34618"/>
                      <a:pt x="6805" y="33426"/>
                    </a:cubicBezTo>
                    <a:cubicBezTo>
                      <a:pt x="6805" y="32236"/>
                      <a:pt x="5838" y="31269"/>
                      <a:pt x="4648" y="31269"/>
                    </a:cubicBezTo>
                    <a:cubicBezTo>
                      <a:pt x="3744" y="31269"/>
                      <a:pt x="2971" y="31824"/>
                      <a:pt x="2650" y="32611"/>
                    </a:cubicBezTo>
                    <a:lnTo>
                      <a:pt x="1" y="32611"/>
                    </a:lnTo>
                    <a:lnTo>
                      <a:pt x="1" y="24066"/>
                    </a:lnTo>
                    <a:lnTo>
                      <a:pt x="2650" y="24066"/>
                    </a:lnTo>
                    <a:cubicBezTo>
                      <a:pt x="2971" y="24854"/>
                      <a:pt x="3744" y="25407"/>
                      <a:pt x="4648" y="25407"/>
                    </a:cubicBezTo>
                    <a:cubicBezTo>
                      <a:pt x="5838" y="25407"/>
                      <a:pt x="6805" y="24441"/>
                      <a:pt x="6805" y="23250"/>
                    </a:cubicBezTo>
                    <a:cubicBezTo>
                      <a:pt x="6805" y="22060"/>
                      <a:pt x="5838" y="21093"/>
                      <a:pt x="4648" y="21093"/>
                    </a:cubicBezTo>
                    <a:cubicBezTo>
                      <a:pt x="3744" y="21093"/>
                      <a:pt x="2971" y="21647"/>
                      <a:pt x="2650" y="22435"/>
                    </a:cubicBezTo>
                    <a:lnTo>
                      <a:pt x="1" y="22435"/>
                    </a:lnTo>
                    <a:lnTo>
                      <a:pt x="1" y="13889"/>
                    </a:lnTo>
                    <a:lnTo>
                      <a:pt x="2650" y="13889"/>
                    </a:lnTo>
                    <a:cubicBezTo>
                      <a:pt x="2971" y="14677"/>
                      <a:pt x="3744" y="15230"/>
                      <a:pt x="4648" y="15230"/>
                    </a:cubicBezTo>
                    <a:cubicBezTo>
                      <a:pt x="5838" y="15230"/>
                      <a:pt x="6805" y="14264"/>
                      <a:pt x="6805" y="13073"/>
                    </a:cubicBezTo>
                    <a:cubicBezTo>
                      <a:pt x="6805" y="11883"/>
                      <a:pt x="5838" y="10916"/>
                      <a:pt x="4648" y="10916"/>
                    </a:cubicBezTo>
                    <a:cubicBezTo>
                      <a:pt x="3744" y="10916"/>
                      <a:pt x="2971" y="11470"/>
                      <a:pt x="2650" y="12258"/>
                    </a:cubicBezTo>
                    <a:lnTo>
                      <a:pt x="1" y="122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>
                <a:off x="3386875" y="2567925"/>
                <a:ext cx="244100" cy="246100"/>
              </a:xfrm>
              <a:custGeom>
                <a:avLst/>
                <a:gdLst/>
                <a:ahLst/>
                <a:cxnLst/>
                <a:rect l="l" t="t" r="r" b="b"/>
                <a:pathLst>
                  <a:path w="9764" h="9844" extrusionOk="0">
                    <a:moveTo>
                      <a:pt x="9764" y="1"/>
                    </a:moveTo>
                    <a:lnTo>
                      <a:pt x="1" y="1259"/>
                    </a:lnTo>
                    <a:lnTo>
                      <a:pt x="1108" y="9843"/>
                    </a:lnTo>
                    <a:close/>
                  </a:path>
                </a:pathLst>
              </a:custGeom>
              <a:solidFill>
                <a:srgbClr val="020202">
                  <a:alpha val="10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2092175" y="1739875"/>
                <a:ext cx="1538775" cy="767100"/>
              </a:xfrm>
              <a:custGeom>
                <a:avLst/>
                <a:gdLst/>
                <a:ahLst/>
                <a:cxnLst/>
                <a:rect l="l" t="t" r="r" b="b"/>
                <a:pathLst>
                  <a:path w="61551" h="30684" extrusionOk="0">
                    <a:moveTo>
                      <a:pt x="1" y="1"/>
                    </a:moveTo>
                    <a:lnTo>
                      <a:pt x="1" y="157"/>
                    </a:lnTo>
                    <a:lnTo>
                      <a:pt x="61550" y="157"/>
                    </a:lnTo>
                    <a:lnTo>
                      <a:pt x="61550" y="1"/>
                    </a:lnTo>
                    <a:close/>
                    <a:moveTo>
                      <a:pt x="1" y="10176"/>
                    </a:moveTo>
                    <a:lnTo>
                      <a:pt x="1" y="10332"/>
                    </a:lnTo>
                    <a:lnTo>
                      <a:pt x="61550" y="10332"/>
                    </a:lnTo>
                    <a:lnTo>
                      <a:pt x="61550" y="10176"/>
                    </a:lnTo>
                    <a:close/>
                    <a:moveTo>
                      <a:pt x="1" y="20353"/>
                    </a:moveTo>
                    <a:lnTo>
                      <a:pt x="1" y="20509"/>
                    </a:lnTo>
                    <a:lnTo>
                      <a:pt x="61550" y="20509"/>
                    </a:lnTo>
                    <a:lnTo>
                      <a:pt x="61550" y="20353"/>
                    </a:lnTo>
                    <a:close/>
                    <a:moveTo>
                      <a:pt x="1" y="30529"/>
                    </a:moveTo>
                    <a:lnTo>
                      <a:pt x="1" y="30683"/>
                    </a:lnTo>
                    <a:lnTo>
                      <a:pt x="61550" y="30683"/>
                    </a:lnTo>
                    <a:lnTo>
                      <a:pt x="61550" y="3052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2330100" y="1287675"/>
                <a:ext cx="3900" cy="15263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61054" extrusionOk="0">
                    <a:moveTo>
                      <a:pt x="0" y="0"/>
                    </a:moveTo>
                    <a:lnTo>
                      <a:pt x="0" y="61053"/>
                    </a:lnTo>
                    <a:lnTo>
                      <a:pt x="155" y="61053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9" name="Google Shape;749;p38"/>
            <p:cNvGrpSpPr/>
            <p:nvPr/>
          </p:nvGrpSpPr>
          <p:grpSpPr>
            <a:xfrm>
              <a:off x="6036461" y="1676643"/>
              <a:ext cx="2524738" cy="2508404"/>
              <a:chOff x="3832175" y="1237075"/>
              <a:chExt cx="1700275" cy="1689275"/>
            </a:xfrm>
          </p:grpSpPr>
          <p:sp>
            <p:nvSpPr>
              <p:cNvPr id="750" name="Google Shape;750;p38"/>
              <p:cNvSpPr/>
              <p:nvPr/>
            </p:nvSpPr>
            <p:spPr>
              <a:xfrm>
                <a:off x="3832175" y="1237075"/>
                <a:ext cx="1700275" cy="1689275"/>
              </a:xfrm>
              <a:custGeom>
                <a:avLst/>
                <a:gdLst/>
                <a:ahLst/>
                <a:cxnLst/>
                <a:rect l="l" t="t" r="r" b="b"/>
                <a:pathLst>
                  <a:path w="68011" h="67571" extrusionOk="0">
                    <a:moveTo>
                      <a:pt x="6849" y="1"/>
                    </a:moveTo>
                    <a:lnTo>
                      <a:pt x="68011" y="6906"/>
                    </a:lnTo>
                    <a:lnTo>
                      <a:pt x="64445" y="38490"/>
                    </a:lnTo>
                    <a:lnTo>
                      <a:pt x="59633" y="41448"/>
                    </a:lnTo>
                    <a:lnTo>
                      <a:pt x="64135" y="41232"/>
                    </a:lnTo>
                    <a:lnTo>
                      <a:pt x="61163" y="67571"/>
                    </a:lnTo>
                    <a:lnTo>
                      <a:pt x="0" y="60665"/>
                    </a:lnTo>
                    <a:lnTo>
                      <a:pt x="724" y="54251"/>
                    </a:lnTo>
                    <a:lnTo>
                      <a:pt x="3355" y="54546"/>
                    </a:lnTo>
                    <a:cubicBezTo>
                      <a:pt x="3586" y="55364"/>
                      <a:pt x="4293" y="56001"/>
                      <a:pt x="5187" y="56102"/>
                    </a:cubicBezTo>
                    <a:cubicBezTo>
                      <a:pt x="6371" y="56237"/>
                      <a:pt x="7438" y="55384"/>
                      <a:pt x="7573" y="54202"/>
                    </a:cubicBezTo>
                    <a:cubicBezTo>
                      <a:pt x="7706" y="53018"/>
                      <a:pt x="6854" y="51951"/>
                      <a:pt x="5671" y="51816"/>
                    </a:cubicBezTo>
                    <a:cubicBezTo>
                      <a:pt x="4773" y="51715"/>
                      <a:pt x="3944" y="52179"/>
                      <a:pt x="3536" y="52925"/>
                    </a:cubicBezTo>
                    <a:lnTo>
                      <a:pt x="904" y="52628"/>
                    </a:lnTo>
                    <a:lnTo>
                      <a:pt x="1864" y="44139"/>
                    </a:lnTo>
                    <a:lnTo>
                      <a:pt x="4494" y="44436"/>
                    </a:lnTo>
                    <a:cubicBezTo>
                      <a:pt x="4726" y="45254"/>
                      <a:pt x="5432" y="45891"/>
                      <a:pt x="6330" y="45992"/>
                    </a:cubicBezTo>
                    <a:cubicBezTo>
                      <a:pt x="7512" y="46125"/>
                      <a:pt x="8581" y="45273"/>
                      <a:pt x="8714" y="44090"/>
                    </a:cubicBezTo>
                    <a:cubicBezTo>
                      <a:pt x="8848" y="42906"/>
                      <a:pt x="7997" y="41839"/>
                      <a:pt x="6813" y="41704"/>
                    </a:cubicBezTo>
                    <a:cubicBezTo>
                      <a:pt x="5915" y="41603"/>
                      <a:pt x="5086" y="42069"/>
                      <a:pt x="4678" y="42815"/>
                    </a:cubicBezTo>
                    <a:lnTo>
                      <a:pt x="2046" y="42518"/>
                    </a:lnTo>
                    <a:lnTo>
                      <a:pt x="3006" y="34027"/>
                    </a:lnTo>
                    <a:lnTo>
                      <a:pt x="5636" y="34324"/>
                    </a:lnTo>
                    <a:cubicBezTo>
                      <a:pt x="5868" y="35142"/>
                      <a:pt x="6574" y="35779"/>
                      <a:pt x="7469" y="35880"/>
                    </a:cubicBezTo>
                    <a:cubicBezTo>
                      <a:pt x="8653" y="36014"/>
                      <a:pt x="9720" y="35161"/>
                      <a:pt x="9855" y="33978"/>
                    </a:cubicBezTo>
                    <a:cubicBezTo>
                      <a:pt x="9988" y="32794"/>
                      <a:pt x="9136" y="31727"/>
                      <a:pt x="7952" y="31592"/>
                    </a:cubicBezTo>
                    <a:cubicBezTo>
                      <a:pt x="7055" y="31491"/>
                      <a:pt x="6227" y="31957"/>
                      <a:pt x="5817" y="32703"/>
                    </a:cubicBezTo>
                    <a:lnTo>
                      <a:pt x="3187" y="32406"/>
                    </a:lnTo>
                    <a:lnTo>
                      <a:pt x="4145" y="23916"/>
                    </a:lnTo>
                    <a:lnTo>
                      <a:pt x="6777" y="24212"/>
                    </a:lnTo>
                    <a:cubicBezTo>
                      <a:pt x="7008" y="25030"/>
                      <a:pt x="7713" y="25667"/>
                      <a:pt x="8611" y="25769"/>
                    </a:cubicBezTo>
                    <a:cubicBezTo>
                      <a:pt x="9795" y="25902"/>
                      <a:pt x="10862" y="25052"/>
                      <a:pt x="10997" y="23866"/>
                    </a:cubicBezTo>
                    <a:cubicBezTo>
                      <a:pt x="11130" y="22682"/>
                      <a:pt x="10277" y="21615"/>
                      <a:pt x="9094" y="21481"/>
                    </a:cubicBezTo>
                    <a:cubicBezTo>
                      <a:pt x="8197" y="21379"/>
                      <a:pt x="7367" y="21846"/>
                      <a:pt x="6959" y="22591"/>
                    </a:cubicBezTo>
                    <a:lnTo>
                      <a:pt x="4327" y="22294"/>
                    </a:lnTo>
                    <a:lnTo>
                      <a:pt x="5287" y="13804"/>
                    </a:lnTo>
                    <a:lnTo>
                      <a:pt x="7918" y="14101"/>
                    </a:lnTo>
                    <a:cubicBezTo>
                      <a:pt x="8149" y="14919"/>
                      <a:pt x="8856" y="15556"/>
                      <a:pt x="9752" y="15657"/>
                    </a:cubicBezTo>
                    <a:cubicBezTo>
                      <a:pt x="10934" y="15790"/>
                      <a:pt x="12003" y="14937"/>
                      <a:pt x="12136" y="13755"/>
                    </a:cubicBezTo>
                    <a:cubicBezTo>
                      <a:pt x="12271" y="12570"/>
                      <a:pt x="11418" y="11504"/>
                      <a:pt x="10234" y="11369"/>
                    </a:cubicBezTo>
                    <a:cubicBezTo>
                      <a:pt x="9336" y="11268"/>
                      <a:pt x="8508" y="11734"/>
                      <a:pt x="8099" y="12479"/>
                    </a:cubicBezTo>
                    <a:lnTo>
                      <a:pt x="5468" y="121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>
                <a:off x="3866600" y="1686425"/>
                <a:ext cx="1615125" cy="934850"/>
              </a:xfrm>
              <a:custGeom>
                <a:avLst/>
                <a:gdLst/>
                <a:ahLst/>
                <a:cxnLst/>
                <a:rect l="l" t="t" r="r" b="b"/>
                <a:pathLst>
                  <a:path w="64605" h="37394" extrusionOk="0">
                    <a:moveTo>
                      <a:pt x="3444" y="1"/>
                    </a:moveTo>
                    <a:lnTo>
                      <a:pt x="3425" y="154"/>
                    </a:lnTo>
                    <a:lnTo>
                      <a:pt x="64587" y="7059"/>
                    </a:lnTo>
                    <a:lnTo>
                      <a:pt x="64604" y="6906"/>
                    </a:lnTo>
                    <a:lnTo>
                      <a:pt x="3444" y="1"/>
                    </a:lnTo>
                    <a:close/>
                    <a:moveTo>
                      <a:pt x="2299" y="10111"/>
                    </a:moveTo>
                    <a:lnTo>
                      <a:pt x="2282" y="10264"/>
                    </a:lnTo>
                    <a:lnTo>
                      <a:pt x="63444" y="17170"/>
                    </a:lnTo>
                    <a:lnTo>
                      <a:pt x="63463" y="17016"/>
                    </a:lnTo>
                    <a:lnTo>
                      <a:pt x="2299" y="10111"/>
                    </a:lnTo>
                    <a:close/>
                    <a:moveTo>
                      <a:pt x="1158" y="20223"/>
                    </a:moveTo>
                    <a:lnTo>
                      <a:pt x="1139" y="20376"/>
                    </a:lnTo>
                    <a:lnTo>
                      <a:pt x="62302" y="27281"/>
                    </a:lnTo>
                    <a:lnTo>
                      <a:pt x="62321" y="27128"/>
                    </a:lnTo>
                    <a:lnTo>
                      <a:pt x="1158" y="20223"/>
                    </a:lnTo>
                    <a:close/>
                    <a:moveTo>
                      <a:pt x="17" y="30334"/>
                    </a:moveTo>
                    <a:lnTo>
                      <a:pt x="0" y="30488"/>
                    </a:lnTo>
                    <a:lnTo>
                      <a:pt x="61163" y="37393"/>
                    </a:lnTo>
                    <a:lnTo>
                      <a:pt x="61180" y="37240"/>
                    </a:lnTo>
                    <a:lnTo>
                      <a:pt x="17" y="3033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>
                <a:off x="4068575" y="1263750"/>
                <a:ext cx="175125" cy="151712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60685" extrusionOk="0">
                    <a:moveTo>
                      <a:pt x="6849" y="1"/>
                    </a:moveTo>
                    <a:lnTo>
                      <a:pt x="0" y="60665"/>
                    </a:lnTo>
                    <a:lnTo>
                      <a:pt x="154" y="60684"/>
                    </a:lnTo>
                    <a:lnTo>
                      <a:pt x="7004" y="16"/>
                    </a:lnTo>
                    <a:lnTo>
                      <a:pt x="68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53" name="Google Shape;753;p38"/>
          <p:cNvSpPr txBox="1">
            <a:spLocks noGrp="1"/>
          </p:cNvSpPr>
          <p:nvPr>
            <p:ph type="subTitle" idx="1"/>
          </p:nvPr>
        </p:nvSpPr>
        <p:spPr>
          <a:xfrm rot="-233419" flipH="1">
            <a:off x="1549320" y="4561451"/>
            <a:ext cx="2399529" cy="1096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38"/>
          <p:cNvSpPr txBox="1">
            <a:spLocks noGrp="1"/>
          </p:cNvSpPr>
          <p:nvPr>
            <p:ph type="subTitle" idx="2"/>
          </p:nvPr>
        </p:nvSpPr>
        <p:spPr>
          <a:xfrm rot="-233419" flipH="1">
            <a:off x="1501776" y="4119995"/>
            <a:ext cx="2399529" cy="580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2667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55" name="Google Shape;755;p38"/>
          <p:cNvSpPr txBox="1">
            <a:spLocks noGrp="1"/>
          </p:cNvSpPr>
          <p:nvPr>
            <p:ph type="subTitle" idx="3"/>
          </p:nvPr>
        </p:nvSpPr>
        <p:spPr>
          <a:xfrm flipH="1">
            <a:off x="5087333" y="3479593"/>
            <a:ext cx="2399600" cy="1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38"/>
          <p:cNvSpPr txBox="1">
            <a:spLocks noGrp="1"/>
          </p:cNvSpPr>
          <p:nvPr>
            <p:ph type="subTitle" idx="4"/>
          </p:nvPr>
        </p:nvSpPr>
        <p:spPr>
          <a:xfrm flipH="1">
            <a:off x="5087328" y="3034667"/>
            <a:ext cx="23996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2667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57" name="Google Shape;757;p38"/>
          <p:cNvSpPr txBox="1">
            <a:spLocks noGrp="1"/>
          </p:cNvSpPr>
          <p:nvPr>
            <p:ph type="subTitle" idx="5"/>
          </p:nvPr>
        </p:nvSpPr>
        <p:spPr>
          <a:xfrm rot="388195" flipH="1">
            <a:off x="8728672" y="4103135"/>
            <a:ext cx="2399683" cy="1096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38"/>
          <p:cNvSpPr txBox="1">
            <a:spLocks noGrp="1"/>
          </p:cNvSpPr>
          <p:nvPr>
            <p:ph type="subTitle" idx="6"/>
          </p:nvPr>
        </p:nvSpPr>
        <p:spPr>
          <a:xfrm rot="388195" flipH="1">
            <a:off x="8806340" y="3677201"/>
            <a:ext cx="2399683" cy="58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2667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hau Philomene One"/>
              <a:buNone/>
              <a:defRPr sz="3200">
                <a:solidFill>
                  <a:schemeClr val="accent6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59" name="Google Shape;759;p38"/>
          <p:cNvSpPr txBox="1">
            <a:spLocks noGrp="1"/>
          </p:cNvSpPr>
          <p:nvPr>
            <p:ph type="title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60" name="Google Shape;760;p38"/>
          <p:cNvGrpSpPr/>
          <p:nvPr/>
        </p:nvGrpSpPr>
        <p:grpSpPr>
          <a:xfrm>
            <a:off x="550201" y="763834"/>
            <a:ext cx="11369833" cy="1228333"/>
            <a:chOff x="412650" y="572875"/>
            <a:chExt cx="8527375" cy="921250"/>
          </a:xfrm>
        </p:grpSpPr>
        <p:sp>
          <p:nvSpPr>
            <p:cNvPr id="761" name="Google Shape;761;p38"/>
            <p:cNvSpPr/>
            <p:nvPr/>
          </p:nvSpPr>
          <p:spPr>
            <a:xfrm>
              <a:off x="412650" y="57287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8423225" y="11771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66497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dk1"/>
        </a:soli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Google Shape;764;p39"/>
          <p:cNvGrpSpPr/>
          <p:nvPr/>
        </p:nvGrpSpPr>
        <p:grpSpPr>
          <a:xfrm>
            <a:off x="-12" y="-20633"/>
            <a:ext cx="12192003" cy="6880512"/>
            <a:chOff x="-9" y="-15475"/>
            <a:chExt cx="9144002" cy="5160384"/>
          </a:xfrm>
        </p:grpSpPr>
        <p:sp>
          <p:nvSpPr>
            <p:cNvPr id="765" name="Google Shape;765;p39"/>
            <p:cNvSpPr/>
            <p:nvPr/>
          </p:nvSpPr>
          <p:spPr>
            <a:xfrm flipH="1">
              <a:off x="4403751" y="2300050"/>
              <a:ext cx="4740242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39"/>
            <p:cNvSpPr/>
            <p:nvPr/>
          </p:nvSpPr>
          <p:spPr>
            <a:xfrm rot="5400000">
              <a:off x="19656" y="-35139"/>
              <a:ext cx="2805530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7" name="Google Shape;767;p39"/>
          <p:cNvGrpSpPr/>
          <p:nvPr/>
        </p:nvGrpSpPr>
        <p:grpSpPr>
          <a:xfrm>
            <a:off x="8805601" y="1210534"/>
            <a:ext cx="2435433" cy="1293933"/>
            <a:chOff x="6257800" y="1311150"/>
            <a:chExt cx="1826575" cy="970450"/>
          </a:xfrm>
        </p:grpSpPr>
        <p:sp>
          <p:nvSpPr>
            <p:cNvPr id="768" name="Google Shape;768;p39"/>
            <p:cNvSpPr/>
            <p:nvPr/>
          </p:nvSpPr>
          <p:spPr>
            <a:xfrm>
              <a:off x="6257800" y="1964600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7567575" y="1311150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0" name="Google Shape;770;p39"/>
          <p:cNvSpPr txBox="1">
            <a:spLocks noGrp="1"/>
          </p:cNvSpPr>
          <p:nvPr>
            <p:ph type="title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39"/>
          <p:cNvSpPr txBox="1">
            <a:spLocks noGrp="1"/>
          </p:cNvSpPr>
          <p:nvPr>
            <p:ph type="subTitle" idx="1"/>
          </p:nvPr>
        </p:nvSpPr>
        <p:spPr>
          <a:xfrm flipH="1">
            <a:off x="4598565" y="4457067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72" name="Google Shape;772;p39"/>
          <p:cNvSpPr txBox="1">
            <a:spLocks noGrp="1"/>
          </p:cNvSpPr>
          <p:nvPr>
            <p:ph type="subTitle" idx="2"/>
          </p:nvPr>
        </p:nvSpPr>
        <p:spPr>
          <a:xfrm flipH="1">
            <a:off x="4598565" y="2357617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73" name="Google Shape;773;p39"/>
          <p:cNvSpPr txBox="1">
            <a:spLocks noGrp="1"/>
          </p:cNvSpPr>
          <p:nvPr>
            <p:ph type="subTitle" idx="3"/>
          </p:nvPr>
        </p:nvSpPr>
        <p:spPr>
          <a:xfrm flipH="1">
            <a:off x="960965" y="4457067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74" name="Google Shape;774;p39"/>
          <p:cNvSpPr txBox="1">
            <a:spLocks noGrp="1"/>
          </p:cNvSpPr>
          <p:nvPr>
            <p:ph type="subTitle" idx="4"/>
          </p:nvPr>
        </p:nvSpPr>
        <p:spPr>
          <a:xfrm flipH="1">
            <a:off x="960965" y="2357617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75" name="Google Shape;775;p39"/>
          <p:cNvSpPr txBox="1">
            <a:spLocks noGrp="1"/>
          </p:cNvSpPr>
          <p:nvPr>
            <p:ph type="subTitle" idx="5"/>
          </p:nvPr>
        </p:nvSpPr>
        <p:spPr>
          <a:xfrm flipH="1">
            <a:off x="960967" y="2845300"/>
            <a:ext cx="29948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39"/>
          <p:cNvSpPr txBox="1">
            <a:spLocks noGrp="1"/>
          </p:cNvSpPr>
          <p:nvPr>
            <p:ph type="subTitle" idx="6"/>
          </p:nvPr>
        </p:nvSpPr>
        <p:spPr>
          <a:xfrm flipH="1">
            <a:off x="960967" y="4935600"/>
            <a:ext cx="29948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39"/>
          <p:cNvSpPr txBox="1">
            <a:spLocks noGrp="1"/>
          </p:cNvSpPr>
          <p:nvPr>
            <p:ph type="subTitle" idx="7"/>
          </p:nvPr>
        </p:nvSpPr>
        <p:spPr>
          <a:xfrm flipH="1">
            <a:off x="4598567" y="2845300"/>
            <a:ext cx="29948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39"/>
          <p:cNvSpPr txBox="1">
            <a:spLocks noGrp="1"/>
          </p:cNvSpPr>
          <p:nvPr>
            <p:ph type="subTitle" idx="8"/>
          </p:nvPr>
        </p:nvSpPr>
        <p:spPr>
          <a:xfrm flipH="1">
            <a:off x="4598567" y="4935600"/>
            <a:ext cx="29948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52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6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960967" y="2787000"/>
            <a:ext cx="376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ubTitle" idx="1"/>
          </p:nvPr>
        </p:nvSpPr>
        <p:spPr>
          <a:xfrm>
            <a:off x="960967" y="3550600"/>
            <a:ext cx="3766800" cy="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>
            <a:off x="-69659" y="4070996"/>
            <a:ext cx="4100033" cy="3447833"/>
            <a:chOff x="-482395" y="2682096"/>
            <a:chExt cx="3075025" cy="2585875"/>
          </a:xfrm>
        </p:grpSpPr>
        <p:sp>
          <p:nvSpPr>
            <p:cNvPr id="84" name="Google Shape;84;p10"/>
            <p:cNvSpPr/>
            <p:nvPr/>
          </p:nvSpPr>
          <p:spPr>
            <a:xfrm rot="-422528" flipH="1">
              <a:off x="1734642" y="2860127"/>
              <a:ext cx="805058" cy="517851"/>
            </a:xfrm>
            <a:custGeom>
              <a:avLst/>
              <a:gdLst/>
              <a:ahLst/>
              <a:cxnLst/>
              <a:rect l="l" t="t" r="r" b="b"/>
              <a:pathLst>
                <a:path w="10461" h="6729" extrusionOk="0">
                  <a:moveTo>
                    <a:pt x="1" y="0"/>
                  </a:moveTo>
                  <a:lnTo>
                    <a:pt x="7215" y="6728"/>
                  </a:lnTo>
                  <a:lnTo>
                    <a:pt x="10460" y="56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0"/>
            <p:cNvSpPr/>
            <p:nvPr/>
          </p:nvSpPr>
          <p:spPr>
            <a:xfrm rot="-422528" flipH="1">
              <a:off x="1992442" y="2838205"/>
              <a:ext cx="555329" cy="765963"/>
            </a:xfrm>
            <a:custGeom>
              <a:avLst/>
              <a:gdLst/>
              <a:ahLst/>
              <a:cxnLst/>
              <a:rect l="l" t="t" r="r" b="b"/>
              <a:pathLst>
                <a:path w="7216" h="9953" extrusionOk="0">
                  <a:moveTo>
                    <a:pt x="1" y="0"/>
                  </a:moveTo>
                  <a:lnTo>
                    <a:pt x="2782" y="7664"/>
                  </a:lnTo>
                  <a:lnTo>
                    <a:pt x="5686" y="9953"/>
                  </a:lnTo>
                  <a:lnTo>
                    <a:pt x="7215" y="67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0"/>
            <p:cNvSpPr/>
            <p:nvPr/>
          </p:nvSpPr>
          <p:spPr>
            <a:xfrm rot="-422528" flipH="1">
              <a:off x="2168014" y="2827402"/>
              <a:ext cx="370322" cy="623437"/>
            </a:xfrm>
            <a:custGeom>
              <a:avLst/>
              <a:gdLst/>
              <a:ahLst/>
              <a:cxnLst/>
              <a:rect l="l" t="t" r="r" b="b"/>
              <a:pathLst>
                <a:path w="4812" h="8101" extrusionOk="0">
                  <a:moveTo>
                    <a:pt x="1" y="0"/>
                  </a:moveTo>
                  <a:lnTo>
                    <a:pt x="725" y="8100"/>
                  </a:lnTo>
                  <a:lnTo>
                    <a:pt x="4811" y="72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0"/>
            <p:cNvSpPr/>
            <p:nvPr/>
          </p:nvSpPr>
          <p:spPr>
            <a:xfrm rot="-422528" flipH="1">
              <a:off x="2144610" y="3398804"/>
              <a:ext cx="223563" cy="209172"/>
            </a:xfrm>
            <a:custGeom>
              <a:avLst/>
              <a:gdLst/>
              <a:ahLst/>
              <a:cxnLst/>
              <a:rect l="l" t="t" r="r" b="b"/>
              <a:pathLst>
                <a:path w="2905" h="2718" extrusionOk="0">
                  <a:moveTo>
                    <a:pt x="2029" y="0"/>
                  </a:moveTo>
                  <a:lnTo>
                    <a:pt x="0" y="429"/>
                  </a:lnTo>
                  <a:lnTo>
                    <a:pt x="2904" y="2718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10"/>
            <p:cNvSpPr/>
            <p:nvPr/>
          </p:nvSpPr>
          <p:spPr>
            <a:xfrm rot="-3399084">
              <a:off x="-122326" y="3041014"/>
              <a:ext cx="1866248" cy="1868040"/>
            </a:xfrm>
            <a:custGeom>
              <a:avLst/>
              <a:gdLst/>
              <a:ahLst/>
              <a:cxnLst/>
              <a:rect l="l" t="t" r="r" b="b"/>
              <a:pathLst>
                <a:path w="106232" h="106334" extrusionOk="0">
                  <a:moveTo>
                    <a:pt x="0" y="438"/>
                  </a:moveTo>
                  <a:cubicBezTo>
                    <a:pt x="17046" y="-2402"/>
                    <a:pt x="41121" y="12175"/>
                    <a:pt x="43031" y="29350"/>
                  </a:cubicBezTo>
                  <a:cubicBezTo>
                    <a:pt x="44414" y="41788"/>
                    <a:pt x="39072" y="54813"/>
                    <a:pt x="32273" y="65320"/>
                  </a:cubicBezTo>
                  <a:cubicBezTo>
                    <a:pt x="29795" y="69150"/>
                    <a:pt x="22700" y="75504"/>
                    <a:pt x="20171" y="71708"/>
                  </a:cubicBezTo>
                  <a:cubicBezTo>
                    <a:pt x="18587" y="69330"/>
                    <a:pt x="23062" y="64885"/>
                    <a:pt x="25886" y="65320"/>
                  </a:cubicBezTo>
                  <a:cubicBezTo>
                    <a:pt x="33998" y="66569"/>
                    <a:pt x="40779" y="72777"/>
                    <a:pt x="46729" y="78431"/>
                  </a:cubicBezTo>
                  <a:cubicBezTo>
                    <a:pt x="62610" y="93521"/>
                    <a:pt x="84325" y="106334"/>
                    <a:pt x="106232" y="106334"/>
                  </a:cubicBez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89" name="Google Shape;89;p10"/>
          <p:cNvSpPr/>
          <p:nvPr/>
        </p:nvSpPr>
        <p:spPr>
          <a:xfrm>
            <a:off x="11230967" y="1569500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0"/>
          <p:cNvSpPr/>
          <p:nvPr/>
        </p:nvSpPr>
        <p:spPr>
          <a:xfrm>
            <a:off x="550200" y="763833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614959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bg>
      <p:bgPr>
        <a:solidFill>
          <a:schemeClr val="dk1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40"/>
          <p:cNvGrpSpPr/>
          <p:nvPr/>
        </p:nvGrpSpPr>
        <p:grpSpPr>
          <a:xfrm flipH="1">
            <a:off x="-12" y="-20633"/>
            <a:ext cx="12192003" cy="6880512"/>
            <a:chOff x="-9" y="-15475"/>
            <a:chExt cx="9144002" cy="5160384"/>
          </a:xfrm>
        </p:grpSpPr>
        <p:sp>
          <p:nvSpPr>
            <p:cNvPr id="781" name="Google Shape;781;p40"/>
            <p:cNvSpPr/>
            <p:nvPr/>
          </p:nvSpPr>
          <p:spPr>
            <a:xfrm flipH="1">
              <a:off x="4403751" y="2300050"/>
              <a:ext cx="4740242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40"/>
            <p:cNvSpPr/>
            <p:nvPr/>
          </p:nvSpPr>
          <p:spPr>
            <a:xfrm rot="5400000">
              <a:off x="19656" y="-35139"/>
              <a:ext cx="2805530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3" name="Google Shape;783;p40"/>
          <p:cNvGrpSpPr/>
          <p:nvPr/>
        </p:nvGrpSpPr>
        <p:grpSpPr>
          <a:xfrm>
            <a:off x="550200" y="763834"/>
            <a:ext cx="3287667" cy="1833100"/>
            <a:chOff x="412650" y="572875"/>
            <a:chExt cx="2465750" cy="1374825"/>
          </a:xfrm>
        </p:grpSpPr>
        <p:sp>
          <p:nvSpPr>
            <p:cNvPr id="784" name="Google Shape;784;p40"/>
            <p:cNvSpPr/>
            <p:nvPr/>
          </p:nvSpPr>
          <p:spPr>
            <a:xfrm>
              <a:off x="412650" y="57287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2361600" y="1630700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6" name="Google Shape;786;p40"/>
          <p:cNvSpPr txBox="1">
            <a:spLocks noGrp="1"/>
          </p:cNvSpPr>
          <p:nvPr>
            <p:ph type="title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40"/>
          <p:cNvSpPr txBox="1">
            <a:spLocks noGrp="1"/>
          </p:cNvSpPr>
          <p:nvPr>
            <p:ph type="subTitle" idx="1"/>
          </p:nvPr>
        </p:nvSpPr>
        <p:spPr>
          <a:xfrm flipH="1">
            <a:off x="8246232" y="4457067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88" name="Google Shape;788;p40"/>
          <p:cNvSpPr txBox="1">
            <a:spLocks noGrp="1"/>
          </p:cNvSpPr>
          <p:nvPr>
            <p:ph type="subTitle" idx="2"/>
          </p:nvPr>
        </p:nvSpPr>
        <p:spPr>
          <a:xfrm flipH="1">
            <a:off x="8246232" y="2357617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89" name="Google Shape;789;p40"/>
          <p:cNvSpPr txBox="1">
            <a:spLocks noGrp="1"/>
          </p:cNvSpPr>
          <p:nvPr>
            <p:ph type="subTitle" idx="3"/>
          </p:nvPr>
        </p:nvSpPr>
        <p:spPr>
          <a:xfrm flipH="1">
            <a:off x="4608632" y="4457067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90" name="Google Shape;790;p40"/>
          <p:cNvSpPr txBox="1">
            <a:spLocks noGrp="1"/>
          </p:cNvSpPr>
          <p:nvPr>
            <p:ph type="subTitle" idx="4"/>
          </p:nvPr>
        </p:nvSpPr>
        <p:spPr>
          <a:xfrm flipH="1">
            <a:off x="4608632" y="2357617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91" name="Google Shape;791;p40"/>
          <p:cNvSpPr txBox="1">
            <a:spLocks noGrp="1"/>
          </p:cNvSpPr>
          <p:nvPr>
            <p:ph type="subTitle" idx="5"/>
          </p:nvPr>
        </p:nvSpPr>
        <p:spPr>
          <a:xfrm flipH="1">
            <a:off x="4608633" y="2845300"/>
            <a:ext cx="29948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40"/>
          <p:cNvSpPr txBox="1">
            <a:spLocks noGrp="1"/>
          </p:cNvSpPr>
          <p:nvPr>
            <p:ph type="subTitle" idx="6"/>
          </p:nvPr>
        </p:nvSpPr>
        <p:spPr>
          <a:xfrm flipH="1">
            <a:off x="4608633" y="4935600"/>
            <a:ext cx="29948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40"/>
          <p:cNvSpPr txBox="1">
            <a:spLocks noGrp="1"/>
          </p:cNvSpPr>
          <p:nvPr>
            <p:ph type="subTitle" idx="7"/>
          </p:nvPr>
        </p:nvSpPr>
        <p:spPr>
          <a:xfrm flipH="1">
            <a:off x="8246233" y="2845300"/>
            <a:ext cx="29948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40"/>
          <p:cNvSpPr txBox="1">
            <a:spLocks noGrp="1"/>
          </p:cNvSpPr>
          <p:nvPr>
            <p:ph type="subTitle" idx="8"/>
          </p:nvPr>
        </p:nvSpPr>
        <p:spPr>
          <a:xfrm flipH="1">
            <a:off x="8246233" y="4935600"/>
            <a:ext cx="29948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7880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bg>
      <p:bgPr>
        <a:solidFill>
          <a:schemeClr val="dk1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41"/>
          <p:cNvGrpSpPr/>
          <p:nvPr/>
        </p:nvGrpSpPr>
        <p:grpSpPr>
          <a:xfrm>
            <a:off x="-12" y="-20633"/>
            <a:ext cx="12192003" cy="6880512"/>
            <a:chOff x="-9" y="-15475"/>
            <a:chExt cx="9144002" cy="5160384"/>
          </a:xfrm>
        </p:grpSpPr>
        <p:sp>
          <p:nvSpPr>
            <p:cNvPr id="797" name="Google Shape;797;p41"/>
            <p:cNvSpPr/>
            <p:nvPr/>
          </p:nvSpPr>
          <p:spPr>
            <a:xfrm flipH="1">
              <a:off x="4403751" y="2300050"/>
              <a:ext cx="4740242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41"/>
            <p:cNvSpPr/>
            <p:nvPr/>
          </p:nvSpPr>
          <p:spPr>
            <a:xfrm rot="5400000">
              <a:off x="19656" y="-35139"/>
              <a:ext cx="2805530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99" name="Google Shape;799;p41"/>
          <p:cNvSpPr txBox="1">
            <a:spLocks noGrp="1"/>
          </p:cNvSpPr>
          <p:nvPr>
            <p:ph type="subTitle" idx="1"/>
          </p:nvPr>
        </p:nvSpPr>
        <p:spPr>
          <a:xfrm flipH="1">
            <a:off x="4598565" y="5756300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grpSp>
        <p:nvGrpSpPr>
          <p:cNvPr id="800" name="Google Shape;800;p41"/>
          <p:cNvGrpSpPr/>
          <p:nvPr/>
        </p:nvGrpSpPr>
        <p:grpSpPr>
          <a:xfrm>
            <a:off x="550201" y="763834"/>
            <a:ext cx="11369833" cy="1228333"/>
            <a:chOff x="412650" y="572875"/>
            <a:chExt cx="8527375" cy="921250"/>
          </a:xfrm>
        </p:grpSpPr>
        <p:sp>
          <p:nvSpPr>
            <p:cNvPr id="801" name="Google Shape;801;p41"/>
            <p:cNvSpPr/>
            <p:nvPr/>
          </p:nvSpPr>
          <p:spPr>
            <a:xfrm>
              <a:off x="412650" y="57287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8423225" y="11771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3" name="Google Shape;803;p41"/>
          <p:cNvSpPr txBox="1">
            <a:spLocks noGrp="1"/>
          </p:cNvSpPr>
          <p:nvPr>
            <p:ph type="subTitle" idx="2"/>
          </p:nvPr>
        </p:nvSpPr>
        <p:spPr>
          <a:xfrm flipH="1">
            <a:off x="4598565" y="3200084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04" name="Google Shape;804;p41"/>
          <p:cNvSpPr txBox="1">
            <a:spLocks noGrp="1"/>
          </p:cNvSpPr>
          <p:nvPr>
            <p:ph type="subTitle" idx="3"/>
          </p:nvPr>
        </p:nvSpPr>
        <p:spPr>
          <a:xfrm flipH="1">
            <a:off x="8236165" y="5756300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05" name="Google Shape;805;p41"/>
          <p:cNvSpPr txBox="1">
            <a:spLocks noGrp="1"/>
          </p:cNvSpPr>
          <p:nvPr>
            <p:ph type="subTitle" idx="4"/>
          </p:nvPr>
        </p:nvSpPr>
        <p:spPr>
          <a:xfrm flipH="1">
            <a:off x="8236165" y="3200084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06" name="Google Shape;806;p41"/>
          <p:cNvSpPr txBox="1">
            <a:spLocks noGrp="1"/>
          </p:cNvSpPr>
          <p:nvPr>
            <p:ph type="subTitle" idx="5"/>
          </p:nvPr>
        </p:nvSpPr>
        <p:spPr>
          <a:xfrm flipH="1">
            <a:off x="960965" y="5756300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07" name="Google Shape;807;p41"/>
          <p:cNvSpPr txBox="1">
            <a:spLocks noGrp="1"/>
          </p:cNvSpPr>
          <p:nvPr>
            <p:ph type="subTitle" idx="6"/>
          </p:nvPr>
        </p:nvSpPr>
        <p:spPr>
          <a:xfrm flipH="1">
            <a:off x="960965" y="3200084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08" name="Google Shape;808;p41"/>
          <p:cNvSpPr txBox="1">
            <a:spLocks noGrp="1"/>
          </p:cNvSpPr>
          <p:nvPr>
            <p:ph type="title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69491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42"/>
          <p:cNvGrpSpPr/>
          <p:nvPr/>
        </p:nvGrpSpPr>
        <p:grpSpPr>
          <a:xfrm flipH="1">
            <a:off x="-12" y="-20633"/>
            <a:ext cx="12192003" cy="6880512"/>
            <a:chOff x="-9" y="-15475"/>
            <a:chExt cx="9144002" cy="5160384"/>
          </a:xfrm>
        </p:grpSpPr>
        <p:sp>
          <p:nvSpPr>
            <p:cNvPr id="811" name="Google Shape;811;p42"/>
            <p:cNvSpPr/>
            <p:nvPr/>
          </p:nvSpPr>
          <p:spPr>
            <a:xfrm flipH="1">
              <a:off x="4403751" y="2300050"/>
              <a:ext cx="4740242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42"/>
            <p:cNvSpPr/>
            <p:nvPr/>
          </p:nvSpPr>
          <p:spPr>
            <a:xfrm rot="5400000">
              <a:off x="19656" y="-35139"/>
              <a:ext cx="2805530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13" name="Google Shape;813;p42"/>
          <p:cNvSpPr txBox="1">
            <a:spLocks noGrp="1"/>
          </p:cNvSpPr>
          <p:nvPr>
            <p:ph type="subTitle" idx="1"/>
          </p:nvPr>
        </p:nvSpPr>
        <p:spPr>
          <a:xfrm flipH="1">
            <a:off x="4598565" y="4863467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grpSp>
        <p:nvGrpSpPr>
          <p:cNvPr id="814" name="Google Shape;814;p42"/>
          <p:cNvGrpSpPr/>
          <p:nvPr/>
        </p:nvGrpSpPr>
        <p:grpSpPr>
          <a:xfrm>
            <a:off x="550201" y="763834"/>
            <a:ext cx="11369833" cy="1228333"/>
            <a:chOff x="412650" y="572875"/>
            <a:chExt cx="8527375" cy="921250"/>
          </a:xfrm>
        </p:grpSpPr>
        <p:sp>
          <p:nvSpPr>
            <p:cNvPr id="815" name="Google Shape;815;p42"/>
            <p:cNvSpPr/>
            <p:nvPr/>
          </p:nvSpPr>
          <p:spPr>
            <a:xfrm>
              <a:off x="412650" y="57287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8423225" y="11771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17" name="Google Shape;817;p42"/>
          <p:cNvSpPr txBox="1">
            <a:spLocks noGrp="1"/>
          </p:cNvSpPr>
          <p:nvPr>
            <p:ph type="subTitle" idx="2"/>
          </p:nvPr>
        </p:nvSpPr>
        <p:spPr>
          <a:xfrm flipH="1">
            <a:off x="4598565" y="2357617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18" name="Google Shape;818;p42"/>
          <p:cNvSpPr txBox="1">
            <a:spLocks noGrp="1"/>
          </p:cNvSpPr>
          <p:nvPr>
            <p:ph type="subTitle" idx="3"/>
          </p:nvPr>
        </p:nvSpPr>
        <p:spPr>
          <a:xfrm flipH="1">
            <a:off x="8236165" y="4863467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19" name="Google Shape;819;p42"/>
          <p:cNvSpPr txBox="1">
            <a:spLocks noGrp="1"/>
          </p:cNvSpPr>
          <p:nvPr>
            <p:ph type="subTitle" idx="4"/>
          </p:nvPr>
        </p:nvSpPr>
        <p:spPr>
          <a:xfrm flipH="1">
            <a:off x="8236165" y="2357617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20" name="Google Shape;820;p42"/>
          <p:cNvSpPr txBox="1">
            <a:spLocks noGrp="1"/>
          </p:cNvSpPr>
          <p:nvPr>
            <p:ph type="subTitle" idx="5"/>
          </p:nvPr>
        </p:nvSpPr>
        <p:spPr>
          <a:xfrm flipH="1">
            <a:off x="960965" y="4863467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21" name="Google Shape;821;p42"/>
          <p:cNvSpPr txBox="1">
            <a:spLocks noGrp="1"/>
          </p:cNvSpPr>
          <p:nvPr>
            <p:ph type="subTitle" idx="6"/>
          </p:nvPr>
        </p:nvSpPr>
        <p:spPr>
          <a:xfrm flipH="1">
            <a:off x="960965" y="2357617"/>
            <a:ext cx="29948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22" name="Google Shape;822;p42"/>
          <p:cNvSpPr txBox="1">
            <a:spLocks noGrp="1"/>
          </p:cNvSpPr>
          <p:nvPr>
            <p:ph type="subTitle" idx="7"/>
          </p:nvPr>
        </p:nvSpPr>
        <p:spPr>
          <a:xfrm flipH="1">
            <a:off x="960967" y="2845300"/>
            <a:ext cx="29948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42"/>
          <p:cNvSpPr txBox="1">
            <a:spLocks noGrp="1"/>
          </p:cNvSpPr>
          <p:nvPr>
            <p:ph type="subTitle" idx="8"/>
          </p:nvPr>
        </p:nvSpPr>
        <p:spPr>
          <a:xfrm flipH="1">
            <a:off x="960967" y="5342000"/>
            <a:ext cx="29948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42"/>
          <p:cNvSpPr txBox="1">
            <a:spLocks noGrp="1"/>
          </p:cNvSpPr>
          <p:nvPr>
            <p:ph type="subTitle" idx="9"/>
          </p:nvPr>
        </p:nvSpPr>
        <p:spPr>
          <a:xfrm flipH="1">
            <a:off x="4598567" y="2845300"/>
            <a:ext cx="29948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42"/>
          <p:cNvSpPr txBox="1">
            <a:spLocks noGrp="1"/>
          </p:cNvSpPr>
          <p:nvPr>
            <p:ph type="subTitle" idx="13"/>
          </p:nvPr>
        </p:nvSpPr>
        <p:spPr>
          <a:xfrm flipH="1">
            <a:off x="4598567" y="5342000"/>
            <a:ext cx="29948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42"/>
          <p:cNvSpPr txBox="1">
            <a:spLocks noGrp="1"/>
          </p:cNvSpPr>
          <p:nvPr>
            <p:ph type="subTitle" idx="14"/>
          </p:nvPr>
        </p:nvSpPr>
        <p:spPr>
          <a:xfrm flipH="1">
            <a:off x="8236167" y="2845300"/>
            <a:ext cx="29948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42"/>
          <p:cNvSpPr txBox="1">
            <a:spLocks noGrp="1"/>
          </p:cNvSpPr>
          <p:nvPr>
            <p:ph type="subTitle" idx="15"/>
          </p:nvPr>
        </p:nvSpPr>
        <p:spPr>
          <a:xfrm flipH="1">
            <a:off x="8236167" y="5342000"/>
            <a:ext cx="29948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42"/>
          <p:cNvSpPr txBox="1">
            <a:spLocks noGrp="1"/>
          </p:cNvSpPr>
          <p:nvPr>
            <p:ph type="title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41563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3">
  <p:cSld name="Title and six columns 3">
    <p:bg>
      <p:bgPr>
        <a:solidFill>
          <a:schemeClr val="dk1"/>
        </a:solidFill>
        <a:effectLst/>
      </p:bgPr>
    </p:bg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43"/>
          <p:cNvGrpSpPr/>
          <p:nvPr/>
        </p:nvGrpSpPr>
        <p:grpSpPr>
          <a:xfrm flipH="1">
            <a:off x="-12" y="-20633"/>
            <a:ext cx="12192003" cy="6880512"/>
            <a:chOff x="-9" y="-15475"/>
            <a:chExt cx="9144002" cy="5160384"/>
          </a:xfrm>
        </p:grpSpPr>
        <p:sp>
          <p:nvSpPr>
            <p:cNvPr id="831" name="Google Shape;831;p43"/>
            <p:cNvSpPr/>
            <p:nvPr/>
          </p:nvSpPr>
          <p:spPr>
            <a:xfrm flipH="1">
              <a:off x="4403751" y="2300050"/>
              <a:ext cx="4740242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43"/>
            <p:cNvSpPr/>
            <p:nvPr/>
          </p:nvSpPr>
          <p:spPr>
            <a:xfrm rot="5400000">
              <a:off x="19656" y="-35139"/>
              <a:ext cx="2805530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33" name="Google Shape;833;p43"/>
          <p:cNvSpPr txBox="1">
            <a:spLocks noGrp="1"/>
          </p:cNvSpPr>
          <p:nvPr>
            <p:ph type="subTitle" idx="1"/>
          </p:nvPr>
        </p:nvSpPr>
        <p:spPr>
          <a:xfrm flipH="1">
            <a:off x="2003997" y="3417837"/>
            <a:ext cx="38924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grpSp>
        <p:nvGrpSpPr>
          <p:cNvPr id="834" name="Google Shape;834;p43"/>
          <p:cNvGrpSpPr/>
          <p:nvPr/>
        </p:nvGrpSpPr>
        <p:grpSpPr>
          <a:xfrm>
            <a:off x="550201" y="763834"/>
            <a:ext cx="11369833" cy="1228333"/>
            <a:chOff x="412650" y="572875"/>
            <a:chExt cx="8527375" cy="921250"/>
          </a:xfrm>
        </p:grpSpPr>
        <p:sp>
          <p:nvSpPr>
            <p:cNvPr id="835" name="Google Shape;835;p43"/>
            <p:cNvSpPr/>
            <p:nvPr/>
          </p:nvSpPr>
          <p:spPr>
            <a:xfrm>
              <a:off x="412650" y="57287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8423225" y="11771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37" name="Google Shape;837;p43"/>
          <p:cNvSpPr txBox="1">
            <a:spLocks noGrp="1"/>
          </p:cNvSpPr>
          <p:nvPr>
            <p:ph type="subTitle" idx="2"/>
          </p:nvPr>
        </p:nvSpPr>
        <p:spPr>
          <a:xfrm flipH="1">
            <a:off x="7338564" y="3413265"/>
            <a:ext cx="38924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38" name="Google Shape;838;p43"/>
          <p:cNvSpPr txBox="1">
            <a:spLocks noGrp="1"/>
          </p:cNvSpPr>
          <p:nvPr>
            <p:ph type="subTitle" idx="3"/>
          </p:nvPr>
        </p:nvSpPr>
        <p:spPr>
          <a:xfrm flipH="1">
            <a:off x="7338564" y="4863469"/>
            <a:ext cx="38924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39" name="Google Shape;839;p43"/>
          <p:cNvSpPr txBox="1">
            <a:spLocks noGrp="1"/>
          </p:cNvSpPr>
          <p:nvPr>
            <p:ph type="subTitle" idx="4"/>
          </p:nvPr>
        </p:nvSpPr>
        <p:spPr>
          <a:xfrm flipH="1">
            <a:off x="7338564" y="1963067"/>
            <a:ext cx="38924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40" name="Google Shape;840;p43"/>
          <p:cNvSpPr txBox="1">
            <a:spLocks noGrp="1"/>
          </p:cNvSpPr>
          <p:nvPr>
            <p:ph type="subTitle" idx="5"/>
          </p:nvPr>
        </p:nvSpPr>
        <p:spPr>
          <a:xfrm flipH="1">
            <a:off x="2003997" y="4863469"/>
            <a:ext cx="38924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41" name="Google Shape;841;p43"/>
          <p:cNvSpPr txBox="1">
            <a:spLocks noGrp="1"/>
          </p:cNvSpPr>
          <p:nvPr>
            <p:ph type="subTitle" idx="6"/>
          </p:nvPr>
        </p:nvSpPr>
        <p:spPr>
          <a:xfrm flipH="1">
            <a:off x="2003997" y="1963067"/>
            <a:ext cx="38924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42" name="Google Shape;842;p43"/>
          <p:cNvSpPr txBox="1">
            <a:spLocks noGrp="1"/>
          </p:cNvSpPr>
          <p:nvPr>
            <p:ph type="subTitle" idx="7"/>
          </p:nvPr>
        </p:nvSpPr>
        <p:spPr>
          <a:xfrm flipH="1">
            <a:off x="2004000" y="2450748"/>
            <a:ext cx="38924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43"/>
          <p:cNvSpPr txBox="1">
            <a:spLocks noGrp="1"/>
          </p:cNvSpPr>
          <p:nvPr>
            <p:ph type="subTitle" idx="8"/>
          </p:nvPr>
        </p:nvSpPr>
        <p:spPr>
          <a:xfrm flipH="1">
            <a:off x="2004000" y="5342000"/>
            <a:ext cx="38924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43"/>
          <p:cNvSpPr txBox="1">
            <a:spLocks noGrp="1"/>
          </p:cNvSpPr>
          <p:nvPr>
            <p:ph type="subTitle" idx="9"/>
          </p:nvPr>
        </p:nvSpPr>
        <p:spPr>
          <a:xfrm flipH="1">
            <a:off x="7338567" y="3900947"/>
            <a:ext cx="38924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43"/>
          <p:cNvSpPr txBox="1">
            <a:spLocks noGrp="1"/>
          </p:cNvSpPr>
          <p:nvPr>
            <p:ph type="subTitle" idx="13"/>
          </p:nvPr>
        </p:nvSpPr>
        <p:spPr>
          <a:xfrm flipH="1">
            <a:off x="2004000" y="3896368"/>
            <a:ext cx="38924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43"/>
          <p:cNvSpPr txBox="1">
            <a:spLocks noGrp="1"/>
          </p:cNvSpPr>
          <p:nvPr>
            <p:ph type="subTitle" idx="14"/>
          </p:nvPr>
        </p:nvSpPr>
        <p:spPr>
          <a:xfrm flipH="1">
            <a:off x="7338567" y="2450748"/>
            <a:ext cx="38924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43"/>
          <p:cNvSpPr txBox="1">
            <a:spLocks noGrp="1"/>
          </p:cNvSpPr>
          <p:nvPr>
            <p:ph type="subTitle" idx="15"/>
          </p:nvPr>
        </p:nvSpPr>
        <p:spPr>
          <a:xfrm flipH="1">
            <a:off x="7338567" y="5342000"/>
            <a:ext cx="38924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43"/>
          <p:cNvSpPr txBox="1">
            <a:spLocks noGrp="1"/>
          </p:cNvSpPr>
          <p:nvPr>
            <p:ph type="title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8460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">
  <p:cSld name="Title and eight columns">
    <p:bg>
      <p:bgPr>
        <a:solidFill>
          <a:schemeClr val="dk1"/>
        </a:solidFill>
        <a:effectLst/>
      </p:bgPr>
    </p:bg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44"/>
          <p:cNvGrpSpPr/>
          <p:nvPr/>
        </p:nvGrpSpPr>
        <p:grpSpPr>
          <a:xfrm flipH="1">
            <a:off x="-12" y="-20633"/>
            <a:ext cx="12192003" cy="6880512"/>
            <a:chOff x="-9" y="-15475"/>
            <a:chExt cx="9144002" cy="5160384"/>
          </a:xfrm>
        </p:grpSpPr>
        <p:sp>
          <p:nvSpPr>
            <p:cNvPr id="851" name="Google Shape;851;p44"/>
            <p:cNvSpPr/>
            <p:nvPr/>
          </p:nvSpPr>
          <p:spPr>
            <a:xfrm flipH="1">
              <a:off x="4403751" y="2300050"/>
              <a:ext cx="4740242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44"/>
            <p:cNvSpPr/>
            <p:nvPr/>
          </p:nvSpPr>
          <p:spPr>
            <a:xfrm rot="5400000">
              <a:off x="19656" y="-35139"/>
              <a:ext cx="2805530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3" name="Google Shape;853;p44"/>
          <p:cNvSpPr txBox="1">
            <a:spLocks noGrp="1"/>
          </p:cNvSpPr>
          <p:nvPr>
            <p:ph type="subTitle" idx="1"/>
          </p:nvPr>
        </p:nvSpPr>
        <p:spPr>
          <a:xfrm flipH="1">
            <a:off x="3528067" y="5756303"/>
            <a:ext cx="25680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grpSp>
        <p:nvGrpSpPr>
          <p:cNvPr id="854" name="Google Shape;854;p44"/>
          <p:cNvGrpSpPr/>
          <p:nvPr/>
        </p:nvGrpSpPr>
        <p:grpSpPr>
          <a:xfrm>
            <a:off x="550201" y="763834"/>
            <a:ext cx="11369833" cy="1228333"/>
            <a:chOff x="412650" y="572875"/>
            <a:chExt cx="8527375" cy="921250"/>
          </a:xfrm>
        </p:grpSpPr>
        <p:sp>
          <p:nvSpPr>
            <p:cNvPr id="855" name="Google Shape;855;p44"/>
            <p:cNvSpPr/>
            <p:nvPr/>
          </p:nvSpPr>
          <p:spPr>
            <a:xfrm>
              <a:off x="412650" y="57287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8423225" y="11771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7" name="Google Shape;857;p44"/>
          <p:cNvSpPr txBox="1">
            <a:spLocks noGrp="1"/>
          </p:cNvSpPr>
          <p:nvPr>
            <p:ph type="subTitle" idx="2"/>
          </p:nvPr>
        </p:nvSpPr>
        <p:spPr>
          <a:xfrm flipH="1">
            <a:off x="3528067" y="3200100"/>
            <a:ext cx="25680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58" name="Google Shape;858;p44"/>
          <p:cNvSpPr txBox="1">
            <a:spLocks noGrp="1"/>
          </p:cNvSpPr>
          <p:nvPr>
            <p:ph type="subTitle" idx="3"/>
          </p:nvPr>
        </p:nvSpPr>
        <p:spPr>
          <a:xfrm flipH="1">
            <a:off x="8662967" y="5756303"/>
            <a:ext cx="25680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59" name="Google Shape;859;p44"/>
          <p:cNvSpPr txBox="1">
            <a:spLocks noGrp="1"/>
          </p:cNvSpPr>
          <p:nvPr>
            <p:ph type="subTitle" idx="4"/>
          </p:nvPr>
        </p:nvSpPr>
        <p:spPr>
          <a:xfrm flipH="1">
            <a:off x="8662967" y="3200100"/>
            <a:ext cx="25680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60" name="Google Shape;860;p44"/>
          <p:cNvSpPr txBox="1">
            <a:spLocks noGrp="1"/>
          </p:cNvSpPr>
          <p:nvPr>
            <p:ph type="subTitle" idx="5"/>
          </p:nvPr>
        </p:nvSpPr>
        <p:spPr>
          <a:xfrm flipH="1">
            <a:off x="961133" y="5756300"/>
            <a:ext cx="25680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61" name="Google Shape;861;p44"/>
          <p:cNvSpPr txBox="1">
            <a:spLocks noGrp="1"/>
          </p:cNvSpPr>
          <p:nvPr>
            <p:ph type="subTitle" idx="6"/>
          </p:nvPr>
        </p:nvSpPr>
        <p:spPr>
          <a:xfrm flipH="1">
            <a:off x="961133" y="3200100"/>
            <a:ext cx="25680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62" name="Google Shape;862;p44"/>
          <p:cNvSpPr txBox="1">
            <a:spLocks noGrp="1"/>
          </p:cNvSpPr>
          <p:nvPr>
            <p:ph type="title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44"/>
          <p:cNvSpPr txBox="1">
            <a:spLocks noGrp="1"/>
          </p:cNvSpPr>
          <p:nvPr>
            <p:ph type="subTitle" idx="7"/>
          </p:nvPr>
        </p:nvSpPr>
        <p:spPr>
          <a:xfrm flipH="1">
            <a:off x="6096000" y="5756303"/>
            <a:ext cx="25680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864" name="Google Shape;864;p44"/>
          <p:cNvSpPr txBox="1">
            <a:spLocks noGrp="1"/>
          </p:cNvSpPr>
          <p:nvPr>
            <p:ph type="subTitle" idx="8"/>
          </p:nvPr>
        </p:nvSpPr>
        <p:spPr>
          <a:xfrm flipH="1">
            <a:off x="6096000" y="3200100"/>
            <a:ext cx="2568000" cy="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au Philomene One"/>
              <a:buNone/>
              <a:defRPr sz="2667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11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bg>
      <p:bgPr>
        <a:solidFill>
          <a:schemeClr val="dk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45"/>
          <p:cNvGrpSpPr/>
          <p:nvPr/>
        </p:nvGrpSpPr>
        <p:grpSpPr>
          <a:xfrm>
            <a:off x="-12" y="-20633"/>
            <a:ext cx="12192003" cy="6880512"/>
            <a:chOff x="-9" y="-15475"/>
            <a:chExt cx="9144002" cy="5160384"/>
          </a:xfrm>
        </p:grpSpPr>
        <p:sp>
          <p:nvSpPr>
            <p:cNvPr id="867" name="Google Shape;867;p45"/>
            <p:cNvSpPr/>
            <p:nvPr/>
          </p:nvSpPr>
          <p:spPr>
            <a:xfrm flipH="1">
              <a:off x="4403751" y="2300050"/>
              <a:ext cx="4740242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45"/>
            <p:cNvSpPr/>
            <p:nvPr/>
          </p:nvSpPr>
          <p:spPr>
            <a:xfrm rot="5400000">
              <a:off x="19656" y="-35139"/>
              <a:ext cx="2805530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9" name="Google Shape;869;p45"/>
          <p:cNvSpPr txBox="1">
            <a:spLocks noGrp="1"/>
          </p:cNvSpPr>
          <p:nvPr>
            <p:ph type="ctrTitle"/>
          </p:nvPr>
        </p:nvSpPr>
        <p:spPr>
          <a:xfrm>
            <a:off x="1760585" y="4034199"/>
            <a:ext cx="6749200" cy="53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0" name="Google Shape;870;p45"/>
          <p:cNvSpPr txBox="1">
            <a:spLocks noGrp="1"/>
          </p:cNvSpPr>
          <p:nvPr>
            <p:ph type="subTitle" idx="1"/>
          </p:nvPr>
        </p:nvSpPr>
        <p:spPr>
          <a:xfrm>
            <a:off x="1760600" y="2285399"/>
            <a:ext cx="8670800" cy="161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grpSp>
        <p:nvGrpSpPr>
          <p:cNvPr id="871" name="Google Shape;871;p45"/>
          <p:cNvGrpSpPr/>
          <p:nvPr/>
        </p:nvGrpSpPr>
        <p:grpSpPr>
          <a:xfrm>
            <a:off x="550201" y="763834"/>
            <a:ext cx="11369833" cy="1228333"/>
            <a:chOff x="412650" y="572875"/>
            <a:chExt cx="8527375" cy="921250"/>
          </a:xfrm>
        </p:grpSpPr>
        <p:sp>
          <p:nvSpPr>
            <p:cNvPr id="872" name="Google Shape;872;p45"/>
            <p:cNvSpPr/>
            <p:nvPr/>
          </p:nvSpPr>
          <p:spPr>
            <a:xfrm>
              <a:off x="412650" y="57287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45"/>
            <p:cNvSpPr/>
            <p:nvPr/>
          </p:nvSpPr>
          <p:spPr>
            <a:xfrm>
              <a:off x="8423225" y="11771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4" name="Google Shape;874;p45"/>
          <p:cNvSpPr/>
          <p:nvPr/>
        </p:nvSpPr>
        <p:spPr>
          <a:xfrm rot="10800000" flipH="1">
            <a:off x="1184267" y="5085682"/>
            <a:ext cx="11388813" cy="1774185"/>
          </a:xfrm>
          <a:custGeom>
            <a:avLst/>
            <a:gdLst/>
            <a:ahLst/>
            <a:cxnLst/>
            <a:rect l="l" t="t" r="r" b="b"/>
            <a:pathLst>
              <a:path w="81279" h="12539" extrusionOk="0">
                <a:moveTo>
                  <a:pt x="1" y="0"/>
                </a:moveTo>
                <a:cubicBezTo>
                  <a:pt x="1590" y="2759"/>
                  <a:pt x="4422" y="4907"/>
                  <a:pt x="7696" y="5713"/>
                </a:cubicBezTo>
                <a:cubicBezTo>
                  <a:pt x="8992" y="6033"/>
                  <a:pt x="10311" y="6152"/>
                  <a:pt x="11643" y="6152"/>
                </a:cubicBezTo>
                <a:cubicBezTo>
                  <a:pt x="14274" y="6152"/>
                  <a:pt x="16951" y="5688"/>
                  <a:pt x="19583" y="5398"/>
                </a:cubicBezTo>
                <a:cubicBezTo>
                  <a:pt x="21130" y="5228"/>
                  <a:pt x="22713" y="5129"/>
                  <a:pt x="24295" y="5129"/>
                </a:cubicBezTo>
                <a:cubicBezTo>
                  <a:pt x="29290" y="5129"/>
                  <a:pt x="34274" y="6118"/>
                  <a:pt x="38099" y="8980"/>
                </a:cubicBezTo>
                <a:cubicBezTo>
                  <a:pt x="39319" y="9892"/>
                  <a:pt x="40542" y="11037"/>
                  <a:pt x="42110" y="11091"/>
                </a:cubicBezTo>
                <a:cubicBezTo>
                  <a:pt x="42148" y="11093"/>
                  <a:pt x="42186" y="11093"/>
                  <a:pt x="42223" y="11093"/>
                </a:cubicBezTo>
                <a:cubicBezTo>
                  <a:pt x="42979" y="11093"/>
                  <a:pt x="43714" y="10841"/>
                  <a:pt x="44422" y="10590"/>
                </a:cubicBezTo>
                <a:cubicBezTo>
                  <a:pt x="47739" y="9424"/>
                  <a:pt x="51053" y="8255"/>
                  <a:pt x="54367" y="7089"/>
                </a:cubicBezTo>
                <a:cubicBezTo>
                  <a:pt x="55665" y="6632"/>
                  <a:pt x="56996" y="6168"/>
                  <a:pt x="58385" y="6140"/>
                </a:cubicBezTo>
                <a:cubicBezTo>
                  <a:pt x="58425" y="6139"/>
                  <a:pt x="58464" y="6139"/>
                  <a:pt x="58504" y="6139"/>
                </a:cubicBezTo>
                <a:cubicBezTo>
                  <a:pt x="61351" y="6139"/>
                  <a:pt x="63808" y="7925"/>
                  <a:pt x="66058" y="9556"/>
                </a:cubicBezTo>
                <a:cubicBezTo>
                  <a:pt x="68104" y="11040"/>
                  <a:pt x="70476" y="12538"/>
                  <a:pt x="73013" y="12538"/>
                </a:cubicBezTo>
                <a:cubicBezTo>
                  <a:pt x="73303" y="12538"/>
                  <a:pt x="73595" y="12518"/>
                  <a:pt x="73889" y="12477"/>
                </a:cubicBezTo>
                <a:cubicBezTo>
                  <a:pt x="76979" y="12047"/>
                  <a:pt x="78954" y="9441"/>
                  <a:pt x="81279" y="7408"/>
                </a:cubicBezTo>
                <a:lnTo>
                  <a:pt x="812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998691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bg>
      <p:bgPr>
        <a:solidFill>
          <a:schemeClr val="dk1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 txBox="1">
            <a:spLocks noGrp="1"/>
          </p:cNvSpPr>
          <p:nvPr>
            <p:ph type="ctrTitle"/>
          </p:nvPr>
        </p:nvSpPr>
        <p:spPr>
          <a:xfrm>
            <a:off x="1760604" y="3153200"/>
            <a:ext cx="8670800" cy="53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7" name="Google Shape;877;p46"/>
          <p:cNvSpPr txBox="1">
            <a:spLocks noGrp="1"/>
          </p:cNvSpPr>
          <p:nvPr>
            <p:ph type="subTitle" idx="1"/>
          </p:nvPr>
        </p:nvSpPr>
        <p:spPr>
          <a:xfrm>
            <a:off x="1760600" y="1404399"/>
            <a:ext cx="8670800" cy="161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878" name="Google Shape;878;p46"/>
          <p:cNvSpPr/>
          <p:nvPr/>
        </p:nvSpPr>
        <p:spPr>
          <a:xfrm flipH="1">
            <a:off x="9048033" y="296667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9" name="Google Shape;879;p46"/>
          <p:cNvSpPr/>
          <p:nvPr/>
        </p:nvSpPr>
        <p:spPr>
          <a:xfrm flipH="1">
            <a:off x="2651900" y="3022000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14478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3">
  <p:cSld name="Quote 3">
    <p:bg>
      <p:bgPr>
        <a:solidFill>
          <a:schemeClr val="dk1"/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47"/>
          <p:cNvGrpSpPr/>
          <p:nvPr/>
        </p:nvGrpSpPr>
        <p:grpSpPr>
          <a:xfrm>
            <a:off x="-12" y="-20633"/>
            <a:ext cx="12192003" cy="6880512"/>
            <a:chOff x="-9" y="-15475"/>
            <a:chExt cx="9144002" cy="5160384"/>
          </a:xfrm>
        </p:grpSpPr>
        <p:sp>
          <p:nvSpPr>
            <p:cNvPr id="882" name="Google Shape;882;p47"/>
            <p:cNvSpPr/>
            <p:nvPr/>
          </p:nvSpPr>
          <p:spPr>
            <a:xfrm flipH="1">
              <a:off x="4403751" y="2300050"/>
              <a:ext cx="4740242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47"/>
            <p:cNvSpPr/>
            <p:nvPr/>
          </p:nvSpPr>
          <p:spPr>
            <a:xfrm rot="5400000">
              <a:off x="19656" y="-35139"/>
              <a:ext cx="2805530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4" name="Google Shape;884;p47"/>
          <p:cNvSpPr txBox="1">
            <a:spLocks noGrp="1"/>
          </p:cNvSpPr>
          <p:nvPr>
            <p:ph type="ctrTitle"/>
          </p:nvPr>
        </p:nvSpPr>
        <p:spPr>
          <a:xfrm>
            <a:off x="6293700" y="4476633"/>
            <a:ext cx="4947200" cy="53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3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5" name="Google Shape;885;p47"/>
          <p:cNvSpPr txBox="1">
            <a:spLocks noGrp="1"/>
          </p:cNvSpPr>
          <p:nvPr>
            <p:ph type="subTitle" idx="1"/>
          </p:nvPr>
        </p:nvSpPr>
        <p:spPr>
          <a:xfrm>
            <a:off x="6293711" y="1824200"/>
            <a:ext cx="4947200" cy="25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grpSp>
        <p:nvGrpSpPr>
          <p:cNvPr id="886" name="Google Shape;886;p47"/>
          <p:cNvGrpSpPr/>
          <p:nvPr/>
        </p:nvGrpSpPr>
        <p:grpSpPr>
          <a:xfrm>
            <a:off x="-306567" y="-268034"/>
            <a:ext cx="9636800" cy="6230467"/>
            <a:chOff x="-229925" y="-201025"/>
            <a:chExt cx="7227600" cy="4672850"/>
          </a:xfrm>
        </p:grpSpPr>
        <p:grpSp>
          <p:nvGrpSpPr>
            <p:cNvPr id="887" name="Google Shape;887;p47"/>
            <p:cNvGrpSpPr/>
            <p:nvPr/>
          </p:nvGrpSpPr>
          <p:grpSpPr>
            <a:xfrm>
              <a:off x="-229925" y="-201025"/>
              <a:ext cx="1886300" cy="4512200"/>
              <a:chOff x="1126925" y="-113950"/>
              <a:chExt cx="1886300" cy="4512200"/>
            </a:xfrm>
          </p:grpSpPr>
          <p:sp>
            <p:nvSpPr>
              <p:cNvPr id="888" name="Google Shape;888;p47"/>
              <p:cNvSpPr/>
              <p:nvPr/>
            </p:nvSpPr>
            <p:spPr>
              <a:xfrm>
                <a:off x="1126925" y="3910250"/>
                <a:ext cx="1799600" cy="488000"/>
              </a:xfrm>
              <a:custGeom>
                <a:avLst/>
                <a:gdLst/>
                <a:ahLst/>
                <a:cxnLst/>
                <a:rect l="l" t="t" r="r" b="b"/>
                <a:pathLst>
                  <a:path w="71984" h="19520" extrusionOk="0">
                    <a:moveTo>
                      <a:pt x="17190" y="1"/>
                    </a:moveTo>
                    <a:cubicBezTo>
                      <a:pt x="12418" y="1"/>
                      <a:pt x="10539" y="4482"/>
                      <a:pt x="9962" y="8531"/>
                    </a:cubicBezTo>
                    <a:cubicBezTo>
                      <a:pt x="9300" y="8362"/>
                      <a:pt x="8672" y="8283"/>
                      <a:pt x="8078" y="8283"/>
                    </a:cubicBezTo>
                    <a:cubicBezTo>
                      <a:pt x="2577" y="8283"/>
                      <a:pt x="0" y="15025"/>
                      <a:pt x="129" y="18940"/>
                    </a:cubicBezTo>
                    <a:lnTo>
                      <a:pt x="71984" y="19520"/>
                    </a:lnTo>
                    <a:cubicBezTo>
                      <a:pt x="70667" y="18406"/>
                      <a:pt x="68571" y="17576"/>
                      <a:pt x="66588" y="17576"/>
                    </a:cubicBezTo>
                    <a:cubicBezTo>
                      <a:pt x="65740" y="17576"/>
                      <a:pt x="64912" y="17728"/>
                      <a:pt x="64176" y="18074"/>
                    </a:cubicBezTo>
                    <a:cubicBezTo>
                      <a:pt x="62194" y="14804"/>
                      <a:pt x="58855" y="12146"/>
                      <a:pt x="55320" y="12146"/>
                    </a:cubicBezTo>
                    <a:cubicBezTo>
                      <a:pt x="53697" y="12146"/>
                      <a:pt x="52034" y="12706"/>
                      <a:pt x="50441" y="14025"/>
                    </a:cubicBezTo>
                    <a:cubicBezTo>
                      <a:pt x="49814" y="12875"/>
                      <a:pt x="48731" y="11723"/>
                      <a:pt x="47468" y="11723"/>
                    </a:cubicBezTo>
                    <a:cubicBezTo>
                      <a:pt x="46987" y="11723"/>
                      <a:pt x="46479" y="11891"/>
                      <a:pt x="45960" y="12290"/>
                    </a:cubicBezTo>
                    <a:cubicBezTo>
                      <a:pt x="43935" y="7953"/>
                      <a:pt x="42056" y="6218"/>
                      <a:pt x="37574" y="4773"/>
                    </a:cubicBezTo>
                    <a:cubicBezTo>
                      <a:pt x="35983" y="4263"/>
                      <a:pt x="34419" y="3922"/>
                      <a:pt x="32920" y="3922"/>
                    </a:cubicBezTo>
                    <a:cubicBezTo>
                      <a:pt x="31016" y="3922"/>
                      <a:pt x="29217" y="4473"/>
                      <a:pt x="27599" y="5929"/>
                    </a:cubicBezTo>
                    <a:cubicBezTo>
                      <a:pt x="25575" y="1592"/>
                      <a:pt x="21817" y="1"/>
                      <a:pt x="17190" y="1"/>
                    </a:cubicBez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9" name="Google Shape;889;p47"/>
              <p:cNvSpPr/>
              <p:nvPr/>
            </p:nvSpPr>
            <p:spPr>
              <a:xfrm>
                <a:off x="1213625" y="3816300"/>
                <a:ext cx="1799600" cy="487975"/>
              </a:xfrm>
              <a:custGeom>
                <a:avLst/>
                <a:gdLst/>
                <a:ahLst/>
                <a:cxnLst/>
                <a:rect l="l" t="t" r="r" b="b"/>
                <a:pathLst>
                  <a:path w="71984" h="19519" extrusionOk="0">
                    <a:moveTo>
                      <a:pt x="17190" y="1"/>
                    </a:moveTo>
                    <a:cubicBezTo>
                      <a:pt x="12420" y="1"/>
                      <a:pt x="10541" y="4482"/>
                      <a:pt x="9962" y="8531"/>
                    </a:cubicBezTo>
                    <a:cubicBezTo>
                      <a:pt x="9300" y="8362"/>
                      <a:pt x="8672" y="8283"/>
                      <a:pt x="8078" y="8283"/>
                    </a:cubicBezTo>
                    <a:cubicBezTo>
                      <a:pt x="2578" y="8283"/>
                      <a:pt x="0" y="15025"/>
                      <a:pt x="131" y="18939"/>
                    </a:cubicBezTo>
                    <a:lnTo>
                      <a:pt x="71983" y="19519"/>
                    </a:lnTo>
                    <a:cubicBezTo>
                      <a:pt x="70667" y="18405"/>
                      <a:pt x="68570" y="17574"/>
                      <a:pt x="66588" y="17574"/>
                    </a:cubicBezTo>
                    <a:cubicBezTo>
                      <a:pt x="65740" y="17574"/>
                      <a:pt x="64913" y="17726"/>
                      <a:pt x="64177" y="18073"/>
                    </a:cubicBezTo>
                    <a:cubicBezTo>
                      <a:pt x="62195" y="14803"/>
                      <a:pt x="58856" y="12144"/>
                      <a:pt x="55322" y="12144"/>
                    </a:cubicBezTo>
                    <a:cubicBezTo>
                      <a:pt x="53699" y="12144"/>
                      <a:pt x="52035" y="12705"/>
                      <a:pt x="50442" y="14025"/>
                    </a:cubicBezTo>
                    <a:cubicBezTo>
                      <a:pt x="49814" y="12875"/>
                      <a:pt x="48732" y="11723"/>
                      <a:pt x="47469" y="11723"/>
                    </a:cubicBezTo>
                    <a:cubicBezTo>
                      <a:pt x="46988" y="11723"/>
                      <a:pt x="46480" y="11891"/>
                      <a:pt x="45961" y="12290"/>
                    </a:cubicBezTo>
                    <a:cubicBezTo>
                      <a:pt x="43936" y="7953"/>
                      <a:pt x="42057" y="6218"/>
                      <a:pt x="37576" y="4773"/>
                    </a:cubicBezTo>
                    <a:cubicBezTo>
                      <a:pt x="35983" y="4263"/>
                      <a:pt x="34419" y="3922"/>
                      <a:pt x="32920" y="3922"/>
                    </a:cubicBezTo>
                    <a:cubicBezTo>
                      <a:pt x="31016" y="3922"/>
                      <a:pt x="29217" y="4473"/>
                      <a:pt x="27600" y="5929"/>
                    </a:cubicBezTo>
                    <a:cubicBezTo>
                      <a:pt x="25575" y="1592"/>
                      <a:pt x="21817" y="1"/>
                      <a:pt x="171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47"/>
              <p:cNvSpPr/>
              <p:nvPr/>
            </p:nvSpPr>
            <p:spPr>
              <a:xfrm>
                <a:off x="2601675" y="4146050"/>
                <a:ext cx="3392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545" extrusionOk="0">
                    <a:moveTo>
                      <a:pt x="1131" y="196"/>
                    </a:moveTo>
                    <a:cubicBezTo>
                      <a:pt x="1136" y="223"/>
                      <a:pt x="1142" y="250"/>
                      <a:pt x="1146" y="277"/>
                    </a:cubicBezTo>
                    <a:lnTo>
                      <a:pt x="1146" y="277"/>
                    </a:lnTo>
                    <a:cubicBezTo>
                      <a:pt x="1139" y="280"/>
                      <a:pt x="1132" y="283"/>
                      <a:pt x="1127" y="286"/>
                    </a:cubicBezTo>
                    <a:lnTo>
                      <a:pt x="1127" y="286"/>
                    </a:lnTo>
                    <a:cubicBezTo>
                      <a:pt x="1122" y="272"/>
                      <a:pt x="1116" y="258"/>
                      <a:pt x="1110" y="244"/>
                    </a:cubicBezTo>
                    <a:lnTo>
                      <a:pt x="1110" y="244"/>
                    </a:lnTo>
                    <a:cubicBezTo>
                      <a:pt x="1117" y="227"/>
                      <a:pt x="1124" y="211"/>
                      <a:pt x="1131" y="196"/>
                    </a:cubicBezTo>
                    <a:close/>
                    <a:moveTo>
                      <a:pt x="966" y="254"/>
                    </a:moveTo>
                    <a:cubicBezTo>
                      <a:pt x="966" y="255"/>
                      <a:pt x="967" y="257"/>
                      <a:pt x="968" y="258"/>
                    </a:cubicBezTo>
                    <a:lnTo>
                      <a:pt x="968" y="258"/>
                    </a:lnTo>
                    <a:cubicBezTo>
                      <a:pt x="951" y="304"/>
                      <a:pt x="937" y="351"/>
                      <a:pt x="927" y="400"/>
                    </a:cubicBezTo>
                    <a:lnTo>
                      <a:pt x="927" y="400"/>
                    </a:lnTo>
                    <a:cubicBezTo>
                      <a:pt x="926" y="396"/>
                      <a:pt x="925" y="393"/>
                      <a:pt x="924" y="389"/>
                    </a:cubicBezTo>
                    <a:lnTo>
                      <a:pt x="924" y="389"/>
                    </a:lnTo>
                    <a:cubicBezTo>
                      <a:pt x="934" y="342"/>
                      <a:pt x="947" y="297"/>
                      <a:pt x="966" y="254"/>
                    </a:cubicBezTo>
                    <a:close/>
                    <a:moveTo>
                      <a:pt x="766" y="338"/>
                    </a:moveTo>
                    <a:lnTo>
                      <a:pt x="766" y="338"/>
                    </a:lnTo>
                    <a:cubicBezTo>
                      <a:pt x="771" y="354"/>
                      <a:pt x="776" y="370"/>
                      <a:pt x="780" y="386"/>
                    </a:cubicBezTo>
                    <a:lnTo>
                      <a:pt x="780" y="386"/>
                    </a:lnTo>
                    <a:cubicBezTo>
                      <a:pt x="759" y="477"/>
                      <a:pt x="754" y="573"/>
                      <a:pt x="758" y="672"/>
                    </a:cubicBezTo>
                    <a:lnTo>
                      <a:pt x="758" y="672"/>
                    </a:lnTo>
                    <a:cubicBezTo>
                      <a:pt x="753" y="648"/>
                      <a:pt x="748" y="624"/>
                      <a:pt x="743" y="601"/>
                    </a:cubicBezTo>
                    <a:lnTo>
                      <a:pt x="743" y="601"/>
                    </a:lnTo>
                    <a:cubicBezTo>
                      <a:pt x="736" y="510"/>
                      <a:pt x="741" y="422"/>
                      <a:pt x="766" y="338"/>
                    </a:cubicBezTo>
                    <a:close/>
                    <a:moveTo>
                      <a:pt x="479" y="228"/>
                    </a:moveTo>
                    <a:cubicBezTo>
                      <a:pt x="503" y="228"/>
                      <a:pt x="526" y="306"/>
                      <a:pt x="543" y="364"/>
                    </a:cubicBezTo>
                    <a:cubicBezTo>
                      <a:pt x="563" y="427"/>
                      <a:pt x="577" y="492"/>
                      <a:pt x="592" y="556"/>
                    </a:cubicBezTo>
                    <a:lnTo>
                      <a:pt x="592" y="556"/>
                    </a:lnTo>
                    <a:cubicBezTo>
                      <a:pt x="594" y="802"/>
                      <a:pt x="696" y="1068"/>
                      <a:pt x="738" y="1310"/>
                    </a:cubicBezTo>
                    <a:lnTo>
                      <a:pt x="738" y="1310"/>
                    </a:lnTo>
                    <a:cubicBezTo>
                      <a:pt x="586" y="1014"/>
                      <a:pt x="370" y="640"/>
                      <a:pt x="442" y="304"/>
                    </a:cubicBezTo>
                    <a:cubicBezTo>
                      <a:pt x="455" y="249"/>
                      <a:pt x="467" y="228"/>
                      <a:pt x="479" y="228"/>
                    </a:cubicBezTo>
                    <a:close/>
                    <a:moveTo>
                      <a:pt x="1190" y="0"/>
                    </a:moveTo>
                    <a:cubicBezTo>
                      <a:pt x="1155" y="0"/>
                      <a:pt x="1111" y="15"/>
                      <a:pt x="1099" y="28"/>
                    </a:cubicBezTo>
                    <a:cubicBezTo>
                      <a:pt x="1078" y="54"/>
                      <a:pt x="1058" y="82"/>
                      <a:pt x="1040" y="110"/>
                    </a:cubicBezTo>
                    <a:lnTo>
                      <a:pt x="1040" y="110"/>
                    </a:lnTo>
                    <a:cubicBezTo>
                      <a:pt x="1039" y="108"/>
                      <a:pt x="1037" y="106"/>
                      <a:pt x="1036" y="103"/>
                    </a:cubicBezTo>
                    <a:cubicBezTo>
                      <a:pt x="1028" y="92"/>
                      <a:pt x="1012" y="87"/>
                      <a:pt x="995" y="87"/>
                    </a:cubicBezTo>
                    <a:cubicBezTo>
                      <a:pt x="958" y="87"/>
                      <a:pt x="910" y="107"/>
                      <a:pt x="898" y="125"/>
                    </a:cubicBezTo>
                    <a:cubicBezTo>
                      <a:pt x="882" y="145"/>
                      <a:pt x="869" y="166"/>
                      <a:pt x="856" y="188"/>
                    </a:cubicBezTo>
                    <a:lnTo>
                      <a:pt x="856" y="188"/>
                    </a:lnTo>
                    <a:cubicBezTo>
                      <a:pt x="854" y="182"/>
                      <a:pt x="851" y="176"/>
                      <a:pt x="849" y="170"/>
                    </a:cubicBezTo>
                    <a:lnTo>
                      <a:pt x="849" y="170"/>
                    </a:lnTo>
                    <a:cubicBezTo>
                      <a:pt x="849" y="170"/>
                      <a:pt x="849" y="170"/>
                      <a:pt x="849" y="170"/>
                    </a:cubicBezTo>
                    <a:lnTo>
                      <a:pt x="849" y="170"/>
                    </a:lnTo>
                    <a:cubicBezTo>
                      <a:pt x="849" y="170"/>
                      <a:pt x="849" y="170"/>
                      <a:pt x="848" y="170"/>
                    </a:cubicBezTo>
                    <a:lnTo>
                      <a:pt x="848" y="170"/>
                    </a:lnTo>
                    <a:cubicBezTo>
                      <a:pt x="847" y="167"/>
                      <a:pt x="846" y="165"/>
                      <a:pt x="845" y="162"/>
                    </a:cubicBezTo>
                    <a:cubicBezTo>
                      <a:pt x="838" y="146"/>
                      <a:pt x="820" y="140"/>
                      <a:pt x="799" y="140"/>
                    </a:cubicBezTo>
                    <a:cubicBezTo>
                      <a:pt x="763" y="140"/>
                      <a:pt x="717" y="158"/>
                      <a:pt x="703" y="176"/>
                    </a:cubicBezTo>
                    <a:cubicBezTo>
                      <a:pt x="684" y="203"/>
                      <a:pt x="668" y="230"/>
                      <a:pt x="654" y="257"/>
                    </a:cubicBezTo>
                    <a:lnTo>
                      <a:pt x="654" y="257"/>
                    </a:lnTo>
                    <a:cubicBezTo>
                      <a:pt x="623" y="181"/>
                      <a:pt x="578" y="127"/>
                      <a:pt x="499" y="127"/>
                    </a:cubicBezTo>
                    <a:cubicBezTo>
                      <a:pt x="480" y="127"/>
                      <a:pt x="458" y="130"/>
                      <a:pt x="435" y="137"/>
                    </a:cubicBezTo>
                    <a:cubicBezTo>
                      <a:pt x="0" y="264"/>
                      <a:pt x="513" y="1180"/>
                      <a:pt x="614" y="1382"/>
                    </a:cubicBezTo>
                    <a:cubicBezTo>
                      <a:pt x="622" y="1395"/>
                      <a:pt x="641" y="1400"/>
                      <a:pt x="663" y="1400"/>
                    </a:cubicBezTo>
                    <a:cubicBezTo>
                      <a:pt x="693" y="1400"/>
                      <a:pt x="729" y="1390"/>
                      <a:pt x="748" y="1379"/>
                    </a:cubicBezTo>
                    <a:lnTo>
                      <a:pt x="748" y="1379"/>
                    </a:lnTo>
                    <a:cubicBezTo>
                      <a:pt x="751" y="1403"/>
                      <a:pt x="753" y="1428"/>
                      <a:pt x="754" y="1452"/>
                    </a:cubicBezTo>
                    <a:cubicBezTo>
                      <a:pt x="756" y="1452"/>
                      <a:pt x="758" y="1451"/>
                      <a:pt x="761" y="1451"/>
                    </a:cubicBezTo>
                    <a:lnTo>
                      <a:pt x="761" y="1451"/>
                    </a:lnTo>
                    <a:cubicBezTo>
                      <a:pt x="761" y="1451"/>
                      <a:pt x="761" y="1452"/>
                      <a:pt x="761" y="1452"/>
                    </a:cubicBezTo>
                    <a:cubicBezTo>
                      <a:pt x="763" y="1467"/>
                      <a:pt x="784" y="1473"/>
                      <a:pt x="809" y="1473"/>
                    </a:cubicBezTo>
                    <a:cubicBezTo>
                      <a:pt x="851" y="1473"/>
                      <a:pt x="905" y="1455"/>
                      <a:pt x="903" y="1429"/>
                    </a:cubicBezTo>
                    <a:cubicBezTo>
                      <a:pt x="901" y="1396"/>
                      <a:pt x="898" y="1363"/>
                      <a:pt x="893" y="1329"/>
                    </a:cubicBezTo>
                    <a:lnTo>
                      <a:pt x="893" y="1329"/>
                    </a:lnTo>
                    <a:cubicBezTo>
                      <a:pt x="900" y="1353"/>
                      <a:pt x="907" y="1377"/>
                      <a:pt x="914" y="1400"/>
                    </a:cubicBezTo>
                    <a:cubicBezTo>
                      <a:pt x="919" y="1414"/>
                      <a:pt x="940" y="1420"/>
                      <a:pt x="964" y="1420"/>
                    </a:cubicBezTo>
                    <a:cubicBezTo>
                      <a:pt x="975" y="1420"/>
                      <a:pt x="987" y="1419"/>
                      <a:pt x="998" y="1417"/>
                    </a:cubicBezTo>
                    <a:lnTo>
                      <a:pt x="998" y="1417"/>
                    </a:lnTo>
                    <a:cubicBezTo>
                      <a:pt x="1006" y="1453"/>
                      <a:pt x="1014" y="1488"/>
                      <a:pt x="1021" y="1522"/>
                    </a:cubicBezTo>
                    <a:cubicBezTo>
                      <a:pt x="1025" y="1538"/>
                      <a:pt x="1045" y="1544"/>
                      <a:pt x="1070" y="1544"/>
                    </a:cubicBezTo>
                    <a:cubicBezTo>
                      <a:pt x="1110" y="1544"/>
                      <a:pt x="1159" y="1527"/>
                      <a:pt x="1163" y="1502"/>
                    </a:cubicBezTo>
                    <a:lnTo>
                      <a:pt x="1163" y="1502"/>
                    </a:lnTo>
                    <a:cubicBezTo>
                      <a:pt x="1164" y="1502"/>
                      <a:pt x="1165" y="1502"/>
                      <a:pt x="1166" y="1502"/>
                    </a:cubicBezTo>
                    <a:cubicBezTo>
                      <a:pt x="1165" y="1498"/>
                      <a:pt x="1164" y="1495"/>
                      <a:pt x="1163" y="1491"/>
                    </a:cubicBezTo>
                    <a:lnTo>
                      <a:pt x="1163" y="1491"/>
                    </a:lnTo>
                    <a:cubicBezTo>
                      <a:pt x="1164" y="1434"/>
                      <a:pt x="1167" y="1376"/>
                      <a:pt x="1171" y="1316"/>
                    </a:cubicBezTo>
                    <a:lnTo>
                      <a:pt x="1171" y="1316"/>
                    </a:lnTo>
                    <a:cubicBezTo>
                      <a:pt x="1207" y="1313"/>
                      <a:pt x="1248" y="1299"/>
                      <a:pt x="1252" y="1279"/>
                    </a:cubicBezTo>
                    <a:cubicBezTo>
                      <a:pt x="1324" y="864"/>
                      <a:pt x="1356" y="432"/>
                      <a:pt x="1235" y="22"/>
                    </a:cubicBezTo>
                    <a:cubicBezTo>
                      <a:pt x="1230" y="6"/>
                      <a:pt x="1212" y="0"/>
                      <a:pt x="1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1" name="Google Shape;891;p47"/>
              <p:cNvSpPr/>
              <p:nvPr/>
            </p:nvSpPr>
            <p:spPr>
              <a:xfrm>
                <a:off x="2513475" y="4028625"/>
                <a:ext cx="168500" cy="1264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5056" extrusionOk="0">
                    <a:moveTo>
                      <a:pt x="1014" y="1405"/>
                    </a:moveTo>
                    <a:cubicBezTo>
                      <a:pt x="1240" y="1405"/>
                      <a:pt x="1511" y="1565"/>
                      <a:pt x="1650" y="1643"/>
                    </a:cubicBezTo>
                    <a:cubicBezTo>
                      <a:pt x="2035" y="1859"/>
                      <a:pt x="2374" y="2161"/>
                      <a:pt x="2697" y="2457"/>
                    </a:cubicBezTo>
                    <a:cubicBezTo>
                      <a:pt x="3396" y="3102"/>
                      <a:pt x="3963" y="3906"/>
                      <a:pt x="4313" y="4789"/>
                    </a:cubicBezTo>
                    <a:lnTo>
                      <a:pt x="4313" y="4789"/>
                    </a:lnTo>
                    <a:cubicBezTo>
                      <a:pt x="3594" y="4435"/>
                      <a:pt x="2745" y="4389"/>
                      <a:pt x="2084" y="3898"/>
                    </a:cubicBezTo>
                    <a:cubicBezTo>
                      <a:pt x="1492" y="3460"/>
                      <a:pt x="858" y="2809"/>
                      <a:pt x="657" y="2087"/>
                    </a:cubicBezTo>
                    <a:cubicBezTo>
                      <a:pt x="614" y="1932"/>
                      <a:pt x="639" y="1782"/>
                      <a:pt x="696" y="1633"/>
                    </a:cubicBezTo>
                    <a:cubicBezTo>
                      <a:pt x="759" y="1463"/>
                      <a:pt x="878" y="1405"/>
                      <a:pt x="1014" y="1405"/>
                    </a:cubicBezTo>
                    <a:close/>
                    <a:moveTo>
                      <a:pt x="5715" y="85"/>
                    </a:moveTo>
                    <a:cubicBezTo>
                      <a:pt x="5799" y="85"/>
                      <a:pt x="5886" y="102"/>
                      <a:pt x="5975" y="140"/>
                    </a:cubicBezTo>
                    <a:cubicBezTo>
                      <a:pt x="6302" y="278"/>
                      <a:pt x="6288" y="760"/>
                      <a:pt x="6266" y="1045"/>
                    </a:cubicBezTo>
                    <a:cubicBezTo>
                      <a:pt x="6209" y="1885"/>
                      <a:pt x="5818" y="2731"/>
                      <a:pt x="5471" y="3485"/>
                    </a:cubicBezTo>
                    <a:cubicBezTo>
                      <a:pt x="5338" y="3773"/>
                      <a:pt x="5195" y="4055"/>
                      <a:pt x="5044" y="4335"/>
                    </a:cubicBezTo>
                    <a:cubicBezTo>
                      <a:pt x="4950" y="4508"/>
                      <a:pt x="4667" y="4760"/>
                      <a:pt x="4572" y="4935"/>
                    </a:cubicBezTo>
                    <a:lnTo>
                      <a:pt x="4572" y="4935"/>
                    </a:lnTo>
                    <a:cubicBezTo>
                      <a:pt x="4517" y="4899"/>
                      <a:pt x="4460" y="4866"/>
                      <a:pt x="4403" y="4835"/>
                    </a:cubicBezTo>
                    <a:lnTo>
                      <a:pt x="4403" y="4835"/>
                    </a:lnTo>
                    <a:cubicBezTo>
                      <a:pt x="4439" y="4830"/>
                      <a:pt x="4472" y="4814"/>
                      <a:pt x="4468" y="4795"/>
                    </a:cubicBezTo>
                    <a:cubicBezTo>
                      <a:pt x="4129" y="3658"/>
                      <a:pt x="4029" y="2405"/>
                      <a:pt x="4518" y="1298"/>
                    </a:cubicBezTo>
                    <a:cubicBezTo>
                      <a:pt x="4707" y="866"/>
                      <a:pt x="5147" y="85"/>
                      <a:pt x="5715" y="85"/>
                    </a:cubicBezTo>
                    <a:close/>
                    <a:moveTo>
                      <a:pt x="5812" y="0"/>
                    </a:moveTo>
                    <a:cubicBezTo>
                      <a:pt x="5432" y="0"/>
                      <a:pt x="4998" y="332"/>
                      <a:pt x="4814" y="576"/>
                    </a:cubicBezTo>
                    <a:cubicBezTo>
                      <a:pt x="4028" y="1620"/>
                      <a:pt x="3912" y="2885"/>
                      <a:pt x="4151" y="4121"/>
                    </a:cubicBezTo>
                    <a:lnTo>
                      <a:pt x="4151" y="4121"/>
                    </a:lnTo>
                    <a:cubicBezTo>
                      <a:pt x="3715" y="3321"/>
                      <a:pt x="3105" y="2634"/>
                      <a:pt x="2398" y="2047"/>
                    </a:cubicBezTo>
                    <a:cubicBezTo>
                      <a:pt x="2125" y="1820"/>
                      <a:pt x="1540" y="1321"/>
                      <a:pt x="1067" y="1321"/>
                    </a:cubicBezTo>
                    <a:cubicBezTo>
                      <a:pt x="963" y="1321"/>
                      <a:pt x="865" y="1345"/>
                      <a:pt x="776" y="1402"/>
                    </a:cubicBezTo>
                    <a:cubicBezTo>
                      <a:pt x="0" y="1892"/>
                      <a:pt x="954" y="2975"/>
                      <a:pt x="1337" y="3382"/>
                    </a:cubicBezTo>
                    <a:cubicBezTo>
                      <a:pt x="1616" y="3676"/>
                      <a:pt x="1924" y="3931"/>
                      <a:pt x="2268" y="4143"/>
                    </a:cubicBezTo>
                    <a:cubicBezTo>
                      <a:pt x="2973" y="4577"/>
                      <a:pt x="3859" y="4538"/>
                      <a:pt x="4543" y="5042"/>
                    </a:cubicBezTo>
                    <a:cubicBezTo>
                      <a:pt x="4544" y="5042"/>
                      <a:pt x="4544" y="5043"/>
                      <a:pt x="4544" y="5043"/>
                    </a:cubicBezTo>
                    <a:lnTo>
                      <a:pt x="4544" y="5043"/>
                    </a:lnTo>
                    <a:cubicBezTo>
                      <a:pt x="4552" y="5052"/>
                      <a:pt x="4571" y="5056"/>
                      <a:pt x="4593" y="5056"/>
                    </a:cubicBezTo>
                    <a:cubicBezTo>
                      <a:pt x="4634" y="5056"/>
                      <a:pt x="4685" y="5040"/>
                      <a:pt x="4685" y="5014"/>
                    </a:cubicBezTo>
                    <a:cubicBezTo>
                      <a:pt x="4685" y="4968"/>
                      <a:pt x="5025" y="4605"/>
                      <a:pt x="5068" y="4537"/>
                    </a:cubicBezTo>
                    <a:cubicBezTo>
                      <a:pt x="5163" y="4381"/>
                      <a:pt x="5246" y="4219"/>
                      <a:pt x="5331" y="4059"/>
                    </a:cubicBezTo>
                    <a:cubicBezTo>
                      <a:pt x="5566" y="3608"/>
                      <a:pt x="5773" y="3141"/>
                      <a:pt x="5959" y="2668"/>
                    </a:cubicBezTo>
                    <a:cubicBezTo>
                      <a:pt x="6209" y="2041"/>
                      <a:pt x="6739" y="820"/>
                      <a:pt x="6230" y="197"/>
                    </a:cubicBezTo>
                    <a:cubicBezTo>
                      <a:pt x="6114" y="56"/>
                      <a:pt x="5968" y="0"/>
                      <a:pt x="5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2" name="Google Shape;892;p47"/>
              <p:cNvSpPr/>
              <p:nvPr/>
            </p:nvSpPr>
            <p:spPr>
              <a:xfrm>
                <a:off x="2621325" y="-113950"/>
                <a:ext cx="3450" cy="42801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71207" extrusionOk="0">
                    <a:moveTo>
                      <a:pt x="28" y="0"/>
                    </a:moveTo>
                    <a:cubicBezTo>
                      <a:pt x="12" y="0"/>
                      <a:pt x="0" y="4"/>
                      <a:pt x="0" y="13"/>
                    </a:cubicBezTo>
                    <a:lnTo>
                      <a:pt x="0" y="8319"/>
                    </a:lnTo>
                    <a:lnTo>
                      <a:pt x="0" y="29996"/>
                    </a:lnTo>
                    <a:lnTo>
                      <a:pt x="0" y="60187"/>
                    </a:lnTo>
                    <a:lnTo>
                      <a:pt x="0" y="94033"/>
                    </a:lnTo>
                    <a:lnTo>
                      <a:pt x="0" y="126679"/>
                    </a:lnTo>
                    <a:lnTo>
                      <a:pt x="0" y="153262"/>
                    </a:lnTo>
                    <a:lnTo>
                      <a:pt x="0" y="168927"/>
                    </a:lnTo>
                    <a:lnTo>
                      <a:pt x="0" y="171149"/>
                    </a:lnTo>
                    <a:cubicBezTo>
                      <a:pt x="0" y="171183"/>
                      <a:pt x="69" y="171207"/>
                      <a:pt x="109" y="171207"/>
                    </a:cubicBezTo>
                    <a:cubicBezTo>
                      <a:pt x="126" y="171207"/>
                      <a:pt x="137" y="171203"/>
                      <a:pt x="137" y="171194"/>
                    </a:cubicBezTo>
                    <a:lnTo>
                      <a:pt x="137" y="162888"/>
                    </a:lnTo>
                    <a:lnTo>
                      <a:pt x="137" y="141210"/>
                    </a:lnTo>
                    <a:lnTo>
                      <a:pt x="137" y="111020"/>
                    </a:lnTo>
                    <a:lnTo>
                      <a:pt x="137" y="77173"/>
                    </a:lnTo>
                    <a:lnTo>
                      <a:pt x="137" y="44528"/>
                    </a:lnTo>
                    <a:lnTo>
                      <a:pt x="137" y="17944"/>
                    </a:lnTo>
                    <a:lnTo>
                      <a:pt x="137" y="2279"/>
                    </a:lnTo>
                    <a:lnTo>
                      <a:pt x="137" y="58"/>
                    </a:lnTo>
                    <a:cubicBezTo>
                      <a:pt x="137" y="24"/>
                      <a:pt x="68" y="0"/>
                      <a:pt x="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3" name="Google Shape;893;p47"/>
            <p:cNvGrpSpPr/>
            <p:nvPr/>
          </p:nvGrpSpPr>
          <p:grpSpPr>
            <a:xfrm>
              <a:off x="2226888" y="-12"/>
              <a:ext cx="1354250" cy="663375"/>
              <a:chOff x="1323025" y="1082025"/>
              <a:chExt cx="1354250" cy="663375"/>
            </a:xfrm>
          </p:grpSpPr>
          <p:sp>
            <p:nvSpPr>
              <p:cNvPr id="894" name="Google Shape;894;p47"/>
              <p:cNvSpPr/>
              <p:nvPr/>
            </p:nvSpPr>
            <p:spPr>
              <a:xfrm>
                <a:off x="1323025" y="1237100"/>
                <a:ext cx="1267475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50699" h="20332" extrusionOk="0">
                    <a:moveTo>
                      <a:pt x="11196" y="0"/>
                    </a:moveTo>
                    <a:cubicBezTo>
                      <a:pt x="9983" y="0"/>
                      <a:pt x="8751" y="283"/>
                      <a:pt x="7520" y="767"/>
                    </a:cubicBezTo>
                    <a:cubicBezTo>
                      <a:pt x="1737" y="3176"/>
                      <a:pt x="580" y="10212"/>
                      <a:pt x="195" y="15706"/>
                    </a:cubicBezTo>
                    <a:cubicBezTo>
                      <a:pt x="99" y="17153"/>
                      <a:pt x="1" y="18694"/>
                      <a:pt x="195" y="20043"/>
                    </a:cubicBezTo>
                    <a:lnTo>
                      <a:pt x="50699" y="20332"/>
                    </a:lnTo>
                    <a:cubicBezTo>
                      <a:pt x="50110" y="18055"/>
                      <a:pt x="47002" y="17065"/>
                      <a:pt x="44534" y="17065"/>
                    </a:cubicBezTo>
                    <a:cubicBezTo>
                      <a:pt x="43764" y="17065"/>
                      <a:pt x="43056" y="17161"/>
                      <a:pt x="42506" y="17345"/>
                    </a:cubicBezTo>
                    <a:cubicBezTo>
                      <a:pt x="41737" y="15609"/>
                      <a:pt x="41447" y="13971"/>
                      <a:pt x="39614" y="12910"/>
                    </a:cubicBezTo>
                    <a:cubicBezTo>
                      <a:pt x="38563" y="12298"/>
                      <a:pt x="37532" y="12023"/>
                      <a:pt x="36522" y="12023"/>
                    </a:cubicBezTo>
                    <a:cubicBezTo>
                      <a:pt x="35307" y="12023"/>
                      <a:pt x="34122" y="12420"/>
                      <a:pt x="32964" y="13103"/>
                    </a:cubicBezTo>
                    <a:cubicBezTo>
                      <a:pt x="31808" y="10598"/>
                      <a:pt x="31038" y="8284"/>
                      <a:pt x="28049" y="7611"/>
                    </a:cubicBezTo>
                    <a:cubicBezTo>
                      <a:pt x="27229" y="7398"/>
                      <a:pt x="26418" y="7281"/>
                      <a:pt x="25629" y="7281"/>
                    </a:cubicBezTo>
                    <a:cubicBezTo>
                      <a:pt x="23915" y="7281"/>
                      <a:pt x="22303" y="7832"/>
                      <a:pt x="20917" y="9152"/>
                    </a:cubicBezTo>
                    <a:cubicBezTo>
                      <a:pt x="20447" y="8369"/>
                      <a:pt x="19659" y="8159"/>
                      <a:pt x="18864" y="8159"/>
                    </a:cubicBezTo>
                    <a:cubicBezTo>
                      <a:pt x="18680" y="8159"/>
                      <a:pt x="18495" y="8170"/>
                      <a:pt x="18314" y="8188"/>
                    </a:cubicBezTo>
                    <a:cubicBezTo>
                      <a:pt x="19181" y="5490"/>
                      <a:pt x="17639" y="2889"/>
                      <a:pt x="15422" y="1345"/>
                    </a:cubicBezTo>
                    <a:cubicBezTo>
                      <a:pt x="14060" y="402"/>
                      <a:pt x="12641" y="0"/>
                      <a:pt x="11196" y="0"/>
                    </a:cubicBez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5" name="Google Shape;895;p47"/>
              <p:cNvSpPr/>
              <p:nvPr/>
            </p:nvSpPr>
            <p:spPr>
              <a:xfrm>
                <a:off x="1409825" y="1143150"/>
                <a:ext cx="126745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50698" h="20332" extrusionOk="0">
                    <a:moveTo>
                      <a:pt x="11194" y="0"/>
                    </a:moveTo>
                    <a:cubicBezTo>
                      <a:pt x="9981" y="0"/>
                      <a:pt x="8750" y="283"/>
                      <a:pt x="7518" y="767"/>
                    </a:cubicBezTo>
                    <a:cubicBezTo>
                      <a:pt x="1735" y="3176"/>
                      <a:pt x="578" y="10212"/>
                      <a:pt x="194" y="15706"/>
                    </a:cubicBezTo>
                    <a:cubicBezTo>
                      <a:pt x="98" y="17153"/>
                      <a:pt x="1" y="18694"/>
                      <a:pt x="194" y="20043"/>
                    </a:cubicBezTo>
                    <a:lnTo>
                      <a:pt x="50697" y="20332"/>
                    </a:lnTo>
                    <a:cubicBezTo>
                      <a:pt x="50109" y="18055"/>
                      <a:pt x="47001" y="17065"/>
                      <a:pt x="44532" y="17065"/>
                    </a:cubicBezTo>
                    <a:cubicBezTo>
                      <a:pt x="43762" y="17065"/>
                      <a:pt x="43055" y="17161"/>
                      <a:pt x="42505" y="17345"/>
                    </a:cubicBezTo>
                    <a:cubicBezTo>
                      <a:pt x="41735" y="15609"/>
                      <a:pt x="41445" y="13971"/>
                      <a:pt x="39614" y="12910"/>
                    </a:cubicBezTo>
                    <a:cubicBezTo>
                      <a:pt x="38563" y="12298"/>
                      <a:pt x="37532" y="12023"/>
                      <a:pt x="36521" y="12023"/>
                    </a:cubicBezTo>
                    <a:cubicBezTo>
                      <a:pt x="35306" y="12023"/>
                      <a:pt x="34120" y="12420"/>
                      <a:pt x="32963" y="13103"/>
                    </a:cubicBezTo>
                    <a:cubicBezTo>
                      <a:pt x="31806" y="10598"/>
                      <a:pt x="31036" y="8284"/>
                      <a:pt x="28048" y="7611"/>
                    </a:cubicBezTo>
                    <a:cubicBezTo>
                      <a:pt x="27227" y="7398"/>
                      <a:pt x="26416" y="7281"/>
                      <a:pt x="25627" y="7281"/>
                    </a:cubicBezTo>
                    <a:cubicBezTo>
                      <a:pt x="23913" y="7281"/>
                      <a:pt x="22302" y="7832"/>
                      <a:pt x="20915" y="9152"/>
                    </a:cubicBezTo>
                    <a:cubicBezTo>
                      <a:pt x="20446" y="8369"/>
                      <a:pt x="19658" y="8159"/>
                      <a:pt x="18862" y="8159"/>
                    </a:cubicBezTo>
                    <a:cubicBezTo>
                      <a:pt x="18678" y="8159"/>
                      <a:pt x="18494" y="8170"/>
                      <a:pt x="18313" y="8188"/>
                    </a:cubicBezTo>
                    <a:cubicBezTo>
                      <a:pt x="19181" y="5490"/>
                      <a:pt x="17638" y="2889"/>
                      <a:pt x="15420" y="1345"/>
                    </a:cubicBezTo>
                    <a:cubicBezTo>
                      <a:pt x="14058" y="402"/>
                      <a:pt x="12639" y="0"/>
                      <a:pt x="111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47"/>
              <p:cNvSpPr/>
              <p:nvPr/>
            </p:nvSpPr>
            <p:spPr>
              <a:xfrm>
                <a:off x="2328525" y="1465950"/>
                <a:ext cx="33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45" extrusionOk="0">
                    <a:moveTo>
                      <a:pt x="1129" y="196"/>
                    </a:moveTo>
                    <a:cubicBezTo>
                      <a:pt x="1135" y="223"/>
                      <a:pt x="1140" y="250"/>
                      <a:pt x="1144" y="277"/>
                    </a:cubicBezTo>
                    <a:lnTo>
                      <a:pt x="1144" y="277"/>
                    </a:lnTo>
                    <a:cubicBezTo>
                      <a:pt x="1138" y="279"/>
                      <a:pt x="1132" y="282"/>
                      <a:pt x="1127" y="285"/>
                    </a:cubicBezTo>
                    <a:lnTo>
                      <a:pt x="1127" y="285"/>
                    </a:lnTo>
                    <a:cubicBezTo>
                      <a:pt x="1121" y="270"/>
                      <a:pt x="1116" y="256"/>
                      <a:pt x="1110" y="241"/>
                    </a:cubicBezTo>
                    <a:lnTo>
                      <a:pt x="1110" y="241"/>
                    </a:lnTo>
                    <a:cubicBezTo>
                      <a:pt x="1116" y="226"/>
                      <a:pt x="1122" y="211"/>
                      <a:pt x="1129" y="196"/>
                    </a:cubicBezTo>
                    <a:close/>
                    <a:moveTo>
                      <a:pt x="964" y="253"/>
                    </a:moveTo>
                    <a:cubicBezTo>
                      <a:pt x="965" y="255"/>
                      <a:pt x="966" y="257"/>
                      <a:pt x="967" y="259"/>
                    </a:cubicBezTo>
                    <a:lnTo>
                      <a:pt x="967" y="259"/>
                    </a:lnTo>
                    <a:cubicBezTo>
                      <a:pt x="950" y="303"/>
                      <a:pt x="937" y="350"/>
                      <a:pt x="927" y="397"/>
                    </a:cubicBezTo>
                    <a:lnTo>
                      <a:pt x="927" y="397"/>
                    </a:lnTo>
                    <a:cubicBezTo>
                      <a:pt x="926" y="393"/>
                      <a:pt x="925" y="388"/>
                      <a:pt x="924" y="384"/>
                    </a:cubicBezTo>
                    <a:lnTo>
                      <a:pt x="924" y="384"/>
                    </a:lnTo>
                    <a:cubicBezTo>
                      <a:pt x="933" y="339"/>
                      <a:pt x="947" y="295"/>
                      <a:pt x="964" y="253"/>
                    </a:cubicBezTo>
                    <a:close/>
                    <a:moveTo>
                      <a:pt x="765" y="340"/>
                    </a:moveTo>
                    <a:cubicBezTo>
                      <a:pt x="771" y="357"/>
                      <a:pt x="776" y="375"/>
                      <a:pt x="781" y="392"/>
                    </a:cubicBezTo>
                    <a:lnTo>
                      <a:pt x="781" y="392"/>
                    </a:lnTo>
                    <a:cubicBezTo>
                      <a:pt x="761" y="481"/>
                      <a:pt x="755" y="575"/>
                      <a:pt x="760" y="671"/>
                    </a:cubicBezTo>
                    <a:lnTo>
                      <a:pt x="760" y="671"/>
                    </a:lnTo>
                    <a:cubicBezTo>
                      <a:pt x="754" y="644"/>
                      <a:pt x="748" y="617"/>
                      <a:pt x="742" y="590"/>
                    </a:cubicBezTo>
                    <a:lnTo>
                      <a:pt x="742" y="590"/>
                    </a:lnTo>
                    <a:cubicBezTo>
                      <a:pt x="737" y="504"/>
                      <a:pt x="742" y="420"/>
                      <a:pt x="765" y="340"/>
                    </a:cubicBezTo>
                    <a:close/>
                    <a:moveTo>
                      <a:pt x="481" y="229"/>
                    </a:moveTo>
                    <a:cubicBezTo>
                      <a:pt x="504" y="229"/>
                      <a:pt x="527" y="306"/>
                      <a:pt x="546" y="364"/>
                    </a:cubicBezTo>
                    <a:cubicBezTo>
                      <a:pt x="565" y="427"/>
                      <a:pt x="578" y="493"/>
                      <a:pt x="593" y="558"/>
                    </a:cubicBezTo>
                    <a:lnTo>
                      <a:pt x="593" y="558"/>
                    </a:lnTo>
                    <a:cubicBezTo>
                      <a:pt x="595" y="795"/>
                      <a:pt x="689" y="1050"/>
                      <a:pt x="734" y="1284"/>
                    </a:cubicBezTo>
                    <a:lnTo>
                      <a:pt x="734" y="1284"/>
                    </a:lnTo>
                    <a:cubicBezTo>
                      <a:pt x="735" y="1291"/>
                      <a:pt x="736" y="1298"/>
                      <a:pt x="737" y="1305"/>
                    </a:cubicBezTo>
                    <a:lnTo>
                      <a:pt x="737" y="1305"/>
                    </a:lnTo>
                    <a:cubicBezTo>
                      <a:pt x="585" y="1009"/>
                      <a:pt x="372" y="637"/>
                      <a:pt x="445" y="305"/>
                    </a:cubicBezTo>
                    <a:cubicBezTo>
                      <a:pt x="456" y="250"/>
                      <a:pt x="469" y="229"/>
                      <a:pt x="481" y="229"/>
                    </a:cubicBezTo>
                    <a:close/>
                    <a:moveTo>
                      <a:pt x="1189" y="1"/>
                    </a:moveTo>
                    <a:cubicBezTo>
                      <a:pt x="1154" y="1"/>
                      <a:pt x="1111" y="15"/>
                      <a:pt x="1099" y="29"/>
                    </a:cubicBezTo>
                    <a:cubicBezTo>
                      <a:pt x="1078" y="55"/>
                      <a:pt x="1058" y="82"/>
                      <a:pt x="1041" y="110"/>
                    </a:cubicBezTo>
                    <a:lnTo>
                      <a:pt x="1041" y="110"/>
                    </a:lnTo>
                    <a:cubicBezTo>
                      <a:pt x="1039" y="107"/>
                      <a:pt x="1038" y="105"/>
                      <a:pt x="1036" y="103"/>
                    </a:cubicBezTo>
                    <a:cubicBezTo>
                      <a:pt x="1029" y="92"/>
                      <a:pt x="1014" y="88"/>
                      <a:pt x="997" y="88"/>
                    </a:cubicBezTo>
                    <a:cubicBezTo>
                      <a:pt x="961" y="88"/>
                      <a:pt x="913" y="108"/>
                      <a:pt x="900" y="126"/>
                    </a:cubicBezTo>
                    <a:cubicBezTo>
                      <a:pt x="884" y="147"/>
                      <a:pt x="870" y="168"/>
                      <a:pt x="858" y="190"/>
                    </a:cubicBezTo>
                    <a:lnTo>
                      <a:pt x="858" y="190"/>
                    </a:lnTo>
                    <a:cubicBezTo>
                      <a:pt x="854" y="181"/>
                      <a:pt x="851" y="173"/>
                      <a:pt x="847" y="164"/>
                    </a:cubicBezTo>
                    <a:cubicBezTo>
                      <a:pt x="840" y="148"/>
                      <a:pt x="822" y="142"/>
                      <a:pt x="801" y="142"/>
                    </a:cubicBezTo>
                    <a:cubicBezTo>
                      <a:pt x="765" y="142"/>
                      <a:pt x="719" y="161"/>
                      <a:pt x="704" y="179"/>
                    </a:cubicBezTo>
                    <a:cubicBezTo>
                      <a:pt x="685" y="205"/>
                      <a:pt x="669" y="232"/>
                      <a:pt x="655" y="259"/>
                    </a:cubicBezTo>
                    <a:lnTo>
                      <a:pt x="655" y="259"/>
                    </a:lnTo>
                    <a:cubicBezTo>
                      <a:pt x="624" y="183"/>
                      <a:pt x="579" y="129"/>
                      <a:pt x="500" y="129"/>
                    </a:cubicBezTo>
                    <a:cubicBezTo>
                      <a:pt x="481" y="129"/>
                      <a:pt x="459" y="132"/>
                      <a:pt x="436" y="139"/>
                    </a:cubicBezTo>
                    <a:cubicBezTo>
                      <a:pt x="1" y="267"/>
                      <a:pt x="515" y="1182"/>
                      <a:pt x="615" y="1384"/>
                    </a:cubicBezTo>
                    <a:cubicBezTo>
                      <a:pt x="623" y="1396"/>
                      <a:pt x="643" y="1401"/>
                      <a:pt x="665" y="1401"/>
                    </a:cubicBezTo>
                    <a:cubicBezTo>
                      <a:pt x="694" y="1401"/>
                      <a:pt x="729" y="1392"/>
                      <a:pt x="749" y="1381"/>
                    </a:cubicBezTo>
                    <a:lnTo>
                      <a:pt x="749" y="1381"/>
                    </a:lnTo>
                    <a:cubicBezTo>
                      <a:pt x="749" y="1383"/>
                      <a:pt x="749" y="1384"/>
                      <a:pt x="749" y="1386"/>
                    </a:cubicBezTo>
                    <a:lnTo>
                      <a:pt x="749" y="1386"/>
                    </a:lnTo>
                    <a:cubicBezTo>
                      <a:pt x="752" y="1409"/>
                      <a:pt x="754" y="1432"/>
                      <a:pt x="755" y="1454"/>
                    </a:cubicBezTo>
                    <a:cubicBezTo>
                      <a:pt x="757" y="1454"/>
                      <a:pt x="759" y="1454"/>
                      <a:pt x="761" y="1453"/>
                    </a:cubicBezTo>
                    <a:lnTo>
                      <a:pt x="761" y="1453"/>
                    </a:lnTo>
                    <a:cubicBezTo>
                      <a:pt x="764" y="1467"/>
                      <a:pt x="785" y="1473"/>
                      <a:pt x="809" y="1473"/>
                    </a:cubicBezTo>
                    <a:cubicBezTo>
                      <a:pt x="851" y="1473"/>
                      <a:pt x="905" y="1455"/>
                      <a:pt x="903" y="1430"/>
                    </a:cubicBezTo>
                    <a:cubicBezTo>
                      <a:pt x="902" y="1397"/>
                      <a:pt x="898" y="1364"/>
                      <a:pt x="893" y="1330"/>
                    </a:cubicBezTo>
                    <a:lnTo>
                      <a:pt x="893" y="1330"/>
                    </a:lnTo>
                    <a:cubicBezTo>
                      <a:pt x="901" y="1354"/>
                      <a:pt x="908" y="1378"/>
                      <a:pt x="915" y="1401"/>
                    </a:cubicBezTo>
                    <a:cubicBezTo>
                      <a:pt x="920" y="1416"/>
                      <a:pt x="941" y="1422"/>
                      <a:pt x="967" y="1422"/>
                    </a:cubicBezTo>
                    <a:cubicBezTo>
                      <a:pt x="977" y="1422"/>
                      <a:pt x="988" y="1421"/>
                      <a:pt x="998" y="1419"/>
                    </a:cubicBezTo>
                    <a:lnTo>
                      <a:pt x="998" y="1419"/>
                    </a:lnTo>
                    <a:cubicBezTo>
                      <a:pt x="1006" y="1454"/>
                      <a:pt x="1014" y="1489"/>
                      <a:pt x="1021" y="1522"/>
                    </a:cubicBezTo>
                    <a:cubicBezTo>
                      <a:pt x="1024" y="1538"/>
                      <a:pt x="1045" y="1544"/>
                      <a:pt x="1070" y="1544"/>
                    </a:cubicBezTo>
                    <a:cubicBezTo>
                      <a:pt x="1110" y="1544"/>
                      <a:pt x="1161" y="1527"/>
                      <a:pt x="1163" y="1502"/>
                    </a:cubicBezTo>
                    <a:lnTo>
                      <a:pt x="1163" y="1502"/>
                    </a:lnTo>
                    <a:cubicBezTo>
                      <a:pt x="1164" y="1502"/>
                      <a:pt x="1165" y="1502"/>
                      <a:pt x="1165" y="1502"/>
                    </a:cubicBezTo>
                    <a:cubicBezTo>
                      <a:pt x="1165" y="1498"/>
                      <a:pt x="1164" y="1494"/>
                      <a:pt x="1163" y="1491"/>
                    </a:cubicBezTo>
                    <a:lnTo>
                      <a:pt x="1163" y="1491"/>
                    </a:lnTo>
                    <a:cubicBezTo>
                      <a:pt x="1164" y="1434"/>
                      <a:pt x="1167" y="1376"/>
                      <a:pt x="1170" y="1316"/>
                    </a:cubicBezTo>
                    <a:lnTo>
                      <a:pt x="1170" y="1316"/>
                    </a:lnTo>
                    <a:cubicBezTo>
                      <a:pt x="1207" y="1313"/>
                      <a:pt x="1247" y="1299"/>
                      <a:pt x="1251" y="1279"/>
                    </a:cubicBezTo>
                    <a:cubicBezTo>
                      <a:pt x="1324" y="864"/>
                      <a:pt x="1356" y="433"/>
                      <a:pt x="1234" y="23"/>
                    </a:cubicBezTo>
                    <a:cubicBezTo>
                      <a:pt x="1230" y="7"/>
                      <a:pt x="1212" y="1"/>
                      <a:pt x="11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7" name="Google Shape;897;p47"/>
              <p:cNvSpPr/>
              <p:nvPr/>
            </p:nvSpPr>
            <p:spPr>
              <a:xfrm>
                <a:off x="2231175" y="1342350"/>
                <a:ext cx="173800" cy="130900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5236" extrusionOk="0">
                    <a:moveTo>
                      <a:pt x="1033" y="1457"/>
                    </a:moveTo>
                    <a:cubicBezTo>
                      <a:pt x="1248" y="1457"/>
                      <a:pt x="1502" y="1600"/>
                      <a:pt x="1641" y="1675"/>
                    </a:cubicBezTo>
                    <a:cubicBezTo>
                      <a:pt x="2031" y="1882"/>
                      <a:pt x="2373" y="2184"/>
                      <a:pt x="2701" y="2478"/>
                    </a:cubicBezTo>
                    <a:cubicBezTo>
                      <a:pt x="3458" y="3160"/>
                      <a:pt x="4071" y="4010"/>
                      <a:pt x="4449" y="4958"/>
                    </a:cubicBezTo>
                    <a:lnTo>
                      <a:pt x="4449" y="4958"/>
                    </a:lnTo>
                    <a:cubicBezTo>
                      <a:pt x="3758" y="4614"/>
                      <a:pt x="2948" y="4552"/>
                      <a:pt x="2281" y="4138"/>
                    </a:cubicBezTo>
                    <a:cubicBezTo>
                      <a:pt x="1608" y="3722"/>
                      <a:pt x="877" y="2932"/>
                      <a:pt x="664" y="2165"/>
                    </a:cubicBezTo>
                    <a:cubicBezTo>
                      <a:pt x="619" y="2005"/>
                      <a:pt x="644" y="1850"/>
                      <a:pt x="702" y="1696"/>
                    </a:cubicBezTo>
                    <a:cubicBezTo>
                      <a:pt x="768" y="1517"/>
                      <a:pt x="892" y="1457"/>
                      <a:pt x="1033" y="1457"/>
                    </a:cubicBezTo>
                    <a:close/>
                    <a:moveTo>
                      <a:pt x="5904" y="82"/>
                    </a:moveTo>
                    <a:cubicBezTo>
                      <a:pt x="6032" y="82"/>
                      <a:pt x="6162" y="128"/>
                      <a:pt x="6289" y="238"/>
                    </a:cubicBezTo>
                    <a:cubicBezTo>
                      <a:pt x="6533" y="449"/>
                      <a:pt x="6494" y="892"/>
                      <a:pt x="6466" y="1173"/>
                    </a:cubicBezTo>
                    <a:cubicBezTo>
                      <a:pt x="6379" y="2028"/>
                      <a:pt x="5990" y="2878"/>
                      <a:pt x="5635" y="3647"/>
                    </a:cubicBezTo>
                    <a:cubicBezTo>
                      <a:pt x="5502" y="3935"/>
                      <a:pt x="5356" y="4220"/>
                      <a:pt x="5204" y="4497"/>
                    </a:cubicBezTo>
                    <a:cubicBezTo>
                      <a:pt x="5106" y="4677"/>
                      <a:pt x="4817" y="4934"/>
                      <a:pt x="4720" y="5113"/>
                    </a:cubicBezTo>
                    <a:lnTo>
                      <a:pt x="4720" y="5113"/>
                    </a:lnTo>
                    <a:cubicBezTo>
                      <a:pt x="4663" y="5076"/>
                      <a:pt x="4604" y="5041"/>
                      <a:pt x="4545" y="5008"/>
                    </a:cubicBezTo>
                    <a:lnTo>
                      <a:pt x="4545" y="5008"/>
                    </a:lnTo>
                    <a:cubicBezTo>
                      <a:pt x="4579" y="5003"/>
                      <a:pt x="4610" y="4988"/>
                      <a:pt x="4606" y="4969"/>
                    </a:cubicBezTo>
                    <a:lnTo>
                      <a:pt x="4606" y="4969"/>
                    </a:lnTo>
                    <a:lnTo>
                      <a:pt x="4608" y="4969"/>
                    </a:lnTo>
                    <a:cubicBezTo>
                      <a:pt x="4605" y="4960"/>
                      <a:pt x="4601" y="4952"/>
                      <a:pt x="4598" y="4943"/>
                    </a:cubicBezTo>
                    <a:lnTo>
                      <a:pt x="4598" y="4943"/>
                    </a:lnTo>
                    <a:cubicBezTo>
                      <a:pt x="4241" y="3731"/>
                      <a:pt x="4157" y="2412"/>
                      <a:pt x="4705" y="1248"/>
                    </a:cubicBezTo>
                    <a:cubicBezTo>
                      <a:pt x="4885" y="867"/>
                      <a:pt x="5379" y="82"/>
                      <a:pt x="5904" y="82"/>
                    </a:cubicBezTo>
                    <a:close/>
                    <a:moveTo>
                      <a:pt x="6001" y="1"/>
                    </a:moveTo>
                    <a:cubicBezTo>
                      <a:pt x="5586" y="1"/>
                      <a:pt x="5121" y="417"/>
                      <a:pt x="4915" y="675"/>
                    </a:cubicBezTo>
                    <a:cubicBezTo>
                      <a:pt x="4112" y="1686"/>
                      <a:pt x="4048" y="3052"/>
                      <a:pt x="4292" y="4288"/>
                    </a:cubicBezTo>
                    <a:lnTo>
                      <a:pt x="4292" y="4288"/>
                    </a:lnTo>
                    <a:cubicBezTo>
                      <a:pt x="3849" y="3469"/>
                      <a:pt x="3231" y="2764"/>
                      <a:pt x="2513" y="2161"/>
                    </a:cubicBezTo>
                    <a:cubicBezTo>
                      <a:pt x="2227" y="1919"/>
                      <a:pt x="1599" y="1373"/>
                      <a:pt x="1096" y="1373"/>
                    </a:cubicBezTo>
                    <a:cubicBezTo>
                      <a:pt x="986" y="1373"/>
                      <a:pt x="883" y="1399"/>
                      <a:pt x="790" y="1459"/>
                    </a:cubicBezTo>
                    <a:cubicBezTo>
                      <a:pt x="0" y="1973"/>
                      <a:pt x="979" y="3082"/>
                      <a:pt x="1378" y="3504"/>
                    </a:cubicBezTo>
                    <a:cubicBezTo>
                      <a:pt x="1705" y="3852"/>
                      <a:pt x="2072" y="4156"/>
                      <a:pt x="2499" y="4372"/>
                    </a:cubicBezTo>
                    <a:cubicBezTo>
                      <a:pt x="3210" y="4729"/>
                      <a:pt x="4029" y="4733"/>
                      <a:pt x="4690" y="5218"/>
                    </a:cubicBezTo>
                    <a:lnTo>
                      <a:pt x="4690" y="5218"/>
                    </a:lnTo>
                    <a:cubicBezTo>
                      <a:pt x="4694" y="5230"/>
                      <a:pt x="4716" y="5235"/>
                      <a:pt x="4741" y="5235"/>
                    </a:cubicBezTo>
                    <a:cubicBezTo>
                      <a:pt x="4782" y="5235"/>
                      <a:pt x="4832" y="5221"/>
                      <a:pt x="4832" y="5194"/>
                    </a:cubicBezTo>
                    <a:cubicBezTo>
                      <a:pt x="4832" y="5147"/>
                      <a:pt x="5183" y="4772"/>
                      <a:pt x="5228" y="4701"/>
                    </a:cubicBezTo>
                    <a:cubicBezTo>
                      <a:pt x="5324" y="4546"/>
                      <a:pt x="5407" y="4382"/>
                      <a:pt x="5492" y="4221"/>
                    </a:cubicBezTo>
                    <a:cubicBezTo>
                      <a:pt x="5752" y="3723"/>
                      <a:pt x="5981" y="3206"/>
                      <a:pt x="6186" y="2685"/>
                    </a:cubicBezTo>
                    <a:cubicBezTo>
                      <a:pt x="6431" y="2052"/>
                      <a:pt x="6951" y="825"/>
                      <a:pt x="6427" y="205"/>
                    </a:cubicBezTo>
                    <a:cubicBezTo>
                      <a:pt x="6303" y="59"/>
                      <a:pt x="6155" y="1"/>
                      <a:pt x="60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8" name="Google Shape;898;p47"/>
              <p:cNvSpPr/>
              <p:nvPr/>
            </p:nvSpPr>
            <p:spPr>
              <a:xfrm>
                <a:off x="2348150" y="1082025"/>
                <a:ext cx="3475" cy="40410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6164" extrusionOk="0">
                    <a:moveTo>
                      <a:pt x="29" y="0"/>
                    </a:moveTo>
                    <a:cubicBezTo>
                      <a:pt x="12" y="0"/>
                      <a:pt x="1" y="4"/>
                      <a:pt x="1" y="12"/>
                    </a:cubicBezTo>
                    <a:lnTo>
                      <a:pt x="1" y="16106"/>
                    </a:lnTo>
                    <a:cubicBezTo>
                      <a:pt x="1" y="16140"/>
                      <a:pt x="70" y="16163"/>
                      <a:pt x="110" y="16163"/>
                    </a:cubicBezTo>
                    <a:cubicBezTo>
                      <a:pt x="127" y="16163"/>
                      <a:pt x="139" y="16159"/>
                      <a:pt x="139" y="16150"/>
                    </a:cubicBezTo>
                    <a:lnTo>
                      <a:pt x="139" y="57"/>
                    </a:lnTo>
                    <a:cubicBezTo>
                      <a:pt x="139" y="23"/>
                      <a:pt x="69" y="0"/>
                      <a:pt x="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9" name="Google Shape;899;p47"/>
            <p:cNvGrpSpPr/>
            <p:nvPr/>
          </p:nvGrpSpPr>
          <p:grpSpPr>
            <a:xfrm>
              <a:off x="5759825" y="-138425"/>
              <a:ext cx="1237850" cy="902975"/>
              <a:chOff x="1395825" y="1735925"/>
              <a:chExt cx="1237850" cy="902975"/>
            </a:xfrm>
          </p:grpSpPr>
          <p:sp>
            <p:nvSpPr>
              <p:cNvPr id="900" name="Google Shape;900;p47"/>
              <p:cNvSpPr/>
              <p:nvPr/>
            </p:nvSpPr>
            <p:spPr>
              <a:xfrm>
                <a:off x="1395825" y="1735925"/>
                <a:ext cx="815675" cy="590325"/>
              </a:xfrm>
              <a:custGeom>
                <a:avLst/>
                <a:gdLst/>
                <a:ahLst/>
                <a:cxnLst/>
                <a:rect l="l" t="t" r="r" b="b"/>
                <a:pathLst>
                  <a:path w="32627" h="23613" extrusionOk="0">
                    <a:moveTo>
                      <a:pt x="161" y="0"/>
                    </a:moveTo>
                    <a:cubicBezTo>
                      <a:pt x="99" y="0"/>
                      <a:pt x="41" y="41"/>
                      <a:pt x="24" y="103"/>
                    </a:cubicBezTo>
                    <a:cubicBezTo>
                      <a:pt x="1" y="179"/>
                      <a:pt x="44" y="260"/>
                      <a:pt x="121" y="283"/>
                    </a:cubicBezTo>
                    <a:cubicBezTo>
                      <a:pt x="379" y="361"/>
                      <a:pt x="659" y="439"/>
                      <a:pt x="954" y="519"/>
                    </a:cubicBezTo>
                    <a:cubicBezTo>
                      <a:pt x="967" y="522"/>
                      <a:pt x="980" y="525"/>
                      <a:pt x="993" y="525"/>
                    </a:cubicBezTo>
                    <a:cubicBezTo>
                      <a:pt x="1057" y="525"/>
                      <a:pt x="1117" y="481"/>
                      <a:pt x="1132" y="418"/>
                    </a:cubicBezTo>
                    <a:cubicBezTo>
                      <a:pt x="1152" y="342"/>
                      <a:pt x="1106" y="263"/>
                      <a:pt x="1030" y="241"/>
                    </a:cubicBezTo>
                    <a:cubicBezTo>
                      <a:pt x="737" y="162"/>
                      <a:pt x="461" y="84"/>
                      <a:pt x="204" y="7"/>
                    </a:cubicBezTo>
                    <a:cubicBezTo>
                      <a:pt x="190" y="2"/>
                      <a:pt x="175" y="0"/>
                      <a:pt x="161" y="0"/>
                    </a:cubicBezTo>
                    <a:close/>
                    <a:moveTo>
                      <a:pt x="1825" y="452"/>
                    </a:moveTo>
                    <a:cubicBezTo>
                      <a:pt x="1760" y="452"/>
                      <a:pt x="1703" y="495"/>
                      <a:pt x="1687" y="562"/>
                    </a:cubicBezTo>
                    <a:cubicBezTo>
                      <a:pt x="1668" y="640"/>
                      <a:pt x="1715" y="718"/>
                      <a:pt x="1792" y="737"/>
                    </a:cubicBezTo>
                    <a:cubicBezTo>
                      <a:pt x="2063" y="806"/>
                      <a:pt x="2344" y="875"/>
                      <a:pt x="2631" y="945"/>
                    </a:cubicBezTo>
                    <a:cubicBezTo>
                      <a:pt x="2644" y="948"/>
                      <a:pt x="2654" y="949"/>
                      <a:pt x="2666" y="949"/>
                    </a:cubicBezTo>
                    <a:cubicBezTo>
                      <a:pt x="2731" y="949"/>
                      <a:pt x="2791" y="904"/>
                      <a:pt x="2805" y="839"/>
                    </a:cubicBezTo>
                    <a:cubicBezTo>
                      <a:pt x="2824" y="762"/>
                      <a:pt x="2778" y="684"/>
                      <a:pt x="2699" y="665"/>
                    </a:cubicBezTo>
                    <a:cubicBezTo>
                      <a:pt x="2411" y="595"/>
                      <a:pt x="2133" y="526"/>
                      <a:pt x="1862" y="457"/>
                    </a:cubicBezTo>
                    <a:cubicBezTo>
                      <a:pt x="1849" y="454"/>
                      <a:pt x="1837" y="452"/>
                      <a:pt x="1825" y="452"/>
                    </a:cubicBezTo>
                    <a:close/>
                    <a:moveTo>
                      <a:pt x="3505" y="867"/>
                    </a:moveTo>
                    <a:cubicBezTo>
                      <a:pt x="3440" y="867"/>
                      <a:pt x="3382" y="910"/>
                      <a:pt x="3365" y="977"/>
                    </a:cubicBezTo>
                    <a:cubicBezTo>
                      <a:pt x="3347" y="1053"/>
                      <a:pt x="3393" y="1132"/>
                      <a:pt x="3471" y="1151"/>
                    </a:cubicBezTo>
                    <a:lnTo>
                      <a:pt x="4308" y="1355"/>
                    </a:lnTo>
                    <a:cubicBezTo>
                      <a:pt x="4321" y="1358"/>
                      <a:pt x="4333" y="1361"/>
                      <a:pt x="4344" y="1361"/>
                    </a:cubicBezTo>
                    <a:cubicBezTo>
                      <a:pt x="4408" y="1361"/>
                      <a:pt x="4467" y="1315"/>
                      <a:pt x="4484" y="1251"/>
                    </a:cubicBezTo>
                    <a:cubicBezTo>
                      <a:pt x="4503" y="1173"/>
                      <a:pt x="4457" y="1095"/>
                      <a:pt x="4379" y="1076"/>
                    </a:cubicBezTo>
                    <a:lnTo>
                      <a:pt x="3540" y="871"/>
                    </a:lnTo>
                    <a:cubicBezTo>
                      <a:pt x="3528" y="868"/>
                      <a:pt x="3516" y="867"/>
                      <a:pt x="3505" y="867"/>
                    </a:cubicBezTo>
                    <a:close/>
                    <a:moveTo>
                      <a:pt x="5180" y="1280"/>
                    </a:moveTo>
                    <a:cubicBezTo>
                      <a:pt x="5117" y="1280"/>
                      <a:pt x="5058" y="1323"/>
                      <a:pt x="5042" y="1389"/>
                    </a:cubicBezTo>
                    <a:cubicBezTo>
                      <a:pt x="5022" y="1467"/>
                      <a:pt x="5069" y="1546"/>
                      <a:pt x="5146" y="1565"/>
                    </a:cubicBezTo>
                    <a:cubicBezTo>
                      <a:pt x="5422" y="1634"/>
                      <a:pt x="5700" y="1707"/>
                      <a:pt x="5980" y="1780"/>
                    </a:cubicBezTo>
                    <a:cubicBezTo>
                      <a:pt x="5993" y="1784"/>
                      <a:pt x="6003" y="1785"/>
                      <a:pt x="6016" y="1785"/>
                    </a:cubicBezTo>
                    <a:cubicBezTo>
                      <a:pt x="6080" y="1785"/>
                      <a:pt x="6138" y="1741"/>
                      <a:pt x="6157" y="1678"/>
                    </a:cubicBezTo>
                    <a:cubicBezTo>
                      <a:pt x="6178" y="1600"/>
                      <a:pt x="6131" y="1522"/>
                      <a:pt x="6055" y="1501"/>
                    </a:cubicBezTo>
                    <a:cubicBezTo>
                      <a:pt x="5773" y="1427"/>
                      <a:pt x="5495" y="1355"/>
                      <a:pt x="5217" y="1285"/>
                    </a:cubicBezTo>
                    <a:cubicBezTo>
                      <a:pt x="5205" y="1282"/>
                      <a:pt x="5193" y="1280"/>
                      <a:pt x="5180" y="1280"/>
                    </a:cubicBezTo>
                    <a:close/>
                    <a:moveTo>
                      <a:pt x="6848" y="1719"/>
                    </a:moveTo>
                    <a:cubicBezTo>
                      <a:pt x="6786" y="1719"/>
                      <a:pt x="6727" y="1761"/>
                      <a:pt x="6710" y="1825"/>
                    </a:cubicBezTo>
                    <a:cubicBezTo>
                      <a:pt x="6690" y="1901"/>
                      <a:pt x="6735" y="1982"/>
                      <a:pt x="6811" y="2002"/>
                    </a:cubicBezTo>
                    <a:cubicBezTo>
                      <a:pt x="7087" y="2079"/>
                      <a:pt x="7363" y="2157"/>
                      <a:pt x="7638" y="2239"/>
                    </a:cubicBezTo>
                    <a:cubicBezTo>
                      <a:pt x="7651" y="2244"/>
                      <a:pt x="7665" y="2245"/>
                      <a:pt x="7678" y="2245"/>
                    </a:cubicBezTo>
                    <a:cubicBezTo>
                      <a:pt x="7741" y="2245"/>
                      <a:pt x="7798" y="2205"/>
                      <a:pt x="7816" y="2140"/>
                    </a:cubicBezTo>
                    <a:cubicBezTo>
                      <a:pt x="7838" y="2064"/>
                      <a:pt x="7795" y="1983"/>
                      <a:pt x="7719" y="1961"/>
                    </a:cubicBezTo>
                    <a:cubicBezTo>
                      <a:pt x="7441" y="1880"/>
                      <a:pt x="7164" y="1802"/>
                      <a:pt x="6888" y="1725"/>
                    </a:cubicBezTo>
                    <a:cubicBezTo>
                      <a:pt x="6875" y="1721"/>
                      <a:pt x="6861" y="1719"/>
                      <a:pt x="6848" y="1719"/>
                    </a:cubicBezTo>
                    <a:close/>
                    <a:moveTo>
                      <a:pt x="8503" y="2210"/>
                    </a:moveTo>
                    <a:cubicBezTo>
                      <a:pt x="8443" y="2210"/>
                      <a:pt x="8386" y="2249"/>
                      <a:pt x="8367" y="2310"/>
                    </a:cubicBezTo>
                    <a:cubicBezTo>
                      <a:pt x="8343" y="2386"/>
                      <a:pt x="8385" y="2468"/>
                      <a:pt x="8461" y="2492"/>
                    </a:cubicBezTo>
                    <a:cubicBezTo>
                      <a:pt x="8736" y="2577"/>
                      <a:pt x="9007" y="2666"/>
                      <a:pt x="9278" y="2758"/>
                    </a:cubicBezTo>
                    <a:cubicBezTo>
                      <a:pt x="9292" y="2763"/>
                      <a:pt x="9308" y="2767"/>
                      <a:pt x="9324" y="2767"/>
                    </a:cubicBezTo>
                    <a:cubicBezTo>
                      <a:pt x="9384" y="2767"/>
                      <a:pt x="9441" y="2728"/>
                      <a:pt x="9460" y="2668"/>
                    </a:cubicBezTo>
                    <a:cubicBezTo>
                      <a:pt x="9487" y="2594"/>
                      <a:pt x="9446" y="2511"/>
                      <a:pt x="9370" y="2485"/>
                    </a:cubicBezTo>
                    <a:cubicBezTo>
                      <a:pt x="9099" y="2392"/>
                      <a:pt x="8824" y="2303"/>
                      <a:pt x="8547" y="2217"/>
                    </a:cubicBezTo>
                    <a:cubicBezTo>
                      <a:pt x="8533" y="2212"/>
                      <a:pt x="8518" y="2210"/>
                      <a:pt x="8503" y="2210"/>
                    </a:cubicBezTo>
                    <a:close/>
                    <a:moveTo>
                      <a:pt x="10137" y="2764"/>
                    </a:moveTo>
                    <a:cubicBezTo>
                      <a:pt x="10080" y="2764"/>
                      <a:pt x="10025" y="2801"/>
                      <a:pt x="10003" y="2859"/>
                    </a:cubicBezTo>
                    <a:cubicBezTo>
                      <a:pt x="9975" y="2932"/>
                      <a:pt x="10012" y="3017"/>
                      <a:pt x="10087" y="3044"/>
                    </a:cubicBezTo>
                    <a:cubicBezTo>
                      <a:pt x="10360" y="3145"/>
                      <a:pt x="10624" y="3250"/>
                      <a:pt x="10886" y="3357"/>
                    </a:cubicBezTo>
                    <a:cubicBezTo>
                      <a:pt x="10904" y="3365"/>
                      <a:pt x="10923" y="3369"/>
                      <a:pt x="10941" y="3369"/>
                    </a:cubicBezTo>
                    <a:cubicBezTo>
                      <a:pt x="10997" y="3369"/>
                      <a:pt x="11051" y="3335"/>
                      <a:pt x="11075" y="3279"/>
                    </a:cubicBezTo>
                    <a:cubicBezTo>
                      <a:pt x="11105" y="3205"/>
                      <a:pt x="11070" y="3121"/>
                      <a:pt x="10996" y="3090"/>
                    </a:cubicBezTo>
                    <a:cubicBezTo>
                      <a:pt x="10732" y="2981"/>
                      <a:pt x="10462" y="2877"/>
                      <a:pt x="10188" y="2774"/>
                    </a:cubicBezTo>
                    <a:cubicBezTo>
                      <a:pt x="10172" y="2768"/>
                      <a:pt x="10154" y="2764"/>
                      <a:pt x="10137" y="2764"/>
                    </a:cubicBezTo>
                    <a:close/>
                    <a:moveTo>
                      <a:pt x="11732" y="3426"/>
                    </a:moveTo>
                    <a:cubicBezTo>
                      <a:pt x="11677" y="3426"/>
                      <a:pt x="11624" y="3457"/>
                      <a:pt x="11600" y="3509"/>
                    </a:cubicBezTo>
                    <a:cubicBezTo>
                      <a:pt x="11566" y="3581"/>
                      <a:pt x="11598" y="3667"/>
                      <a:pt x="11670" y="3701"/>
                    </a:cubicBezTo>
                    <a:cubicBezTo>
                      <a:pt x="11938" y="3825"/>
                      <a:pt x="12195" y="3952"/>
                      <a:pt x="12437" y="4079"/>
                    </a:cubicBezTo>
                    <a:cubicBezTo>
                      <a:pt x="12457" y="4091"/>
                      <a:pt x="12482" y="4095"/>
                      <a:pt x="12503" y="4095"/>
                    </a:cubicBezTo>
                    <a:cubicBezTo>
                      <a:pt x="12557" y="4095"/>
                      <a:pt x="12606" y="4067"/>
                      <a:pt x="12631" y="4019"/>
                    </a:cubicBezTo>
                    <a:cubicBezTo>
                      <a:pt x="12668" y="3949"/>
                      <a:pt x="12641" y="3861"/>
                      <a:pt x="12571" y="3824"/>
                    </a:cubicBezTo>
                    <a:cubicBezTo>
                      <a:pt x="12324" y="3695"/>
                      <a:pt x="12062" y="3566"/>
                      <a:pt x="11791" y="3439"/>
                    </a:cubicBezTo>
                    <a:cubicBezTo>
                      <a:pt x="11772" y="3430"/>
                      <a:pt x="11752" y="3426"/>
                      <a:pt x="11732" y="3426"/>
                    </a:cubicBezTo>
                    <a:close/>
                    <a:moveTo>
                      <a:pt x="13253" y="4231"/>
                    </a:moveTo>
                    <a:cubicBezTo>
                      <a:pt x="13205" y="4231"/>
                      <a:pt x="13157" y="4255"/>
                      <a:pt x="13130" y="4301"/>
                    </a:cubicBezTo>
                    <a:cubicBezTo>
                      <a:pt x="13089" y="4367"/>
                      <a:pt x="13109" y="4456"/>
                      <a:pt x="13178" y="4499"/>
                    </a:cubicBezTo>
                    <a:cubicBezTo>
                      <a:pt x="13429" y="4653"/>
                      <a:pt x="13665" y="4813"/>
                      <a:pt x="13882" y="4973"/>
                    </a:cubicBezTo>
                    <a:cubicBezTo>
                      <a:pt x="13909" y="4992"/>
                      <a:pt x="13939" y="5001"/>
                      <a:pt x="13969" y="5001"/>
                    </a:cubicBezTo>
                    <a:cubicBezTo>
                      <a:pt x="14012" y="5001"/>
                      <a:pt x="14056" y="4981"/>
                      <a:pt x="14084" y="4942"/>
                    </a:cubicBezTo>
                    <a:cubicBezTo>
                      <a:pt x="14132" y="4877"/>
                      <a:pt x="14118" y="4788"/>
                      <a:pt x="14054" y="4739"/>
                    </a:cubicBezTo>
                    <a:cubicBezTo>
                      <a:pt x="13830" y="4575"/>
                      <a:pt x="13586" y="4410"/>
                      <a:pt x="13328" y="4252"/>
                    </a:cubicBezTo>
                    <a:cubicBezTo>
                      <a:pt x="13305" y="4238"/>
                      <a:pt x="13279" y="4231"/>
                      <a:pt x="13253" y="4231"/>
                    </a:cubicBezTo>
                    <a:close/>
                    <a:moveTo>
                      <a:pt x="16188" y="4937"/>
                    </a:moveTo>
                    <a:cubicBezTo>
                      <a:pt x="16114" y="4937"/>
                      <a:pt x="16053" y="4988"/>
                      <a:pt x="16043" y="5060"/>
                    </a:cubicBezTo>
                    <a:cubicBezTo>
                      <a:pt x="16031" y="5140"/>
                      <a:pt x="16086" y="5213"/>
                      <a:pt x="16164" y="5225"/>
                    </a:cubicBezTo>
                    <a:cubicBezTo>
                      <a:pt x="16430" y="5264"/>
                      <a:pt x="16701" y="5331"/>
                      <a:pt x="16971" y="5422"/>
                    </a:cubicBezTo>
                    <a:cubicBezTo>
                      <a:pt x="16987" y="5427"/>
                      <a:pt x="17001" y="5429"/>
                      <a:pt x="17018" y="5429"/>
                    </a:cubicBezTo>
                    <a:cubicBezTo>
                      <a:pt x="17077" y="5429"/>
                      <a:pt x="17134" y="5393"/>
                      <a:pt x="17155" y="5332"/>
                    </a:cubicBezTo>
                    <a:cubicBezTo>
                      <a:pt x="17180" y="5255"/>
                      <a:pt x="17139" y="5174"/>
                      <a:pt x="17064" y="5148"/>
                    </a:cubicBezTo>
                    <a:cubicBezTo>
                      <a:pt x="16778" y="5052"/>
                      <a:pt x="16490" y="4982"/>
                      <a:pt x="16208" y="4938"/>
                    </a:cubicBezTo>
                    <a:cubicBezTo>
                      <a:pt x="16201" y="4938"/>
                      <a:pt x="16194" y="4937"/>
                      <a:pt x="16188" y="4937"/>
                    </a:cubicBezTo>
                    <a:close/>
                    <a:moveTo>
                      <a:pt x="13670" y="5314"/>
                    </a:moveTo>
                    <a:cubicBezTo>
                      <a:pt x="13650" y="5314"/>
                      <a:pt x="13629" y="5318"/>
                      <a:pt x="13609" y="5327"/>
                    </a:cubicBezTo>
                    <a:cubicBezTo>
                      <a:pt x="13352" y="5446"/>
                      <a:pt x="13094" y="5589"/>
                      <a:pt x="12839" y="5755"/>
                    </a:cubicBezTo>
                    <a:cubicBezTo>
                      <a:pt x="12772" y="5799"/>
                      <a:pt x="12755" y="5888"/>
                      <a:pt x="12797" y="5955"/>
                    </a:cubicBezTo>
                    <a:cubicBezTo>
                      <a:pt x="12827" y="5998"/>
                      <a:pt x="12871" y="6021"/>
                      <a:pt x="12919" y="6021"/>
                    </a:cubicBezTo>
                    <a:cubicBezTo>
                      <a:pt x="12947" y="6021"/>
                      <a:pt x="12974" y="6012"/>
                      <a:pt x="12998" y="5998"/>
                    </a:cubicBezTo>
                    <a:cubicBezTo>
                      <a:pt x="13241" y="5840"/>
                      <a:pt x="13486" y="5703"/>
                      <a:pt x="13730" y="5589"/>
                    </a:cubicBezTo>
                    <a:cubicBezTo>
                      <a:pt x="13803" y="5556"/>
                      <a:pt x="13835" y="5469"/>
                      <a:pt x="13801" y="5397"/>
                    </a:cubicBezTo>
                    <a:cubicBezTo>
                      <a:pt x="13776" y="5345"/>
                      <a:pt x="13725" y="5314"/>
                      <a:pt x="13670" y="5314"/>
                    </a:cubicBezTo>
                    <a:close/>
                    <a:moveTo>
                      <a:pt x="15340" y="4895"/>
                    </a:moveTo>
                    <a:cubicBezTo>
                      <a:pt x="15335" y="4895"/>
                      <a:pt x="15330" y="4896"/>
                      <a:pt x="15324" y="4896"/>
                    </a:cubicBezTo>
                    <a:cubicBezTo>
                      <a:pt x="15032" y="4910"/>
                      <a:pt x="14734" y="4956"/>
                      <a:pt x="14445" y="5030"/>
                    </a:cubicBezTo>
                    <a:cubicBezTo>
                      <a:pt x="14368" y="5050"/>
                      <a:pt x="14322" y="5129"/>
                      <a:pt x="14341" y="5206"/>
                    </a:cubicBezTo>
                    <a:cubicBezTo>
                      <a:pt x="14358" y="5270"/>
                      <a:pt x="14417" y="5315"/>
                      <a:pt x="14481" y="5315"/>
                    </a:cubicBezTo>
                    <a:cubicBezTo>
                      <a:pt x="14493" y="5315"/>
                      <a:pt x="14505" y="5314"/>
                      <a:pt x="14517" y="5310"/>
                    </a:cubicBezTo>
                    <a:cubicBezTo>
                      <a:pt x="14520" y="5308"/>
                      <a:pt x="14523" y="5308"/>
                      <a:pt x="14527" y="5307"/>
                    </a:cubicBezTo>
                    <a:lnTo>
                      <a:pt x="14527" y="5307"/>
                    </a:lnTo>
                    <a:cubicBezTo>
                      <a:pt x="14472" y="5365"/>
                      <a:pt x="14476" y="5457"/>
                      <a:pt x="14534" y="5511"/>
                    </a:cubicBezTo>
                    <a:cubicBezTo>
                      <a:pt x="14747" y="5708"/>
                      <a:pt x="14941" y="5914"/>
                      <a:pt x="15108" y="6122"/>
                    </a:cubicBezTo>
                    <a:cubicBezTo>
                      <a:pt x="15136" y="6158"/>
                      <a:pt x="15180" y="6176"/>
                      <a:pt x="15222" y="6176"/>
                    </a:cubicBezTo>
                    <a:cubicBezTo>
                      <a:pt x="15254" y="6176"/>
                      <a:pt x="15286" y="6164"/>
                      <a:pt x="15312" y="6145"/>
                    </a:cubicBezTo>
                    <a:cubicBezTo>
                      <a:pt x="15373" y="6096"/>
                      <a:pt x="15383" y="6004"/>
                      <a:pt x="15333" y="5943"/>
                    </a:cubicBezTo>
                    <a:cubicBezTo>
                      <a:pt x="15158" y="5723"/>
                      <a:pt x="14955" y="5508"/>
                      <a:pt x="14731" y="5300"/>
                    </a:cubicBezTo>
                    <a:cubicBezTo>
                      <a:pt x="14717" y="5287"/>
                      <a:pt x="14702" y="5278"/>
                      <a:pt x="14685" y="5272"/>
                    </a:cubicBezTo>
                    <a:cubicBezTo>
                      <a:pt x="14903" y="5225"/>
                      <a:pt x="15121" y="5197"/>
                      <a:pt x="15338" y="5185"/>
                    </a:cubicBezTo>
                    <a:cubicBezTo>
                      <a:pt x="15418" y="5180"/>
                      <a:pt x="15479" y="5114"/>
                      <a:pt x="15475" y="5033"/>
                    </a:cubicBezTo>
                    <a:cubicBezTo>
                      <a:pt x="15472" y="4959"/>
                      <a:pt x="15411" y="4895"/>
                      <a:pt x="15340" y="4895"/>
                    </a:cubicBezTo>
                    <a:close/>
                    <a:moveTo>
                      <a:pt x="17807" y="5475"/>
                    </a:moveTo>
                    <a:cubicBezTo>
                      <a:pt x="17754" y="5475"/>
                      <a:pt x="17704" y="5504"/>
                      <a:pt x="17678" y="5555"/>
                    </a:cubicBezTo>
                    <a:cubicBezTo>
                      <a:pt x="17642" y="5626"/>
                      <a:pt x="17670" y="5712"/>
                      <a:pt x="17742" y="5749"/>
                    </a:cubicBezTo>
                    <a:cubicBezTo>
                      <a:pt x="17979" y="5869"/>
                      <a:pt x="18226" y="6011"/>
                      <a:pt x="18470" y="6172"/>
                    </a:cubicBezTo>
                    <a:cubicBezTo>
                      <a:pt x="18496" y="6189"/>
                      <a:pt x="18523" y="6196"/>
                      <a:pt x="18549" y="6196"/>
                    </a:cubicBezTo>
                    <a:cubicBezTo>
                      <a:pt x="18598" y="6196"/>
                      <a:pt x="18644" y="6172"/>
                      <a:pt x="18671" y="6131"/>
                    </a:cubicBezTo>
                    <a:cubicBezTo>
                      <a:pt x="18714" y="6066"/>
                      <a:pt x="18696" y="5975"/>
                      <a:pt x="18630" y="5932"/>
                    </a:cubicBezTo>
                    <a:cubicBezTo>
                      <a:pt x="18376" y="5764"/>
                      <a:pt x="18120" y="5615"/>
                      <a:pt x="17872" y="5491"/>
                    </a:cubicBezTo>
                    <a:cubicBezTo>
                      <a:pt x="17851" y="5480"/>
                      <a:pt x="17829" y="5475"/>
                      <a:pt x="17807" y="5475"/>
                    </a:cubicBezTo>
                    <a:close/>
                    <a:moveTo>
                      <a:pt x="12230" y="6245"/>
                    </a:moveTo>
                    <a:cubicBezTo>
                      <a:pt x="12197" y="6245"/>
                      <a:pt x="12164" y="6257"/>
                      <a:pt x="12136" y="6279"/>
                    </a:cubicBezTo>
                    <a:cubicBezTo>
                      <a:pt x="11920" y="6460"/>
                      <a:pt x="11704" y="6660"/>
                      <a:pt x="11492" y="6872"/>
                    </a:cubicBezTo>
                    <a:cubicBezTo>
                      <a:pt x="11435" y="6929"/>
                      <a:pt x="11436" y="7021"/>
                      <a:pt x="11492" y="7077"/>
                    </a:cubicBezTo>
                    <a:cubicBezTo>
                      <a:pt x="11522" y="7104"/>
                      <a:pt x="11557" y="7119"/>
                      <a:pt x="11594" y="7119"/>
                    </a:cubicBezTo>
                    <a:cubicBezTo>
                      <a:pt x="11632" y="7119"/>
                      <a:pt x="11670" y="7104"/>
                      <a:pt x="11698" y="7076"/>
                    </a:cubicBezTo>
                    <a:cubicBezTo>
                      <a:pt x="11902" y="6870"/>
                      <a:pt x="12113" y="6676"/>
                      <a:pt x="12322" y="6502"/>
                    </a:cubicBezTo>
                    <a:cubicBezTo>
                      <a:pt x="12382" y="6449"/>
                      <a:pt x="12391" y="6359"/>
                      <a:pt x="12340" y="6297"/>
                    </a:cubicBezTo>
                    <a:cubicBezTo>
                      <a:pt x="12312" y="6263"/>
                      <a:pt x="12271" y="6245"/>
                      <a:pt x="12230" y="6245"/>
                    </a:cubicBezTo>
                    <a:close/>
                    <a:moveTo>
                      <a:pt x="19249" y="6413"/>
                    </a:moveTo>
                    <a:cubicBezTo>
                      <a:pt x="19206" y="6413"/>
                      <a:pt x="19164" y="6432"/>
                      <a:pt x="19135" y="6468"/>
                    </a:cubicBezTo>
                    <a:cubicBezTo>
                      <a:pt x="19085" y="6531"/>
                      <a:pt x="19096" y="6622"/>
                      <a:pt x="19159" y="6672"/>
                    </a:cubicBezTo>
                    <a:cubicBezTo>
                      <a:pt x="19371" y="6838"/>
                      <a:pt x="19589" y="7024"/>
                      <a:pt x="19807" y="7223"/>
                    </a:cubicBezTo>
                    <a:cubicBezTo>
                      <a:pt x="19834" y="7248"/>
                      <a:pt x="19870" y="7261"/>
                      <a:pt x="19904" y="7261"/>
                    </a:cubicBezTo>
                    <a:cubicBezTo>
                      <a:pt x="19943" y="7261"/>
                      <a:pt x="19984" y="7244"/>
                      <a:pt x="20010" y="7215"/>
                    </a:cubicBezTo>
                    <a:cubicBezTo>
                      <a:pt x="20064" y="7155"/>
                      <a:pt x="20060" y="7064"/>
                      <a:pt x="20000" y="7010"/>
                    </a:cubicBezTo>
                    <a:cubicBezTo>
                      <a:pt x="19779" y="6807"/>
                      <a:pt x="19555" y="6617"/>
                      <a:pt x="19338" y="6444"/>
                    </a:cubicBezTo>
                    <a:cubicBezTo>
                      <a:pt x="19312" y="6423"/>
                      <a:pt x="19280" y="6413"/>
                      <a:pt x="19249" y="6413"/>
                    </a:cubicBezTo>
                    <a:close/>
                    <a:moveTo>
                      <a:pt x="15697" y="6600"/>
                    </a:moveTo>
                    <a:cubicBezTo>
                      <a:pt x="15674" y="6600"/>
                      <a:pt x="15650" y="6606"/>
                      <a:pt x="15629" y="6618"/>
                    </a:cubicBezTo>
                    <a:cubicBezTo>
                      <a:pt x="15558" y="6655"/>
                      <a:pt x="15531" y="6743"/>
                      <a:pt x="15570" y="6814"/>
                    </a:cubicBezTo>
                    <a:cubicBezTo>
                      <a:pt x="15701" y="7060"/>
                      <a:pt x="15805" y="7316"/>
                      <a:pt x="15877" y="7577"/>
                    </a:cubicBezTo>
                    <a:cubicBezTo>
                      <a:pt x="15894" y="7641"/>
                      <a:pt x="15952" y="7683"/>
                      <a:pt x="16016" y="7683"/>
                    </a:cubicBezTo>
                    <a:cubicBezTo>
                      <a:pt x="16029" y="7683"/>
                      <a:pt x="16041" y="7682"/>
                      <a:pt x="16054" y="7678"/>
                    </a:cubicBezTo>
                    <a:cubicBezTo>
                      <a:pt x="16131" y="7657"/>
                      <a:pt x="16176" y="7577"/>
                      <a:pt x="16155" y="7500"/>
                    </a:cubicBezTo>
                    <a:cubicBezTo>
                      <a:pt x="16079" y="7220"/>
                      <a:pt x="15966" y="6943"/>
                      <a:pt x="15824" y="6677"/>
                    </a:cubicBezTo>
                    <a:cubicBezTo>
                      <a:pt x="15799" y="6628"/>
                      <a:pt x="15749" y="6600"/>
                      <a:pt x="15697" y="6600"/>
                    </a:cubicBezTo>
                    <a:close/>
                    <a:moveTo>
                      <a:pt x="11010" y="7462"/>
                    </a:moveTo>
                    <a:cubicBezTo>
                      <a:pt x="10969" y="7462"/>
                      <a:pt x="10929" y="7479"/>
                      <a:pt x="10899" y="7512"/>
                    </a:cubicBezTo>
                    <a:cubicBezTo>
                      <a:pt x="10697" y="7745"/>
                      <a:pt x="10519" y="7982"/>
                      <a:pt x="10369" y="8216"/>
                    </a:cubicBezTo>
                    <a:cubicBezTo>
                      <a:pt x="10326" y="8284"/>
                      <a:pt x="10347" y="8373"/>
                      <a:pt x="10413" y="8417"/>
                    </a:cubicBezTo>
                    <a:cubicBezTo>
                      <a:pt x="10439" y="8431"/>
                      <a:pt x="10464" y="8438"/>
                      <a:pt x="10493" y="8438"/>
                    </a:cubicBezTo>
                    <a:cubicBezTo>
                      <a:pt x="10540" y="8438"/>
                      <a:pt x="10586" y="8414"/>
                      <a:pt x="10614" y="8373"/>
                    </a:cubicBezTo>
                    <a:cubicBezTo>
                      <a:pt x="10756" y="8149"/>
                      <a:pt x="10925" y="7924"/>
                      <a:pt x="11119" y="7702"/>
                    </a:cubicBezTo>
                    <a:cubicBezTo>
                      <a:pt x="11171" y="7641"/>
                      <a:pt x="11165" y="7550"/>
                      <a:pt x="11104" y="7497"/>
                    </a:cubicBezTo>
                    <a:cubicBezTo>
                      <a:pt x="11076" y="7474"/>
                      <a:pt x="11043" y="7462"/>
                      <a:pt x="11010" y="7462"/>
                    </a:cubicBezTo>
                    <a:close/>
                    <a:moveTo>
                      <a:pt x="20526" y="7569"/>
                    </a:moveTo>
                    <a:cubicBezTo>
                      <a:pt x="20490" y="7569"/>
                      <a:pt x="20453" y="7583"/>
                      <a:pt x="20425" y="7610"/>
                    </a:cubicBezTo>
                    <a:cubicBezTo>
                      <a:pt x="20367" y="7666"/>
                      <a:pt x="20367" y="7757"/>
                      <a:pt x="20422" y="7816"/>
                    </a:cubicBezTo>
                    <a:cubicBezTo>
                      <a:pt x="20619" y="8015"/>
                      <a:pt x="20814" y="8222"/>
                      <a:pt x="21009" y="8438"/>
                    </a:cubicBezTo>
                    <a:cubicBezTo>
                      <a:pt x="21038" y="8470"/>
                      <a:pt x="21076" y="8487"/>
                      <a:pt x="21116" y="8487"/>
                    </a:cubicBezTo>
                    <a:cubicBezTo>
                      <a:pt x="21151" y="8487"/>
                      <a:pt x="21186" y="8474"/>
                      <a:pt x="21213" y="8450"/>
                    </a:cubicBezTo>
                    <a:cubicBezTo>
                      <a:pt x="21272" y="8395"/>
                      <a:pt x="21277" y="8304"/>
                      <a:pt x="21225" y="8245"/>
                    </a:cubicBezTo>
                    <a:cubicBezTo>
                      <a:pt x="21027" y="8024"/>
                      <a:pt x="20825" y="7812"/>
                      <a:pt x="20629" y="7612"/>
                    </a:cubicBezTo>
                    <a:cubicBezTo>
                      <a:pt x="20601" y="7583"/>
                      <a:pt x="20563" y="7569"/>
                      <a:pt x="20526" y="7569"/>
                    </a:cubicBezTo>
                    <a:close/>
                    <a:moveTo>
                      <a:pt x="16142" y="8239"/>
                    </a:moveTo>
                    <a:cubicBezTo>
                      <a:pt x="16141" y="8239"/>
                      <a:pt x="16141" y="8239"/>
                      <a:pt x="16140" y="8239"/>
                    </a:cubicBezTo>
                    <a:cubicBezTo>
                      <a:pt x="16061" y="8241"/>
                      <a:pt x="15998" y="8309"/>
                      <a:pt x="16001" y="8388"/>
                    </a:cubicBezTo>
                    <a:cubicBezTo>
                      <a:pt x="16003" y="8438"/>
                      <a:pt x="16004" y="8488"/>
                      <a:pt x="16004" y="8539"/>
                    </a:cubicBezTo>
                    <a:cubicBezTo>
                      <a:pt x="16004" y="8759"/>
                      <a:pt x="15985" y="8988"/>
                      <a:pt x="15947" y="9217"/>
                    </a:cubicBezTo>
                    <a:cubicBezTo>
                      <a:pt x="15933" y="9295"/>
                      <a:pt x="15986" y="9370"/>
                      <a:pt x="16066" y="9383"/>
                    </a:cubicBezTo>
                    <a:cubicBezTo>
                      <a:pt x="16073" y="9384"/>
                      <a:pt x="16081" y="9384"/>
                      <a:pt x="16089" y="9384"/>
                    </a:cubicBezTo>
                    <a:cubicBezTo>
                      <a:pt x="16159" y="9384"/>
                      <a:pt x="16220" y="9334"/>
                      <a:pt x="16231" y="9267"/>
                    </a:cubicBezTo>
                    <a:cubicBezTo>
                      <a:pt x="16273" y="9021"/>
                      <a:pt x="16293" y="8777"/>
                      <a:pt x="16293" y="8540"/>
                    </a:cubicBezTo>
                    <a:cubicBezTo>
                      <a:pt x="16293" y="8487"/>
                      <a:pt x="16292" y="8432"/>
                      <a:pt x="16291" y="8378"/>
                    </a:cubicBezTo>
                    <a:cubicBezTo>
                      <a:pt x="16287" y="8298"/>
                      <a:pt x="16217" y="8239"/>
                      <a:pt x="16142" y="8239"/>
                    </a:cubicBezTo>
                    <a:close/>
                    <a:moveTo>
                      <a:pt x="21685" y="8849"/>
                    </a:moveTo>
                    <a:cubicBezTo>
                      <a:pt x="21652" y="8849"/>
                      <a:pt x="21618" y="8860"/>
                      <a:pt x="21590" y="8883"/>
                    </a:cubicBezTo>
                    <a:cubicBezTo>
                      <a:pt x="21530" y="8934"/>
                      <a:pt x="21521" y="9025"/>
                      <a:pt x="21572" y="9085"/>
                    </a:cubicBezTo>
                    <a:cubicBezTo>
                      <a:pt x="21754" y="9302"/>
                      <a:pt x="21934" y="9525"/>
                      <a:pt x="22114" y="9752"/>
                    </a:cubicBezTo>
                    <a:cubicBezTo>
                      <a:pt x="22143" y="9787"/>
                      <a:pt x="22185" y="9806"/>
                      <a:pt x="22228" y="9806"/>
                    </a:cubicBezTo>
                    <a:cubicBezTo>
                      <a:pt x="22259" y="9806"/>
                      <a:pt x="22291" y="9794"/>
                      <a:pt x="22319" y="9774"/>
                    </a:cubicBezTo>
                    <a:cubicBezTo>
                      <a:pt x="22382" y="9724"/>
                      <a:pt x="22393" y="9633"/>
                      <a:pt x="22343" y="9571"/>
                    </a:cubicBezTo>
                    <a:cubicBezTo>
                      <a:pt x="22160" y="9343"/>
                      <a:pt x="21979" y="9117"/>
                      <a:pt x="21795" y="8900"/>
                    </a:cubicBezTo>
                    <a:cubicBezTo>
                      <a:pt x="21767" y="8866"/>
                      <a:pt x="21726" y="8849"/>
                      <a:pt x="21685" y="8849"/>
                    </a:cubicBezTo>
                    <a:close/>
                    <a:moveTo>
                      <a:pt x="10105" y="8916"/>
                    </a:moveTo>
                    <a:cubicBezTo>
                      <a:pt x="10046" y="8916"/>
                      <a:pt x="9991" y="8952"/>
                      <a:pt x="9970" y="9011"/>
                    </a:cubicBezTo>
                    <a:cubicBezTo>
                      <a:pt x="9857" y="9306"/>
                      <a:pt x="9792" y="9603"/>
                      <a:pt x="9774" y="9889"/>
                    </a:cubicBezTo>
                    <a:cubicBezTo>
                      <a:pt x="9770" y="9970"/>
                      <a:pt x="9830" y="10037"/>
                      <a:pt x="9911" y="10042"/>
                    </a:cubicBezTo>
                    <a:lnTo>
                      <a:pt x="9920" y="10042"/>
                    </a:lnTo>
                    <a:cubicBezTo>
                      <a:pt x="9995" y="10042"/>
                      <a:pt x="10059" y="9984"/>
                      <a:pt x="10064" y="9908"/>
                    </a:cubicBezTo>
                    <a:cubicBezTo>
                      <a:pt x="10080" y="9650"/>
                      <a:pt x="10139" y="9382"/>
                      <a:pt x="10239" y="9111"/>
                    </a:cubicBezTo>
                    <a:cubicBezTo>
                      <a:pt x="10269" y="9038"/>
                      <a:pt x="10231" y="8953"/>
                      <a:pt x="10155" y="8925"/>
                    </a:cubicBezTo>
                    <a:cubicBezTo>
                      <a:pt x="10139" y="8919"/>
                      <a:pt x="10122" y="8916"/>
                      <a:pt x="10105" y="8916"/>
                    </a:cubicBezTo>
                    <a:close/>
                    <a:moveTo>
                      <a:pt x="15879" y="9929"/>
                    </a:moveTo>
                    <a:cubicBezTo>
                      <a:pt x="15819" y="9929"/>
                      <a:pt x="15760" y="9966"/>
                      <a:pt x="15740" y="10027"/>
                    </a:cubicBezTo>
                    <a:lnTo>
                      <a:pt x="15723" y="10072"/>
                    </a:lnTo>
                    <a:cubicBezTo>
                      <a:pt x="15631" y="10325"/>
                      <a:pt x="15519" y="10565"/>
                      <a:pt x="15392" y="10783"/>
                    </a:cubicBezTo>
                    <a:cubicBezTo>
                      <a:pt x="15352" y="10852"/>
                      <a:pt x="15377" y="10941"/>
                      <a:pt x="15446" y="10981"/>
                    </a:cubicBezTo>
                    <a:cubicBezTo>
                      <a:pt x="15468" y="10993"/>
                      <a:pt x="15493" y="11000"/>
                      <a:pt x="15517" y="11000"/>
                    </a:cubicBezTo>
                    <a:cubicBezTo>
                      <a:pt x="15567" y="11000"/>
                      <a:pt x="15616" y="10974"/>
                      <a:pt x="15645" y="10928"/>
                    </a:cubicBezTo>
                    <a:cubicBezTo>
                      <a:pt x="15779" y="10696"/>
                      <a:pt x="15897" y="10440"/>
                      <a:pt x="15997" y="10169"/>
                    </a:cubicBezTo>
                    <a:lnTo>
                      <a:pt x="16015" y="10119"/>
                    </a:lnTo>
                    <a:cubicBezTo>
                      <a:pt x="16040" y="10044"/>
                      <a:pt x="15998" y="9961"/>
                      <a:pt x="15923" y="9935"/>
                    </a:cubicBezTo>
                    <a:cubicBezTo>
                      <a:pt x="15908" y="9931"/>
                      <a:pt x="15894" y="9929"/>
                      <a:pt x="15879" y="9929"/>
                    </a:cubicBezTo>
                    <a:close/>
                    <a:moveTo>
                      <a:pt x="22756" y="10199"/>
                    </a:moveTo>
                    <a:cubicBezTo>
                      <a:pt x="22725" y="10199"/>
                      <a:pt x="22695" y="10209"/>
                      <a:pt x="22669" y="10228"/>
                    </a:cubicBezTo>
                    <a:cubicBezTo>
                      <a:pt x="22605" y="10276"/>
                      <a:pt x="22592" y="10367"/>
                      <a:pt x="22640" y="10431"/>
                    </a:cubicBezTo>
                    <a:cubicBezTo>
                      <a:pt x="22811" y="10657"/>
                      <a:pt x="22981" y="10887"/>
                      <a:pt x="23150" y="11123"/>
                    </a:cubicBezTo>
                    <a:cubicBezTo>
                      <a:pt x="23177" y="11161"/>
                      <a:pt x="23221" y="11181"/>
                      <a:pt x="23266" y="11181"/>
                    </a:cubicBezTo>
                    <a:cubicBezTo>
                      <a:pt x="23296" y="11181"/>
                      <a:pt x="23325" y="11174"/>
                      <a:pt x="23354" y="11155"/>
                    </a:cubicBezTo>
                    <a:cubicBezTo>
                      <a:pt x="23418" y="11109"/>
                      <a:pt x="23432" y="11019"/>
                      <a:pt x="23386" y="10954"/>
                    </a:cubicBezTo>
                    <a:cubicBezTo>
                      <a:pt x="23215" y="10717"/>
                      <a:pt x="23045" y="10485"/>
                      <a:pt x="22871" y="10257"/>
                    </a:cubicBezTo>
                    <a:cubicBezTo>
                      <a:pt x="22843" y="10219"/>
                      <a:pt x="22800" y="10199"/>
                      <a:pt x="22756" y="10199"/>
                    </a:cubicBezTo>
                    <a:close/>
                    <a:moveTo>
                      <a:pt x="10018" y="10605"/>
                    </a:moveTo>
                    <a:cubicBezTo>
                      <a:pt x="10004" y="10605"/>
                      <a:pt x="9989" y="10607"/>
                      <a:pt x="9975" y="10611"/>
                    </a:cubicBezTo>
                    <a:cubicBezTo>
                      <a:pt x="9899" y="10636"/>
                      <a:pt x="9856" y="10715"/>
                      <a:pt x="9880" y="10791"/>
                    </a:cubicBezTo>
                    <a:cubicBezTo>
                      <a:pt x="9970" y="11083"/>
                      <a:pt x="10115" y="11351"/>
                      <a:pt x="10310" y="11594"/>
                    </a:cubicBezTo>
                    <a:cubicBezTo>
                      <a:pt x="10339" y="11631"/>
                      <a:pt x="10380" y="11648"/>
                      <a:pt x="10424" y="11648"/>
                    </a:cubicBezTo>
                    <a:cubicBezTo>
                      <a:pt x="10456" y="11648"/>
                      <a:pt x="10487" y="11638"/>
                      <a:pt x="10513" y="11615"/>
                    </a:cubicBezTo>
                    <a:cubicBezTo>
                      <a:pt x="10576" y="11565"/>
                      <a:pt x="10585" y="11474"/>
                      <a:pt x="10535" y="11411"/>
                    </a:cubicBezTo>
                    <a:cubicBezTo>
                      <a:pt x="10362" y="11198"/>
                      <a:pt x="10234" y="10962"/>
                      <a:pt x="10155" y="10706"/>
                    </a:cubicBezTo>
                    <a:cubicBezTo>
                      <a:pt x="10135" y="10645"/>
                      <a:pt x="10080" y="10605"/>
                      <a:pt x="10018" y="10605"/>
                    </a:cubicBezTo>
                    <a:close/>
                    <a:moveTo>
                      <a:pt x="15006" y="11402"/>
                    </a:moveTo>
                    <a:cubicBezTo>
                      <a:pt x="14968" y="11402"/>
                      <a:pt x="14929" y="11417"/>
                      <a:pt x="14900" y="11447"/>
                    </a:cubicBezTo>
                    <a:cubicBezTo>
                      <a:pt x="14708" y="11650"/>
                      <a:pt x="14495" y="11824"/>
                      <a:pt x="14265" y="11965"/>
                    </a:cubicBezTo>
                    <a:cubicBezTo>
                      <a:pt x="14196" y="12006"/>
                      <a:pt x="14175" y="12094"/>
                      <a:pt x="14216" y="12163"/>
                    </a:cubicBezTo>
                    <a:cubicBezTo>
                      <a:pt x="14244" y="12208"/>
                      <a:pt x="14292" y="12232"/>
                      <a:pt x="14340" y="12232"/>
                    </a:cubicBezTo>
                    <a:cubicBezTo>
                      <a:pt x="14366" y="12232"/>
                      <a:pt x="14391" y="12226"/>
                      <a:pt x="14414" y="12210"/>
                    </a:cubicBezTo>
                    <a:cubicBezTo>
                      <a:pt x="14669" y="12056"/>
                      <a:pt x="14903" y="11865"/>
                      <a:pt x="15111" y="11645"/>
                    </a:cubicBezTo>
                    <a:cubicBezTo>
                      <a:pt x="15166" y="11588"/>
                      <a:pt x="15162" y="11495"/>
                      <a:pt x="15105" y="11441"/>
                    </a:cubicBezTo>
                    <a:cubicBezTo>
                      <a:pt x="15077" y="11415"/>
                      <a:pt x="15042" y="11402"/>
                      <a:pt x="15006" y="11402"/>
                    </a:cubicBezTo>
                    <a:close/>
                    <a:moveTo>
                      <a:pt x="11065" y="11929"/>
                    </a:moveTo>
                    <a:cubicBezTo>
                      <a:pt x="11017" y="11929"/>
                      <a:pt x="10970" y="11952"/>
                      <a:pt x="10943" y="11996"/>
                    </a:cubicBezTo>
                    <a:cubicBezTo>
                      <a:pt x="10899" y="12062"/>
                      <a:pt x="10921" y="12152"/>
                      <a:pt x="10987" y="12195"/>
                    </a:cubicBezTo>
                    <a:cubicBezTo>
                      <a:pt x="11238" y="12354"/>
                      <a:pt x="11515" y="12478"/>
                      <a:pt x="11810" y="12561"/>
                    </a:cubicBezTo>
                    <a:cubicBezTo>
                      <a:pt x="11823" y="12564"/>
                      <a:pt x="11837" y="12566"/>
                      <a:pt x="11850" y="12566"/>
                    </a:cubicBezTo>
                    <a:cubicBezTo>
                      <a:pt x="11913" y="12566"/>
                      <a:pt x="11970" y="12524"/>
                      <a:pt x="11988" y="12462"/>
                    </a:cubicBezTo>
                    <a:cubicBezTo>
                      <a:pt x="12010" y="12385"/>
                      <a:pt x="11965" y="12305"/>
                      <a:pt x="11888" y="12283"/>
                    </a:cubicBezTo>
                    <a:cubicBezTo>
                      <a:pt x="11621" y="12207"/>
                      <a:pt x="11369" y="12094"/>
                      <a:pt x="11142" y="11951"/>
                    </a:cubicBezTo>
                    <a:cubicBezTo>
                      <a:pt x="11118" y="11936"/>
                      <a:pt x="11092" y="11929"/>
                      <a:pt x="11065" y="11929"/>
                    </a:cubicBezTo>
                    <a:close/>
                    <a:moveTo>
                      <a:pt x="23765" y="11595"/>
                    </a:moveTo>
                    <a:cubicBezTo>
                      <a:pt x="23737" y="11595"/>
                      <a:pt x="23707" y="11604"/>
                      <a:pt x="23682" y="11621"/>
                    </a:cubicBezTo>
                    <a:cubicBezTo>
                      <a:pt x="23616" y="11667"/>
                      <a:pt x="23601" y="11757"/>
                      <a:pt x="23647" y="11823"/>
                    </a:cubicBezTo>
                    <a:cubicBezTo>
                      <a:pt x="23812" y="12057"/>
                      <a:pt x="23974" y="12293"/>
                      <a:pt x="24135" y="12532"/>
                    </a:cubicBezTo>
                    <a:cubicBezTo>
                      <a:pt x="24165" y="12573"/>
                      <a:pt x="24209" y="12596"/>
                      <a:pt x="24255" y="12596"/>
                    </a:cubicBezTo>
                    <a:cubicBezTo>
                      <a:pt x="24284" y="12596"/>
                      <a:pt x="24312" y="12587"/>
                      <a:pt x="24335" y="12571"/>
                    </a:cubicBezTo>
                    <a:cubicBezTo>
                      <a:pt x="24401" y="12526"/>
                      <a:pt x="24419" y="12434"/>
                      <a:pt x="24373" y="12369"/>
                    </a:cubicBezTo>
                    <a:cubicBezTo>
                      <a:pt x="24211" y="12127"/>
                      <a:pt x="24048" y="11891"/>
                      <a:pt x="23884" y="11657"/>
                    </a:cubicBezTo>
                    <a:cubicBezTo>
                      <a:pt x="23855" y="11616"/>
                      <a:pt x="23810" y="11595"/>
                      <a:pt x="23765" y="11595"/>
                    </a:cubicBezTo>
                    <a:close/>
                    <a:moveTo>
                      <a:pt x="13548" y="12286"/>
                    </a:moveTo>
                    <a:cubicBezTo>
                      <a:pt x="13536" y="12286"/>
                      <a:pt x="13524" y="12288"/>
                      <a:pt x="13512" y="12291"/>
                    </a:cubicBezTo>
                    <a:cubicBezTo>
                      <a:pt x="13254" y="12361"/>
                      <a:pt x="12985" y="12398"/>
                      <a:pt x="12699" y="12398"/>
                    </a:cubicBezTo>
                    <a:cubicBezTo>
                      <a:pt x="12618" y="12398"/>
                      <a:pt x="12563" y="12462"/>
                      <a:pt x="12563" y="12541"/>
                    </a:cubicBezTo>
                    <a:cubicBezTo>
                      <a:pt x="12563" y="12622"/>
                      <a:pt x="12636" y="12686"/>
                      <a:pt x="12717" y="12686"/>
                    </a:cubicBezTo>
                    <a:cubicBezTo>
                      <a:pt x="13013" y="12686"/>
                      <a:pt x="13307" y="12645"/>
                      <a:pt x="13589" y="12568"/>
                    </a:cubicBezTo>
                    <a:cubicBezTo>
                      <a:pt x="13665" y="12548"/>
                      <a:pt x="13710" y="12469"/>
                      <a:pt x="13689" y="12392"/>
                    </a:cubicBezTo>
                    <a:cubicBezTo>
                      <a:pt x="13672" y="12327"/>
                      <a:pt x="13613" y="12286"/>
                      <a:pt x="13548" y="12286"/>
                    </a:cubicBezTo>
                    <a:close/>
                    <a:moveTo>
                      <a:pt x="24737" y="13022"/>
                    </a:moveTo>
                    <a:cubicBezTo>
                      <a:pt x="24710" y="13022"/>
                      <a:pt x="24682" y="13030"/>
                      <a:pt x="24657" y="13046"/>
                    </a:cubicBezTo>
                    <a:cubicBezTo>
                      <a:pt x="24592" y="13090"/>
                      <a:pt x="24572" y="13179"/>
                      <a:pt x="24617" y="13246"/>
                    </a:cubicBezTo>
                    <a:cubicBezTo>
                      <a:pt x="24774" y="13483"/>
                      <a:pt x="24933" y="13724"/>
                      <a:pt x="25091" y="13965"/>
                    </a:cubicBezTo>
                    <a:cubicBezTo>
                      <a:pt x="25120" y="14009"/>
                      <a:pt x="25164" y="14031"/>
                      <a:pt x="25213" y="14031"/>
                    </a:cubicBezTo>
                    <a:cubicBezTo>
                      <a:pt x="25240" y="14031"/>
                      <a:pt x="25267" y="14023"/>
                      <a:pt x="25291" y="14006"/>
                    </a:cubicBezTo>
                    <a:cubicBezTo>
                      <a:pt x="25359" y="13964"/>
                      <a:pt x="25375" y="13875"/>
                      <a:pt x="25333" y="13807"/>
                    </a:cubicBezTo>
                    <a:cubicBezTo>
                      <a:pt x="25175" y="13565"/>
                      <a:pt x="25016" y="13326"/>
                      <a:pt x="24856" y="13086"/>
                    </a:cubicBezTo>
                    <a:cubicBezTo>
                      <a:pt x="24829" y="13044"/>
                      <a:pt x="24784" y="13022"/>
                      <a:pt x="24737" y="13022"/>
                    </a:cubicBezTo>
                    <a:close/>
                    <a:moveTo>
                      <a:pt x="25684" y="14465"/>
                    </a:moveTo>
                    <a:cubicBezTo>
                      <a:pt x="25657" y="14465"/>
                      <a:pt x="25630" y="14472"/>
                      <a:pt x="25605" y="14488"/>
                    </a:cubicBezTo>
                    <a:cubicBezTo>
                      <a:pt x="25539" y="14530"/>
                      <a:pt x="25520" y="14620"/>
                      <a:pt x="25562" y="14688"/>
                    </a:cubicBezTo>
                    <a:lnTo>
                      <a:pt x="26031" y="15411"/>
                    </a:lnTo>
                    <a:cubicBezTo>
                      <a:pt x="26058" y="15455"/>
                      <a:pt x="26104" y="15479"/>
                      <a:pt x="26152" y="15479"/>
                    </a:cubicBezTo>
                    <a:cubicBezTo>
                      <a:pt x="26179" y="15479"/>
                      <a:pt x="26206" y="15472"/>
                      <a:pt x="26230" y="15456"/>
                    </a:cubicBezTo>
                    <a:cubicBezTo>
                      <a:pt x="26297" y="15412"/>
                      <a:pt x="26316" y="15323"/>
                      <a:pt x="26274" y="15256"/>
                    </a:cubicBezTo>
                    <a:lnTo>
                      <a:pt x="25805" y="14530"/>
                    </a:lnTo>
                    <a:cubicBezTo>
                      <a:pt x="25778" y="14488"/>
                      <a:pt x="25732" y="14465"/>
                      <a:pt x="25684" y="14465"/>
                    </a:cubicBezTo>
                    <a:close/>
                    <a:moveTo>
                      <a:pt x="26619" y="15916"/>
                    </a:moveTo>
                    <a:cubicBezTo>
                      <a:pt x="26592" y="15916"/>
                      <a:pt x="26564" y="15923"/>
                      <a:pt x="26540" y="15939"/>
                    </a:cubicBezTo>
                    <a:cubicBezTo>
                      <a:pt x="26473" y="15981"/>
                      <a:pt x="26454" y="16071"/>
                      <a:pt x="26498" y="16138"/>
                    </a:cubicBezTo>
                    <a:lnTo>
                      <a:pt x="26965" y="16863"/>
                    </a:lnTo>
                    <a:cubicBezTo>
                      <a:pt x="26992" y="16907"/>
                      <a:pt x="27040" y="16930"/>
                      <a:pt x="27087" y="16930"/>
                    </a:cubicBezTo>
                    <a:cubicBezTo>
                      <a:pt x="27114" y="16930"/>
                      <a:pt x="27142" y="16923"/>
                      <a:pt x="27165" y="16907"/>
                    </a:cubicBezTo>
                    <a:cubicBezTo>
                      <a:pt x="27233" y="16863"/>
                      <a:pt x="27252" y="16774"/>
                      <a:pt x="27208" y="16707"/>
                    </a:cubicBezTo>
                    <a:lnTo>
                      <a:pt x="26740" y="15981"/>
                    </a:lnTo>
                    <a:cubicBezTo>
                      <a:pt x="26713" y="15939"/>
                      <a:pt x="26666" y="15916"/>
                      <a:pt x="26619" y="15916"/>
                    </a:cubicBezTo>
                    <a:close/>
                    <a:moveTo>
                      <a:pt x="27559" y="17365"/>
                    </a:moveTo>
                    <a:cubicBezTo>
                      <a:pt x="27531" y="17365"/>
                      <a:pt x="27503" y="17373"/>
                      <a:pt x="27478" y="17390"/>
                    </a:cubicBezTo>
                    <a:cubicBezTo>
                      <a:pt x="27411" y="17432"/>
                      <a:pt x="27394" y="17521"/>
                      <a:pt x="27437" y="17589"/>
                    </a:cubicBezTo>
                    <a:cubicBezTo>
                      <a:pt x="27597" y="17832"/>
                      <a:pt x="27755" y="18074"/>
                      <a:pt x="27913" y="18310"/>
                    </a:cubicBezTo>
                    <a:cubicBezTo>
                      <a:pt x="27941" y="18351"/>
                      <a:pt x="27987" y="18374"/>
                      <a:pt x="28033" y="18374"/>
                    </a:cubicBezTo>
                    <a:cubicBezTo>
                      <a:pt x="28060" y="18374"/>
                      <a:pt x="28086" y="18365"/>
                      <a:pt x="28112" y="18350"/>
                    </a:cubicBezTo>
                    <a:cubicBezTo>
                      <a:pt x="28178" y="18306"/>
                      <a:pt x="28198" y="18217"/>
                      <a:pt x="28153" y="18150"/>
                    </a:cubicBezTo>
                    <a:cubicBezTo>
                      <a:pt x="27994" y="17914"/>
                      <a:pt x="27836" y="17674"/>
                      <a:pt x="27679" y="17431"/>
                    </a:cubicBezTo>
                    <a:cubicBezTo>
                      <a:pt x="27651" y="17388"/>
                      <a:pt x="27606" y="17365"/>
                      <a:pt x="27559" y="17365"/>
                    </a:cubicBezTo>
                    <a:close/>
                    <a:moveTo>
                      <a:pt x="28514" y="18799"/>
                    </a:moveTo>
                    <a:cubicBezTo>
                      <a:pt x="28485" y="18799"/>
                      <a:pt x="28457" y="18807"/>
                      <a:pt x="28432" y="18824"/>
                    </a:cubicBezTo>
                    <a:cubicBezTo>
                      <a:pt x="28366" y="18869"/>
                      <a:pt x="28348" y="18960"/>
                      <a:pt x="28393" y="19026"/>
                    </a:cubicBezTo>
                    <a:cubicBezTo>
                      <a:pt x="28559" y="19269"/>
                      <a:pt x="28724" y="19505"/>
                      <a:pt x="28888" y="19737"/>
                    </a:cubicBezTo>
                    <a:cubicBezTo>
                      <a:pt x="28916" y="19776"/>
                      <a:pt x="28961" y="19797"/>
                      <a:pt x="29005" y="19797"/>
                    </a:cubicBezTo>
                    <a:cubicBezTo>
                      <a:pt x="29035" y="19797"/>
                      <a:pt x="29063" y="19789"/>
                      <a:pt x="29089" y="19770"/>
                    </a:cubicBezTo>
                    <a:cubicBezTo>
                      <a:pt x="29154" y="19724"/>
                      <a:pt x="29170" y="19634"/>
                      <a:pt x="29124" y="19568"/>
                    </a:cubicBezTo>
                    <a:cubicBezTo>
                      <a:pt x="28961" y="19339"/>
                      <a:pt x="28798" y="19104"/>
                      <a:pt x="28633" y="18862"/>
                    </a:cubicBezTo>
                    <a:cubicBezTo>
                      <a:pt x="28606" y="18821"/>
                      <a:pt x="28560" y="18799"/>
                      <a:pt x="28514" y="18799"/>
                    </a:cubicBezTo>
                    <a:close/>
                    <a:moveTo>
                      <a:pt x="29511" y="20208"/>
                    </a:moveTo>
                    <a:cubicBezTo>
                      <a:pt x="29482" y="20208"/>
                      <a:pt x="29452" y="20218"/>
                      <a:pt x="29426" y="20236"/>
                    </a:cubicBezTo>
                    <a:cubicBezTo>
                      <a:pt x="29362" y="20285"/>
                      <a:pt x="29348" y="20376"/>
                      <a:pt x="29395" y="20440"/>
                    </a:cubicBezTo>
                    <a:cubicBezTo>
                      <a:pt x="29572" y="20677"/>
                      <a:pt x="29747" y="20908"/>
                      <a:pt x="29922" y="21129"/>
                    </a:cubicBezTo>
                    <a:cubicBezTo>
                      <a:pt x="29950" y="21163"/>
                      <a:pt x="29992" y="21182"/>
                      <a:pt x="30034" y="21182"/>
                    </a:cubicBezTo>
                    <a:cubicBezTo>
                      <a:pt x="30065" y="21182"/>
                      <a:pt x="30097" y="21173"/>
                      <a:pt x="30126" y="21152"/>
                    </a:cubicBezTo>
                    <a:cubicBezTo>
                      <a:pt x="30188" y="21103"/>
                      <a:pt x="30199" y="21011"/>
                      <a:pt x="30150" y="20950"/>
                    </a:cubicBezTo>
                    <a:cubicBezTo>
                      <a:pt x="29977" y="20730"/>
                      <a:pt x="29803" y="20504"/>
                      <a:pt x="29629" y="20267"/>
                    </a:cubicBezTo>
                    <a:cubicBezTo>
                      <a:pt x="29600" y="20229"/>
                      <a:pt x="29556" y="20208"/>
                      <a:pt x="29511" y="20208"/>
                    </a:cubicBezTo>
                    <a:close/>
                    <a:moveTo>
                      <a:pt x="30582" y="21561"/>
                    </a:moveTo>
                    <a:cubicBezTo>
                      <a:pt x="30548" y="21561"/>
                      <a:pt x="30515" y="21572"/>
                      <a:pt x="30487" y="21595"/>
                    </a:cubicBezTo>
                    <a:cubicBezTo>
                      <a:pt x="30427" y="21648"/>
                      <a:pt x="30418" y="21738"/>
                      <a:pt x="30472" y="21800"/>
                    </a:cubicBezTo>
                    <a:cubicBezTo>
                      <a:pt x="30672" y="22032"/>
                      <a:pt x="30869" y="22250"/>
                      <a:pt x="31056" y="22445"/>
                    </a:cubicBezTo>
                    <a:cubicBezTo>
                      <a:pt x="31085" y="22475"/>
                      <a:pt x="31121" y="22490"/>
                      <a:pt x="31159" y="22490"/>
                    </a:cubicBezTo>
                    <a:cubicBezTo>
                      <a:pt x="31196" y="22490"/>
                      <a:pt x="31232" y="22477"/>
                      <a:pt x="31262" y="22448"/>
                    </a:cubicBezTo>
                    <a:cubicBezTo>
                      <a:pt x="31319" y="22392"/>
                      <a:pt x="31322" y="22301"/>
                      <a:pt x="31265" y="22243"/>
                    </a:cubicBezTo>
                    <a:cubicBezTo>
                      <a:pt x="31081" y="22053"/>
                      <a:pt x="30888" y="21841"/>
                      <a:pt x="30691" y="21611"/>
                    </a:cubicBezTo>
                    <a:cubicBezTo>
                      <a:pt x="30663" y="21578"/>
                      <a:pt x="30622" y="21561"/>
                      <a:pt x="30582" y="21561"/>
                    </a:cubicBezTo>
                    <a:close/>
                    <a:moveTo>
                      <a:pt x="31782" y="22797"/>
                    </a:moveTo>
                    <a:cubicBezTo>
                      <a:pt x="31741" y="22797"/>
                      <a:pt x="31702" y="22813"/>
                      <a:pt x="31673" y="22845"/>
                    </a:cubicBezTo>
                    <a:cubicBezTo>
                      <a:pt x="31619" y="22907"/>
                      <a:pt x="31625" y="22998"/>
                      <a:pt x="31686" y="23050"/>
                    </a:cubicBezTo>
                    <a:cubicBezTo>
                      <a:pt x="31922" y="23258"/>
                      <a:pt x="32156" y="23440"/>
                      <a:pt x="32380" y="23589"/>
                    </a:cubicBezTo>
                    <a:cubicBezTo>
                      <a:pt x="32404" y="23605"/>
                      <a:pt x="32434" y="23612"/>
                      <a:pt x="32461" y="23612"/>
                    </a:cubicBezTo>
                    <a:cubicBezTo>
                      <a:pt x="32508" y="23612"/>
                      <a:pt x="32553" y="23591"/>
                      <a:pt x="32582" y="23547"/>
                    </a:cubicBezTo>
                    <a:cubicBezTo>
                      <a:pt x="32627" y="23482"/>
                      <a:pt x="32609" y="23392"/>
                      <a:pt x="32542" y="23348"/>
                    </a:cubicBezTo>
                    <a:cubicBezTo>
                      <a:pt x="32328" y="23206"/>
                      <a:pt x="32104" y="23033"/>
                      <a:pt x="31878" y="22833"/>
                    </a:cubicBezTo>
                    <a:cubicBezTo>
                      <a:pt x="31850" y="22809"/>
                      <a:pt x="31815" y="22797"/>
                      <a:pt x="31782" y="227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1" name="Google Shape;901;p47"/>
              <p:cNvSpPr/>
              <p:nvPr/>
            </p:nvSpPr>
            <p:spPr>
              <a:xfrm>
                <a:off x="2255400" y="2390825"/>
                <a:ext cx="378275" cy="248075"/>
              </a:xfrm>
              <a:custGeom>
                <a:avLst/>
                <a:gdLst/>
                <a:ahLst/>
                <a:cxnLst/>
                <a:rect l="l" t="t" r="r" b="b"/>
                <a:pathLst>
                  <a:path w="15131" h="9923" extrusionOk="0">
                    <a:moveTo>
                      <a:pt x="888" y="1"/>
                    </a:moveTo>
                    <a:lnTo>
                      <a:pt x="0" y="5652"/>
                    </a:lnTo>
                    <a:lnTo>
                      <a:pt x="7232" y="7692"/>
                    </a:lnTo>
                    <a:lnTo>
                      <a:pt x="7261" y="7704"/>
                    </a:lnTo>
                    <a:lnTo>
                      <a:pt x="7884" y="7879"/>
                    </a:lnTo>
                    <a:lnTo>
                      <a:pt x="7912" y="7885"/>
                    </a:lnTo>
                    <a:lnTo>
                      <a:pt x="8536" y="8062"/>
                    </a:lnTo>
                    <a:lnTo>
                      <a:pt x="8568" y="8069"/>
                    </a:lnTo>
                    <a:lnTo>
                      <a:pt x="9134" y="8230"/>
                    </a:lnTo>
                    <a:lnTo>
                      <a:pt x="9163" y="8239"/>
                    </a:lnTo>
                    <a:lnTo>
                      <a:pt x="9786" y="8414"/>
                    </a:lnTo>
                    <a:lnTo>
                      <a:pt x="9818" y="8422"/>
                    </a:lnTo>
                    <a:lnTo>
                      <a:pt x="10441" y="8598"/>
                    </a:lnTo>
                    <a:lnTo>
                      <a:pt x="10470" y="8607"/>
                    </a:lnTo>
                    <a:lnTo>
                      <a:pt x="11097" y="8785"/>
                    </a:lnTo>
                    <a:lnTo>
                      <a:pt x="11125" y="8792"/>
                    </a:lnTo>
                    <a:lnTo>
                      <a:pt x="11751" y="8969"/>
                    </a:lnTo>
                    <a:lnTo>
                      <a:pt x="11780" y="8976"/>
                    </a:lnTo>
                    <a:lnTo>
                      <a:pt x="12403" y="9156"/>
                    </a:lnTo>
                    <a:lnTo>
                      <a:pt x="12432" y="9162"/>
                    </a:lnTo>
                    <a:lnTo>
                      <a:pt x="13000" y="9321"/>
                    </a:lnTo>
                    <a:lnTo>
                      <a:pt x="13029" y="9332"/>
                    </a:lnTo>
                    <a:lnTo>
                      <a:pt x="13653" y="9507"/>
                    </a:lnTo>
                    <a:lnTo>
                      <a:pt x="13681" y="9514"/>
                    </a:lnTo>
                    <a:lnTo>
                      <a:pt x="14305" y="9690"/>
                    </a:lnTo>
                    <a:lnTo>
                      <a:pt x="14338" y="9698"/>
                    </a:lnTo>
                    <a:lnTo>
                      <a:pt x="15131" y="9923"/>
                    </a:lnTo>
                    <a:lnTo>
                      <a:pt x="15131" y="9923"/>
                    </a:lnTo>
                    <a:lnTo>
                      <a:pt x="15081" y="9851"/>
                    </a:lnTo>
                    <a:lnTo>
                      <a:pt x="14397" y="9374"/>
                    </a:lnTo>
                    <a:lnTo>
                      <a:pt x="14365" y="9354"/>
                    </a:lnTo>
                    <a:lnTo>
                      <a:pt x="13782" y="8950"/>
                    </a:lnTo>
                    <a:lnTo>
                      <a:pt x="13757" y="8931"/>
                    </a:lnTo>
                    <a:lnTo>
                      <a:pt x="13175" y="8527"/>
                    </a:lnTo>
                    <a:lnTo>
                      <a:pt x="13144" y="8508"/>
                    </a:lnTo>
                    <a:lnTo>
                      <a:pt x="12618" y="8141"/>
                    </a:lnTo>
                    <a:lnTo>
                      <a:pt x="12588" y="8119"/>
                    </a:lnTo>
                    <a:lnTo>
                      <a:pt x="12005" y="7718"/>
                    </a:lnTo>
                    <a:lnTo>
                      <a:pt x="11980" y="7699"/>
                    </a:lnTo>
                    <a:lnTo>
                      <a:pt x="11393" y="7293"/>
                    </a:lnTo>
                    <a:lnTo>
                      <a:pt x="11365" y="7270"/>
                    </a:lnTo>
                    <a:lnTo>
                      <a:pt x="10782" y="6869"/>
                    </a:lnTo>
                    <a:lnTo>
                      <a:pt x="10757" y="6850"/>
                    </a:lnTo>
                    <a:lnTo>
                      <a:pt x="10175" y="6446"/>
                    </a:lnTo>
                    <a:lnTo>
                      <a:pt x="10144" y="6427"/>
                    </a:lnTo>
                    <a:lnTo>
                      <a:pt x="9563" y="6022"/>
                    </a:lnTo>
                    <a:lnTo>
                      <a:pt x="9532" y="6002"/>
                    </a:lnTo>
                    <a:lnTo>
                      <a:pt x="9007" y="5633"/>
                    </a:lnTo>
                    <a:lnTo>
                      <a:pt x="8980" y="5615"/>
                    </a:lnTo>
                    <a:lnTo>
                      <a:pt x="8394" y="5210"/>
                    </a:lnTo>
                    <a:lnTo>
                      <a:pt x="8369" y="5192"/>
                    </a:lnTo>
                    <a:lnTo>
                      <a:pt x="7782" y="4784"/>
                    </a:lnTo>
                    <a:lnTo>
                      <a:pt x="7756" y="4766"/>
                    </a:lnTo>
                    <a:lnTo>
                      <a:pt x="7117" y="4324"/>
                    </a:lnTo>
                    <a:lnTo>
                      <a:pt x="7089" y="4306"/>
                    </a:lnTo>
                    <a:lnTo>
                      <a:pt x="6508" y="3901"/>
                    </a:lnTo>
                    <a:lnTo>
                      <a:pt x="6477" y="3882"/>
                    </a:lnTo>
                    <a:lnTo>
                      <a:pt x="5895" y="3475"/>
                    </a:lnTo>
                    <a:lnTo>
                      <a:pt x="5869" y="3459"/>
                    </a:lnTo>
                    <a:lnTo>
                      <a:pt x="5338" y="3092"/>
                    </a:lnTo>
                    <a:lnTo>
                      <a:pt x="5312" y="3070"/>
                    </a:lnTo>
                    <a:lnTo>
                      <a:pt x="4727" y="2664"/>
                    </a:lnTo>
                    <a:lnTo>
                      <a:pt x="4700" y="2647"/>
                    </a:lnTo>
                    <a:lnTo>
                      <a:pt x="4119" y="2244"/>
                    </a:lnTo>
                    <a:lnTo>
                      <a:pt x="4090" y="2221"/>
                    </a:lnTo>
                    <a:lnTo>
                      <a:pt x="3506" y="1820"/>
                    </a:lnTo>
                    <a:lnTo>
                      <a:pt x="3478" y="1798"/>
                    </a:lnTo>
                    <a:lnTo>
                      <a:pt x="2895" y="1396"/>
                    </a:lnTo>
                    <a:lnTo>
                      <a:pt x="2870" y="1375"/>
                    </a:lnTo>
                    <a:lnTo>
                      <a:pt x="2286" y="972"/>
                    </a:lnTo>
                    <a:lnTo>
                      <a:pt x="2254" y="949"/>
                    </a:lnTo>
                    <a:lnTo>
                      <a:pt x="1727" y="584"/>
                    </a:lnTo>
                    <a:lnTo>
                      <a:pt x="1701" y="566"/>
                    </a:lnTo>
                    <a:lnTo>
                      <a:pt x="1119" y="161"/>
                    </a:lnTo>
                    <a:lnTo>
                      <a:pt x="1093" y="143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47"/>
              <p:cNvSpPr/>
              <p:nvPr/>
            </p:nvSpPr>
            <p:spPr>
              <a:xfrm>
                <a:off x="2262650" y="2394375"/>
                <a:ext cx="20725" cy="111425"/>
              </a:xfrm>
              <a:custGeom>
                <a:avLst/>
                <a:gdLst/>
                <a:ahLst/>
                <a:cxnLst/>
                <a:rect l="l" t="t" r="r" b="b"/>
                <a:pathLst>
                  <a:path w="829" h="4457" extrusionOk="0">
                    <a:moveTo>
                      <a:pt x="803" y="1"/>
                    </a:moveTo>
                    <a:lnTo>
                      <a:pt x="0" y="4449"/>
                    </a:lnTo>
                    <a:lnTo>
                      <a:pt x="32" y="4457"/>
                    </a:lnTo>
                    <a:lnTo>
                      <a:pt x="829" y="19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47"/>
              <p:cNvSpPr/>
              <p:nvPr/>
            </p:nvSpPr>
            <p:spPr>
              <a:xfrm>
                <a:off x="2278600" y="2404950"/>
                <a:ext cx="19975" cy="10802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321" extrusionOk="0">
                    <a:moveTo>
                      <a:pt x="773" y="1"/>
                    </a:moveTo>
                    <a:lnTo>
                      <a:pt x="0" y="4312"/>
                    </a:lnTo>
                    <a:lnTo>
                      <a:pt x="28" y="4320"/>
                    </a:lnTo>
                    <a:lnTo>
                      <a:pt x="799" y="19"/>
                    </a:lnTo>
                    <a:lnTo>
                      <a:pt x="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4" name="Google Shape;904;p47"/>
              <p:cNvSpPr/>
              <p:nvPr/>
            </p:nvSpPr>
            <p:spPr>
              <a:xfrm>
                <a:off x="2293000" y="2414550"/>
                <a:ext cx="19550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192" extrusionOk="0">
                    <a:moveTo>
                      <a:pt x="750" y="0"/>
                    </a:moveTo>
                    <a:lnTo>
                      <a:pt x="1" y="4188"/>
                    </a:lnTo>
                    <a:lnTo>
                      <a:pt x="34" y="4192"/>
                    </a:lnTo>
                    <a:lnTo>
                      <a:pt x="782" y="23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47"/>
              <p:cNvSpPr/>
              <p:nvPr/>
            </p:nvSpPr>
            <p:spPr>
              <a:xfrm>
                <a:off x="2308950" y="2425200"/>
                <a:ext cx="18850" cy="10132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053" extrusionOk="0">
                    <a:moveTo>
                      <a:pt x="728" y="0"/>
                    </a:moveTo>
                    <a:lnTo>
                      <a:pt x="0" y="4048"/>
                    </a:lnTo>
                    <a:lnTo>
                      <a:pt x="31" y="4052"/>
                    </a:lnTo>
                    <a:lnTo>
                      <a:pt x="753" y="21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" name="Google Shape;906;p47"/>
              <p:cNvSpPr/>
              <p:nvPr/>
            </p:nvSpPr>
            <p:spPr>
              <a:xfrm>
                <a:off x="2324825" y="2435775"/>
                <a:ext cx="18250" cy="9782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3913" extrusionOk="0">
                    <a:moveTo>
                      <a:pt x="701" y="0"/>
                    </a:moveTo>
                    <a:lnTo>
                      <a:pt x="1" y="3907"/>
                    </a:lnTo>
                    <a:lnTo>
                      <a:pt x="30" y="3913"/>
                    </a:lnTo>
                    <a:lnTo>
                      <a:pt x="729" y="22"/>
                    </a:ln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" name="Google Shape;907;p47"/>
              <p:cNvSpPr/>
              <p:nvPr/>
            </p:nvSpPr>
            <p:spPr>
              <a:xfrm>
                <a:off x="2340700" y="2446350"/>
                <a:ext cx="17675" cy="9442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3777" extrusionOk="0">
                    <a:moveTo>
                      <a:pt x="678" y="0"/>
                    </a:moveTo>
                    <a:lnTo>
                      <a:pt x="1" y="3769"/>
                    </a:lnTo>
                    <a:lnTo>
                      <a:pt x="33" y="3776"/>
                    </a:lnTo>
                    <a:lnTo>
                      <a:pt x="707" y="23"/>
                    </a:lnTo>
                    <a:lnTo>
                      <a:pt x="6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47"/>
              <p:cNvSpPr/>
              <p:nvPr/>
            </p:nvSpPr>
            <p:spPr>
              <a:xfrm>
                <a:off x="2356625" y="2456975"/>
                <a:ext cx="1697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3634" extrusionOk="0">
                    <a:moveTo>
                      <a:pt x="651" y="1"/>
                    </a:moveTo>
                    <a:lnTo>
                      <a:pt x="1" y="3629"/>
                    </a:lnTo>
                    <a:lnTo>
                      <a:pt x="31" y="3634"/>
                    </a:lnTo>
                    <a:lnTo>
                      <a:pt x="678" y="18"/>
                    </a:lnTo>
                    <a:lnTo>
                      <a:pt x="6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47"/>
              <p:cNvSpPr/>
              <p:nvPr/>
            </p:nvSpPr>
            <p:spPr>
              <a:xfrm>
                <a:off x="2372500" y="2467575"/>
                <a:ext cx="16375" cy="8737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495" extrusionOk="0">
                    <a:moveTo>
                      <a:pt x="628" y="0"/>
                    </a:moveTo>
                    <a:lnTo>
                      <a:pt x="1" y="3491"/>
                    </a:lnTo>
                    <a:lnTo>
                      <a:pt x="30" y="3495"/>
                    </a:lnTo>
                    <a:lnTo>
                      <a:pt x="654" y="22"/>
                    </a:lnTo>
                    <a:lnTo>
                      <a:pt x="6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47"/>
              <p:cNvSpPr/>
              <p:nvPr/>
            </p:nvSpPr>
            <p:spPr>
              <a:xfrm>
                <a:off x="2387050" y="2477275"/>
                <a:ext cx="15750" cy="8417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3367" extrusionOk="0">
                    <a:moveTo>
                      <a:pt x="603" y="1"/>
                    </a:moveTo>
                    <a:lnTo>
                      <a:pt x="0" y="3359"/>
                    </a:lnTo>
                    <a:lnTo>
                      <a:pt x="29" y="3366"/>
                    </a:lnTo>
                    <a:lnTo>
                      <a:pt x="629" y="17"/>
                    </a:lnTo>
                    <a:lnTo>
                      <a:pt x="6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47"/>
              <p:cNvSpPr/>
              <p:nvPr/>
            </p:nvSpPr>
            <p:spPr>
              <a:xfrm>
                <a:off x="2402900" y="2487850"/>
                <a:ext cx="15200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3225" extrusionOk="0">
                    <a:moveTo>
                      <a:pt x="577" y="1"/>
                    </a:moveTo>
                    <a:lnTo>
                      <a:pt x="0" y="3222"/>
                    </a:lnTo>
                    <a:lnTo>
                      <a:pt x="29" y="3224"/>
                    </a:lnTo>
                    <a:lnTo>
                      <a:pt x="608" y="20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47"/>
              <p:cNvSpPr/>
              <p:nvPr/>
            </p:nvSpPr>
            <p:spPr>
              <a:xfrm>
                <a:off x="2418750" y="2498475"/>
                <a:ext cx="14600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086" extrusionOk="0">
                    <a:moveTo>
                      <a:pt x="555" y="0"/>
                    </a:moveTo>
                    <a:lnTo>
                      <a:pt x="0" y="3081"/>
                    </a:lnTo>
                    <a:lnTo>
                      <a:pt x="34" y="3086"/>
                    </a:lnTo>
                    <a:lnTo>
                      <a:pt x="583" y="18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47"/>
              <p:cNvSpPr/>
              <p:nvPr/>
            </p:nvSpPr>
            <p:spPr>
              <a:xfrm>
                <a:off x="2436175" y="2509975"/>
                <a:ext cx="13800" cy="7345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2938" extrusionOk="0">
                    <a:moveTo>
                      <a:pt x="525" y="0"/>
                    </a:moveTo>
                    <a:lnTo>
                      <a:pt x="1" y="2926"/>
                    </a:lnTo>
                    <a:lnTo>
                      <a:pt x="0" y="2934"/>
                    </a:lnTo>
                    <a:lnTo>
                      <a:pt x="30" y="2938"/>
                    </a:lnTo>
                    <a:lnTo>
                      <a:pt x="551" y="18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47"/>
              <p:cNvSpPr/>
              <p:nvPr/>
            </p:nvSpPr>
            <p:spPr>
              <a:xfrm>
                <a:off x="2452500" y="2520600"/>
                <a:ext cx="1277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695" extrusionOk="0">
                    <a:moveTo>
                      <a:pt x="485" y="1"/>
                    </a:moveTo>
                    <a:lnTo>
                      <a:pt x="0" y="2688"/>
                    </a:lnTo>
                    <a:lnTo>
                      <a:pt x="28" y="2694"/>
                    </a:lnTo>
                    <a:lnTo>
                      <a:pt x="510" y="19"/>
                    </a:lnTo>
                    <a:lnTo>
                      <a:pt x="4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47"/>
              <p:cNvSpPr/>
              <p:nvPr/>
            </p:nvSpPr>
            <p:spPr>
              <a:xfrm>
                <a:off x="2468800" y="2531200"/>
                <a:ext cx="11775" cy="6137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2455" extrusionOk="0">
                    <a:moveTo>
                      <a:pt x="444" y="0"/>
                    </a:moveTo>
                    <a:lnTo>
                      <a:pt x="0" y="2447"/>
                    </a:lnTo>
                    <a:lnTo>
                      <a:pt x="32" y="2454"/>
                    </a:lnTo>
                    <a:lnTo>
                      <a:pt x="471" y="18"/>
                    </a:lnTo>
                    <a:lnTo>
                      <a:pt x="4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" name="Google Shape;916;p47"/>
              <p:cNvSpPr/>
              <p:nvPr/>
            </p:nvSpPr>
            <p:spPr>
              <a:xfrm>
                <a:off x="2483750" y="2540875"/>
                <a:ext cx="1072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2238" extrusionOk="0">
                    <a:moveTo>
                      <a:pt x="398" y="0"/>
                    </a:moveTo>
                    <a:lnTo>
                      <a:pt x="0" y="2228"/>
                    </a:lnTo>
                    <a:lnTo>
                      <a:pt x="29" y="2237"/>
                    </a:lnTo>
                    <a:lnTo>
                      <a:pt x="429" y="2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47"/>
              <p:cNvSpPr/>
              <p:nvPr/>
            </p:nvSpPr>
            <p:spPr>
              <a:xfrm>
                <a:off x="2500050" y="2551475"/>
                <a:ext cx="972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997" extrusionOk="0">
                    <a:moveTo>
                      <a:pt x="358" y="1"/>
                    </a:moveTo>
                    <a:lnTo>
                      <a:pt x="0" y="1988"/>
                    </a:lnTo>
                    <a:lnTo>
                      <a:pt x="32" y="1996"/>
                    </a:lnTo>
                    <a:lnTo>
                      <a:pt x="389" y="20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" name="Google Shape;918;p47"/>
              <p:cNvSpPr/>
              <p:nvPr/>
            </p:nvSpPr>
            <p:spPr>
              <a:xfrm>
                <a:off x="2516400" y="2562050"/>
                <a:ext cx="857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759" extrusionOk="0">
                    <a:moveTo>
                      <a:pt x="317" y="1"/>
                    </a:moveTo>
                    <a:lnTo>
                      <a:pt x="1" y="1749"/>
                    </a:lnTo>
                    <a:lnTo>
                      <a:pt x="30" y="1758"/>
                    </a:lnTo>
                    <a:lnTo>
                      <a:pt x="342" y="20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47"/>
              <p:cNvSpPr/>
              <p:nvPr/>
            </p:nvSpPr>
            <p:spPr>
              <a:xfrm>
                <a:off x="2532800" y="2572575"/>
                <a:ext cx="745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22" extrusionOk="0">
                    <a:moveTo>
                      <a:pt x="269" y="0"/>
                    </a:moveTo>
                    <a:lnTo>
                      <a:pt x="1" y="1515"/>
                    </a:lnTo>
                    <a:lnTo>
                      <a:pt x="29" y="1522"/>
                    </a:lnTo>
                    <a:lnTo>
                      <a:pt x="297" y="23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47"/>
              <p:cNvSpPr/>
              <p:nvPr/>
            </p:nvSpPr>
            <p:spPr>
              <a:xfrm>
                <a:off x="2549175" y="2583275"/>
                <a:ext cx="637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278" extrusionOk="0">
                    <a:moveTo>
                      <a:pt x="229" y="1"/>
                    </a:moveTo>
                    <a:lnTo>
                      <a:pt x="0" y="1271"/>
                    </a:lnTo>
                    <a:lnTo>
                      <a:pt x="29" y="1278"/>
                    </a:lnTo>
                    <a:lnTo>
                      <a:pt x="254" y="20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47"/>
              <p:cNvSpPr/>
              <p:nvPr/>
            </p:nvSpPr>
            <p:spPr>
              <a:xfrm>
                <a:off x="2565450" y="2593800"/>
                <a:ext cx="5400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044" extrusionOk="0">
                    <a:moveTo>
                      <a:pt x="186" y="0"/>
                    </a:moveTo>
                    <a:lnTo>
                      <a:pt x="1" y="1037"/>
                    </a:lnTo>
                    <a:lnTo>
                      <a:pt x="30" y="1043"/>
                    </a:lnTo>
                    <a:lnTo>
                      <a:pt x="216" y="2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47"/>
              <p:cNvSpPr/>
              <p:nvPr/>
            </p:nvSpPr>
            <p:spPr>
              <a:xfrm>
                <a:off x="2580375" y="2603500"/>
                <a:ext cx="440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826" extrusionOk="0">
                    <a:moveTo>
                      <a:pt x="145" y="1"/>
                    </a:moveTo>
                    <a:lnTo>
                      <a:pt x="1" y="814"/>
                    </a:lnTo>
                    <a:lnTo>
                      <a:pt x="30" y="825"/>
                    </a:lnTo>
                    <a:lnTo>
                      <a:pt x="176" y="20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47"/>
              <p:cNvSpPr/>
              <p:nvPr/>
            </p:nvSpPr>
            <p:spPr>
              <a:xfrm>
                <a:off x="2596725" y="2614075"/>
                <a:ext cx="325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84" extrusionOk="0">
                    <a:moveTo>
                      <a:pt x="104" y="1"/>
                    </a:moveTo>
                    <a:lnTo>
                      <a:pt x="0" y="577"/>
                    </a:lnTo>
                    <a:lnTo>
                      <a:pt x="28" y="584"/>
                    </a:lnTo>
                    <a:lnTo>
                      <a:pt x="129" y="20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47"/>
              <p:cNvSpPr/>
              <p:nvPr/>
            </p:nvSpPr>
            <p:spPr>
              <a:xfrm>
                <a:off x="2613000" y="2624650"/>
                <a:ext cx="232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93" h="345" extrusionOk="0">
                    <a:moveTo>
                      <a:pt x="61" y="1"/>
                    </a:moveTo>
                    <a:lnTo>
                      <a:pt x="1" y="337"/>
                    </a:lnTo>
                    <a:lnTo>
                      <a:pt x="34" y="345"/>
                    </a:lnTo>
                    <a:lnTo>
                      <a:pt x="93" y="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5" name="Google Shape;925;p47"/>
              <p:cNvSpPr/>
              <p:nvPr/>
            </p:nvSpPr>
            <p:spPr>
              <a:xfrm>
                <a:off x="2277500" y="2358175"/>
                <a:ext cx="354700" cy="278775"/>
              </a:xfrm>
              <a:custGeom>
                <a:avLst/>
                <a:gdLst/>
                <a:ahLst/>
                <a:cxnLst/>
                <a:rect l="l" t="t" r="r" b="b"/>
                <a:pathLst>
                  <a:path w="14188" h="11151" extrusionOk="0">
                    <a:moveTo>
                      <a:pt x="5997" y="1"/>
                    </a:moveTo>
                    <a:lnTo>
                      <a:pt x="1" y="1302"/>
                    </a:lnTo>
                    <a:lnTo>
                      <a:pt x="801" y="1857"/>
                    </a:lnTo>
                    <a:lnTo>
                      <a:pt x="837" y="1885"/>
                    </a:lnTo>
                    <a:lnTo>
                      <a:pt x="1790" y="2544"/>
                    </a:lnTo>
                    <a:lnTo>
                      <a:pt x="1822" y="2569"/>
                    </a:lnTo>
                    <a:lnTo>
                      <a:pt x="2773" y="3227"/>
                    </a:lnTo>
                    <a:lnTo>
                      <a:pt x="2805" y="3251"/>
                    </a:lnTo>
                    <a:lnTo>
                      <a:pt x="3660" y="3846"/>
                    </a:lnTo>
                    <a:lnTo>
                      <a:pt x="3696" y="3870"/>
                    </a:lnTo>
                    <a:lnTo>
                      <a:pt x="4641" y="4524"/>
                    </a:lnTo>
                    <a:lnTo>
                      <a:pt x="4676" y="4549"/>
                    </a:lnTo>
                    <a:lnTo>
                      <a:pt x="5613" y="5197"/>
                    </a:lnTo>
                    <a:lnTo>
                      <a:pt x="5649" y="5225"/>
                    </a:lnTo>
                    <a:lnTo>
                      <a:pt x="6587" y="5873"/>
                    </a:lnTo>
                    <a:lnTo>
                      <a:pt x="6622" y="5897"/>
                    </a:lnTo>
                    <a:lnTo>
                      <a:pt x="7555" y="6549"/>
                    </a:lnTo>
                    <a:lnTo>
                      <a:pt x="7588" y="6568"/>
                    </a:lnTo>
                    <a:lnTo>
                      <a:pt x="8521" y="7216"/>
                    </a:lnTo>
                    <a:lnTo>
                      <a:pt x="8556" y="7239"/>
                    </a:lnTo>
                    <a:lnTo>
                      <a:pt x="9397" y="7827"/>
                    </a:lnTo>
                    <a:lnTo>
                      <a:pt x="9432" y="7847"/>
                    </a:lnTo>
                    <a:lnTo>
                      <a:pt x="10358" y="8493"/>
                    </a:lnTo>
                    <a:lnTo>
                      <a:pt x="10393" y="8518"/>
                    </a:lnTo>
                    <a:lnTo>
                      <a:pt x="11317" y="9158"/>
                    </a:lnTo>
                    <a:lnTo>
                      <a:pt x="11350" y="9182"/>
                    </a:lnTo>
                    <a:lnTo>
                      <a:pt x="12359" y="9881"/>
                    </a:lnTo>
                    <a:lnTo>
                      <a:pt x="12392" y="9903"/>
                    </a:lnTo>
                    <a:lnTo>
                      <a:pt x="13312" y="10544"/>
                    </a:lnTo>
                    <a:lnTo>
                      <a:pt x="13346" y="10563"/>
                    </a:lnTo>
                    <a:lnTo>
                      <a:pt x="14188" y="11151"/>
                    </a:lnTo>
                    <a:lnTo>
                      <a:pt x="13694" y="10476"/>
                    </a:lnTo>
                    <a:lnTo>
                      <a:pt x="13673" y="10453"/>
                    </a:lnTo>
                    <a:lnTo>
                      <a:pt x="13136" y="9719"/>
                    </a:lnTo>
                    <a:lnTo>
                      <a:pt x="13117" y="9692"/>
                    </a:lnTo>
                    <a:lnTo>
                      <a:pt x="12526" y="8888"/>
                    </a:lnTo>
                    <a:lnTo>
                      <a:pt x="12508" y="8864"/>
                    </a:lnTo>
                    <a:lnTo>
                      <a:pt x="11969" y="8130"/>
                    </a:lnTo>
                    <a:lnTo>
                      <a:pt x="11946" y="8102"/>
                    </a:lnTo>
                    <a:lnTo>
                      <a:pt x="11408" y="7363"/>
                    </a:lnTo>
                    <a:lnTo>
                      <a:pt x="11390" y="7342"/>
                    </a:lnTo>
                    <a:lnTo>
                      <a:pt x="10899" y="6672"/>
                    </a:lnTo>
                    <a:lnTo>
                      <a:pt x="10879" y="6648"/>
                    </a:lnTo>
                    <a:lnTo>
                      <a:pt x="10335" y="5910"/>
                    </a:lnTo>
                    <a:lnTo>
                      <a:pt x="10316" y="5883"/>
                    </a:lnTo>
                    <a:lnTo>
                      <a:pt x="9773" y="5143"/>
                    </a:lnTo>
                    <a:lnTo>
                      <a:pt x="9754" y="5116"/>
                    </a:lnTo>
                    <a:lnTo>
                      <a:pt x="9212" y="4377"/>
                    </a:lnTo>
                    <a:lnTo>
                      <a:pt x="9189" y="4349"/>
                    </a:lnTo>
                    <a:lnTo>
                      <a:pt x="8647" y="3610"/>
                    </a:lnTo>
                    <a:lnTo>
                      <a:pt x="8626" y="3582"/>
                    </a:lnTo>
                    <a:lnTo>
                      <a:pt x="8080" y="2838"/>
                    </a:lnTo>
                    <a:lnTo>
                      <a:pt x="8061" y="2811"/>
                    </a:lnTo>
                    <a:lnTo>
                      <a:pt x="7568" y="2139"/>
                    </a:lnTo>
                    <a:lnTo>
                      <a:pt x="7547" y="2110"/>
                    </a:lnTo>
                    <a:lnTo>
                      <a:pt x="6999" y="1367"/>
                    </a:lnTo>
                    <a:lnTo>
                      <a:pt x="6981" y="1343"/>
                    </a:lnTo>
                    <a:lnTo>
                      <a:pt x="6434" y="595"/>
                    </a:lnTo>
                    <a:lnTo>
                      <a:pt x="6415" y="568"/>
                    </a:lnTo>
                    <a:lnTo>
                      <a:pt x="59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47"/>
              <p:cNvSpPr/>
              <p:nvPr/>
            </p:nvSpPr>
            <p:spPr>
              <a:xfrm>
                <a:off x="2297500" y="2372375"/>
                <a:ext cx="140875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317" extrusionOk="0">
                    <a:moveTo>
                      <a:pt x="5615" y="0"/>
                    </a:moveTo>
                    <a:lnTo>
                      <a:pt x="1" y="1289"/>
                    </a:lnTo>
                    <a:lnTo>
                      <a:pt x="37" y="1317"/>
                    </a:lnTo>
                    <a:lnTo>
                      <a:pt x="5634" y="27"/>
                    </a:lnTo>
                    <a:lnTo>
                      <a:pt x="5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7" name="Google Shape;927;p47"/>
              <p:cNvSpPr/>
              <p:nvPr/>
            </p:nvSpPr>
            <p:spPr>
              <a:xfrm>
                <a:off x="2322250" y="2391725"/>
                <a:ext cx="130250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1227" extrusionOk="0">
                    <a:moveTo>
                      <a:pt x="5191" y="1"/>
                    </a:moveTo>
                    <a:lnTo>
                      <a:pt x="0" y="1202"/>
                    </a:lnTo>
                    <a:lnTo>
                      <a:pt x="32" y="1227"/>
                    </a:lnTo>
                    <a:lnTo>
                      <a:pt x="5209" y="25"/>
                    </a:lnTo>
                    <a:lnTo>
                      <a:pt x="51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47"/>
              <p:cNvSpPr/>
              <p:nvPr/>
            </p:nvSpPr>
            <p:spPr>
              <a:xfrm>
                <a:off x="2346825" y="2410900"/>
                <a:ext cx="1198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1143" extrusionOk="0">
                    <a:moveTo>
                      <a:pt x="4774" y="1"/>
                    </a:moveTo>
                    <a:lnTo>
                      <a:pt x="0" y="1118"/>
                    </a:lnTo>
                    <a:lnTo>
                      <a:pt x="32" y="1142"/>
                    </a:lnTo>
                    <a:lnTo>
                      <a:pt x="4795" y="30"/>
                    </a:lnTo>
                    <a:lnTo>
                      <a:pt x="47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47"/>
              <p:cNvSpPr/>
              <p:nvPr/>
            </p:nvSpPr>
            <p:spPr>
              <a:xfrm>
                <a:off x="2369000" y="2428450"/>
                <a:ext cx="110525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1059" extrusionOk="0">
                    <a:moveTo>
                      <a:pt x="4401" y="0"/>
                    </a:moveTo>
                    <a:lnTo>
                      <a:pt x="0" y="1035"/>
                    </a:lnTo>
                    <a:lnTo>
                      <a:pt x="36" y="1059"/>
                    </a:lnTo>
                    <a:lnTo>
                      <a:pt x="4420" y="2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0" name="Google Shape;930;p47"/>
              <p:cNvSpPr/>
              <p:nvPr/>
            </p:nvSpPr>
            <p:spPr>
              <a:xfrm>
                <a:off x="2393500" y="2447725"/>
                <a:ext cx="1001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967" extrusionOk="0">
                    <a:moveTo>
                      <a:pt x="3986" y="0"/>
                    </a:moveTo>
                    <a:lnTo>
                      <a:pt x="1" y="942"/>
                    </a:lnTo>
                    <a:lnTo>
                      <a:pt x="36" y="967"/>
                    </a:lnTo>
                    <a:lnTo>
                      <a:pt x="4007" y="28"/>
                    </a:lnTo>
                    <a:lnTo>
                      <a:pt x="39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1" name="Google Shape;931;p47"/>
              <p:cNvSpPr/>
              <p:nvPr/>
            </p:nvSpPr>
            <p:spPr>
              <a:xfrm>
                <a:off x="2417825" y="2466900"/>
                <a:ext cx="89975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876" extrusionOk="0">
                    <a:moveTo>
                      <a:pt x="3576" y="0"/>
                    </a:moveTo>
                    <a:lnTo>
                      <a:pt x="0" y="848"/>
                    </a:lnTo>
                    <a:lnTo>
                      <a:pt x="36" y="876"/>
                    </a:lnTo>
                    <a:lnTo>
                      <a:pt x="3599" y="28"/>
                    </a:lnTo>
                    <a:lnTo>
                      <a:pt x="35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47"/>
              <p:cNvSpPr/>
              <p:nvPr/>
            </p:nvSpPr>
            <p:spPr>
              <a:xfrm>
                <a:off x="2442175" y="2486075"/>
                <a:ext cx="796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782" extrusionOk="0">
                    <a:moveTo>
                      <a:pt x="3167" y="0"/>
                    </a:moveTo>
                    <a:lnTo>
                      <a:pt x="0" y="757"/>
                    </a:lnTo>
                    <a:lnTo>
                      <a:pt x="35" y="781"/>
                    </a:lnTo>
                    <a:lnTo>
                      <a:pt x="3186" y="27"/>
                    </a:lnTo>
                    <a:lnTo>
                      <a:pt x="3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47"/>
              <p:cNvSpPr/>
              <p:nvPr/>
            </p:nvSpPr>
            <p:spPr>
              <a:xfrm>
                <a:off x="2466375" y="2505250"/>
                <a:ext cx="6952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686" extrusionOk="0">
                    <a:moveTo>
                      <a:pt x="2761" y="0"/>
                    </a:moveTo>
                    <a:lnTo>
                      <a:pt x="0" y="666"/>
                    </a:lnTo>
                    <a:lnTo>
                      <a:pt x="33" y="685"/>
                    </a:lnTo>
                    <a:lnTo>
                      <a:pt x="2780" y="27"/>
                    </a:lnTo>
                    <a:lnTo>
                      <a:pt x="27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4" name="Google Shape;934;p47"/>
              <p:cNvSpPr/>
              <p:nvPr/>
            </p:nvSpPr>
            <p:spPr>
              <a:xfrm>
                <a:off x="2490525" y="2524350"/>
                <a:ext cx="594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593" extrusionOk="0">
                    <a:moveTo>
                      <a:pt x="2358" y="1"/>
                    </a:moveTo>
                    <a:lnTo>
                      <a:pt x="0" y="569"/>
                    </a:lnTo>
                    <a:lnTo>
                      <a:pt x="35" y="592"/>
                    </a:lnTo>
                    <a:lnTo>
                      <a:pt x="2378" y="25"/>
                    </a:lnTo>
                    <a:lnTo>
                      <a:pt x="23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5" name="Google Shape;935;p47"/>
              <p:cNvSpPr/>
              <p:nvPr/>
            </p:nvSpPr>
            <p:spPr>
              <a:xfrm>
                <a:off x="2512425" y="2541700"/>
                <a:ext cx="50275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506" extrusionOk="0">
                    <a:moveTo>
                      <a:pt x="1993" y="1"/>
                    </a:moveTo>
                    <a:lnTo>
                      <a:pt x="0" y="486"/>
                    </a:lnTo>
                    <a:lnTo>
                      <a:pt x="35" y="506"/>
                    </a:lnTo>
                    <a:lnTo>
                      <a:pt x="2011" y="22"/>
                    </a:lnTo>
                    <a:lnTo>
                      <a:pt x="19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6" name="Google Shape;936;p47"/>
              <p:cNvSpPr/>
              <p:nvPr/>
            </p:nvSpPr>
            <p:spPr>
              <a:xfrm>
                <a:off x="2536450" y="2560725"/>
                <a:ext cx="40275" cy="10400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416" extrusionOk="0">
                    <a:moveTo>
                      <a:pt x="1588" y="0"/>
                    </a:moveTo>
                    <a:lnTo>
                      <a:pt x="0" y="391"/>
                    </a:lnTo>
                    <a:lnTo>
                      <a:pt x="35" y="416"/>
                    </a:lnTo>
                    <a:lnTo>
                      <a:pt x="1611" y="28"/>
                    </a:lnTo>
                    <a:lnTo>
                      <a:pt x="1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7" name="Google Shape;937;p47"/>
              <p:cNvSpPr/>
              <p:nvPr/>
            </p:nvSpPr>
            <p:spPr>
              <a:xfrm>
                <a:off x="2560400" y="2579750"/>
                <a:ext cx="302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320" extrusionOk="0">
                    <a:moveTo>
                      <a:pt x="1192" y="1"/>
                    </a:moveTo>
                    <a:lnTo>
                      <a:pt x="1" y="295"/>
                    </a:lnTo>
                    <a:lnTo>
                      <a:pt x="34" y="319"/>
                    </a:lnTo>
                    <a:lnTo>
                      <a:pt x="1210" y="25"/>
                    </a:lnTo>
                    <a:lnTo>
                      <a:pt x="11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8" name="Google Shape;938;p47"/>
              <p:cNvSpPr/>
              <p:nvPr/>
            </p:nvSpPr>
            <p:spPr>
              <a:xfrm>
                <a:off x="2586450" y="2600475"/>
                <a:ext cx="194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212" extrusionOk="0">
                    <a:moveTo>
                      <a:pt x="759" y="0"/>
                    </a:moveTo>
                    <a:lnTo>
                      <a:pt x="1" y="189"/>
                    </a:lnTo>
                    <a:lnTo>
                      <a:pt x="34" y="211"/>
                    </a:lnTo>
                    <a:lnTo>
                      <a:pt x="778" y="27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9" name="Google Shape;939;p47"/>
              <p:cNvSpPr/>
              <p:nvPr/>
            </p:nvSpPr>
            <p:spPr>
              <a:xfrm>
                <a:off x="2610300" y="2619475"/>
                <a:ext cx="957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11" extrusionOk="0">
                    <a:moveTo>
                      <a:pt x="361" y="1"/>
                    </a:moveTo>
                    <a:lnTo>
                      <a:pt x="0" y="92"/>
                    </a:lnTo>
                    <a:lnTo>
                      <a:pt x="34" y="111"/>
                    </a:lnTo>
                    <a:lnTo>
                      <a:pt x="382" y="24"/>
                    </a:lnTo>
                    <a:lnTo>
                      <a:pt x="3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0" name="Google Shape;940;p47"/>
              <p:cNvSpPr/>
              <p:nvPr/>
            </p:nvSpPr>
            <p:spPr>
              <a:xfrm>
                <a:off x="2277500" y="2390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9225" cap="flat" cmpd="sng">
                <a:solidFill>
                  <a:srgbClr val="000000"/>
                </a:solidFill>
                <a:prstDash val="solid"/>
                <a:miter lim="127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1" name="Google Shape;941;p47"/>
              <p:cNvSpPr/>
              <p:nvPr/>
            </p:nvSpPr>
            <p:spPr>
              <a:xfrm>
                <a:off x="2208150" y="2419975"/>
                <a:ext cx="425525" cy="218925"/>
              </a:xfrm>
              <a:custGeom>
                <a:avLst/>
                <a:gdLst/>
                <a:ahLst/>
                <a:cxnLst/>
                <a:rect l="l" t="t" r="r" b="b"/>
                <a:pathLst>
                  <a:path w="17021" h="8757" extrusionOk="0">
                    <a:moveTo>
                      <a:pt x="888" y="1"/>
                    </a:moveTo>
                    <a:lnTo>
                      <a:pt x="1" y="5651"/>
                    </a:lnTo>
                    <a:lnTo>
                      <a:pt x="581" y="5757"/>
                    </a:lnTo>
                    <a:lnTo>
                      <a:pt x="613" y="5764"/>
                    </a:lnTo>
                    <a:lnTo>
                      <a:pt x="1255" y="5879"/>
                    </a:lnTo>
                    <a:lnTo>
                      <a:pt x="1283" y="5886"/>
                    </a:lnTo>
                    <a:lnTo>
                      <a:pt x="1925" y="6002"/>
                    </a:lnTo>
                    <a:lnTo>
                      <a:pt x="1950" y="6009"/>
                    </a:lnTo>
                    <a:lnTo>
                      <a:pt x="2533" y="6112"/>
                    </a:lnTo>
                    <a:lnTo>
                      <a:pt x="2562" y="6121"/>
                    </a:lnTo>
                    <a:lnTo>
                      <a:pt x="3204" y="6236"/>
                    </a:lnTo>
                    <a:lnTo>
                      <a:pt x="3234" y="6244"/>
                    </a:lnTo>
                    <a:lnTo>
                      <a:pt x="3874" y="6359"/>
                    </a:lnTo>
                    <a:lnTo>
                      <a:pt x="3903" y="6365"/>
                    </a:lnTo>
                    <a:lnTo>
                      <a:pt x="4545" y="6481"/>
                    </a:lnTo>
                    <a:lnTo>
                      <a:pt x="4576" y="6485"/>
                    </a:lnTo>
                    <a:lnTo>
                      <a:pt x="5216" y="6603"/>
                    </a:lnTo>
                    <a:lnTo>
                      <a:pt x="5245" y="6608"/>
                    </a:lnTo>
                    <a:lnTo>
                      <a:pt x="5887" y="6726"/>
                    </a:lnTo>
                    <a:lnTo>
                      <a:pt x="5919" y="6731"/>
                    </a:lnTo>
                    <a:lnTo>
                      <a:pt x="6499" y="6838"/>
                    </a:lnTo>
                    <a:lnTo>
                      <a:pt x="6528" y="6841"/>
                    </a:lnTo>
                    <a:lnTo>
                      <a:pt x="7169" y="6961"/>
                    </a:lnTo>
                    <a:lnTo>
                      <a:pt x="7199" y="6965"/>
                    </a:lnTo>
                    <a:lnTo>
                      <a:pt x="7840" y="7084"/>
                    </a:lnTo>
                    <a:lnTo>
                      <a:pt x="7870" y="7087"/>
                    </a:lnTo>
                    <a:lnTo>
                      <a:pt x="8569" y="7216"/>
                    </a:lnTo>
                    <a:lnTo>
                      <a:pt x="8602" y="7222"/>
                    </a:lnTo>
                    <a:lnTo>
                      <a:pt x="9241" y="7337"/>
                    </a:lnTo>
                    <a:lnTo>
                      <a:pt x="9273" y="7344"/>
                    </a:lnTo>
                    <a:lnTo>
                      <a:pt x="9911" y="7458"/>
                    </a:lnTo>
                    <a:lnTo>
                      <a:pt x="9943" y="7466"/>
                    </a:lnTo>
                    <a:lnTo>
                      <a:pt x="10522" y="7572"/>
                    </a:lnTo>
                    <a:lnTo>
                      <a:pt x="10551" y="7578"/>
                    </a:lnTo>
                    <a:lnTo>
                      <a:pt x="11193" y="7693"/>
                    </a:lnTo>
                    <a:lnTo>
                      <a:pt x="11223" y="7701"/>
                    </a:lnTo>
                    <a:lnTo>
                      <a:pt x="11864" y="7816"/>
                    </a:lnTo>
                    <a:lnTo>
                      <a:pt x="11894" y="7824"/>
                    </a:lnTo>
                    <a:lnTo>
                      <a:pt x="12534" y="7939"/>
                    </a:lnTo>
                    <a:lnTo>
                      <a:pt x="12563" y="7945"/>
                    </a:lnTo>
                    <a:lnTo>
                      <a:pt x="13205" y="8061"/>
                    </a:lnTo>
                    <a:lnTo>
                      <a:pt x="13236" y="8065"/>
                    </a:lnTo>
                    <a:lnTo>
                      <a:pt x="13876" y="8183"/>
                    </a:lnTo>
                    <a:lnTo>
                      <a:pt x="13909" y="8188"/>
                    </a:lnTo>
                    <a:lnTo>
                      <a:pt x="14488" y="8297"/>
                    </a:lnTo>
                    <a:lnTo>
                      <a:pt x="14519" y="8300"/>
                    </a:lnTo>
                    <a:lnTo>
                      <a:pt x="15160" y="8418"/>
                    </a:lnTo>
                    <a:lnTo>
                      <a:pt x="15188" y="8422"/>
                    </a:lnTo>
                    <a:lnTo>
                      <a:pt x="15829" y="8541"/>
                    </a:lnTo>
                    <a:lnTo>
                      <a:pt x="15859" y="8545"/>
                    </a:lnTo>
                    <a:lnTo>
                      <a:pt x="17021" y="8757"/>
                    </a:lnTo>
                    <a:lnTo>
                      <a:pt x="17021" y="8757"/>
                    </a:lnTo>
                    <a:lnTo>
                      <a:pt x="16971" y="8685"/>
                    </a:lnTo>
                    <a:lnTo>
                      <a:pt x="15932" y="8124"/>
                    </a:lnTo>
                    <a:lnTo>
                      <a:pt x="15904" y="8110"/>
                    </a:lnTo>
                    <a:lnTo>
                      <a:pt x="15303" y="7784"/>
                    </a:lnTo>
                    <a:lnTo>
                      <a:pt x="15273" y="7770"/>
                    </a:lnTo>
                    <a:lnTo>
                      <a:pt x="14670" y="7441"/>
                    </a:lnTo>
                    <a:lnTo>
                      <a:pt x="14644" y="7427"/>
                    </a:lnTo>
                    <a:lnTo>
                      <a:pt x="14095" y="7133"/>
                    </a:lnTo>
                    <a:lnTo>
                      <a:pt x="14067" y="7114"/>
                    </a:lnTo>
                    <a:lnTo>
                      <a:pt x="13465" y="6792"/>
                    </a:lnTo>
                    <a:lnTo>
                      <a:pt x="13436" y="6777"/>
                    </a:lnTo>
                    <a:lnTo>
                      <a:pt x="12832" y="6450"/>
                    </a:lnTo>
                    <a:lnTo>
                      <a:pt x="12804" y="6435"/>
                    </a:lnTo>
                    <a:lnTo>
                      <a:pt x="12203" y="6109"/>
                    </a:lnTo>
                    <a:lnTo>
                      <a:pt x="12174" y="6095"/>
                    </a:lnTo>
                    <a:lnTo>
                      <a:pt x="11568" y="5767"/>
                    </a:lnTo>
                    <a:lnTo>
                      <a:pt x="11541" y="5753"/>
                    </a:lnTo>
                    <a:lnTo>
                      <a:pt x="10940" y="5426"/>
                    </a:lnTo>
                    <a:lnTo>
                      <a:pt x="10912" y="5412"/>
                    </a:lnTo>
                    <a:lnTo>
                      <a:pt x="10362" y="5118"/>
                    </a:lnTo>
                    <a:lnTo>
                      <a:pt x="10337" y="5102"/>
                    </a:lnTo>
                    <a:lnTo>
                      <a:pt x="9732" y="4775"/>
                    </a:lnTo>
                    <a:lnTo>
                      <a:pt x="9701" y="4761"/>
                    </a:lnTo>
                    <a:lnTo>
                      <a:pt x="9099" y="4434"/>
                    </a:lnTo>
                    <a:lnTo>
                      <a:pt x="9071" y="4418"/>
                    </a:lnTo>
                    <a:lnTo>
                      <a:pt x="8410" y="4063"/>
                    </a:lnTo>
                    <a:lnTo>
                      <a:pt x="8384" y="4048"/>
                    </a:lnTo>
                    <a:lnTo>
                      <a:pt x="7780" y="3722"/>
                    </a:lnTo>
                    <a:lnTo>
                      <a:pt x="7751" y="3706"/>
                    </a:lnTo>
                    <a:lnTo>
                      <a:pt x="7150" y="3380"/>
                    </a:lnTo>
                    <a:lnTo>
                      <a:pt x="7122" y="3366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47"/>
              <p:cNvSpPr/>
              <p:nvPr/>
            </p:nvSpPr>
            <p:spPr>
              <a:xfrm>
                <a:off x="2222675" y="2470825"/>
                <a:ext cx="17425" cy="9327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731" extrusionOk="0">
                    <a:moveTo>
                      <a:pt x="667" y="0"/>
                    </a:moveTo>
                    <a:lnTo>
                      <a:pt x="0" y="3723"/>
                    </a:lnTo>
                    <a:lnTo>
                      <a:pt x="32" y="3730"/>
                    </a:lnTo>
                    <a:lnTo>
                      <a:pt x="697" y="9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47"/>
              <p:cNvSpPr/>
              <p:nvPr/>
            </p:nvSpPr>
            <p:spPr>
              <a:xfrm>
                <a:off x="2239500" y="2474550"/>
                <a:ext cx="1735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3703" extrusionOk="0">
                    <a:moveTo>
                      <a:pt x="659" y="1"/>
                    </a:moveTo>
                    <a:lnTo>
                      <a:pt x="1" y="3696"/>
                    </a:lnTo>
                    <a:lnTo>
                      <a:pt x="29" y="3703"/>
                    </a:lnTo>
                    <a:lnTo>
                      <a:pt x="694" y="5"/>
                    </a:lnTo>
                    <a:lnTo>
                      <a:pt x="6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" name="Google Shape;944;p47"/>
              <p:cNvSpPr/>
              <p:nvPr/>
            </p:nvSpPr>
            <p:spPr>
              <a:xfrm>
                <a:off x="2256250" y="2478175"/>
                <a:ext cx="17225" cy="9202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3681" extrusionOk="0">
                    <a:moveTo>
                      <a:pt x="659" y="0"/>
                    </a:moveTo>
                    <a:lnTo>
                      <a:pt x="1" y="3674"/>
                    </a:lnTo>
                    <a:lnTo>
                      <a:pt x="26" y="3681"/>
                    </a:lnTo>
                    <a:lnTo>
                      <a:pt x="688" y="7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" name="Google Shape;945;p47"/>
              <p:cNvSpPr/>
              <p:nvPr/>
            </p:nvSpPr>
            <p:spPr>
              <a:xfrm>
                <a:off x="2271475" y="2481500"/>
                <a:ext cx="17175" cy="9150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660" extrusionOk="0">
                    <a:moveTo>
                      <a:pt x="652" y="0"/>
                    </a:moveTo>
                    <a:lnTo>
                      <a:pt x="0" y="3651"/>
                    </a:lnTo>
                    <a:lnTo>
                      <a:pt x="29" y="3660"/>
                    </a:lnTo>
                    <a:lnTo>
                      <a:pt x="686" y="8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47"/>
              <p:cNvSpPr/>
              <p:nvPr/>
            </p:nvSpPr>
            <p:spPr>
              <a:xfrm>
                <a:off x="2288250" y="2485200"/>
                <a:ext cx="1695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3635" extrusionOk="0">
                    <a:moveTo>
                      <a:pt x="649" y="1"/>
                    </a:moveTo>
                    <a:lnTo>
                      <a:pt x="0" y="3627"/>
                    </a:lnTo>
                    <a:lnTo>
                      <a:pt x="30" y="3635"/>
                    </a:lnTo>
                    <a:lnTo>
                      <a:pt x="678" y="7"/>
                    </a:lnTo>
                    <a:lnTo>
                      <a:pt x="6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47"/>
              <p:cNvSpPr/>
              <p:nvPr/>
            </p:nvSpPr>
            <p:spPr>
              <a:xfrm>
                <a:off x="2304975" y="2488875"/>
                <a:ext cx="1697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3610" extrusionOk="0">
                    <a:moveTo>
                      <a:pt x="645" y="1"/>
                    </a:moveTo>
                    <a:lnTo>
                      <a:pt x="1" y="3603"/>
                    </a:lnTo>
                    <a:lnTo>
                      <a:pt x="30" y="3609"/>
                    </a:lnTo>
                    <a:lnTo>
                      <a:pt x="678" y="6"/>
                    </a:lnTo>
                    <a:lnTo>
                      <a:pt x="6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" name="Google Shape;948;p47"/>
              <p:cNvSpPr/>
              <p:nvPr/>
            </p:nvSpPr>
            <p:spPr>
              <a:xfrm>
                <a:off x="2321750" y="2492525"/>
                <a:ext cx="16825" cy="896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3584" extrusionOk="0">
                    <a:moveTo>
                      <a:pt x="644" y="0"/>
                    </a:moveTo>
                    <a:lnTo>
                      <a:pt x="1" y="3579"/>
                    </a:lnTo>
                    <a:lnTo>
                      <a:pt x="32" y="3583"/>
                    </a:lnTo>
                    <a:lnTo>
                      <a:pt x="672" y="8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47"/>
              <p:cNvSpPr/>
              <p:nvPr/>
            </p:nvSpPr>
            <p:spPr>
              <a:xfrm>
                <a:off x="2338550" y="2496225"/>
                <a:ext cx="16725" cy="889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559" extrusionOk="0">
                    <a:moveTo>
                      <a:pt x="639" y="1"/>
                    </a:moveTo>
                    <a:lnTo>
                      <a:pt x="0" y="3553"/>
                    </a:lnTo>
                    <a:lnTo>
                      <a:pt x="29" y="3558"/>
                    </a:lnTo>
                    <a:lnTo>
                      <a:pt x="669" y="10"/>
                    </a:lnTo>
                    <a:lnTo>
                      <a:pt x="6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47"/>
              <p:cNvSpPr/>
              <p:nvPr/>
            </p:nvSpPr>
            <p:spPr>
              <a:xfrm>
                <a:off x="2355325" y="2499975"/>
                <a:ext cx="16575" cy="882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531" extrusionOk="0">
                    <a:moveTo>
                      <a:pt x="633" y="0"/>
                    </a:moveTo>
                    <a:lnTo>
                      <a:pt x="0" y="3526"/>
                    </a:lnTo>
                    <a:lnTo>
                      <a:pt x="32" y="3531"/>
                    </a:lnTo>
                    <a:lnTo>
                      <a:pt x="662" y="3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" name="Google Shape;951;p47"/>
              <p:cNvSpPr/>
              <p:nvPr/>
            </p:nvSpPr>
            <p:spPr>
              <a:xfrm>
                <a:off x="2370625" y="2503250"/>
                <a:ext cx="16450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658" h="3510" extrusionOk="0">
                    <a:moveTo>
                      <a:pt x="628" y="1"/>
                    </a:moveTo>
                    <a:lnTo>
                      <a:pt x="623" y="35"/>
                    </a:lnTo>
                    <a:lnTo>
                      <a:pt x="0" y="3507"/>
                    </a:lnTo>
                    <a:lnTo>
                      <a:pt x="29" y="3510"/>
                    </a:lnTo>
                    <a:lnTo>
                      <a:pt x="651" y="49"/>
                    </a:lnTo>
                    <a:lnTo>
                      <a:pt x="657" y="6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47"/>
              <p:cNvSpPr/>
              <p:nvPr/>
            </p:nvSpPr>
            <p:spPr>
              <a:xfrm>
                <a:off x="2387375" y="2512625"/>
                <a:ext cx="15300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3259" extrusionOk="0">
                    <a:moveTo>
                      <a:pt x="582" y="0"/>
                    </a:moveTo>
                    <a:lnTo>
                      <a:pt x="0" y="3255"/>
                    </a:lnTo>
                    <a:lnTo>
                      <a:pt x="30" y="3259"/>
                    </a:lnTo>
                    <a:lnTo>
                      <a:pt x="611" y="16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" name="Google Shape;953;p47"/>
              <p:cNvSpPr/>
              <p:nvPr/>
            </p:nvSpPr>
            <p:spPr>
              <a:xfrm>
                <a:off x="2404150" y="2521150"/>
                <a:ext cx="1427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3041" extrusionOk="0">
                    <a:moveTo>
                      <a:pt x="544" y="1"/>
                    </a:moveTo>
                    <a:lnTo>
                      <a:pt x="0" y="3037"/>
                    </a:lnTo>
                    <a:lnTo>
                      <a:pt x="30" y="3040"/>
                    </a:lnTo>
                    <a:lnTo>
                      <a:pt x="570" y="16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" name="Google Shape;954;p47"/>
              <p:cNvSpPr/>
              <p:nvPr/>
            </p:nvSpPr>
            <p:spPr>
              <a:xfrm>
                <a:off x="2422350" y="2530425"/>
                <a:ext cx="13300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532" h="2804" extrusionOk="0">
                    <a:moveTo>
                      <a:pt x="503" y="0"/>
                    </a:moveTo>
                    <a:lnTo>
                      <a:pt x="1" y="2798"/>
                    </a:lnTo>
                    <a:lnTo>
                      <a:pt x="34" y="2804"/>
                    </a:lnTo>
                    <a:lnTo>
                      <a:pt x="531" y="16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47"/>
              <p:cNvSpPr/>
              <p:nvPr/>
            </p:nvSpPr>
            <p:spPr>
              <a:xfrm>
                <a:off x="2439175" y="2538975"/>
                <a:ext cx="123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2585" extrusionOk="0">
                    <a:moveTo>
                      <a:pt x="460" y="1"/>
                    </a:moveTo>
                    <a:lnTo>
                      <a:pt x="0" y="2577"/>
                    </a:lnTo>
                    <a:lnTo>
                      <a:pt x="32" y="2584"/>
                    </a:lnTo>
                    <a:lnTo>
                      <a:pt x="491" y="15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" name="Google Shape;956;p47"/>
              <p:cNvSpPr/>
              <p:nvPr/>
            </p:nvSpPr>
            <p:spPr>
              <a:xfrm>
                <a:off x="2455925" y="2547525"/>
                <a:ext cx="11300" cy="591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364" extrusionOk="0">
                    <a:moveTo>
                      <a:pt x="426" y="0"/>
                    </a:moveTo>
                    <a:lnTo>
                      <a:pt x="0" y="2356"/>
                    </a:lnTo>
                    <a:lnTo>
                      <a:pt x="32" y="2364"/>
                    </a:lnTo>
                    <a:lnTo>
                      <a:pt x="451" y="1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" name="Google Shape;957;p47"/>
              <p:cNvSpPr/>
              <p:nvPr/>
            </p:nvSpPr>
            <p:spPr>
              <a:xfrm>
                <a:off x="2471200" y="2555250"/>
                <a:ext cx="10475" cy="542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2168" extrusionOk="0">
                    <a:moveTo>
                      <a:pt x="390" y="1"/>
                    </a:moveTo>
                    <a:lnTo>
                      <a:pt x="0" y="2161"/>
                    </a:lnTo>
                    <a:lnTo>
                      <a:pt x="29" y="2167"/>
                    </a:lnTo>
                    <a:lnTo>
                      <a:pt x="418" y="15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47"/>
              <p:cNvSpPr/>
              <p:nvPr/>
            </p:nvSpPr>
            <p:spPr>
              <a:xfrm>
                <a:off x="2487975" y="2563775"/>
                <a:ext cx="9375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949" extrusionOk="0">
                    <a:moveTo>
                      <a:pt x="348" y="1"/>
                    </a:moveTo>
                    <a:lnTo>
                      <a:pt x="0" y="1941"/>
                    </a:lnTo>
                    <a:lnTo>
                      <a:pt x="30" y="1949"/>
                    </a:lnTo>
                    <a:lnTo>
                      <a:pt x="375" y="15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" name="Google Shape;959;p47"/>
              <p:cNvSpPr/>
              <p:nvPr/>
            </p:nvSpPr>
            <p:spPr>
              <a:xfrm>
                <a:off x="2504750" y="2572350"/>
                <a:ext cx="847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1729" extrusionOk="0">
                    <a:moveTo>
                      <a:pt x="310" y="0"/>
                    </a:moveTo>
                    <a:lnTo>
                      <a:pt x="0" y="1721"/>
                    </a:lnTo>
                    <a:lnTo>
                      <a:pt x="30" y="1729"/>
                    </a:lnTo>
                    <a:lnTo>
                      <a:pt x="339" y="1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" name="Google Shape;960;p47"/>
              <p:cNvSpPr/>
              <p:nvPr/>
            </p:nvSpPr>
            <p:spPr>
              <a:xfrm>
                <a:off x="2521500" y="2580850"/>
                <a:ext cx="7450" cy="377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11" extrusionOk="0">
                    <a:moveTo>
                      <a:pt x="270" y="0"/>
                    </a:moveTo>
                    <a:lnTo>
                      <a:pt x="0" y="1504"/>
                    </a:lnTo>
                    <a:lnTo>
                      <a:pt x="29" y="1510"/>
                    </a:lnTo>
                    <a:lnTo>
                      <a:pt x="298" y="15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1" name="Google Shape;961;p47"/>
              <p:cNvSpPr/>
              <p:nvPr/>
            </p:nvSpPr>
            <p:spPr>
              <a:xfrm>
                <a:off x="2538275" y="2589375"/>
                <a:ext cx="6500" cy="3225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290" extrusionOk="0">
                    <a:moveTo>
                      <a:pt x="231" y="1"/>
                    </a:moveTo>
                    <a:lnTo>
                      <a:pt x="0" y="1285"/>
                    </a:lnTo>
                    <a:lnTo>
                      <a:pt x="31" y="1289"/>
                    </a:lnTo>
                    <a:lnTo>
                      <a:pt x="260" y="16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2" name="Google Shape;962;p47"/>
              <p:cNvSpPr/>
              <p:nvPr/>
            </p:nvSpPr>
            <p:spPr>
              <a:xfrm>
                <a:off x="2555050" y="2597825"/>
                <a:ext cx="5475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074" extrusionOk="0">
                    <a:moveTo>
                      <a:pt x="191" y="0"/>
                    </a:moveTo>
                    <a:lnTo>
                      <a:pt x="0" y="1069"/>
                    </a:lnTo>
                    <a:lnTo>
                      <a:pt x="33" y="1074"/>
                    </a:lnTo>
                    <a:lnTo>
                      <a:pt x="219" y="19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3" name="Google Shape;963;p47"/>
              <p:cNvSpPr/>
              <p:nvPr/>
            </p:nvSpPr>
            <p:spPr>
              <a:xfrm>
                <a:off x="2570350" y="2605650"/>
                <a:ext cx="4550" cy="218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874" extrusionOk="0">
                    <a:moveTo>
                      <a:pt x="156" y="0"/>
                    </a:moveTo>
                    <a:lnTo>
                      <a:pt x="0" y="870"/>
                    </a:lnTo>
                    <a:lnTo>
                      <a:pt x="31" y="873"/>
                    </a:lnTo>
                    <a:lnTo>
                      <a:pt x="182" y="14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4" name="Google Shape;964;p47"/>
              <p:cNvSpPr/>
              <p:nvPr/>
            </p:nvSpPr>
            <p:spPr>
              <a:xfrm>
                <a:off x="2587125" y="2614200"/>
                <a:ext cx="36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653" extrusionOk="0">
                    <a:moveTo>
                      <a:pt x="114" y="1"/>
                    </a:moveTo>
                    <a:lnTo>
                      <a:pt x="1" y="649"/>
                    </a:lnTo>
                    <a:lnTo>
                      <a:pt x="29" y="653"/>
                    </a:lnTo>
                    <a:lnTo>
                      <a:pt x="144" y="15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5" name="Google Shape;965;p47"/>
              <p:cNvSpPr/>
              <p:nvPr/>
            </p:nvSpPr>
            <p:spPr>
              <a:xfrm>
                <a:off x="2603875" y="2622700"/>
                <a:ext cx="2575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436" extrusionOk="0">
                    <a:moveTo>
                      <a:pt x="75" y="1"/>
                    </a:moveTo>
                    <a:lnTo>
                      <a:pt x="0" y="432"/>
                    </a:lnTo>
                    <a:lnTo>
                      <a:pt x="30" y="436"/>
                    </a:lnTo>
                    <a:lnTo>
                      <a:pt x="103" y="15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6" name="Google Shape;966;p47"/>
              <p:cNvSpPr/>
              <p:nvPr/>
            </p:nvSpPr>
            <p:spPr>
              <a:xfrm>
                <a:off x="2063175" y="2400450"/>
                <a:ext cx="569250" cy="236675"/>
              </a:xfrm>
              <a:custGeom>
                <a:avLst/>
                <a:gdLst/>
                <a:ahLst/>
                <a:cxnLst/>
                <a:rect l="l" t="t" r="r" b="b"/>
                <a:pathLst>
                  <a:path w="22770" h="9467" extrusionOk="0">
                    <a:moveTo>
                      <a:pt x="7242" y="1"/>
                    </a:moveTo>
                    <a:lnTo>
                      <a:pt x="0" y="1918"/>
                    </a:lnTo>
                    <a:lnTo>
                      <a:pt x="527" y="2092"/>
                    </a:lnTo>
                    <a:lnTo>
                      <a:pt x="579" y="2110"/>
                    </a:lnTo>
                    <a:lnTo>
                      <a:pt x="2130" y="2622"/>
                    </a:lnTo>
                    <a:lnTo>
                      <a:pt x="2186" y="2645"/>
                    </a:lnTo>
                    <a:lnTo>
                      <a:pt x="2189" y="2645"/>
                    </a:lnTo>
                    <a:lnTo>
                      <a:pt x="3581" y="3106"/>
                    </a:lnTo>
                    <a:lnTo>
                      <a:pt x="3641" y="3122"/>
                    </a:lnTo>
                    <a:lnTo>
                      <a:pt x="5168" y="3631"/>
                    </a:lnTo>
                    <a:lnTo>
                      <a:pt x="5230" y="3650"/>
                    </a:lnTo>
                    <a:lnTo>
                      <a:pt x="6753" y="4156"/>
                    </a:lnTo>
                    <a:lnTo>
                      <a:pt x="6807" y="4174"/>
                    </a:lnTo>
                    <a:lnTo>
                      <a:pt x="8469" y="4726"/>
                    </a:lnTo>
                    <a:lnTo>
                      <a:pt x="8529" y="4744"/>
                    </a:lnTo>
                    <a:lnTo>
                      <a:pt x="10036" y="5244"/>
                    </a:lnTo>
                    <a:lnTo>
                      <a:pt x="10088" y="5261"/>
                    </a:lnTo>
                    <a:lnTo>
                      <a:pt x="11589" y="5759"/>
                    </a:lnTo>
                    <a:lnTo>
                      <a:pt x="11641" y="5775"/>
                    </a:lnTo>
                    <a:lnTo>
                      <a:pt x="13001" y="6227"/>
                    </a:lnTo>
                    <a:lnTo>
                      <a:pt x="13054" y="6244"/>
                    </a:lnTo>
                    <a:lnTo>
                      <a:pt x="14537" y="6737"/>
                    </a:lnTo>
                    <a:lnTo>
                      <a:pt x="14601" y="6756"/>
                    </a:lnTo>
                    <a:lnTo>
                      <a:pt x="16076" y="7248"/>
                    </a:lnTo>
                    <a:lnTo>
                      <a:pt x="16128" y="7264"/>
                    </a:lnTo>
                    <a:lnTo>
                      <a:pt x="17599" y="7752"/>
                    </a:lnTo>
                    <a:lnTo>
                      <a:pt x="17657" y="7769"/>
                    </a:lnTo>
                    <a:lnTo>
                      <a:pt x="19118" y="8253"/>
                    </a:lnTo>
                    <a:lnTo>
                      <a:pt x="19174" y="8274"/>
                    </a:lnTo>
                    <a:lnTo>
                      <a:pt x="20629" y="8757"/>
                    </a:lnTo>
                    <a:lnTo>
                      <a:pt x="20685" y="8775"/>
                    </a:lnTo>
                    <a:lnTo>
                      <a:pt x="21995" y="9211"/>
                    </a:lnTo>
                    <a:lnTo>
                      <a:pt x="22051" y="9228"/>
                    </a:lnTo>
                    <a:lnTo>
                      <a:pt x="22770" y="9466"/>
                    </a:lnTo>
                    <a:lnTo>
                      <a:pt x="22283" y="9167"/>
                    </a:lnTo>
                    <a:lnTo>
                      <a:pt x="22246" y="9147"/>
                    </a:lnTo>
                    <a:lnTo>
                      <a:pt x="21355" y="8605"/>
                    </a:lnTo>
                    <a:lnTo>
                      <a:pt x="21319" y="8580"/>
                    </a:lnTo>
                    <a:lnTo>
                      <a:pt x="20335" y="7980"/>
                    </a:lnTo>
                    <a:lnTo>
                      <a:pt x="20295" y="7957"/>
                    </a:lnTo>
                    <a:lnTo>
                      <a:pt x="19308" y="7356"/>
                    </a:lnTo>
                    <a:lnTo>
                      <a:pt x="19273" y="7331"/>
                    </a:lnTo>
                    <a:lnTo>
                      <a:pt x="18277" y="6729"/>
                    </a:lnTo>
                    <a:lnTo>
                      <a:pt x="18245" y="6706"/>
                    </a:lnTo>
                    <a:lnTo>
                      <a:pt x="17248" y="6099"/>
                    </a:lnTo>
                    <a:lnTo>
                      <a:pt x="17208" y="6075"/>
                    </a:lnTo>
                    <a:lnTo>
                      <a:pt x="16211" y="5468"/>
                    </a:lnTo>
                    <a:lnTo>
                      <a:pt x="16174" y="5445"/>
                    </a:lnTo>
                    <a:lnTo>
                      <a:pt x="15264" y="4890"/>
                    </a:lnTo>
                    <a:lnTo>
                      <a:pt x="15231" y="4870"/>
                    </a:lnTo>
                    <a:lnTo>
                      <a:pt x="14223" y="4257"/>
                    </a:lnTo>
                    <a:lnTo>
                      <a:pt x="14186" y="4233"/>
                    </a:lnTo>
                    <a:lnTo>
                      <a:pt x="13180" y="3619"/>
                    </a:lnTo>
                    <a:lnTo>
                      <a:pt x="13141" y="3595"/>
                    </a:lnTo>
                    <a:lnTo>
                      <a:pt x="12035" y="2920"/>
                    </a:lnTo>
                    <a:lnTo>
                      <a:pt x="11998" y="2901"/>
                    </a:lnTo>
                    <a:lnTo>
                      <a:pt x="10981" y="2281"/>
                    </a:lnTo>
                    <a:lnTo>
                      <a:pt x="10943" y="2257"/>
                    </a:lnTo>
                    <a:lnTo>
                      <a:pt x="9927" y="1638"/>
                    </a:lnTo>
                    <a:lnTo>
                      <a:pt x="9888" y="1613"/>
                    </a:lnTo>
                    <a:lnTo>
                      <a:pt x="8962" y="1050"/>
                    </a:lnTo>
                    <a:lnTo>
                      <a:pt x="8924" y="1026"/>
                    </a:lnTo>
                    <a:lnTo>
                      <a:pt x="7900" y="402"/>
                    </a:lnTo>
                    <a:lnTo>
                      <a:pt x="7863" y="380"/>
                    </a:lnTo>
                    <a:lnTo>
                      <a:pt x="7859" y="380"/>
                    </a:lnTo>
                    <a:lnTo>
                      <a:pt x="7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7" name="Google Shape;967;p47"/>
              <p:cNvSpPr/>
              <p:nvPr/>
            </p:nvSpPr>
            <p:spPr>
              <a:xfrm>
                <a:off x="2076350" y="2409950"/>
                <a:ext cx="184325" cy="4325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730" extrusionOk="0">
                    <a:moveTo>
                      <a:pt x="7332" y="0"/>
                    </a:moveTo>
                    <a:lnTo>
                      <a:pt x="0" y="1712"/>
                    </a:lnTo>
                    <a:lnTo>
                      <a:pt x="52" y="1730"/>
                    </a:lnTo>
                    <a:lnTo>
                      <a:pt x="7373" y="22"/>
                    </a:lnTo>
                    <a:lnTo>
                      <a:pt x="73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8" name="Google Shape;968;p47"/>
              <p:cNvSpPr/>
              <p:nvPr/>
            </p:nvSpPr>
            <p:spPr>
              <a:xfrm>
                <a:off x="2116400" y="2426075"/>
                <a:ext cx="170850" cy="40525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1621" extrusionOk="0">
                    <a:moveTo>
                      <a:pt x="6795" y="1"/>
                    </a:moveTo>
                    <a:lnTo>
                      <a:pt x="1" y="1597"/>
                    </a:lnTo>
                    <a:lnTo>
                      <a:pt x="57" y="1620"/>
                    </a:lnTo>
                    <a:lnTo>
                      <a:pt x="60" y="1620"/>
                    </a:lnTo>
                    <a:lnTo>
                      <a:pt x="6833" y="25"/>
                    </a:lnTo>
                    <a:lnTo>
                      <a:pt x="6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9" name="Google Shape;969;p47"/>
              <p:cNvSpPr/>
              <p:nvPr/>
            </p:nvSpPr>
            <p:spPr>
              <a:xfrm>
                <a:off x="2152675" y="2440750"/>
                <a:ext cx="158700" cy="37775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1511" extrusionOk="0">
                    <a:moveTo>
                      <a:pt x="6308" y="1"/>
                    </a:moveTo>
                    <a:lnTo>
                      <a:pt x="1" y="1494"/>
                    </a:lnTo>
                    <a:lnTo>
                      <a:pt x="61" y="1510"/>
                    </a:lnTo>
                    <a:lnTo>
                      <a:pt x="6347" y="26"/>
                    </a:lnTo>
                    <a:lnTo>
                      <a:pt x="63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0" name="Google Shape;970;p47"/>
              <p:cNvSpPr/>
              <p:nvPr/>
            </p:nvSpPr>
            <p:spPr>
              <a:xfrm>
                <a:off x="2192375" y="2456850"/>
                <a:ext cx="145325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5813" h="1395" extrusionOk="0">
                    <a:moveTo>
                      <a:pt x="5775" y="1"/>
                    </a:moveTo>
                    <a:lnTo>
                      <a:pt x="0" y="1375"/>
                    </a:lnTo>
                    <a:lnTo>
                      <a:pt x="62" y="1394"/>
                    </a:lnTo>
                    <a:lnTo>
                      <a:pt x="5813" y="25"/>
                    </a:lnTo>
                    <a:lnTo>
                      <a:pt x="57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1" name="Google Shape;971;p47"/>
              <p:cNvSpPr/>
              <p:nvPr/>
            </p:nvSpPr>
            <p:spPr>
              <a:xfrm>
                <a:off x="2232000" y="2472975"/>
                <a:ext cx="1320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5283" h="1274" extrusionOk="0">
                    <a:moveTo>
                      <a:pt x="5245" y="0"/>
                    </a:moveTo>
                    <a:lnTo>
                      <a:pt x="0" y="1255"/>
                    </a:lnTo>
                    <a:lnTo>
                      <a:pt x="54" y="1273"/>
                    </a:lnTo>
                    <a:lnTo>
                      <a:pt x="5282" y="19"/>
                    </a:lnTo>
                    <a:lnTo>
                      <a:pt x="52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2" name="Google Shape;972;p47"/>
              <p:cNvSpPr/>
              <p:nvPr/>
            </p:nvSpPr>
            <p:spPr>
              <a:xfrm>
                <a:off x="2274875" y="2490325"/>
                <a:ext cx="117825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1150" extrusionOk="0">
                    <a:moveTo>
                      <a:pt x="4673" y="0"/>
                    </a:moveTo>
                    <a:lnTo>
                      <a:pt x="1" y="1131"/>
                    </a:lnTo>
                    <a:lnTo>
                      <a:pt x="61" y="1149"/>
                    </a:lnTo>
                    <a:lnTo>
                      <a:pt x="4712" y="24"/>
                    </a:lnTo>
                    <a:lnTo>
                      <a:pt x="46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3" name="Google Shape;973;p47"/>
              <p:cNvSpPr/>
              <p:nvPr/>
            </p:nvSpPr>
            <p:spPr>
              <a:xfrm>
                <a:off x="2314050" y="2506275"/>
                <a:ext cx="1047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1028" extrusionOk="0">
                    <a:moveTo>
                      <a:pt x="4151" y="0"/>
                    </a:moveTo>
                    <a:lnTo>
                      <a:pt x="1" y="1011"/>
                    </a:lnTo>
                    <a:lnTo>
                      <a:pt x="53" y="1028"/>
                    </a:lnTo>
                    <a:lnTo>
                      <a:pt x="4188" y="24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4" name="Google Shape;974;p47"/>
              <p:cNvSpPr/>
              <p:nvPr/>
            </p:nvSpPr>
            <p:spPr>
              <a:xfrm>
                <a:off x="2352900" y="2522175"/>
                <a:ext cx="9187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906" extrusionOk="0">
                    <a:moveTo>
                      <a:pt x="3642" y="1"/>
                    </a:moveTo>
                    <a:lnTo>
                      <a:pt x="0" y="890"/>
                    </a:lnTo>
                    <a:lnTo>
                      <a:pt x="52" y="906"/>
                    </a:lnTo>
                    <a:lnTo>
                      <a:pt x="3675" y="21"/>
                    </a:lnTo>
                    <a:lnTo>
                      <a:pt x="36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5" name="Google Shape;975;p47"/>
              <p:cNvSpPr/>
              <p:nvPr/>
            </p:nvSpPr>
            <p:spPr>
              <a:xfrm>
                <a:off x="2388200" y="2536550"/>
                <a:ext cx="802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800" extrusionOk="0">
                    <a:moveTo>
                      <a:pt x="3173" y="1"/>
                    </a:moveTo>
                    <a:lnTo>
                      <a:pt x="0" y="783"/>
                    </a:lnTo>
                    <a:lnTo>
                      <a:pt x="53" y="800"/>
                    </a:lnTo>
                    <a:lnTo>
                      <a:pt x="3210" y="24"/>
                    </a:lnTo>
                    <a:lnTo>
                      <a:pt x="31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6" name="Google Shape;976;p47"/>
              <p:cNvSpPr/>
              <p:nvPr/>
            </p:nvSpPr>
            <p:spPr>
              <a:xfrm>
                <a:off x="2426575" y="2552300"/>
                <a:ext cx="6780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683" extrusionOk="0">
                    <a:moveTo>
                      <a:pt x="2672" y="1"/>
                    </a:moveTo>
                    <a:lnTo>
                      <a:pt x="1" y="663"/>
                    </a:lnTo>
                    <a:lnTo>
                      <a:pt x="65" y="682"/>
                    </a:lnTo>
                    <a:lnTo>
                      <a:pt x="2712" y="25"/>
                    </a:lnTo>
                    <a:lnTo>
                      <a:pt x="26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7" name="Google Shape;977;p47"/>
              <p:cNvSpPr/>
              <p:nvPr/>
            </p:nvSpPr>
            <p:spPr>
              <a:xfrm>
                <a:off x="2465050" y="2568100"/>
                <a:ext cx="550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558" extrusionOk="0">
                    <a:moveTo>
                      <a:pt x="2170" y="0"/>
                    </a:moveTo>
                    <a:lnTo>
                      <a:pt x="1" y="542"/>
                    </a:lnTo>
                    <a:lnTo>
                      <a:pt x="53" y="558"/>
                    </a:lnTo>
                    <a:lnTo>
                      <a:pt x="2202" y="23"/>
                    </a:lnTo>
                    <a:lnTo>
                      <a:pt x="2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8" name="Google Shape;978;p47"/>
              <p:cNvSpPr/>
              <p:nvPr/>
            </p:nvSpPr>
            <p:spPr>
              <a:xfrm>
                <a:off x="2503150" y="2583725"/>
                <a:ext cx="4275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438" extrusionOk="0">
                    <a:moveTo>
                      <a:pt x="1674" y="0"/>
                    </a:moveTo>
                    <a:lnTo>
                      <a:pt x="0" y="421"/>
                    </a:lnTo>
                    <a:lnTo>
                      <a:pt x="58" y="438"/>
                    </a:lnTo>
                    <a:lnTo>
                      <a:pt x="1709" y="25"/>
                    </a:lnTo>
                    <a:lnTo>
                      <a:pt x="16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47"/>
              <p:cNvSpPr/>
              <p:nvPr/>
            </p:nvSpPr>
            <p:spPr>
              <a:xfrm>
                <a:off x="2541100" y="2599350"/>
                <a:ext cx="304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318" extrusionOk="0">
                    <a:moveTo>
                      <a:pt x="1178" y="1"/>
                    </a:moveTo>
                    <a:lnTo>
                      <a:pt x="1" y="297"/>
                    </a:lnTo>
                    <a:lnTo>
                      <a:pt x="57" y="318"/>
                    </a:lnTo>
                    <a:lnTo>
                      <a:pt x="1218" y="24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0" name="Google Shape;980;p47"/>
              <p:cNvSpPr/>
              <p:nvPr/>
            </p:nvSpPr>
            <p:spPr>
              <a:xfrm>
                <a:off x="2578875" y="2614950"/>
                <a:ext cx="18175" cy="48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95" extrusionOk="0">
                    <a:moveTo>
                      <a:pt x="691" y="0"/>
                    </a:moveTo>
                    <a:lnTo>
                      <a:pt x="1" y="177"/>
                    </a:lnTo>
                    <a:lnTo>
                      <a:pt x="57" y="195"/>
                    </a:lnTo>
                    <a:lnTo>
                      <a:pt x="727" y="25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1" name="Google Shape;981;p47"/>
              <p:cNvSpPr/>
              <p:nvPr/>
            </p:nvSpPr>
            <p:spPr>
              <a:xfrm>
                <a:off x="2613050" y="2629100"/>
                <a:ext cx="7200" cy="20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83" extrusionOk="0">
                    <a:moveTo>
                      <a:pt x="251" y="1"/>
                    </a:moveTo>
                    <a:lnTo>
                      <a:pt x="0" y="65"/>
                    </a:lnTo>
                    <a:lnTo>
                      <a:pt x="56" y="82"/>
                    </a:lnTo>
                    <a:lnTo>
                      <a:pt x="288" y="21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2" name="Google Shape;982;p47"/>
            <p:cNvGrpSpPr/>
            <p:nvPr/>
          </p:nvGrpSpPr>
          <p:grpSpPr>
            <a:xfrm>
              <a:off x="2840450" y="4169725"/>
              <a:ext cx="1217975" cy="302100"/>
              <a:chOff x="4878250" y="4560100"/>
              <a:chExt cx="1217975" cy="302100"/>
            </a:xfrm>
          </p:grpSpPr>
          <p:sp>
            <p:nvSpPr>
              <p:cNvPr id="983" name="Google Shape;983;p47"/>
              <p:cNvSpPr/>
              <p:nvPr/>
            </p:nvSpPr>
            <p:spPr>
              <a:xfrm>
                <a:off x="5696650" y="4613625"/>
                <a:ext cx="399575" cy="174650"/>
              </a:xfrm>
              <a:custGeom>
                <a:avLst/>
                <a:gdLst/>
                <a:ahLst/>
                <a:cxnLst/>
                <a:rect l="l" t="t" r="r" b="b"/>
                <a:pathLst>
                  <a:path w="15983" h="6986" extrusionOk="0">
                    <a:moveTo>
                      <a:pt x="15901" y="0"/>
                    </a:moveTo>
                    <a:lnTo>
                      <a:pt x="15134" y="126"/>
                    </a:lnTo>
                    <a:lnTo>
                      <a:pt x="15098" y="133"/>
                    </a:lnTo>
                    <a:lnTo>
                      <a:pt x="14445" y="241"/>
                    </a:lnTo>
                    <a:lnTo>
                      <a:pt x="14417" y="244"/>
                    </a:lnTo>
                    <a:lnTo>
                      <a:pt x="13763" y="352"/>
                    </a:lnTo>
                    <a:lnTo>
                      <a:pt x="13731" y="358"/>
                    </a:lnTo>
                    <a:lnTo>
                      <a:pt x="13141" y="455"/>
                    </a:lnTo>
                    <a:lnTo>
                      <a:pt x="13108" y="460"/>
                    </a:lnTo>
                    <a:lnTo>
                      <a:pt x="12456" y="569"/>
                    </a:lnTo>
                    <a:lnTo>
                      <a:pt x="12427" y="574"/>
                    </a:lnTo>
                    <a:lnTo>
                      <a:pt x="11771" y="683"/>
                    </a:lnTo>
                    <a:lnTo>
                      <a:pt x="11737" y="688"/>
                    </a:lnTo>
                    <a:lnTo>
                      <a:pt x="11085" y="797"/>
                    </a:lnTo>
                    <a:lnTo>
                      <a:pt x="11056" y="800"/>
                    </a:lnTo>
                    <a:lnTo>
                      <a:pt x="10403" y="908"/>
                    </a:lnTo>
                    <a:lnTo>
                      <a:pt x="10371" y="914"/>
                    </a:lnTo>
                    <a:lnTo>
                      <a:pt x="9719" y="1022"/>
                    </a:lnTo>
                    <a:lnTo>
                      <a:pt x="9687" y="1028"/>
                    </a:lnTo>
                    <a:lnTo>
                      <a:pt x="9094" y="1124"/>
                    </a:lnTo>
                    <a:lnTo>
                      <a:pt x="9065" y="1129"/>
                    </a:lnTo>
                    <a:lnTo>
                      <a:pt x="8409" y="1238"/>
                    </a:lnTo>
                    <a:lnTo>
                      <a:pt x="8380" y="1241"/>
                    </a:lnTo>
                    <a:lnTo>
                      <a:pt x="7723" y="1350"/>
                    </a:lnTo>
                    <a:lnTo>
                      <a:pt x="7695" y="1355"/>
                    </a:lnTo>
                    <a:lnTo>
                      <a:pt x="6980" y="1474"/>
                    </a:lnTo>
                    <a:lnTo>
                      <a:pt x="6948" y="1480"/>
                    </a:lnTo>
                    <a:lnTo>
                      <a:pt x="6295" y="1587"/>
                    </a:lnTo>
                    <a:lnTo>
                      <a:pt x="6263" y="1593"/>
                    </a:lnTo>
                    <a:lnTo>
                      <a:pt x="5611" y="1700"/>
                    </a:lnTo>
                    <a:lnTo>
                      <a:pt x="5580" y="1705"/>
                    </a:lnTo>
                    <a:lnTo>
                      <a:pt x="4987" y="1804"/>
                    </a:lnTo>
                    <a:lnTo>
                      <a:pt x="4958" y="1806"/>
                    </a:lnTo>
                    <a:lnTo>
                      <a:pt x="4301" y="1915"/>
                    </a:lnTo>
                    <a:lnTo>
                      <a:pt x="4272" y="1919"/>
                    </a:lnTo>
                    <a:lnTo>
                      <a:pt x="3620" y="2030"/>
                    </a:lnTo>
                    <a:lnTo>
                      <a:pt x="3586" y="2033"/>
                    </a:lnTo>
                    <a:lnTo>
                      <a:pt x="2934" y="2143"/>
                    </a:lnTo>
                    <a:lnTo>
                      <a:pt x="2901" y="2146"/>
                    </a:lnTo>
                    <a:lnTo>
                      <a:pt x="2251" y="2256"/>
                    </a:lnTo>
                    <a:lnTo>
                      <a:pt x="2219" y="2258"/>
                    </a:lnTo>
                    <a:lnTo>
                      <a:pt x="1568" y="2369"/>
                    </a:lnTo>
                    <a:lnTo>
                      <a:pt x="1532" y="2373"/>
                    </a:lnTo>
                    <a:lnTo>
                      <a:pt x="940" y="2471"/>
                    </a:lnTo>
                    <a:lnTo>
                      <a:pt x="912" y="2475"/>
                    </a:lnTo>
                    <a:lnTo>
                      <a:pt x="258" y="2582"/>
                    </a:lnTo>
                    <a:lnTo>
                      <a:pt x="230" y="2587"/>
                    </a:lnTo>
                    <a:lnTo>
                      <a:pt x="1" y="2626"/>
                    </a:lnTo>
                    <a:lnTo>
                      <a:pt x="3076" y="6986"/>
                    </a:lnTo>
                    <a:lnTo>
                      <a:pt x="9244" y="3653"/>
                    </a:lnTo>
                    <a:lnTo>
                      <a:pt x="9269" y="3642"/>
                    </a:lnTo>
                    <a:lnTo>
                      <a:pt x="9803" y="3356"/>
                    </a:lnTo>
                    <a:lnTo>
                      <a:pt x="9826" y="3342"/>
                    </a:lnTo>
                    <a:lnTo>
                      <a:pt x="10356" y="3054"/>
                    </a:lnTo>
                    <a:lnTo>
                      <a:pt x="10384" y="3037"/>
                    </a:lnTo>
                    <a:lnTo>
                      <a:pt x="10867" y="2779"/>
                    </a:lnTo>
                    <a:lnTo>
                      <a:pt x="10892" y="2765"/>
                    </a:lnTo>
                    <a:lnTo>
                      <a:pt x="11422" y="2479"/>
                    </a:lnTo>
                    <a:lnTo>
                      <a:pt x="11449" y="2462"/>
                    </a:lnTo>
                    <a:lnTo>
                      <a:pt x="11982" y="2175"/>
                    </a:lnTo>
                    <a:lnTo>
                      <a:pt x="12007" y="2164"/>
                    </a:lnTo>
                    <a:lnTo>
                      <a:pt x="12541" y="1874"/>
                    </a:lnTo>
                    <a:lnTo>
                      <a:pt x="12565" y="1861"/>
                    </a:lnTo>
                    <a:lnTo>
                      <a:pt x="13098" y="1572"/>
                    </a:lnTo>
                    <a:lnTo>
                      <a:pt x="13122" y="1558"/>
                    </a:lnTo>
                    <a:lnTo>
                      <a:pt x="13656" y="1273"/>
                    </a:lnTo>
                    <a:lnTo>
                      <a:pt x="13679" y="1259"/>
                    </a:lnTo>
                    <a:lnTo>
                      <a:pt x="14163" y="997"/>
                    </a:lnTo>
                    <a:lnTo>
                      <a:pt x="14189" y="985"/>
                    </a:lnTo>
                    <a:lnTo>
                      <a:pt x="14721" y="698"/>
                    </a:lnTo>
                    <a:lnTo>
                      <a:pt x="14746" y="684"/>
                    </a:lnTo>
                    <a:lnTo>
                      <a:pt x="15277" y="397"/>
                    </a:lnTo>
                    <a:lnTo>
                      <a:pt x="15303" y="381"/>
                    </a:lnTo>
                    <a:lnTo>
                      <a:pt x="15983" y="17"/>
                    </a:lnTo>
                    <a:lnTo>
                      <a:pt x="159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4" name="Google Shape;984;p47"/>
              <p:cNvSpPr/>
              <p:nvPr/>
            </p:nvSpPr>
            <p:spPr>
              <a:xfrm>
                <a:off x="5702375" y="4678175"/>
                <a:ext cx="5950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504" extrusionOk="0">
                    <a:moveTo>
                      <a:pt x="29" y="0"/>
                    </a:moveTo>
                    <a:lnTo>
                      <a:pt x="1" y="5"/>
                    </a:lnTo>
                    <a:lnTo>
                      <a:pt x="2354" y="3504"/>
                    </a:lnTo>
                    <a:lnTo>
                      <a:pt x="2380" y="349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47"/>
              <p:cNvSpPr/>
              <p:nvPr/>
            </p:nvSpPr>
            <p:spPr>
              <a:xfrm>
                <a:off x="5719450" y="4675400"/>
                <a:ext cx="577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3394" extrusionOk="0">
                    <a:moveTo>
                      <a:pt x="28" y="0"/>
                    </a:moveTo>
                    <a:lnTo>
                      <a:pt x="0" y="4"/>
                    </a:lnTo>
                    <a:lnTo>
                      <a:pt x="2283" y="3394"/>
                    </a:lnTo>
                    <a:lnTo>
                      <a:pt x="2308" y="337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6" name="Google Shape;986;p47"/>
              <p:cNvSpPr/>
              <p:nvPr/>
            </p:nvSpPr>
            <p:spPr>
              <a:xfrm>
                <a:off x="5734950" y="4672825"/>
                <a:ext cx="5610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3295" extrusionOk="0">
                    <a:moveTo>
                      <a:pt x="36" y="1"/>
                    </a:moveTo>
                    <a:lnTo>
                      <a:pt x="0" y="5"/>
                    </a:lnTo>
                    <a:lnTo>
                      <a:pt x="2218" y="3295"/>
                    </a:lnTo>
                    <a:lnTo>
                      <a:pt x="2244" y="3277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7" name="Google Shape;987;p47"/>
              <p:cNvSpPr/>
              <p:nvPr/>
            </p:nvSpPr>
            <p:spPr>
              <a:xfrm>
                <a:off x="5752100" y="4670025"/>
                <a:ext cx="54200" cy="796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3185" extrusionOk="0">
                    <a:moveTo>
                      <a:pt x="33" y="0"/>
                    </a:moveTo>
                    <a:lnTo>
                      <a:pt x="1" y="2"/>
                    </a:lnTo>
                    <a:lnTo>
                      <a:pt x="2146" y="3184"/>
                    </a:lnTo>
                    <a:lnTo>
                      <a:pt x="2167" y="3168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47"/>
              <p:cNvSpPr/>
              <p:nvPr/>
            </p:nvSpPr>
            <p:spPr>
              <a:xfrm>
                <a:off x="5769175" y="4667175"/>
                <a:ext cx="5232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3074" extrusionOk="0">
                    <a:moveTo>
                      <a:pt x="33" y="1"/>
                    </a:moveTo>
                    <a:lnTo>
                      <a:pt x="0" y="4"/>
                    </a:lnTo>
                    <a:lnTo>
                      <a:pt x="2070" y="3074"/>
                    </a:lnTo>
                    <a:lnTo>
                      <a:pt x="2093" y="3061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9" name="Google Shape;989;p47"/>
              <p:cNvSpPr/>
              <p:nvPr/>
            </p:nvSpPr>
            <p:spPr>
              <a:xfrm>
                <a:off x="5786300" y="4664375"/>
                <a:ext cx="50550" cy="741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966" extrusionOk="0">
                    <a:moveTo>
                      <a:pt x="34" y="0"/>
                    </a:moveTo>
                    <a:lnTo>
                      <a:pt x="0" y="3"/>
                    </a:lnTo>
                    <a:lnTo>
                      <a:pt x="1994" y="2966"/>
                    </a:lnTo>
                    <a:lnTo>
                      <a:pt x="2021" y="294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0" name="Google Shape;990;p47"/>
              <p:cNvSpPr/>
              <p:nvPr/>
            </p:nvSpPr>
            <p:spPr>
              <a:xfrm>
                <a:off x="5803425" y="4661500"/>
                <a:ext cx="4867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857" extrusionOk="0">
                    <a:moveTo>
                      <a:pt x="30" y="0"/>
                    </a:moveTo>
                    <a:lnTo>
                      <a:pt x="1" y="4"/>
                    </a:lnTo>
                    <a:lnTo>
                      <a:pt x="1923" y="2857"/>
                    </a:lnTo>
                    <a:lnTo>
                      <a:pt x="1946" y="284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1" name="Google Shape;991;p47"/>
              <p:cNvSpPr/>
              <p:nvPr/>
            </p:nvSpPr>
            <p:spPr>
              <a:xfrm>
                <a:off x="5820575" y="4658700"/>
                <a:ext cx="46725" cy="6870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2748" extrusionOk="0">
                    <a:moveTo>
                      <a:pt x="30" y="1"/>
                    </a:moveTo>
                    <a:lnTo>
                      <a:pt x="1" y="3"/>
                    </a:lnTo>
                    <a:lnTo>
                      <a:pt x="1848" y="2748"/>
                    </a:lnTo>
                    <a:lnTo>
                      <a:pt x="1868" y="2730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2" name="Google Shape;992;p47"/>
              <p:cNvSpPr/>
              <p:nvPr/>
            </p:nvSpPr>
            <p:spPr>
              <a:xfrm>
                <a:off x="5836150" y="4656125"/>
                <a:ext cx="45075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2646" extrusionOk="0">
                    <a:moveTo>
                      <a:pt x="31" y="0"/>
                    </a:moveTo>
                    <a:lnTo>
                      <a:pt x="0" y="5"/>
                    </a:lnTo>
                    <a:lnTo>
                      <a:pt x="1779" y="2645"/>
                    </a:lnTo>
                    <a:lnTo>
                      <a:pt x="1803" y="263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3" name="Google Shape;993;p47"/>
              <p:cNvSpPr/>
              <p:nvPr/>
            </p:nvSpPr>
            <p:spPr>
              <a:xfrm>
                <a:off x="5853225" y="4653275"/>
                <a:ext cx="432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2538" extrusionOk="0">
                    <a:moveTo>
                      <a:pt x="32" y="1"/>
                    </a:moveTo>
                    <a:lnTo>
                      <a:pt x="0" y="7"/>
                    </a:lnTo>
                    <a:lnTo>
                      <a:pt x="1707" y="2538"/>
                    </a:lnTo>
                    <a:lnTo>
                      <a:pt x="1728" y="2521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4" name="Google Shape;994;p47"/>
              <p:cNvSpPr/>
              <p:nvPr/>
            </p:nvSpPr>
            <p:spPr>
              <a:xfrm>
                <a:off x="5870350" y="4650475"/>
                <a:ext cx="41400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431" extrusionOk="0">
                    <a:moveTo>
                      <a:pt x="32" y="0"/>
                    </a:moveTo>
                    <a:lnTo>
                      <a:pt x="0" y="6"/>
                    </a:lnTo>
                    <a:lnTo>
                      <a:pt x="1631" y="2430"/>
                    </a:lnTo>
                    <a:lnTo>
                      <a:pt x="1656" y="241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5" name="Google Shape;995;p47"/>
              <p:cNvSpPr/>
              <p:nvPr/>
            </p:nvSpPr>
            <p:spPr>
              <a:xfrm>
                <a:off x="5889000" y="4647375"/>
                <a:ext cx="39400" cy="5775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310" extrusionOk="0">
                    <a:moveTo>
                      <a:pt x="29" y="0"/>
                    </a:moveTo>
                    <a:lnTo>
                      <a:pt x="1" y="5"/>
                    </a:lnTo>
                    <a:lnTo>
                      <a:pt x="1550" y="2303"/>
                    </a:lnTo>
                    <a:lnTo>
                      <a:pt x="1554" y="2310"/>
                    </a:lnTo>
                    <a:lnTo>
                      <a:pt x="1575" y="229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6" name="Google Shape;996;p47"/>
              <p:cNvSpPr/>
              <p:nvPr/>
            </p:nvSpPr>
            <p:spPr>
              <a:xfrm>
                <a:off x="5906125" y="4644550"/>
                <a:ext cx="3617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2119" extrusionOk="0">
                    <a:moveTo>
                      <a:pt x="30" y="1"/>
                    </a:moveTo>
                    <a:lnTo>
                      <a:pt x="1" y="4"/>
                    </a:lnTo>
                    <a:lnTo>
                      <a:pt x="1424" y="2119"/>
                    </a:lnTo>
                    <a:lnTo>
                      <a:pt x="1447" y="2105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7" name="Google Shape;997;p47"/>
              <p:cNvSpPr/>
              <p:nvPr/>
            </p:nvSpPr>
            <p:spPr>
              <a:xfrm>
                <a:off x="5923250" y="4641700"/>
                <a:ext cx="33025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931" extrusionOk="0">
                    <a:moveTo>
                      <a:pt x="30" y="1"/>
                    </a:moveTo>
                    <a:lnTo>
                      <a:pt x="1" y="6"/>
                    </a:lnTo>
                    <a:lnTo>
                      <a:pt x="1292" y="1931"/>
                    </a:lnTo>
                    <a:lnTo>
                      <a:pt x="1320" y="1914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8" name="Google Shape;998;p47"/>
              <p:cNvSpPr/>
              <p:nvPr/>
            </p:nvSpPr>
            <p:spPr>
              <a:xfrm>
                <a:off x="5938825" y="4639150"/>
                <a:ext cx="3012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759" extrusionOk="0">
                    <a:moveTo>
                      <a:pt x="32" y="1"/>
                    </a:moveTo>
                    <a:lnTo>
                      <a:pt x="0" y="7"/>
                    </a:lnTo>
                    <a:lnTo>
                      <a:pt x="1180" y="1758"/>
                    </a:lnTo>
                    <a:lnTo>
                      <a:pt x="1205" y="1744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9" name="Google Shape;999;p47"/>
              <p:cNvSpPr/>
              <p:nvPr/>
            </p:nvSpPr>
            <p:spPr>
              <a:xfrm>
                <a:off x="5955925" y="4636300"/>
                <a:ext cx="269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572" extrusionOk="0">
                    <a:moveTo>
                      <a:pt x="32" y="1"/>
                    </a:moveTo>
                    <a:lnTo>
                      <a:pt x="0" y="7"/>
                    </a:lnTo>
                    <a:lnTo>
                      <a:pt x="1051" y="1572"/>
                    </a:lnTo>
                    <a:lnTo>
                      <a:pt x="1078" y="1555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0" name="Google Shape;1000;p47"/>
              <p:cNvSpPr/>
              <p:nvPr/>
            </p:nvSpPr>
            <p:spPr>
              <a:xfrm>
                <a:off x="5973050" y="4633525"/>
                <a:ext cx="23800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379" extrusionOk="0">
                    <a:moveTo>
                      <a:pt x="29" y="1"/>
                    </a:moveTo>
                    <a:lnTo>
                      <a:pt x="0" y="4"/>
                    </a:lnTo>
                    <a:lnTo>
                      <a:pt x="926" y="1379"/>
                    </a:lnTo>
                    <a:lnTo>
                      <a:pt x="951" y="1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1" name="Google Shape;1001;p47"/>
              <p:cNvSpPr/>
              <p:nvPr/>
            </p:nvSpPr>
            <p:spPr>
              <a:xfrm>
                <a:off x="5990050" y="4630675"/>
                <a:ext cx="207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193" extrusionOk="0">
                    <a:moveTo>
                      <a:pt x="35" y="1"/>
                    </a:moveTo>
                    <a:lnTo>
                      <a:pt x="1" y="6"/>
                    </a:lnTo>
                    <a:lnTo>
                      <a:pt x="805" y="1192"/>
                    </a:lnTo>
                    <a:lnTo>
                      <a:pt x="829" y="1179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47"/>
              <p:cNvSpPr/>
              <p:nvPr/>
            </p:nvSpPr>
            <p:spPr>
              <a:xfrm>
                <a:off x="6007300" y="4627850"/>
                <a:ext cx="1742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004" extrusionOk="0">
                    <a:moveTo>
                      <a:pt x="30" y="0"/>
                    </a:moveTo>
                    <a:lnTo>
                      <a:pt x="1" y="5"/>
                    </a:lnTo>
                    <a:lnTo>
                      <a:pt x="672" y="1003"/>
                    </a:lnTo>
                    <a:lnTo>
                      <a:pt x="696" y="989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3" name="Google Shape;1003;p47"/>
              <p:cNvSpPr/>
              <p:nvPr/>
            </p:nvSpPr>
            <p:spPr>
              <a:xfrm>
                <a:off x="6024350" y="4625000"/>
                <a:ext cx="14300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19" extrusionOk="0">
                    <a:moveTo>
                      <a:pt x="33" y="0"/>
                    </a:moveTo>
                    <a:lnTo>
                      <a:pt x="0" y="5"/>
                    </a:lnTo>
                    <a:lnTo>
                      <a:pt x="548" y="818"/>
                    </a:lnTo>
                    <a:lnTo>
                      <a:pt x="571" y="80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4" name="Google Shape;1004;p47"/>
              <p:cNvSpPr/>
              <p:nvPr/>
            </p:nvSpPr>
            <p:spPr>
              <a:xfrm>
                <a:off x="6039900" y="4622400"/>
                <a:ext cx="1150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647" extrusionOk="0">
                    <a:moveTo>
                      <a:pt x="33" y="1"/>
                    </a:moveTo>
                    <a:lnTo>
                      <a:pt x="1" y="7"/>
                    </a:lnTo>
                    <a:lnTo>
                      <a:pt x="433" y="646"/>
                    </a:lnTo>
                    <a:lnTo>
                      <a:pt x="459" y="634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5" name="Google Shape;1005;p47"/>
              <p:cNvSpPr/>
              <p:nvPr/>
            </p:nvSpPr>
            <p:spPr>
              <a:xfrm>
                <a:off x="6057050" y="4619625"/>
                <a:ext cx="825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330" h="459" extrusionOk="0">
                    <a:moveTo>
                      <a:pt x="29" y="1"/>
                    </a:moveTo>
                    <a:lnTo>
                      <a:pt x="1" y="4"/>
                    </a:lnTo>
                    <a:lnTo>
                      <a:pt x="305" y="458"/>
                    </a:lnTo>
                    <a:lnTo>
                      <a:pt x="330" y="44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6" name="Google Shape;1006;p47"/>
              <p:cNvSpPr/>
              <p:nvPr/>
            </p:nvSpPr>
            <p:spPr>
              <a:xfrm>
                <a:off x="6074100" y="4616750"/>
                <a:ext cx="512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72" extrusionOk="0">
                    <a:moveTo>
                      <a:pt x="36" y="1"/>
                    </a:moveTo>
                    <a:lnTo>
                      <a:pt x="0" y="8"/>
                    </a:lnTo>
                    <a:lnTo>
                      <a:pt x="179" y="272"/>
                    </a:lnTo>
                    <a:lnTo>
                      <a:pt x="205" y="256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7" name="Google Shape;1007;p47"/>
              <p:cNvSpPr/>
              <p:nvPr/>
            </p:nvSpPr>
            <p:spPr>
              <a:xfrm>
                <a:off x="5696525" y="4560100"/>
                <a:ext cx="397375" cy="119175"/>
              </a:xfrm>
              <a:custGeom>
                <a:avLst/>
                <a:gdLst/>
                <a:ahLst/>
                <a:cxnLst/>
                <a:rect l="l" t="t" r="r" b="b"/>
                <a:pathLst>
                  <a:path w="15895" h="4767" extrusionOk="0">
                    <a:moveTo>
                      <a:pt x="3170" y="0"/>
                    </a:moveTo>
                    <a:lnTo>
                      <a:pt x="1" y="4767"/>
                    </a:lnTo>
                    <a:lnTo>
                      <a:pt x="896" y="4616"/>
                    </a:lnTo>
                    <a:lnTo>
                      <a:pt x="938" y="4613"/>
                    </a:lnTo>
                    <a:lnTo>
                      <a:pt x="2005" y="4436"/>
                    </a:lnTo>
                    <a:lnTo>
                      <a:pt x="2042" y="4429"/>
                    </a:lnTo>
                    <a:lnTo>
                      <a:pt x="3107" y="4254"/>
                    </a:lnTo>
                    <a:lnTo>
                      <a:pt x="3144" y="4249"/>
                    </a:lnTo>
                    <a:lnTo>
                      <a:pt x="4103" y="4091"/>
                    </a:lnTo>
                    <a:lnTo>
                      <a:pt x="4142" y="4084"/>
                    </a:lnTo>
                    <a:lnTo>
                      <a:pt x="5199" y="3909"/>
                    </a:lnTo>
                    <a:lnTo>
                      <a:pt x="5239" y="3900"/>
                    </a:lnTo>
                    <a:lnTo>
                      <a:pt x="6288" y="3726"/>
                    </a:lnTo>
                    <a:lnTo>
                      <a:pt x="6331" y="3724"/>
                    </a:lnTo>
                    <a:lnTo>
                      <a:pt x="7379" y="3547"/>
                    </a:lnTo>
                    <a:lnTo>
                      <a:pt x="7418" y="3541"/>
                    </a:lnTo>
                    <a:lnTo>
                      <a:pt x="8467" y="3370"/>
                    </a:lnTo>
                    <a:lnTo>
                      <a:pt x="8501" y="3362"/>
                    </a:lnTo>
                    <a:lnTo>
                      <a:pt x="9547" y="3189"/>
                    </a:lnTo>
                    <a:lnTo>
                      <a:pt x="9584" y="3184"/>
                    </a:lnTo>
                    <a:lnTo>
                      <a:pt x="10530" y="3030"/>
                    </a:lnTo>
                    <a:lnTo>
                      <a:pt x="10564" y="3022"/>
                    </a:lnTo>
                    <a:lnTo>
                      <a:pt x="11605" y="2852"/>
                    </a:lnTo>
                    <a:lnTo>
                      <a:pt x="11644" y="2844"/>
                    </a:lnTo>
                    <a:lnTo>
                      <a:pt x="12680" y="2676"/>
                    </a:lnTo>
                    <a:lnTo>
                      <a:pt x="12717" y="2669"/>
                    </a:lnTo>
                    <a:lnTo>
                      <a:pt x="13847" y="2484"/>
                    </a:lnTo>
                    <a:lnTo>
                      <a:pt x="13881" y="2474"/>
                    </a:lnTo>
                    <a:lnTo>
                      <a:pt x="14914" y="2306"/>
                    </a:lnTo>
                    <a:lnTo>
                      <a:pt x="14949" y="2296"/>
                    </a:lnTo>
                    <a:lnTo>
                      <a:pt x="15895" y="2143"/>
                    </a:lnTo>
                    <a:lnTo>
                      <a:pt x="15126" y="2013"/>
                    </a:lnTo>
                    <a:lnTo>
                      <a:pt x="15097" y="2011"/>
                    </a:lnTo>
                    <a:lnTo>
                      <a:pt x="14262" y="1868"/>
                    </a:lnTo>
                    <a:lnTo>
                      <a:pt x="14232" y="1861"/>
                    </a:lnTo>
                    <a:lnTo>
                      <a:pt x="13312" y="1708"/>
                    </a:lnTo>
                    <a:lnTo>
                      <a:pt x="13287" y="1704"/>
                    </a:lnTo>
                    <a:lnTo>
                      <a:pt x="12448" y="1563"/>
                    </a:lnTo>
                    <a:lnTo>
                      <a:pt x="12415" y="1558"/>
                    </a:lnTo>
                    <a:lnTo>
                      <a:pt x="11574" y="1414"/>
                    </a:lnTo>
                    <a:lnTo>
                      <a:pt x="11547" y="1411"/>
                    </a:lnTo>
                    <a:lnTo>
                      <a:pt x="10785" y="1282"/>
                    </a:lnTo>
                    <a:lnTo>
                      <a:pt x="10755" y="1278"/>
                    </a:lnTo>
                    <a:lnTo>
                      <a:pt x="9912" y="1137"/>
                    </a:lnTo>
                    <a:lnTo>
                      <a:pt x="9880" y="1131"/>
                    </a:lnTo>
                    <a:lnTo>
                      <a:pt x="9038" y="990"/>
                    </a:lnTo>
                    <a:lnTo>
                      <a:pt x="9006" y="983"/>
                    </a:lnTo>
                    <a:lnTo>
                      <a:pt x="8165" y="841"/>
                    </a:lnTo>
                    <a:lnTo>
                      <a:pt x="8129" y="837"/>
                    </a:lnTo>
                    <a:lnTo>
                      <a:pt x="7287" y="696"/>
                    </a:lnTo>
                    <a:lnTo>
                      <a:pt x="7255" y="689"/>
                    </a:lnTo>
                    <a:lnTo>
                      <a:pt x="6409" y="547"/>
                    </a:lnTo>
                    <a:lnTo>
                      <a:pt x="6377" y="541"/>
                    </a:lnTo>
                    <a:lnTo>
                      <a:pt x="5610" y="410"/>
                    </a:lnTo>
                    <a:lnTo>
                      <a:pt x="5578" y="404"/>
                    </a:lnTo>
                    <a:lnTo>
                      <a:pt x="4728" y="262"/>
                    </a:lnTo>
                    <a:lnTo>
                      <a:pt x="4701" y="260"/>
                    </a:lnTo>
                    <a:lnTo>
                      <a:pt x="3848" y="114"/>
                    </a:lnTo>
                    <a:lnTo>
                      <a:pt x="3816" y="109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8" name="Google Shape;1008;p47"/>
              <p:cNvSpPr/>
              <p:nvPr/>
            </p:nvSpPr>
            <p:spPr>
              <a:xfrm>
                <a:off x="5718900" y="4562800"/>
                <a:ext cx="73850" cy="11270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4508" extrusionOk="0">
                    <a:moveTo>
                      <a:pt x="2921" y="1"/>
                    </a:moveTo>
                    <a:lnTo>
                      <a:pt x="1" y="4508"/>
                    </a:lnTo>
                    <a:lnTo>
                      <a:pt x="43" y="4505"/>
                    </a:lnTo>
                    <a:lnTo>
                      <a:pt x="2953" y="6"/>
                    </a:lnTo>
                    <a:lnTo>
                      <a:pt x="292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47"/>
              <p:cNvSpPr/>
              <p:nvPr/>
            </p:nvSpPr>
            <p:spPr>
              <a:xfrm>
                <a:off x="5746650" y="4566575"/>
                <a:ext cx="6807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4177" extrusionOk="0">
                    <a:moveTo>
                      <a:pt x="2696" y="1"/>
                    </a:moveTo>
                    <a:lnTo>
                      <a:pt x="0" y="4177"/>
                    </a:lnTo>
                    <a:lnTo>
                      <a:pt x="37" y="4170"/>
                    </a:lnTo>
                    <a:lnTo>
                      <a:pt x="2723" y="3"/>
                    </a:lnTo>
                    <a:lnTo>
                      <a:pt x="26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0" name="Google Shape;1010;p47"/>
              <p:cNvSpPr/>
              <p:nvPr/>
            </p:nvSpPr>
            <p:spPr>
              <a:xfrm>
                <a:off x="5774175" y="4570200"/>
                <a:ext cx="62600" cy="96275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3851" extrusionOk="0">
                    <a:moveTo>
                      <a:pt x="2472" y="0"/>
                    </a:moveTo>
                    <a:lnTo>
                      <a:pt x="1" y="3850"/>
                    </a:lnTo>
                    <a:lnTo>
                      <a:pt x="38" y="3845"/>
                    </a:lnTo>
                    <a:lnTo>
                      <a:pt x="2504" y="6"/>
                    </a:lnTo>
                    <a:lnTo>
                      <a:pt x="24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>
                <a:off x="5799075" y="4573600"/>
                <a:ext cx="57675" cy="88775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551" extrusionOk="0">
                    <a:moveTo>
                      <a:pt x="2275" y="1"/>
                    </a:moveTo>
                    <a:lnTo>
                      <a:pt x="1" y="3551"/>
                    </a:lnTo>
                    <a:lnTo>
                      <a:pt x="40" y="3544"/>
                    </a:lnTo>
                    <a:lnTo>
                      <a:pt x="2307" y="7"/>
                    </a:lnTo>
                    <a:lnTo>
                      <a:pt x="22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47"/>
              <p:cNvSpPr/>
              <p:nvPr/>
            </p:nvSpPr>
            <p:spPr>
              <a:xfrm>
                <a:off x="5826500" y="4577325"/>
                <a:ext cx="52200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3221" extrusionOk="0">
                    <a:moveTo>
                      <a:pt x="2056" y="0"/>
                    </a:moveTo>
                    <a:lnTo>
                      <a:pt x="0" y="3220"/>
                    </a:lnTo>
                    <a:lnTo>
                      <a:pt x="40" y="3211"/>
                    </a:lnTo>
                    <a:lnTo>
                      <a:pt x="2088" y="7"/>
                    </a:lnTo>
                    <a:lnTo>
                      <a:pt x="20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3" name="Google Shape;1013;p47"/>
              <p:cNvSpPr/>
              <p:nvPr/>
            </p:nvSpPr>
            <p:spPr>
              <a:xfrm>
                <a:off x="5853725" y="4581025"/>
                <a:ext cx="46925" cy="7225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890" extrusionOk="0">
                    <a:moveTo>
                      <a:pt x="1841" y="0"/>
                    </a:moveTo>
                    <a:lnTo>
                      <a:pt x="0" y="2889"/>
                    </a:lnTo>
                    <a:lnTo>
                      <a:pt x="43" y="2887"/>
                    </a:lnTo>
                    <a:lnTo>
                      <a:pt x="1877" y="4"/>
                    </a:lnTo>
                    <a:lnTo>
                      <a:pt x="1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4" name="Google Shape;1014;p47"/>
              <p:cNvSpPr/>
              <p:nvPr/>
            </p:nvSpPr>
            <p:spPr>
              <a:xfrm>
                <a:off x="5880975" y="4584675"/>
                <a:ext cx="41500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565" extrusionOk="0">
                    <a:moveTo>
                      <a:pt x="1628" y="0"/>
                    </a:moveTo>
                    <a:lnTo>
                      <a:pt x="1" y="2564"/>
                    </a:lnTo>
                    <a:lnTo>
                      <a:pt x="40" y="2558"/>
                    </a:lnTo>
                    <a:lnTo>
                      <a:pt x="1660" y="7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47"/>
              <p:cNvSpPr/>
              <p:nvPr/>
            </p:nvSpPr>
            <p:spPr>
              <a:xfrm>
                <a:off x="5908175" y="4588375"/>
                <a:ext cx="36175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2239" extrusionOk="0">
                    <a:moveTo>
                      <a:pt x="1414" y="0"/>
                    </a:moveTo>
                    <a:lnTo>
                      <a:pt x="1" y="2239"/>
                    </a:lnTo>
                    <a:lnTo>
                      <a:pt x="35" y="2231"/>
                    </a:lnTo>
                    <a:lnTo>
                      <a:pt x="1446" y="6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6" name="Google Shape;1016;p47"/>
              <p:cNvSpPr/>
              <p:nvPr/>
            </p:nvSpPr>
            <p:spPr>
              <a:xfrm>
                <a:off x="5935175" y="4592050"/>
                <a:ext cx="31000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912" extrusionOk="0">
                    <a:moveTo>
                      <a:pt x="1209" y="0"/>
                    </a:moveTo>
                    <a:lnTo>
                      <a:pt x="1" y="1911"/>
                    </a:lnTo>
                    <a:lnTo>
                      <a:pt x="38" y="1906"/>
                    </a:lnTo>
                    <a:lnTo>
                      <a:pt x="1239" y="4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7" name="Google Shape;1017;p47"/>
              <p:cNvSpPr/>
              <p:nvPr/>
            </p:nvSpPr>
            <p:spPr>
              <a:xfrm>
                <a:off x="5959750" y="4595375"/>
                <a:ext cx="261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619" extrusionOk="0">
                    <a:moveTo>
                      <a:pt x="1018" y="0"/>
                    </a:moveTo>
                    <a:lnTo>
                      <a:pt x="1" y="1619"/>
                    </a:lnTo>
                    <a:lnTo>
                      <a:pt x="35" y="1611"/>
                    </a:lnTo>
                    <a:lnTo>
                      <a:pt x="1045" y="3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47"/>
              <p:cNvSpPr/>
              <p:nvPr/>
            </p:nvSpPr>
            <p:spPr>
              <a:xfrm>
                <a:off x="5986625" y="4599050"/>
                <a:ext cx="21125" cy="3235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294" extrusionOk="0">
                    <a:moveTo>
                      <a:pt x="811" y="0"/>
                    </a:moveTo>
                    <a:lnTo>
                      <a:pt x="1" y="1294"/>
                    </a:lnTo>
                    <a:lnTo>
                      <a:pt x="40" y="1286"/>
                    </a:lnTo>
                    <a:lnTo>
                      <a:pt x="844" y="5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9" name="Google Shape;1019;p47"/>
              <p:cNvSpPr/>
              <p:nvPr/>
            </p:nvSpPr>
            <p:spPr>
              <a:xfrm>
                <a:off x="6013500" y="4602700"/>
                <a:ext cx="15850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972" extrusionOk="0">
                    <a:moveTo>
                      <a:pt x="608" y="0"/>
                    </a:moveTo>
                    <a:lnTo>
                      <a:pt x="1" y="972"/>
                    </a:lnTo>
                    <a:lnTo>
                      <a:pt x="38" y="965"/>
                    </a:lnTo>
                    <a:lnTo>
                      <a:pt x="633" y="4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0" name="Google Shape;1020;p47"/>
              <p:cNvSpPr/>
              <p:nvPr/>
            </p:nvSpPr>
            <p:spPr>
              <a:xfrm>
                <a:off x="6042675" y="4606625"/>
                <a:ext cx="1042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623" extrusionOk="0">
                    <a:moveTo>
                      <a:pt x="386" y="0"/>
                    </a:moveTo>
                    <a:lnTo>
                      <a:pt x="1" y="623"/>
                    </a:lnTo>
                    <a:lnTo>
                      <a:pt x="35" y="613"/>
                    </a:lnTo>
                    <a:lnTo>
                      <a:pt x="416" y="7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47"/>
              <p:cNvSpPr/>
              <p:nvPr/>
            </p:nvSpPr>
            <p:spPr>
              <a:xfrm>
                <a:off x="6069375" y="4610350"/>
                <a:ext cx="53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97" extrusionOk="0">
                    <a:moveTo>
                      <a:pt x="183" y="1"/>
                    </a:moveTo>
                    <a:lnTo>
                      <a:pt x="0" y="296"/>
                    </a:lnTo>
                    <a:lnTo>
                      <a:pt x="35" y="286"/>
                    </a:lnTo>
                    <a:lnTo>
                      <a:pt x="212" y="3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2" name="Google Shape;1022;p47"/>
              <p:cNvSpPr/>
              <p:nvPr/>
            </p:nvSpPr>
            <p:spPr>
              <a:xfrm>
                <a:off x="5696625" y="4679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dk2"/>
              </a:solidFill>
              <a:ln w="8625" cap="flat" cmpd="sng">
                <a:solidFill>
                  <a:srgbClr val="000000"/>
                </a:solidFill>
                <a:prstDash val="solid"/>
                <a:miter lim="127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3" name="Google Shape;1023;p47"/>
              <p:cNvSpPr/>
              <p:nvPr/>
            </p:nvSpPr>
            <p:spPr>
              <a:xfrm>
                <a:off x="5683975" y="4613625"/>
                <a:ext cx="412250" cy="224825"/>
              </a:xfrm>
              <a:custGeom>
                <a:avLst/>
                <a:gdLst/>
                <a:ahLst/>
                <a:cxnLst/>
                <a:rect l="l" t="t" r="r" b="b"/>
                <a:pathLst>
                  <a:path w="16490" h="8993" extrusionOk="0">
                    <a:moveTo>
                      <a:pt x="16408" y="0"/>
                    </a:moveTo>
                    <a:lnTo>
                      <a:pt x="15348" y="301"/>
                    </a:lnTo>
                    <a:lnTo>
                      <a:pt x="15322" y="308"/>
                    </a:lnTo>
                    <a:lnTo>
                      <a:pt x="14707" y="481"/>
                    </a:lnTo>
                    <a:lnTo>
                      <a:pt x="14676" y="491"/>
                    </a:lnTo>
                    <a:lnTo>
                      <a:pt x="14061" y="662"/>
                    </a:lnTo>
                    <a:lnTo>
                      <a:pt x="14033" y="670"/>
                    </a:lnTo>
                    <a:lnTo>
                      <a:pt x="13474" y="830"/>
                    </a:lnTo>
                    <a:lnTo>
                      <a:pt x="13443" y="836"/>
                    </a:lnTo>
                    <a:lnTo>
                      <a:pt x="12830" y="1011"/>
                    </a:lnTo>
                    <a:lnTo>
                      <a:pt x="12803" y="1020"/>
                    </a:lnTo>
                    <a:lnTo>
                      <a:pt x="12185" y="1194"/>
                    </a:lnTo>
                    <a:lnTo>
                      <a:pt x="12158" y="1202"/>
                    </a:lnTo>
                    <a:lnTo>
                      <a:pt x="11543" y="1373"/>
                    </a:lnTo>
                    <a:lnTo>
                      <a:pt x="11512" y="1382"/>
                    </a:lnTo>
                    <a:lnTo>
                      <a:pt x="10895" y="1557"/>
                    </a:lnTo>
                    <a:lnTo>
                      <a:pt x="10867" y="1565"/>
                    </a:lnTo>
                    <a:lnTo>
                      <a:pt x="10253" y="1737"/>
                    </a:lnTo>
                    <a:lnTo>
                      <a:pt x="10226" y="1745"/>
                    </a:lnTo>
                    <a:lnTo>
                      <a:pt x="9667" y="1904"/>
                    </a:lnTo>
                    <a:lnTo>
                      <a:pt x="9640" y="1911"/>
                    </a:lnTo>
                    <a:lnTo>
                      <a:pt x="9021" y="2085"/>
                    </a:lnTo>
                    <a:lnTo>
                      <a:pt x="8990" y="2095"/>
                    </a:lnTo>
                    <a:lnTo>
                      <a:pt x="8377" y="2268"/>
                    </a:lnTo>
                    <a:lnTo>
                      <a:pt x="8350" y="2276"/>
                    </a:lnTo>
                    <a:lnTo>
                      <a:pt x="7674" y="2467"/>
                    </a:lnTo>
                    <a:lnTo>
                      <a:pt x="7647" y="2475"/>
                    </a:lnTo>
                    <a:lnTo>
                      <a:pt x="7032" y="2648"/>
                    </a:lnTo>
                    <a:lnTo>
                      <a:pt x="7001" y="2658"/>
                    </a:lnTo>
                    <a:lnTo>
                      <a:pt x="6387" y="2829"/>
                    </a:lnTo>
                    <a:lnTo>
                      <a:pt x="6360" y="2838"/>
                    </a:lnTo>
                    <a:lnTo>
                      <a:pt x="0" y="4634"/>
                    </a:lnTo>
                    <a:lnTo>
                      <a:pt x="3076" y="8993"/>
                    </a:lnTo>
                    <a:lnTo>
                      <a:pt x="3532" y="8686"/>
                    </a:lnTo>
                    <a:lnTo>
                      <a:pt x="3558" y="8671"/>
                    </a:lnTo>
                    <a:lnTo>
                      <a:pt x="4063" y="8332"/>
                    </a:lnTo>
                    <a:lnTo>
                      <a:pt x="4087" y="8317"/>
                    </a:lnTo>
                    <a:lnTo>
                      <a:pt x="4592" y="7978"/>
                    </a:lnTo>
                    <a:lnTo>
                      <a:pt x="4612" y="7965"/>
                    </a:lnTo>
                    <a:lnTo>
                      <a:pt x="5071" y="7657"/>
                    </a:lnTo>
                    <a:lnTo>
                      <a:pt x="5096" y="7643"/>
                    </a:lnTo>
                    <a:lnTo>
                      <a:pt x="5600" y="7304"/>
                    </a:lnTo>
                    <a:lnTo>
                      <a:pt x="5625" y="7290"/>
                    </a:lnTo>
                    <a:lnTo>
                      <a:pt x="6130" y="6949"/>
                    </a:lnTo>
                    <a:lnTo>
                      <a:pt x="6153" y="6936"/>
                    </a:lnTo>
                    <a:lnTo>
                      <a:pt x="6658" y="6596"/>
                    </a:lnTo>
                    <a:lnTo>
                      <a:pt x="6681" y="6581"/>
                    </a:lnTo>
                    <a:lnTo>
                      <a:pt x="7187" y="6243"/>
                    </a:lnTo>
                    <a:lnTo>
                      <a:pt x="7207" y="6225"/>
                    </a:lnTo>
                    <a:lnTo>
                      <a:pt x="7715" y="5890"/>
                    </a:lnTo>
                    <a:lnTo>
                      <a:pt x="7740" y="5871"/>
                    </a:lnTo>
                    <a:lnTo>
                      <a:pt x="8198" y="5567"/>
                    </a:lnTo>
                    <a:lnTo>
                      <a:pt x="8220" y="5549"/>
                    </a:lnTo>
                    <a:lnTo>
                      <a:pt x="8726" y="5214"/>
                    </a:lnTo>
                    <a:lnTo>
                      <a:pt x="8747" y="5196"/>
                    </a:lnTo>
                    <a:lnTo>
                      <a:pt x="9255" y="4859"/>
                    </a:lnTo>
                    <a:lnTo>
                      <a:pt x="9277" y="4844"/>
                    </a:lnTo>
                    <a:lnTo>
                      <a:pt x="9830" y="4475"/>
                    </a:lnTo>
                    <a:lnTo>
                      <a:pt x="9853" y="4456"/>
                    </a:lnTo>
                    <a:lnTo>
                      <a:pt x="10356" y="4120"/>
                    </a:lnTo>
                    <a:lnTo>
                      <a:pt x="10382" y="4103"/>
                    </a:lnTo>
                    <a:lnTo>
                      <a:pt x="10885" y="3765"/>
                    </a:lnTo>
                    <a:lnTo>
                      <a:pt x="10912" y="3751"/>
                    </a:lnTo>
                    <a:lnTo>
                      <a:pt x="11367" y="3444"/>
                    </a:lnTo>
                    <a:lnTo>
                      <a:pt x="11391" y="3430"/>
                    </a:lnTo>
                    <a:lnTo>
                      <a:pt x="11896" y="3089"/>
                    </a:lnTo>
                    <a:lnTo>
                      <a:pt x="11920" y="3076"/>
                    </a:lnTo>
                    <a:lnTo>
                      <a:pt x="12425" y="2736"/>
                    </a:lnTo>
                    <a:lnTo>
                      <a:pt x="12448" y="2722"/>
                    </a:lnTo>
                    <a:lnTo>
                      <a:pt x="12953" y="2383"/>
                    </a:lnTo>
                    <a:lnTo>
                      <a:pt x="12977" y="2369"/>
                    </a:lnTo>
                    <a:lnTo>
                      <a:pt x="13482" y="2030"/>
                    </a:lnTo>
                    <a:lnTo>
                      <a:pt x="13503" y="2012"/>
                    </a:lnTo>
                    <a:lnTo>
                      <a:pt x="14010" y="1675"/>
                    </a:lnTo>
                    <a:lnTo>
                      <a:pt x="14036" y="1657"/>
                    </a:lnTo>
                    <a:lnTo>
                      <a:pt x="14493" y="1353"/>
                    </a:lnTo>
                    <a:lnTo>
                      <a:pt x="14515" y="1336"/>
                    </a:lnTo>
                    <a:lnTo>
                      <a:pt x="15021" y="999"/>
                    </a:lnTo>
                    <a:lnTo>
                      <a:pt x="15043" y="983"/>
                    </a:lnTo>
                    <a:lnTo>
                      <a:pt x="15550" y="646"/>
                    </a:lnTo>
                    <a:lnTo>
                      <a:pt x="15572" y="628"/>
                    </a:lnTo>
                    <a:lnTo>
                      <a:pt x="16490" y="17"/>
                    </a:lnTo>
                    <a:lnTo>
                      <a:pt x="164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47"/>
              <p:cNvSpPr/>
              <p:nvPr/>
            </p:nvSpPr>
            <p:spPr>
              <a:xfrm>
                <a:off x="5723050" y="4757300"/>
                <a:ext cx="49875" cy="7347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939" extrusionOk="0">
                    <a:moveTo>
                      <a:pt x="25" y="0"/>
                    </a:moveTo>
                    <a:lnTo>
                      <a:pt x="1" y="16"/>
                    </a:lnTo>
                    <a:lnTo>
                      <a:pt x="1969" y="2939"/>
                    </a:lnTo>
                    <a:lnTo>
                      <a:pt x="1995" y="29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5" name="Google Shape;1025;p47"/>
              <p:cNvSpPr/>
              <p:nvPr/>
            </p:nvSpPr>
            <p:spPr>
              <a:xfrm>
                <a:off x="5736575" y="4748900"/>
                <a:ext cx="4957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2921" extrusionOk="0">
                    <a:moveTo>
                      <a:pt x="26" y="0"/>
                    </a:moveTo>
                    <a:lnTo>
                      <a:pt x="0" y="17"/>
                    </a:lnTo>
                    <a:lnTo>
                      <a:pt x="1959" y="2921"/>
                    </a:lnTo>
                    <a:lnTo>
                      <a:pt x="1983" y="290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6" name="Google Shape;1026;p47"/>
              <p:cNvSpPr/>
              <p:nvPr/>
            </p:nvSpPr>
            <p:spPr>
              <a:xfrm>
                <a:off x="5750125" y="4740575"/>
                <a:ext cx="49175" cy="72500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2900" extrusionOk="0">
                    <a:moveTo>
                      <a:pt x="23" y="1"/>
                    </a:moveTo>
                    <a:lnTo>
                      <a:pt x="0" y="14"/>
                    </a:lnTo>
                    <a:lnTo>
                      <a:pt x="1946" y="2900"/>
                    </a:lnTo>
                    <a:lnTo>
                      <a:pt x="1966" y="2887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5762350" y="4732950"/>
                <a:ext cx="49025" cy="72100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2884" extrusionOk="0">
                    <a:moveTo>
                      <a:pt x="29" y="0"/>
                    </a:moveTo>
                    <a:lnTo>
                      <a:pt x="1" y="16"/>
                    </a:lnTo>
                    <a:lnTo>
                      <a:pt x="1936" y="2884"/>
                    </a:lnTo>
                    <a:lnTo>
                      <a:pt x="1961" y="287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8" name="Google Shape;1028;p47"/>
              <p:cNvSpPr/>
              <p:nvPr/>
            </p:nvSpPr>
            <p:spPr>
              <a:xfrm>
                <a:off x="5775950" y="4724625"/>
                <a:ext cx="48650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5" extrusionOk="0">
                    <a:moveTo>
                      <a:pt x="25" y="1"/>
                    </a:moveTo>
                    <a:lnTo>
                      <a:pt x="0" y="14"/>
                    </a:lnTo>
                    <a:lnTo>
                      <a:pt x="1921" y="2864"/>
                    </a:lnTo>
                    <a:lnTo>
                      <a:pt x="1946" y="2850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9" name="Google Shape;1029;p47"/>
              <p:cNvSpPr/>
              <p:nvPr/>
            </p:nvSpPr>
            <p:spPr>
              <a:xfrm>
                <a:off x="5789500" y="4716175"/>
                <a:ext cx="4830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2847" extrusionOk="0">
                    <a:moveTo>
                      <a:pt x="26" y="0"/>
                    </a:moveTo>
                    <a:lnTo>
                      <a:pt x="0" y="19"/>
                    </a:lnTo>
                    <a:lnTo>
                      <a:pt x="1909" y="2847"/>
                    </a:lnTo>
                    <a:lnTo>
                      <a:pt x="1932" y="2834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47"/>
              <p:cNvSpPr/>
              <p:nvPr/>
            </p:nvSpPr>
            <p:spPr>
              <a:xfrm>
                <a:off x="5803050" y="4707850"/>
                <a:ext cx="47950" cy="707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828" extrusionOk="0">
                    <a:moveTo>
                      <a:pt x="24" y="1"/>
                    </a:moveTo>
                    <a:lnTo>
                      <a:pt x="0" y="15"/>
                    </a:lnTo>
                    <a:lnTo>
                      <a:pt x="1895" y="2827"/>
                    </a:lnTo>
                    <a:lnTo>
                      <a:pt x="1918" y="2812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1" name="Google Shape;1031;p47"/>
              <p:cNvSpPr/>
              <p:nvPr/>
            </p:nvSpPr>
            <p:spPr>
              <a:xfrm>
                <a:off x="5816625" y="4699525"/>
                <a:ext cx="47550" cy="702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2808" extrusionOk="0">
                    <a:moveTo>
                      <a:pt x="25" y="0"/>
                    </a:moveTo>
                    <a:lnTo>
                      <a:pt x="0" y="14"/>
                    </a:lnTo>
                    <a:lnTo>
                      <a:pt x="1881" y="2807"/>
                    </a:lnTo>
                    <a:lnTo>
                      <a:pt x="1901" y="278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47"/>
              <p:cNvSpPr/>
              <p:nvPr/>
            </p:nvSpPr>
            <p:spPr>
              <a:xfrm>
                <a:off x="5830175" y="4691125"/>
                <a:ext cx="4732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2791" extrusionOk="0">
                    <a:moveTo>
                      <a:pt x="22" y="0"/>
                    </a:moveTo>
                    <a:lnTo>
                      <a:pt x="0" y="18"/>
                    </a:lnTo>
                    <a:lnTo>
                      <a:pt x="1867" y="2790"/>
                    </a:lnTo>
                    <a:lnTo>
                      <a:pt x="1892" y="277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47"/>
              <p:cNvSpPr/>
              <p:nvPr/>
            </p:nvSpPr>
            <p:spPr>
              <a:xfrm>
                <a:off x="5842475" y="4683475"/>
                <a:ext cx="47000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2774" extrusionOk="0">
                    <a:moveTo>
                      <a:pt x="22" y="1"/>
                    </a:moveTo>
                    <a:lnTo>
                      <a:pt x="1" y="18"/>
                    </a:lnTo>
                    <a:lnTo>
                      <a:pt x="20" y="44"/>
                    </a:lnTo>
                    <a:lnTo>
                      <a:pt x="1858" y="2773"/>
                    </a:lnTo>
                    <a:lnTo>
                      <a:pt x="1880" y="2755"/>
                    </a:lnTo>
                    <a:lnTo>
                      <a:pt x="47" y="35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47"/>
              <p:cNvSpPr/>
              <p:nvPr/>
            </p:nvSpPr>
            <p:spPr>
              <a:xfrm>
                <a:off x="5859000" y="4679800"/>
                <a:ext cx="43675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2568" extrusionOk="0">
                    <a:moveTo>
                      <a:pt x="31" y="1"/>
                    </a:moveTo>
                    <a:lnTo>
                      <a:pt x="0" y="11"/>
                    </a:lnTo>
                    <a:lnTo>
                      <a:pt x="1725" y="2567"/>
                    </a:lnTo>
                    <a:lnTo>
                      <a:pt x="1746" y="2549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47"/>
              <p:cNvSpPr/>
              <p:nvPr/>
            </p:nvSpPr>
            <p:spPr>
              <a:xfrm>
                <a:off x="5875125" y="4675300"/>
                <a:ext cx="40775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2392" extrusionOk="0">
                    <a:moveTo>
                      <a:pt x="28" y="0"/>
                    </a:moveTo>
                    <a:lnTo>
                      <a:pt x="1" y="8"/>
                    </a:lnTo>
                    <a:lnTo>
                      <a:pt x="1609" y="2392"/>
                    </a:lnTo>
                    <a:lnTo>
                      <a:pt x="1631" y="237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6" name="Google Shape;1036;p47"/>
              <p:cNvSpPr/>
              <p:nvPr/>
            </p:nvSpPr>
            <p:spPr>
              <a:xfrm>
                <a:off x="5892700" y="4670300"/>
                <a:ext cx="376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2209" extrusionOk="0">
                    <a:moveTo>
                      <a:pt x="28" y="1"/>
                    </a:moveTo>
                    <a:lnTo>
                      <a:pt x="1" y="9"/>
                    </a:lnTo>
                    <a:lnTo>
                      <a:pt x="1481" y="2208"/>
                    </a:lnTo>
                    <a:lnTo>
                      <a:pt x="1504" y="2189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7" name="Google Shape;1037;p47"/>
              <p:cNvSpPr/>
              <p:nvPr/>
            </p:nvSpPr>
            <p:spPr>
              <a:xfrm>
                <a:off x="5908725" y="4665750"/>
                <a:ext cx="3482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036" extrusionOk="0">
                    <a:moveTo>
                      <a:pt x="31" y="0"/>
                    </a:moveTo>
                    <a:lnTo>
                      <a:pt x="0" y="10"/>
                    </a:lnTo>
                    <a:lnTo>
                      <a:pt x="1366" y="2035"/>
                    </a:lnTo>
                    <a:lnTo>
                      <a:pt x="1392" y="2018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47"/>
              <p:cNvSpPr/>
              <p:nvPr/>
            </p:nvSpPr>
            <p:spPr>
              <a:xfrm>
                <a:off x="5924950" y="4661200"/>
                <a:ext cx="31825" cy="46550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862" extrusionOk="0">
                    <a:moveTo>
                      <a:pt x="28" y="1"/>
                    </a:moveTo>
                    <a:lnTo>
                      <a:pt x="1" y="8"/>
                    </a:lnTo>
                    <a:lnTo>
                      <a:pt x="1246" y="1862"/>
                    </a:lnTo>
                    <a:lnTo>
                      <a:pt x="1273" y="184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9" name="Google Shape;1039;p47"/>
              <p:cNvSpPr/>
              <p:nvPr/>
            </p:nvSpPr>
            <p:spPr>
              <a:xfrm>
                <a:off x="5939625" y="4657050"/>
                <a:ext cx="29125" cy="426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707" extrusionOk="0">
                    <a:moveTo>
                      <a:pt x="27" y="0"/>
                    </a:moveTo>
                    <a:lnTo>
                      <a:pt x="0" y="8"/>
                    </a:lnTo>
                    <a:lnTo>
                      <a:pt x="1141" y="1707"/>
                    </a:lnTo>
                    <a:lnTo>
                      <a:pt x="1165" y="169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0" name="Google Shape;1040;p47"/>
              <p:cNvSpPr/>
              <p:nvPr/>
            </p:nvSpPr>
            <p:spPr>
              <a:xfrm>
                <a:off x="5955625" y="4652550"/>
                <a:ext cx="26375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532" extrusionOk="0">
                    <a:moveTo>
                      <a:pt x="29" y="0"/>
                    </a:moveTo>
                    <a:lnTo>
                      <a:pt x="1" y="8"/>
                    </a:lnTo>
                    <a:lnTo>
                      <a:pt x="1030" y="1532"/>
                    </a:lnTo>
                    <a:lnTo>
                      <a:pt x="1054" y="1519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47"/>
              <p:cNvSpPr/>
              <p:nvPr/>
            </p:nvSpPr>
            <p:spPr>
              <a:xfrm>
                <a:off x="5971775" y="4647950"/>
                <a:ext cx="23425" cy="340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363" extrusionOk="0">
                    <a:moveTo>
                      <a:pt x="31" y="0"/>
                    </a:moveTo>
                    <a:lnTo>
                      <a:pt x="0" y="9"/>
                    </a:lnTo>
                    <a:lnTo>
                      <a:pt x="913" y="1363"/>
                    </a:lnTo>
                    <a:lnTo>
                      <a:pt x="936" y="1349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2" name="Google Shape;1042;p47"/>
              <p:cNvSpPr/>
              <p:nvPr/>
            </p:nvSpPr>
            <p:spPr>
              <a:xfrm>
                <a:off x="5987900" y="4643475"/>
                <a:ext cx="20525" cy="297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189" extrusionOk="0">
                    <a:moveTo>
                      <a:pt x="28" y="0"/>
                    </a:moveTo>
                    <a:lnTo>
                      <a:pt x="1" y="8"/>
                    </a:lnTo>
                    <a:lnTo>
                      <a:pt x="796" y="1189"/>
                    </a:lnTo>
                    <a:lnTo>
                      <a:pt x="820" y="1175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3" name="Google Shape;1043;p47"/>
              <p:cNvSpPr/>
              <p:nvPr/>
            </p:nvSpPr>
            <p:spPr>
              <a:xfrm>
                <a:off x="6004050" y="4638900"/>
                <a:ext cx="17500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1020" extrusionOk="0">
                    <a:moveTo>
                      <a:pt x="27" y="0"/>
                    </a:moveTo>
                    <a:lnTo>
                      <a:pt x="0" y="9"/>
                    </a:lnTo>
                    <a:lnTo>
                      <a:pt x="679" y="1019"/>
                    </a:lnTo>
                    <a:lnTo>
                      <a:pt x="700" y="100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47"/>
              <p:cNvSpPr/>
              <p:nvPr/>
            </p:nvSpPr>
            <p:spPr>
              <a:xfrm>
                <a:off x="6020025" y="4634350"/>
                <a:ext cx="148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846" extrusionOk="0">
                    <a:moveTo>
                      <a:pt x="32" y="1"/>
                    </a:moveTo>
                    <a:lnTo>
                      <a:pt x="1" y="7"/>
                    </a:lnTo>
                    <a:lnTo>
                      <a:pt x="568" y="846"/>
                    </a:lnTo>
                    <a:lnTo>
                      <a:pt x="594" y="828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5" name="Google Shape;1045;p47"/>
              <p:cNvSpPr/>
              <p:nvPr/>
            </p:nvSpPr>
            <p:spPr>
              <a:xfrm>
                <a:off x="6034800" y="4630175"/>
                <a:ext cx="120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482" h="691" extrusionOk="0">
                    <a:moveTo>
                      <a:pt x="28" y="0"/>
                    </a:moveTo>
                    <a:lnTo>
                      <a:pt x="0" y="8"/>
                    </a:lnTo>
                    <a:lnTo>
                      <a:pt x="460" y="691"/>
                    </a:lnTo>
                    <a:lnTo>
                      <a:pt x="482" y="67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47"/>
              <p:cNvSpPr/>
              <p:nvPr/>
            </p:nvSpPr>
            <p:spPr>
              <a:xfrm>
                <a:off x="6050875" y="4625625"/>
                <a:ext cx="917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519" extrusionOk="0">
                    <a:moveTo>
                      <a:pt x="31" y="1"/>
                    </a:moveTo>
                    <a:lnTo>
                      <a:pt x="0" y="11"/>
                    </a:lnTo>
                    <a:lnTo>
                      <a:pt x="345" y="519"/>
                    </a:lnTo>
                    <a:lnTo>
                      <a:pt x="367" y="503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47"/>
              <p:cNvSpPr/>
              <p:nvPr/>
            </p:nvSpPr>
            <p:spPr>
              <a:xfrm>
                <a:off x="6067000" y="4621125"/>
                <a:ext cx="630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46" extrusionOk="0">
                    <a:moveTo>
                      <a:pt x="27" y="1"/>
                    </a:moveTo>
                    <a:lnTo>
                      <a:pt x="1" y="8"/>
                    </a:lnTo>
                    <a:lnTo>
                      <a:pt x="229" y="346"/>
                    </a:lnTo>
                    <a:lnTo>
                      <a:pt x="251" y="328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" name="Google Shape;1048;p47"/>
              <p:cNvSpPr/>
              <p:nvPr/>
            </p:nvSpPr>
            <p:spPr>
              <a:xfrm>
                <a:off x="5590500" y="4613625"/>
                <a:ext cx="503700" cy="243450"/>
              </a:xfrm>
              <a:custGeom>
                <a:avLst/>
                <a:gdLst/>
                <a:ahLst/>
                <a:cxnLst/>
                <a:rect l="l" t="t" r="r" b="b"/>
                <a:pathLst>
                  <a:path w="20148" h="9738" extrusionOk="0">
                    <a:moveTo>
                      <a:pt x="20147" y="0"/>
                    </a:moveTo>
                    <a:lnTo>
                      <a:pt x="19626" y="117"/>
                    </a:lnTo>
                    <a:lnTo>
                      <a:pt x="19590" y="127"/>
                    </a:lnTo>
                    <a:lnTo>
                      <a:pt x="18640" y="343"/>
                    </a:lnTo>
                    <a:lnTo>
                      <a:pt x="18600" y="350"/>
                    </a:lnTo>
                    <a:lnTo>
                      <a:pt x="17552" y="588"/>
                    </a:lnTo>
                    <a:lnTo>
                      <a:pt x="17509" y="596"/>
                    </a:lnTo>
                    <a:lnTo>
                      <a:pt x="16459" y="836"/>
                    </a:lnTo>
                    <a:lnTo>
                      <a:pt x="16420" y="844"/>
                    </a:lnTo>
                    <a:lnTo>
                      <a:pt x="15361" y="1087"/>
                    </a:lnTo>
                    <a:lnTo>
                      <a:pt x="15324" y="1092"/>
                    </a:lnTo>
                    <a:lnTo>
                      <a:pt x="14263" y="1335"/>
                    </a:lnTo>
                    <a:lnTo>
                      <a:pt x="14221" y="1342"/>
                    </a:lnTo>
                    <a:lnTo>
                      <a:pt x="13160" y="1585"/>
                    </a:lnTo>
                    <a:lnTo>
                      <a:pt x="13119" y="1592"/>
                    </a:lnTo>
                    <a:lnTo>
                      <a:pt x="12148" y="1813"/>
                    </a:lnTo>
                    <a:lnTo>
                      <a:pt x="12115" y="1820"/>
                    </a:lnTo>
                    <a:lnTo>
                      <a:pt x="11041" y="2065"/>
                    </a:lnTo>
                    <a:lnTo>
                      <a:pt x="11002" y="2072"/>
                    </a:lnTo>
                    <a:lnTo>
                      <a:pt x="9929" y="2318"/>
                    </a:lnTo>
                    <a:lnTo>
                      <a:pt x="9888" y="2325"/>
                    </a:lnTo>
                    <a:lnTo>
                      <a:pt x="8708" y="2593"/>
                    </a:lnTo>
                    <a:lnTo>
                      <a:pt x="8670" y="2603"/>
                    </a:lnTo>
                    <a:lnTo>
                      <a:pt x="7587" y="2849"/>
                    </a:lnTo>
                    <a:lnTo>
                      <a:pt x="7546" y="2856"/>
                    </a:lnTo>
                    <a:lnTo>
                      <a:pt x="6465" y="3101"/>
                    </a:lnTo>
                    <a:lnTo>
                      <a:pt x="6421" y="3112"/>
                    </a:lnTo>
                    <a:lnTo>
                      <a:pt x="5437" y="3336"/>
                    </a:lnTo>
                    <a:lnTo>
                      <a:pt x="5395" y="3344"/>
                    </a:lnTo>
                    <a:lnTo>
                      <a:pt x="4304" y="3592"/>
                    </a:lnTo>
                    <a:lnTo>
                      <a:pt x="4266" y="3602"/>
                    </a:lnTo>
                    <a:lnTo>
                      <a:pt x="4264" y="3604"/>
                    </a:lnTo>
                    <a:lnTo>
                      <a:pt x="3601" y="3751"/>
                    </a:lnTo>
                    <a:lnTo>
                      <a:pt x="1" y="9738"/>
                    </a:lnTo>
                    <a:lnTo>
                      <a:pt x="467" y="9512"/>
                    </a:lnTo>
                    <a:lnTo>
                      <a:pt x="513" y="9490"/>
                    </a:lnTo>
                    <a:lnTo>
                      <a:pt x="1883" y="8827"/>
                    </a:lnTo>
                    <a:lnTo>
                      <a:pt x="1935" y="8805"/>
                    </a:lnTo>
                    <a:lnTo>
                      <a:pt x="1938" y="8802"/>
                    </a:lnTo>
                    <a:lnTo>
                      <a:pt x="3168" y="8207"/>
                    </a:lnTo>
                    <a:lnTo>
                      <a:pt x="3222" y="8180"/>
                    </a:lnTo>
                    <a:lnTo>
                      <a:pt x="4573" y="7528"/>
                    </a:lnTo>
                    <a:lnTo>
                      <a:pt x="4625" y="7501"/>
                    </a:lnTo>
                    <a:lnTo>
                      <a:pt x="5976" y="6850"/>
                    </a:lnTo>
                    <a:lnTo>
                      <a:pt x="6022" y="6826"/>
                    </a:lnTo>
                    <a:lnTo>
                      <a:pt x="7494" y="6117"/>
                    </a:lnTo>
                    <a:lnTo>
                      <a:pt x="7546" y="6091"/>
                    </a:lnTo>
                    <a:lnTo>
                      <a:pt x="8879" y="5446"/>
                    </a:lnTo>
                    <a:lnTo>
                      <a:pt x="8925" y="5424"/>
                    </a:lnTo>
                    <a:lnTo>
                      <a:pt x="10253" y="4781"/>
                    </a:lnTo>
                    <a:lnTo>
                      <a:pt x="10299" y="4759"/>
                    </a:lnTo>
                    <a:lnTo>
                      <a:pt x="11502" y="4178"/>
                    </a:lnTo>
                    <a:lnTo>
                      <a:pt x="11550" y="4155"/>
                    </a:lnTo>
                    <a:lnTo>
                      <a:pt x="12862" y="3522"/>
                    </a:lnTo>
                    <a:lnTo>
                      <a:pt x="12917" y="3494"/>
                    </a:lnTo>
                    <a:lnTo>
                      <a:pt x="14224" y="2864"/>
                    </a:lnTo>
                    <a:lnTo>
                      <a:pt x="14270" y="2842"/>
                    </a:lnTo>
                    <a:lnTo>
                      <a:pt x="15572" y="2210"/>
                    </a:lnTo>
                    <a:lnTo>
                      <a:pt x="15622" y="2186"/>
                    </a:lnTo>
                    <a:lnTo>
                      <a:pt x="16914" y="1560"/>
                    </a:lnTo>
                    <a:lnTo>
                      <a:pt x="16965" y="1539"/>
                    </a:lnTo>
                    <a:lnTo>
                      <a:pt x="18251" y="918"/>
                    </a:lnTo>
                    <a:lnTo>
                      <a:pt x="18301" y="892"/>
                    </a:lnTo>
                    <a:lnTo>
                      <a:pt x="19462" y="333"/>
                    </a:lnTo>
                    <a:lnTo>
                      <a:pt x="19510" y="308"/>
                    </a:lnTo>
                    <a:lnTo>
                      <a:pt x="201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9" name="Google Shape;1049;p47"/>
              <p:cNvSpPr/>
              <p:nvPr/>
            </p:nvSpPr>
            <p:spPr>
              <a:xfrm>
                <a:off x="5602175" y="4703425"/>
                <a:ext cx="95950" cy="14800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5920" extrusionOk="0">
                    <a:moveTo>
                      <a:pt x="3837" y="0"/>
                    </a:moveTo>
                    <a:lnTo>
                      <a:pt x="3799" y="10"/>
                    </a:lnTo>
                    <a:lnTo>
                      <a:pt x="3797" y="12"/>
                    </a:lnTo>
                    <a:lnTo>
                      <a:pt x="0" y="5920"/>
                    </a:lnTo>
                    <a:lnTo>
                      <a:pt x="46" y="5898"/>
                    </a:lnTo>
                    <a:lnTo>
                      <a:pt x="38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47"/>
              <p:cNvSpPr/>
              <p:nvPr/>
            </p:nvSpPr>
            <p:spPr>
              <a:xfrm>
                <a:off x="5637575" y="4697025"/>
                <a:ext cx="88850" cy="137275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5491" extrusionOk="0">
                    <a:moveTo>
                      <a:pt x="3554" y="0"/>
                    </a:moveTo>
                    <a:lnTo>
                      <a:pt x="3512" y="8"/>
                    </a:lnTo>
                    <a:lnTo>
                      <a:pt x="0" y="5491"/>
                    </a:lnTo>
                    <a:lnTo>
                      <a:pt x="52" y="5469"/>
                    </a:lnTo>
                    <a:lnTo>
                      <a:pt x="55" y="5466"/>
                    </a:lnTo>
                    <a:lnTo>
                      <a:pt x="35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1" name="Google Shape;1051;p47"/>
              <p:cNvSpPr/>
              <p:nvPr/>
            </p:nvSpPr>
            <p:spPr>
              <a:xfrm>
                <a:off x="5669700" y="4691150"/>
                <a:ext cx="82425" cy="127650"/>
              </a:xfrm>
              <a:custGeom>
                <a:avLst/>
                <a:gdLst/>
                <a:ahLst/>
                <a:cxnLst/>
                <a:rect l="l" t="t" r="r" b="b"/>
                <a:pathLst>
                  <a:path w="3297" h="5106" extrusionOk="0">
                    <a:moveTo>
                      <a:pt x="3297" y="0"/>
                    </a:moveTo>
                    <a:lnTo>
                      <a:pt x="3253" y="11"/>
                    </a:lnTo>
                    <a:lnTo>
                      <a:pt x="0" y="5106"/>
                    </a:lnTo>
                    <a:lnTo>
                      <a:pt x="54" y="5079"/>
                    </a:lnTo>
                    <a:lnTo>
                      <a:pt x="32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2" name="Google Shape;1052;p47"/>
              <p:cNvSpPr/>
              <p:nvPr/>
            </p:nvSpPr>
            <p:spPr>
              <a:xfrm>
                <a:off x="5704800" y="4684850"/>
                <a:ext cx="75375" cy="11697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4679" extrusionOk="0">
                    <a:moveTo>
                      <a:pt x="3015" y="0"/>
                    </a:moveTo>
                    <a:lnTo>
                      <a:pt x="2974" y="7"/>
                    </a:lnTo>
                    <a:lnTo>
                      <a:pt x="1" y="4679"/>
                    </a:lnTo>
                    <a:lnTo>
                      <a:pt x="53" y="4652"/>
                    </a:lnTo>
                    <a:lnTo>
                      <a:pt x="30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47"/>
              <p:cNvSpPr/>
              <p:nvPr/>
            </p:nvSpPr>
            <p:spPr>
              <a:xfrm>
                <a:off x="5739900" y="4678425"/>
                <a:ext cx="68300" cy="10647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4259" extrusionOk="0">
                    <a:moveTo>
                      <a:pt x="2732" y="1"/>
                    </a:moveTo>
                    <a:lnTo>
                      <a:pt x="2694" y="11"/>
                    </a:lnTo>
                    <a:lnTo>
                      <a:pt x="0" y="4258"/>
                    </a:lnTo>
                    <a:lnTo>
                      <a:pt x="46" y="4234"/>
                    </a:ln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4" name="Google Shape;1054;p47"/>
              <p:cNvSpPr/>
              <p:nvPr/>
            </p:nvSpPr>
            <p:spPr>
              <a:xfrm>
                <a:off x="5777825" y="4671550"/>
                <a:ext cx="609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3800" extrusionOk="0">
                    <a:moveTo>
                      <a:pt x="2436" y="1"/>
                    </a:moveTo>
                    <a:lnTo>
                      <a:pt x="2395" y="8"/>
                    </a:lnTo>
                    <a:lnTo>
                      <a:pt x="1" y="3800"/>
                    </a:lnTo>
                    <a:lnTo>
                      <a:pt x="53" y="3774"/>
                    </a:lnTo>
                    <a:lnTo>
                      <a:pt x="24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5" name="Google Shape;1055;p47"/>
              <p:cNvSpPr/>
              <p:nvPr/>
            </p:nvSpPr>
            <p:spPr>
              <a:xfrm>
                <a:off x="5812475" y="4665225"/>
                <a:ext cx="54050" cy="84550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3382" extrusionOk="0">
                    <a:moveTo>
                      <a:pt x="2162" y="1"/>
                    </a:moveTo>
                    <a:lnTo>
                      <a:pt x="2123" y="8"/>
                    </a:lnTo>
                    <a:lnTo>
                      <a:pt x="0" y="3382"/>
                    </a:lnTo>
                    <a:lnTo>
                      <a:pt x="46" y="3360"/>
                    </a:lnTo>
                    <a:lnTo>
                      <a:pt x="21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6" name="Google Shape;1056;p47"/>
              <p:cNvSpPr/>
              <p:nvPr/>
            </p:nvSpPr>
            <p:spPr>
              <a:xfrm>
                <a:off x="5846825" y="4658925"/>
                <a:ext cx="4737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969" extrusionOk="0">
                    <a:moveTo>
                      <a:pt x="1895" y="1"/>
                    </a:moveTo>
                    <a:lnTo>
                      <a:pt x="1862" y="8"/>
                    </a:lnTo>
                    <a:lnTo>
                      <a:pt x="0" y="2969"/>
                    </a:lnTo>
                    <a:lnTo>
                      <a:pt x="46" y="2947"/>
                    </a:lnTo>
                    <a:lnTo>
                      <a:pt x="18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7" name="Google Shape;1057;p47"/>
              <p:cNvSpPr/>
              <p:nvPr/>
            </p:nvSpPr>
            <p:spPr>
              <a:xfrm>
                <a:off x="5878050" y="4653250"/>
                <a:ext cx="41475" cy="64825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2593" extrusionOk="0">
                    <a:moveTo>
                      <a:pt x="1658" y="0"/>
                    </a:moveTo>
                    <a:lnTo>
                      <a:pt x="1617" y="7"/>
                    </a:lnTo>
                    <a:lnTo>
                      <a:pt x="0" y="2593"/>
                    </a:lnTo>
                    <a:lnTo>
                      <a:pt x="0" y="2593"/>
                    </a:lnTo>
                    <a:lnTo>
                      <a:pt x="48" y="2570"/>
                    </a:lnTo>
                    <a:lnTo>
                      <a:pt x="16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8" name="Google Shape;1058;p47"/>
              <p:cNvSpPr/>
              <p:nvPr/>
            </p:nvSpPr>
            <p:spPr>
              <a:xfrm>
                <a:off x="5912050" y="4646975"/>
                <a:ext cx="35050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88" extrusionOk="0">
                    <a:moveTo>
                      <a:pt x="1401" y="1"/>
                    </a:moveTo>
                    <a:lnTo>
                      <a:pt x="1359" y="8"/>
                    </a:lnTo>
                    <a:lnTo>
                      <a:pt x="0" y="2188"/>
                    </a:lnTo>
                    <a:lnTo>
                      <a:pt x="55" y="216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9" name="Google Shape;1059;p47"/>
              <p:cNvSpPr/>
              <p:nvPr/>
            </p:nvSpPr>
            <p:spPr>
              <a:xfrm>
                <a:off x="5946075" y="4640775"/>
                <a:ext cx="28475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1778" extrusionOk="0">
                    <a:moveTo>
                      <a:pt x="1138" y="1"/>
                    </a:moveTo>
                    <a:lnTo>
                      <a:pt x="1101" y="6"/>
                    </a:lnTo>
                    <a:lnTo>
                      <a:pt x="1" y="1778"/>
                    </a:lnTo>
                    <a:lnTo>
                      <a:pt x="47" y="1756"/>
                    </a:lnTo>
                    <a:lnTo>
                      <a:pt x="1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0" name="Google Shape;1060;p47"/>
              <p:cNvSpPr/>
              <p:nvPr/>
            </p:nvSpPr>
            <p:spPr>
              <a:xfrm>
                <a:off x="5979800" y="4634525"/>
                <a:ext cx="2220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375" extrusionOk="0">
                    <a:moveTo>
                      <a:pt x="887" y="0"/>
                    </a:moveTo>
                    <a:lnTo>
                      <a:pt x="848" y="8"/>
                    </a:lnTo>
                    <a:lnTo>
                      <a:pt x="0" y="1374"/>
                    </a:lnTo>
                    <a:lnTo>
                      <a:pt x="0" y="1374"/>
                    </a:lnTo>
                    <a:lnTo>
                      <a:pt x="50" y="1350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1" name="Google Shape;1061;p47"/>
              <p:cNvSpPr/>
              <p:nvPr/>
            </p:nvSpPr>
            <p:spPr>
              <a:xfrm>
                <a:off x="6013350" y="4628325"/>
                <a:ext cx="1597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972" extrusionOk="0">
                    <a:moveTo>
                      <a:pt x="638" y="0"/>
                    </a:moveTo>
                    <a:lnTo>
                      <a:pt x="595" y="8"/>
                    </a:lnTo>
                    <a:lnTo>
                      <a:pt x="0" y="972"/>
                    </a:lnTo>
                    <a:lnTo>
                      <a:pt x="51" y="951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2" name="Google Shape;1062;p47"/>
              <p:cNvSpPr/>
              <p:nvPr/>
            </p:nvSpPr>
            <p:spPr>
              <a:xfrm>
                <a:off x="6046775" y="4622175"/>
                <a:ext cx="97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577" extrusionOk="0">
                    <a:moveTo>
                      <a:pt x="389" y="1"/>
                    </a:moveTo>
                    <a:lnTo>
                      <a:pt x="349" y="8"/>
                    </a:lnTo>
                    <a:lnTo>
                      <a:pt x="0" y="576"/>
                    </a:lnTo>
                    <a:lnTo>
                      <a:pt x="50" y="550"/>
                    </a:lnTo>
                    <a:lnTo>
                      <a:pt x="3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3" name="Google Shape;1063;p47"/>
              <p:cNvSpPr/>
              <p:nvPr/>
            </p:nvSpPr>
            <p:spPr>
              <a:xfrm>
                <a:off x="6077025" y="4616525"/>
                <a:ext cx="412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17" extrusionOk="0">
                    <a:moveTo>
                      <a:pt x="165" y="1"/>
                    </a:moveTo>
                    <a:lnTo>
                      <a:pt x="129" y="11"/>
                    </a:lnTo>
                    <a:lnTo>
                      <a:pt x="1" y="217"/>
                    </a:lnTo>
                    <a:lnTo>
                      <a:pt x="1" y="217"/>
                    </a:lnTo>
                    <a:lnTo>
                      <a:pt x="49" y="192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47"/>
              <p:cNvSpPr/>
              <p:nvPr/>
            </p:nvSpPr>
            <p:spPr>
              <a:xfrm>
                <a:off x="4878250" y="4575850"/>
                <a:ext cx="713000" cy="286350"/>
              </a:xfrm>
              <a:custGeom>
                <a:avLst/>
                <a:gdLst/>
                <a:ahLst/>
                <a:cxnLst/>
                <a:rect l="l" t="t" r="r" b="b"/>
                <a:pathLst>
                  <a:path w="28520" h="11454" extrusionOk="0">
                    <a:moveTo>
                      <a:pt x="18515" y="0"/>
                    </a:moveTo>
                    <a:cubicBezTo>
                      <a:pt x="18435" y="7"/>
                      <a:pt x="18368" y="60"/>
                      <a:pt x="18367" y="141"/>
                    </a:cubicBezTo>
                    <a:cubicBezTo>
                      <a:pt x="18364" y="220"/>
                      <a:pt x="18427" y="285"/>
                      <a:pt x="18507" y="289"/>
                    </a:cubicBezTo>
                    <a:cubicBezTo>
                      <a:pt x="18785" y="297"/>
                      <a:pt x="19071" y="319"/>
                      <a:pt x="19359" y="354"/>
                    </a:cubicBezTo>
                    <a:cubicBezTo>
                      <a:pt x="19365" y="356"/>
                      <a:pt x="19370" y="356"/>
                      <a:pt x="19377" y="356"/>
                    </a:cubicBezTo>
                    <a:cubicBezTo>
                      <a:pt x="19450" y="356"/>
                      <a:pt x="19512" y="303"/>
                      <a:pt x="19519" y="228"/>
                    </a:cubicBezTo>
                    <a:cubicBezTo>
                      <a:pt x="19527" y="149"/>
                      <a:pt x="19470" y="77"/>
                      <a:pt x="19392" y="67"/>
                    </a:cubicBezTo>
                    <a:cubicBezTo>
                      <a:pt x="19097" y="30"/>
                      <a:pt x="18801" y="8"/>
                      <a:pt x="18515" y="0"/>
                    </a:cubicBezTo>
                    <a:close/>
                    <a:moveTo>
                      <a:pt x="17652" y="19"/>
                    </a:moveTo>
                    <a:cubicBezTo>
                      <a:pt x="17646" y="19"/>
                      <a:pt x="17639" y="20"/>
                      <a:pt x="17633" y="21"/>
                    </a:cubicBezTo>
                    <a:cubicBezTo>
                      <a:pt x="17333" y="44"/>
                      <a:pt x="17037" y="86"/>
                      <a:pt x="16758" y="144"/>
                    </a:cubicBezTo>
                    <a:cubicBezTo>
                      <a:pt x="16680" y="159"/>
                      <a:pt x="16630" y="237"/>
                      <a:pt x="16645" y="315"/>
                    </a:cubicBezTo>
                    <a:cubicBezTo>
                      <a:pt x="16658" y="381"/>
                      <a:pt x="16719" y="430"/>
                      <a:pt x="16786" y="430"/>
                    </a:cubicBezTo>
                    <a:cubicBezTo>
                      <a:pt x="16797" y="430"/>
                      <a:pt x="16807" y="430"/>
                      <a:pt x="16815" y="425"/>
                    </a:cubicBezTo>
                    <a:cubicBezTo>
                      <a:pt x="17083" y="370"/>
                      <a:pt x="17366" y="330"/>
                      <a:pt x="17655" y="308"/>
                    </a:cubicBezTo>
                    <a:cubicBezTo>
                      <a:pt x="17735" y="302"/>
                      <a:pt x="17794" y="233"/>
                      <a:pt x="17788" y="152"/>
                    </a:cubicBezTo>
                    <a:cubicBezTo>
                      <a:pt x="17782" y="79"/>
                      <a:pt x="17723" y="19"/>
                      <a:pt x="17652" y="19"/>
                    </a:cubicBezTo>
                    <a:close/>
                    <a:moveTo>
                      <a:pt x="20230" y="203"/>
                    </a:moveTo>
                    <a:cubicBezTo>
                      <a:pt x="20164" y="203"/>
                      <a:pt x="20106" y="251"/>
                      <a:pt x="20092" y="320"/>
                    </a:cubicBezTo>
                    <a:cubicBezTo>
                      <a:pt x="20076" y="398"/>
                      <a:pt x="20127" y="473"/>
                      <a:pt x="20205" y="489"/>
                    </a:cubicBezTo>
                    <a:cubicBezTo>
                      <a:pt x="20478" y="544"/>
                      <a:pt x="20760" y="609"/>
                      <a:pt x="21042" y="682"/>
                    </a:cubicBezTo>
                    <a:cubicBezTo>
                      <a:pt x="21055" y="685"/>
                      <a:pt x="21066" y="687"/>
                      <a:pt x="21079" y="687"/>
                    </a:cubicBezTo>
                    <a:cubicBezTo>
                      <a:pt x="21143" y="687"/>
                      <a:pt x="21201" y="643"/>
                      <a:pt x="21220" y="578"/>
                    </a:cubicBezTo>
                    <a:cubicBezTo>
                      <a:pt x="21239" y="501"/>
                      <a:pt x="21193" y="423"/>
                      <a:pt x="21116" y="403"/>
                    </a:cubicBezTo>
                    <a:cubicBezTo>
                      <a:pt x="20827" y="328"/>
                      <a:pt x="20540" y="260"/>
                      <a:pt x="20261" y="206"/>
                    </a:cubicBezTo>
                    <a:cubicBezTo>
                      <a:pt x="20251" y="204"/>
                      <a:pt x="20241" y="203"/>
                      <a:pt x="20230" y="203"/>
                    </a:cubicBezTo>
                    <a:close/>
                    <a:moveTo>
                      <a:pt x="15952" y="377"/>
                    </a:moveTo>
                    <a:cubicBezTo>
                      <a:pt x="15935" y="377"/>
                      <a:pt x="15919" y="379"/>
                      <a:pt x="15902" y="385"/>
                    </a:cubicBezTo>
                    <a:cubicBezTo>
                      <a:pt x="15622" y="487"/>
                      <a:pt x="15351" y="611"/>
                      <a:pt x="15095" y="755"/>
                    </a:cubicBezTo>
                    <a:cubicBezTo>
                      <a:pt x="15024" y="793"/>
                      <a:pt x="15000" y="880"/>
                      <a:pt x="15038" y="950"/>
                    </a:cubicBezTo>
                    <a:cubicBezTo>
                      <a:pt x="15064" y="997"/>
                      <a:pt x="15112" y="1024"/>
                      <a:pt x="15165" y="1024"/>
                    </a:cubicBezTo>
                    <a:cubicBezTo>
                      <a:pt x="15188" y="1024"/>
                      <a:pt x="15212" y="1018"/>
                      <a:pt x="15235" y="1006"/>
                    </a:cubicBezTo>
                    <a:cubicBezTo>
                      <a:pt x="15478" y="871"/>
                      <a:pt x="15736" y="752"/>
                      <a:pt x="16002" y="656"/>
                    </a:cubicBezTo>
                    <a:cubicBezTo>
                      <a:pt x="16076" y="629"/>
                      <a:pt x="16115" y="546"/>
                      <a:pt x="16088" y="471"/>
                    </a:cubicBezTo>
                    <a:cubicBezTo>
                      <a:pt x="16067" y="413"/>
                      <a:pt x="16011" y="377"/>
                      <a:pt x="15952" y="377"/>
                    </a:cubicBezTo>
                    <a:close/>
                    <a:moveTo>
                      <a:pt x="21912" y="641"/>
                    </a:moveTo>
                    <a:cubicBezTo>
                      <a:pt x="21850" y="641"/>
                      <a:pt x="21792" y="679"/>
                      <a:pt x="21773" y="742"/>
                    </a:cubicBezTo>
                    <a:cubicBezTo>
                      <a:pt x="21749" y="818"/>
                      <a:pt x="21790" y="899"/>
                      <a:pt x="21867" y="923"/>
                    </a:cubicBezTo>
                    <a:cubicBezTo>
                      <a:pt x="22135" y="1010"/>
                      <a:pt x="22409" y="1103"/>
                      <a:pt x="22681" y="1204"/>
                    </a:cubicBezTo>
                    <a:cubicBezTo>
                      <a:pt x="22698" y="1211"/>
                      <a:pt x="22715" y="1215"/>
                      <a:pt x="22732" y="1215"/>
                    </a:cubicBezTo>
                    <a:cubicBezTo>
                      <a:pt x="22790" y="1215"/>
                      <a:pt x="22845" y="1178"/>
                      <a:pt x="22866" y="1119"/>
                    </a:cubicBezTo>
                    <a:cubicBezTo>
                      <a:pt x="22894" y="1045"/>
                      <a:pt x="22856" y="962"/>
                      <a:pt x="22781" y="933"/>
                    </a:cubicBezTo>
                    <a:cubicBezTo>
                      <a:pt x="22506" y="831"/>
                      <a:pt x="22228" y="735"/>
                      <a:pt x="21955" y="647"/>
                    </a:cubicBezTo>
                    <a:cubicBezTo>
                      <a:pt x="21940" y="643"/>
                      <a:pt x="21926" y="641"/>
                      <a:pt x="21912" y="641"/>
                    </a:cubicBezTo>
                    <a:close/>
                    <a:moveTo>
                      <a:pt x="23538" y="1246"/>
                    </a:moveTo>
                    <a:cubicBezTo>
                      <a:pt x="23481" y="1246"/>
                      <a:pt x="23425" y="1278"/>
                      <a:pt x="23403" y="1334"/>
                    </a:cubicBezTo>
                    <a:cubicBezTo>
                      <a:pt x="23372" y="1408"/>
                      <a:pt x="23407" y="1492"/>
                      <a:pt x="23481" y="1523"/>
                    </a:cubicBezTo>
                    <a:cubicBezTo>
                      <a:pt x="23748" y="1633"/>
                      <a:pt x="24012" y="1748"/>
                      <a:pt x="24272" y="1868"/>
                    </a:cubicBezTo>
                    <a:cubicBezTo>
                      <a:pt x="24293" y="1876"/>
                      <a:pt x="24312" y="1881"/>
                      <a:pt x="24332" y="1881"/>
                    </a:cubicBezTo>
                    <a:cubicBezTo>
                      <a:pt x="24389" y="1881"/>
                      <a:pt x="24440" y="1850"/>
                      <a:pt x="24462" y="1798"/>
                    </a:cubicBezTo>
                    <a:cubicBezTo>
                      <a:pt x="24493" y="1723"/>
                      <a:pt x="24462" y="1639"/>
                      <a:pt x="24390" y="1606"/>
                    </a:cubicBezTo>
                    <a:cubicBezTo>
                      <a:pt x="24128" y="1486"/>
                      <a:pt x="23861" y="1369"/>
                      <a:pt x="23591" y="1256"/>
                    </a:cubicBezTo>
                    <a:cubicBezTo>
                      <a:pt x="23574" y="1249"/>
                      <a:pt x="23556" y="1246"/>
                      <a:pt x="23538" y="1246"/>
                    </a:cubicBezTo>
                    <a:close/>
                    <a:moveTo>
                      <a:pt x="14433" y="1702"/>
                    </a:moveTo>
                    <a:cubicBezTo>
                      <a:pt x="14360" y="1702"/>
                      <a:pt x="14302" y="1766"/>
                      <a:pt x="14298" y="1841"/>
                    </a:cubicBezTo>
                    <a:cubicBezTo>
                      <a:pt x="14296" y="1920"/>
                      <a:pt x="14356" y="1989"/>
                      <a:pt x="14435" y="1992"/>
                    </a:cubicBezTo>
                    <a:cubicBezTo>
                      <a:pt x="14725" y="2007"/>
                      <a:pt x="14992" y="2065"/>
                      <a:pt x="15229" y="2164"/>
                    </a:cubicBezTo>
                    <a:cubicBezTo>
                      <a:pt x="15245" y="2172"/>
                      <a:pt x="15265" y="2176"/>
                      <a:pt x="15284" y="2176"/>
                    </a:cubicBezTo>
                    <a:cubicBezTo>
                      <a:pt x="15341" y="2176"/>
                      <a:pt x="15395" y="2143"/>
                      <a:pt x="15418" y="2088"/>
                    </a:cubicBezTo>
                    <a:cubicBezTo>
                      <a:pt x="15450" y="2015"/>
                      <a:pt x="15415" y="1928"/>
                      <a:pt x="15341" y="1899"/>
                    </a:cubicBezTo>
                    <a:cubicBezTo>
                      <a:pt x="15073" y="1785"/>
                      <a:pt x="14772" y="1720"/>
                      <a:pt x="14450" y="1703"/>
                    </a:cubicBezTo>
                    <a:cubicBezTo>
                      <a:pt x="14444" y="1702"/>
                      <a:pt x="14438" y="1702"/>
                      <a:pt x="14433" y="1702"/>
                    </a:cubicBezTo>
                    <a:close/>
                    <a:moveTo>
                      <a:pt x="14443" y="1212"/>
                    </a:moveTo>
                    <a:cubicBezTo>
                      <a:pt x="14412" y="1212"/>
                      <a:pt x="14382" y="1222"/>
                      <a:pt x="14356" y="1243"/>
                    </a:cubicBezTo>
                    <a:cubicBezTo>
                      <a:pt x="14117" y="1427"/>
                      <a:pt x="13888" y="1612"/>
                      <a:pt x="13676" y="1792"/>
                    </a:cubicBezTo>
                    <a:lnTo>
                      <a:pt x="13671" y="1798"/>
                    </a:lnTo>
                    <a:cubicBezTo>
                      <a:pt x="13646" y="1777"/>
                      <a:pt x="13613" y="1766"/>
                      <a:pt x="13579" y="1766"/>
                    </a:cubicBezTo>
                    <a:cubicBezTo>
                      <a:pt x="13571" y="1766"/>
                      <a:pt x="13563" y="1767"/>
                      <a:pt x="13555" y="1768"/>
                    </a:cubicBezTo>
                    <a:cubicBezTo>
                      <a:pt x="13285" y="1818"/>
                      <a:pt x="12997" y="1895"/>
                      <a:pt x="12698" y="1996"/>
                    </a:cubicBezTo>
                    <a:cubicBezTo>
                      <a:pt x="12620" y="2021"/>
                      <a:pt x="12580" y="2104"/>
                      <a:pt x="12606" y="2180"/>
                    </a:cubicBezTo>
                    <a:cubicBezTo>
                      <a:pt x="12627" y="2240"/>
                      <a:pt x="12682" y="2278"/>
                      <a:pt x="12744" y="2278"/>
                    </a:cubicBezTo>
                    <a:cubicBezTo>
                      <a:pt x="12758" y="2278"/>
                      <a:pt x="12773" y="2276"/>
                      <a:pt x="12790" y="2269"/>
                    </a:cubicBezTo>
                    <a:cubicBezTo>
                      <a:pt x="13076" y="2173"/>
                      <a:pt x="13351" y="2099"/>
                      <a:pt x="13607" y="2053"/>
                    </a:cubicBezTo>
                    <a:cubicBezTo>
                      <a:pt x="13633" y="2047"/>
                      <a:pt x="13659" y="2034"/>
                      <a:pt x="13678" y="2016"/>
                    </a:cubicBezTo>
                    <a:cubicBezTo>
                      <a:pt x="13705" y="2037"/>
                      <a:pt x="13737" y="2048"/>
                      <a:pt x="13769" y="2048"/>
                    </a:cubicBezTo>
                    <a:cubicBezTo>
                      <a:pt x="13802" y="2048"/>
                      <a:pt x="13836" y="2036"/>
                      <a:pt x="13862" y="2014"/>
                    </a:cubicBezTo>
                    <a:cubicBezTo>
                      <a:pt x="14072" y="1835"/>
                      <a:pt x="14297" y="1653"/>
                      <a:pt x="14532" y="1473"/>
                    </a:cubicBezTo>
                    <a:cubicBezTo>
                      <a:pt x="14596" y="1423"/>
                      <a:pt x="14606" y="1334"/>
                      <a:pt x="14559" y="1270"/>
                    </a:cubicBezTo>
                    <a:cubicBezTo>
                      <a:pt x="14530" y="1232"/>
                      <a:pt x="14486" y="1212"/>
                      <a:pt x="14443" y="1212"/>
                    </a:cubicBezTo>
                    <a:close/>
                    <a:moveTo>
                      <a:pt x="25118" y="1964"/>
                    </a:moveTo>
                    <a:cubicBezTo>
                      <a:pt x="25064" y="1964"/>
                      <a:pt x="25013" y="1993"/>
                      <a:pt x="24988" y="2044"/>
                    </a:cubicBezTo>
                    <a:cubicBezTo>
                      <a:pt x="24952" y="2115"/>
                      <a:pt x="24982" y="2203"/>
                      <a:pt x="25053" y="2239"/>
                    </a:cubicBezTo>
                    <a:cubicBezTo>
                      <a:pt x="25315" y="2368"/>
                      <a:pt x="25571" y="2501"/>
                      <a:pt x="25822" y="2634"/>
                    </a:cubicBezTo>
                    <a:cubicBezTo>
                      <a:pt x="25842" y="2646"/>
                      <a:pt x="25866" y="2650"/>
                      <a:pt x="25889" y="2650"/>
                    </a:cubicBezTo>
                    <a:cubicBezTo>
                      <a:pt x="25940" y="2650"/>
                      <a:pt x="25989" y="2622"/>
                      <a:pt x="26015" y="2572"/>
                    </a:cubicBezTo>
                    <a:cubicBezTo>
                      <a:pt x="26053" y="2502"/>
                      <a:pt x="26026" y="2414"/>
                      <a:pt x="25956" y="2377"/>
                    </a:cubicBezTo>
                    <a:cubicBezTo>
                      <a:pt x="25704" y="2242"/>
                      <a:pt x="25444" y="2111"/>
                      <a:pt x="25181" y="1979"/>
                    </a:cubicBezTo>
                    <a:cubicBezTo>
                      <a:pt x="25161" y="1969"/>
                      <a:pt x="25139" y="1964"/>
                      <a:pt x="25118" y="1964"/>
                    </a:cubicBezTo>
                    <a:close/>
                    <a:moveTo>
                      <a:pt x="11935" y="2309"/>
                    </a:moveTo>
                    <a:cubicBezTo>
                      <a:pt x="11915" y="2309"/>
                      <a:pt x="11895" y="2313"/>
                      <a:pt x="11876" y="2322"/>
                    </a:cubicBezTo>
                    <a:cubicBezTo>
                      <a:pt x="11624" y="2435"/>
                      <a:pt x="11358" y="2566"/>
                      <a:pt x="11088" y="2710"/>
                    </a:cubicBezTo>
                    <a:cubicBezTo>
                      <a:pt x="11018" y="2746"/>
                      <a:pt x="10993" y="2834"/>
                      <a:pt x="11030" y="2905"/>
                    </a:cubicBezTo>
                    <a:cubicBezTo>
                      <a:pt x="11055" y="2954"/>
                      <a:pt x="11106" y="2981"/>
                      <a:pt x="11157" y="2981"/>
                    </a:cubicBezTo>
                    <a:cubicBezTo>
                      <a:pt x="11181" y="2981"/>
                      <a:pt x="11204" y="2976"/>
                      <a:pt x="11225" y="2966"/>
                    </a:cubicBezTo>
                    <a:cubicBezTo>
                      <a:pt x="11490" y="2823"/>
                      <a:pt x="11749" y="2695"/>
                      <a:pt x="11996" y="2585"/>
                    </a:cubicBezTo>
                    <a:cubicBezTo>
                      <a:pt x="12068" y="2552"/>
                      <a:pt x="12100" y="2467"/>
                      <a:pt x="12068" y="2393"/>
                    </a:cubicBezTo>
                    <a:cubicBezTo>
                      <a:pt x="12043" y="2341"/>
                      <a:pt x="11990" y="2309"/>
                      <a:pt x="11935" y="2309"/>
                    </a:cubicBezTo>
                    <a:close/>
                    <a:moveTo>
                      <a:pt x="13128" y="2346"/>
                    </a:moveTo>
                    <a:cubicBezTo>
                      <a:pt x="13091" y="2346"/>
                      <a:pt x="13055" y="2360"/>
                      <a:pt x="13026" y="2388"/>
                    </a:cubicBezTo>
                    <a:cubicBezTo>
                      <a:pt x="12801" y="2611"/>
                      <a:pt x="12599" y="2828"/>
                      <a:pt x="12429" y="3037"/>
                    </a:cubicBezTo>
                    <a:cubicBezTo>
                      <a:pt x="12380" y="3098"/>
                      <a:pt x="12387" y="3190"/>
                      <a:pt x="12450" y="3241"/>
                    </a:cubicBezTo>
                    <a:cubicBezTo>
                      <a:pt x="12477" y="3261"/>
                      <a:pt x="12509" y="3273"/>
                      <a:pt x="12541" y="3273"/>
                    </a:cubicBezTo>
                    <a:cubicBezTo>
                      <a:pt x="12581" y="3273"/>
                      <a:pt x="12624" y="3254"/>
                      <a:pt x="12652" y="3222"/>
                    </a:cubicBezTo>
                    <a:cubicBezTo>
                      <a:pt x="12817" y="3020"/>
                      <a:pt x="13010" y="2809"/>
                      <a:pt x="13230" y="2594"/>
                    </a:cubicBezTo>
                    <a:cubicBezTo>
                      <a:pt x="13287" y="2539"/>
                      <a:pt x="13287" y="2448"/>
                      <a:pt x="13231" y="2391"/>
                    </a:cubicBezTo>
                    <a:cubicBezTo>
                      <a:pt x="13202" y="2361"/>
                      <a:pt x="13165" y="2346"/>
                      <a:pt x="13128" y="2346"/>
                    </a:cubicBezTo>
                    <a:close/>
                    <a:moveTo>
                      <a:pt x="15994" y="2373"/>
                    </a:moveTo>
                    <a:cubicBezTo>
                      <a:pt x="15958" y="2373"/>
                      <a:pt x="15922" y="2387"/>
                      <a:pt x="15893" y="2414"/>
                    </a:cubicBezTo>
                    <a:cubicBezTo>
                      <a:pt x="15836" y="2470"/>
                      <a:pt x="15833" y="2561"/>
                      <a:pt x="15890" y="2618"/>
                    </a:cubicBezTo>
                    <a:cubicBezTo>
                      <a:pt x="16067" y="2801"/>
                      <a:pt x="16226" y="3027"/>
                      <a:pt x="16357" y="3292"/>
                    </a:cubicBezTo>
                    <a:cubicBezTo>
                      <a:pt x="16383" y="3343"/>
                      <a:pt x="16434" y="3371"/>
                      <a:pt x="16488" y="3371"/>
                    </a:cubicBezTo>
                    <a:cubicBezTo>
                      <a:pt x="16510" y="3371"/>
                      <a:pt x="16533" y="3366"/>
                      <a:pt x="16552" y="3356"/>
                    </a:cubicBezTo>
                    <a:cubicBezTo>
                      <a:pt x="16623" y="3320"/>
                      <a:pt x="16650" y="3234"/>
                      <a:pt x="16616" y="3161"/>
                    </a:cubicBezTo>
                    <a:cubicBezTo>
                      <a:pt x="16470" y="2871"/>
                      <a:pt x="16296" y="2621"/>
                      <a:pt x="16098" y="2418"/>
                    </a:cubicBezTo>
                    <a:cubicBezTo>
                      <a:pt x="16069" y="2388"/>
                      <a:pt x="16031" y="2373"/>
                      <a:pt x="15994" y="2373"/>
                    </a:cubicBezTo>
                    <a:close/>
                    <a:moveTo>
                      <a:pt x="26650" y="2777"/>
                    </a:moveTo>
                    <a:cubicBezTo>
                      <a:pt x="26600" y="2777"/>
                      <a:pt x="26551" y="2803"/>
                      <a:pt x="26525" y="2851"/>
                    </a:cubicBezTo>
                    <a:cubicBezTo>
                      <a:pt x="26485" y="2919"/>
                      <a:pt x="26511" y="3008"/>
                      <a:pt x="26580" y="3046"/>
                    </a:cubicBezTo>
                    <a:cubicBezTo>
                      <a:pt x="26838" y="3192"/>
                      <a:pt x="27087" y="3338"/>
                      <a:pt x="27329" y="3480"/>
                    </a:cubicBezTo>
                    <a:cubicBezTo>
                      <a:pt x="27350" y="3494"/>
                      <a:pt x="27376" y="3500"/>
                      <a:pt x="27401" y="3500"/>
                    </a:cubicBezTo>
                    <a:cubicBezTo>
                      <a:pt x="27451" y="3500"/>
                      <a:pt x="27500" y="3475"/>
                      <a:pt x="27527" y="3429"/>
                    </a:cubicBezTo>
                    <a:cubicBezTo>
                      <a:pt x="27566" y="3360"/>
                      <a:pt x="27545" y="3270"/>
                      <a:pt x="27476" y="3230"/>
                    </a:cubicBezTo>
                    <a:cubicBezTo>
                      <a:pt x="27234" y="3089"/>
                      <a:pt x="26981" y="2943"/>
                      <a:pt x="26721" y="2796"/>
                    </a:cubicBezTo>
                    <a:cubicBezTo>
                      <a:pt x="26699" y="2783"/>
                      <a:pt x="26674" y="2777"/>
                      <a:pt x="26650" y="2777"/>
                    </a:cubicBezTo>
                    <a:close/>
                    <a:moveTo>
                      <a:pt x="10400" y="3122"/>
                    </a:moveTo>
                    <a:cubicBezTo>
                      <a:pt x="10375" y="3122"/>
                      <a:pt x="10349" y="3129"/>
                      <a:pt x="10325" y="3142"/>
                    </a:cubicBezTo>
                    <a:cubicBezTo>
                      <a:pt x="10081" y="3289"/>
                      <a:pt x="9833" y="3445"/>
                      <a:pt x="9587" y="3608"/>
                    </a:cubicBezTo>
                    <a:cubicBezTo>
                      <a:pt x="9519" y="3651"/>
                      <a:pt x="9501" y="3741"/>
                      <a:pt x="9544" y="3807"/>
                    </a:cubicBezTo>
                    <a:cubicBezTo>
                      <a:pt x="9574" y="3850"/>
                      <a:pt x="9620" y="3873"/>
                      <a:pt x="9666" y="3873"/>
                    </a:cubicBezTo>
                    <a:cubicBezTo>
                      <a:pt x="9694" y="3873"/>
                      <a:pt x="9721" y="3865"/>
                      <a:pt x="9742" y="3849"/>
                    </a:cubicBezTo>
                    <a:cubicBezTo>
                      <a:pt x="9989" y="3689"/>
                      <a:pt x="10233" y="3536"/>
                      <a:pt x="10475" y="3390"/>
                    </a:cubicBezTo>
                    <a:cubicBezTo>
                      <a:pt x="10543" y="3349"/>
                      <a:pt x="10566" y="3261"/>
                      <a:pt x="10523" y="3192"/>
                    </a:cubicBezTo>
                    <a:cubicBezTo>
                      <a:pt x="10497" y="3147"/>
                      <a:pt x="10450" y="3122"/>
                      <a:pt x="10400" y="3122"/>
                    </a:cubicBezTo>
                    <a:close/>
                    <a:moveTo>
                      <a:pt x="28144" y="3659"/>
                    </a:moveTo>
                    <a:cubicBezTo>
                      <a:pt x="28096" y="3659"/>
                      <a:pt x="28048" y="3683"/>
                      <a:pt x="28020" y="3728"/>
                    </a:cubicBezTo>
                    <a:cubicBezTo>
                      <a:pt x="27979" y="3797"/>
                      <a:pt x="28000" y="3886"/>
                      <a:pt x="28069" y="3927"/>
                    </a:cubicBezTo>
                    <a:lnTo>
                      <a:pt x="28280" y="4059"/>
                    </a:lnTo>
                    <a:cubicBezTo>
                      <a:pt x="28303" y="4074"/>
                      <a:pt x="28331" y="4081"/>
                      <a:pt x="28356" y="4081"/>
                    </a:cubicBezTo>
                    <a:cubicBezTo>
                      <a:pt x="28404" y="4081"/>
                      <a:pt x="28452" y="4056"/>
                      <a:pt x="28479" y="4012"/>
                    </a:cubicBezTo>
                    <a:cubicBezTo>
                      <a:pt x="28520" y="3944"/>
                      <a:pt x="28500" y="3856"/>
                      <a:pt x="28433" y="3812"/>
                    </a:cubicBezTo>
                    <a:lnTo>
                      <a:pt x="28220" y="3679"/>
                    </a:lnTo>
                    <a:cubicBezTo>
                      <a:pt x="28196" y="3665"/>
                      <a:pt x="28170" y="3659"/>
                      <a:pt x="28144" y="3659"/>
                    </a:cubicBezTo>
                    <a:close/>
                    <a:moveTo>
                      <a:pt x="12050" y="3697"/>
                    </a:moveTo>
                    <a:cubicBezTo>
                      <a:pt x="11998" y="3697"/>
                      <a:pt x="11948" y="3724"/>
                      <a:pt x="11922" y="3772"/>
                    </a:cubicBezTo>
                    <a:cubicBezTo>
                      <a:pt x="11758" y="4075"/>
                      <a:pt x="11659" y="4367"/>
                      <a:pt x="11627" y="4640"/>
                    </a:cubicBezTo>
                    <a:cubicBezTo>
                      <a:pt x="11619" y="4718"/>
                      <a:pt x="11675" y="4790"/>
                      <a:pt x="11754" y="4800"/>
                    </a:cubicBezTo>
                    <a:cubicBezTo>
                      <a:pt x="11761" y="4801"/>
                      <a:pt x="11766" y="4801"/>
                      <a:pt x="11772" y="4801"/>
                    </a:cubicBezTo>
                    <a:cubicBezTo>
                      <a:pt x="11845" y="4801"/>
                      <a:pt x="11908" y="4746"/>
                      <a:pt x="11914" y="4674"/>
                    </a:cubicBezTo>
                    <a:cubicBezTo>
                      <a:pt x="11941" y="4438"/>
                      <a:pt x="12029" y="4182"/>
                      <a:pt x="12176" y="3912"/>
                    </a:cubicBezTo>
                    <a:cubicBezTo>
                      <a:pt x="12215" y="3841"/>
                      <a:pt x="12189" y="3753"/>
                      <a:pt x="12119" y="3715"/>
                    </a:cubicBezTo>
                    <a:cubicBezTo>
                      <a:pt x="12097" y="3703"/>
                      <a:pt x="12073" y="3697"/>
                      <a:pt x="12050" y="3697"/>
                    </a:cubicBezTo>
                    <a:close/>
                    <a:moveTo>
                      <a:pt x="8946" y="4071"/>
                    </a:moveTo>
                    <a:cubicBezTo>
                      <a:pt x="8918" y="4071"/>
                      <a:pt x="8889" y="4079"/>
                      <a:pt x="8864" y="4096"/>
                    </a:cubicBezTo>
                    <a:cubicBezTo>
                      <a:pt x="8628" y="4261"/>
                      <a:pt x="8393" y="4432"/>
                      <a:pt x="8156" y="4606"/>
                    </a:cubicBezTo>
                    <a:cubicBezTo>
                      <a:pt x="8092" y="4654"/>
                      <a:pt x="8078" y="4745"/>
                      <a:pt x="8125" y="4809"/>
                    </a:cubicBezTo>
                    <a:cubicBezTo>
                      <a:pt x="8155" y="4847"/>
                      <a:pt x="8198" y="4868"/>
                      <a:pt x="8243" y="4868"/>
                    </a:cubicBezTo>
                    <a:cubicBezTo>
                      <a:pt x="8271" y="4868"/>
                      <a:pt x="8302" y="4859"/>
                      <a:pt x="8327" y="4839"/>
                    </a:cubicBezTo>
                    <a:cubicBezTo>
                      <a:pt x="8563" y="4665"/>
                      <a:pt x="8795" y="4496"/>
                      <a:pt x="9030" y="4334"/>
                    </a:cubicBezTo>
                    <a:cubicBezTo>
                      <a:pt x="9096" y="4286"/>
                      <a:pt x="9112" y="4197"/>
                      <a:pt x="9065" y="4132"/>
                    </a:cubicBezTo>
                    <a:cubicBezTo>
                      <a:pt x="9037" y="4092"/>
                      <a:pt x="8992" y="4071"/>
                      <a:pt x="8946" y="4071"/>
                    </a:cubicBezTo>
                    <a:close/>
                    <a:moveTo>
                      <a:pt x="16795" y="3891"/>
                    </a:moveTo>
                    <a:cubicBezTo>
                      <a:pt x="16782" y="3891"/>
                      <a:pt x="16769" y="3893"/>
                      <a:pt x="16756" y="3896"/>
                    </a:cubicBezTo>
                    <a:cubicBezTo>
                      <a:pt x="16680" y="3919"/>
                      <a:pt x="16635" y="3999"/>
                      <a:pt x="16655" y="4075"/>
                    </a:cubicBezTo>
                    <a:cubicBezTo>
                      <a:pt x="16726" y="4329"/>
                      <a:pt x="16784" y="4607"/>
                      <a:pt x="16829" y="4906"/>
                    </a:cubicBezTo>
                    <a:cubicBezTo>
                      <a:pt x="16839" y="4979"/>
                      <a:pt x="16901" y="5030"/>
                      <a:pt x="16971" y="5030"/>
                    </a:cubicBezTo>
                    <a:cubicBezTo>
                      <a:pt x="16980" y="5030"/>
                      <a:pt x="16986" y="5030"/>
                      <a:pt x="16995" y="5028"/>
                    </a:cubicBezTo>
                    <a:cubicBezTo>
                      <a:pt x="17073" y="5015"/>
                      <a:pt x="17128" y="4942"/>
                      <a:pt x="17117" y="4863"/>
                    </a:cubicBezTo>
                    <a:cubicBezTo>
                      <a:pt x="17069" y="4552"/>
                      <a:pt x="17008" y="4261"/>
                      <a:pt x="16935" y="3997"/>
                    </a:cubicBezTo>
                    <a:cubicBezTo>
                      <a:pt x="16916" y="3934"/>
                      <a:pt x="16858" y="3891"/>
                      <a:pt x="16795" y="3891"/>
                    </a:cubicBezTo>
                    <a:close/>
                    <a:moveTo>
                      <a:pt x="7547" y="5104"/>
                    </a:moveTo>
                    <a:cubicBezTo>
                      <a:pt x="7516" y="5104"/>
                      <a:pt x="7486" y="5114"/>
                      <a:pt x="7460" y="5134"/>
                    </a:cubicBezTo>
                    <a:cubicBezTo>
                      <a:pt x="7229" y="5311"/>
                      <a:pt x="6999" y="5490"/>
                      <a:pt x="6772" y="5672"/>
                    </a:cubicBezTo>
                    <a:cubicBezTo>
                      <a:pt x="6710" y="5722"/>
                      <a:pt x="6700" y="5813"/>
                      <a:pt x="6750" y="5875"/>
                    </a:cubicBezTo>
                    <a:cubicBezTo>
                      <a:pt x="6779" y="5910"/>
                      <a:pt x="6820" y="5929"/>
                      <a:pt x="6864" y="5929"/>
                    </a:cubicBezTo>
                    <a:cubicBezTo>
                      <a:pt x="6896" y="5929"/>
                      <a:pt x="6928" y="5919"/>
                      <a:pt x="6953" y="5899"/>
                    </a:cubicBezTo>
                    <a:cubicBezTo>
                      <a:pt x="7178" y="5718"/>
                      <a:pt x="7407" y="5539"/>
                      <a:pt x="7635" y="5364"/>
                    </a:cubicBezTo>
                    <a:cubicBezTo>
                      <a:pt x="7699" y="5314"/>
                      <a:pt x="7710" y="5225"/>
                      <a:pt x="7663" y="5161"/>
                    </a:cubicBezTo>
                    <a:cubicBezTo>
                      <a:pt x="7634" y="5123"/>
                      <a:pt x="7590" y="5104"/>
                      <a:pt x="7547" y="5104"/>
                    </a:cubicBezTo>
                    <a:close/>
                    <a:moveTo>
                      <a:pt x="11940" y="5344"/>
                    </a:moveTo>
                    <a:cubicBezTo>
                      <a:pt x="11915" y="5344"/>
                      <a:pt x="11890" y="5351"/>
                      <a:pt x="11867" y="5364"/>
                    </a:cubicBezTo>
                    <a:cubicBezTo>
                      <a:pt x="11798" y="5404"/>
                      <a:pt x="11775" y="5493"/>
                      <a:pt x="11816" y="5562"/>
                    </a:cubicBezTo>
                    <a:cubicBezTo>
                      <a:pt x="11960" y="5807"/>
                      <a:pt x="12183" y="6027"/>
                      <a:pt x="12478" y="6210"/>
                    </a:cubicBezTo>
                    <a:cubicBezTo>
                      <a:pt x="12502" y="6227"/>
                      <a:pt x="12529" y="6233"/>
                      <a:pt x="12555" y="6233"/>
                    </a:cubicBezTo>
                    <a:cubicBezTo>
                      <a:pt x="12603" y="6233"/>
                      <a:pt x="12650" y="6209"/>
                      <a:pt x="12679" y="6164"/>
                    </a:cubicBezTo>
                    <a:cubicBezTo>
                      <a:pt x="12720" y="6095"/>
                      <a:pt x="12699" y="6008"/>
                      <a:pt x="12631" y="5965"/>
                    </a:cubicBezTo>
                    <a:cubicBezTo>
                      <a:pt x="12376" y="5805"/>
                      <a:pt x="12186" y="5620"/>
                      <a:pt x="12065" y="5415"/>
                    </a:cubicBezTo>
                    <a:cubicBezTo>
                      <a:pt x="12038" y="5369"/>
                      <a:pt x="11989" y="5344"/>
                      <a:pt x="11940" y="5344"/>
                    </a:cubicBezTo>
                    <a:close/>
                    <a:moveTo>
                      <a:pt x="17066" y="5601"/>
                    </a:moveTo>
                    <a:cubicBezTo>
                      <a:pt x="17061" y="5601"/>
                      <a:pt x="17056" y="5601"/>
                      <a:pt x="17052" y="5602"/>
                    </a:cubicBezTo>
                    <a:cubicBezTo>
                      <a:pt x="16971" y="5607"/>
                      <a:pt x="16912" y="5676"/>
                      <a:pt x="16917" y="5755"/>
                    </a:cubicBezTo>
                    <a:cubicBezTo>
                      <a:pt x="16925" y="5870"/>
                      <a:pt x="16930" y="5989"/>
                      <a:pt x="16935" y="6104"/>
                    </a:cubicBezTo>
                    <a:cubicBezTo>
                      <a:pt x="16935" y="6177"/>
                      <a:pt x="16848" y="6260"/>
                      <a:pt x="16696" y="6332"/>
                    </a:cubicBezTo>
                    <a:cubicBezTo>
                      <a:pt x="16625" y="6367"/>
                      <a:pt x="16593" y="6453"/>
                      <a:pt x="16628" y="6526"/>
                    </a:cubicBezTo>
                    <a:cubicBezTo>
                      <a:pt x="16654" y="6578"/>
                      <a:pt x="16705" y="6609"/>
                      <a:pt x="16759" y="6609"/>
                    </a:cubicBezTo>
                    <a:cubicBezTo>
                      <a:pt x="16779" y="6609"/>
                      <a:pt x="16802" y="6604"/>
                      <a:pt x="16819" y="6592"/>
                    </a:cubicBezTo>
                    <a:cubicBezTo>
                      <a:pt x="17152" y="6434"/>
                      <a:pt x="17223" y="6239"/>
                      <a:pt x="17223" y="6098"/>
                    </a:cubicBezTo>
                    <a:cubicBezTo>
                      <a:pt x="17218" y="5974"/>
                      <a:pt x="17213" y="5855"/>
                      <a:pt x="17205" y="5736"/>
                    </a:cubicBezTo>
                    <a:cubicBezTo>
                      <a:pt x="17200" y="5663"/>
                      <a:pt x="17138" y="5601"/>
                      <a:pt x="17066" y="5601"/>
                    </a:cubicBezTo>
                    <a:close/>
                    <a:moveTo>
                      <a:pt x="13345" y="6297"/>
                    </a:moveTo>
                    <a:cubicBezTo>
                      <a:pt x="13283" y="6297"/>
                      <a:pt x="13226" y="6336"/>
                      <a:pt x="13207" y="6398"/>
                    </a:cubicBezTo>
                    <a:cubicBezTo>
                      <a:pt x="13184" y="6475"/>
                      <a:pt x="13224" y="6555"/>
                      <a:pt x="13301" y="6580"/>
                    </a:cubicBezTo>
                    <a:cubicBezTo>
                      <a:pt x="13568" y="6664"/>
                      <a:pt x="13861" y="6732"/>
                      <a:pt x="14169" y="6779"/>
                    </a:cubicBezTo>
                    <a:cubicBezTo>
                      <a:pt x="14177" y="6781"/>
                      <a:pt x="14183" y="6781"/>
                      <a:pt x="14191" y="6781"/>
                    </a:cubicBezTo>
                    <a:cubicBezTo>
                      <a:pt x="14261" y="6781"/>
                      <a:pt x="14322" y="6730"/>
                      <a:pt x="14335" y="6656"/>
                    </a:cubicBezTo>
                    <a:cubicBezTo>
                      <a:pt x="14347" y="6578"/>
                      <a:pt x="14292" y="6504"/>
                      <a:pt x="14214" y="6491"/>
                    </a:cubicBezTo>
                    <a:cubicBezTo>
                      <a:pt x="13920" y="6447"/>
                      <a:pt x="13641" y="6383"/>
                      <a:pt x="13389" y="6303"/>
                    </a:cubicBezTo>
                    <a:cubicBezTo>
                      <a:pt x="13375" y="6299"/>
                      <a:pt x="13360" y="6297"/>
                      <a:pt x="13345" y="6297"/>
                    </a:cubicBezTo>
                    <a:close/>
                    <a:moveTo>
                      <a:pt x="15921" y="6531"/>
                    </a:moveTo>
                    <a:cubicBezTo>
                      <a:pt x="15914" y="6531"/>
                      <a:pt x="15908" y="6531"/>
                      <a:pt x="15901" y="6532"/>
                    </a:cubicBezTo>
                    <a:cubicBezTo>
                      <a:pt x="15695" y="6558"/>
                      <a:pt x="15474" y="6571"/>
                      <a:pt x="15242" y="6571"/>
                    </a:cubicBezTo>
                    <a:cubicBezTo>
                      <a:pt x="15181" y="6571"/>
                      <a:pt x="15119" y="6570"/>
                      <a:pt x="15056" y="6568"/>
                    </a:cubicBezTo>
                    <a:lnTo>
                      <a:pt x="15052" y="6568"/>
                    </a:lnTo>
                    <a:cubicBezTo>
                      <a:pt x="14976" y="6568"/>
                      <a:pt x="14910" y="6631"/>
                      <a:pt x="14909" y="6709"/>
                    </a:cubicBezTo>
                    <a:cubicBezTo>
                      <a:pt x="14907" y="6789"/>
                      <a:pt x="14969" y="6856"/>
                      <a:pt x="15050" y="6858"/>
                    </a:cubicBezTo>
                    <a:cubicBezTo>
                      <a:pt x="15109" y="6859"/>
                      <a:pt x="15166" y="6859"/>
                      <a:pt x="15224" y="6859"/>
                    </a:cubicBezTo>
                    <a:cubicBezTo>
                      <a:pt x="15474" y="6859"/>
                      <a:pt x="15716" y="6845"/>
                      <a:pt x="15936" y="6820"/>
                    </a:cubicBezTo>
                    <a:cubicBezTo>
                      <a:pt x="16016" y="6810"/>
                      <a:pt x="16072" y="6738"/>
                      <a:pt x="16062" y="6657"/>
                    </a:cubicBezTo>
                    <a:cubicBezTo>
                      <a:pt x="16054" y="6585"/>
                      <a:pt x="15990" y="6531"/>
                      <a:pt x="15921" y="6531"/>
                    </a:cubicBezTo>
                    <a:close/>
                    <a:moveTo>
                      <a:pt x="6191" y="6186"/>
                    </a:moveTo>
                    <a:cubicBezTo>
                      <a:pt x="6158" y="6186"/>
                      <a:pt x="6126" y="6197"/>
                      <a:pt x="6098" y="6219"/>
                    </a:cubicBezTo>
                    <a:cubicBezTo>
                      <a:pt x="5873" y="6404"/>
                      <a:pt x="5650" y="6590"/>
                      <a:pt x="5428" y="6775"/>
                    </a:cubicBezTo>
                    <a:cubicBezTo>
                      <a:pt x="5368" y="6827"/>
                      <a:pt x="5359" y="6918"/>
                      <a:pt x="5412" y="6980"/>
                    </a:cubicBezTo>
                    <a:cubicBezTo>
                      <a:pt x="5440" y="7013"/>
                      <a:pt x="5480" y="7031"/>
                      <a:pt x="5522" y="7031"/>
                    </a:cubicBezTo>
                    <a:cubicBezTo>
                      <a:pt x="5554" y="7031"/>
                      <a:pt x="5587" y="7019"/>
                      <a:pt x="5614" y="6996"/>
                    </a:cubicBezTo>
                    <a:cubicBezTo>
                      <a:pt x="5834" y="6811"/>
                      <a:pt x="6055" y="6626"/>
                      <a:pt x="6281" y="6443"/>
                    </a:cubicBezTo>
                    <a:cubicBezTo>
                      <a:pt x="6342" y="6393"/>
                      <a:pt x="6353" y="6302"/>
                      <a:pt x="6301" y="6239"/>
                    </a:cubicBezTo>
                    <a:cubicBezTo>
                      <a:pt x="6273" y="6204"/>
                      <a:pt x="6232" y="6186"/>
                      <a:pt x="6191" y="6186"/>
                    </a:cubicBezTo>
                    <a:close/>
                    <a:moveTo>
                      <a:pt x="4858" y="7304"/>
                    </a:moveTo>
                    <a:cubicBezTo>
                      <a:pt x="4825" y="7304"/>
                      <a:pt x="4791" y="7316"/>
                      <a:pt x="4764" y="7339"/>
                    </a:cubicBezTo>
                    <a:cubicBezTo>
                      <a:pt x="4540" y="7531"/>
                      <a:pt x="4320" y="7718"/>
                      <a:pt x="4105" y="7906"/>
                    </a:cubicBezTo>
                    <a:cubicBezTo>
                      <a:pt x="4045" y="7959"/>
                      <a:pt x="4039" y="8049"/>
                      <a:pt x="4091" y="8111"/>
                    </a:cubicBezTo>
                    <a:cubicBezTo>
                      <a:pt x="4118" y="8143"/>
                      <a:pt x="4160" y="8159"/>
                      <a:pt x="4200" y="8159"/>
                    </a:cubicBezTo>
                    <a:cubicBezTo>
                      <a:pt x="4233" y="8159"/>
                      <a:pt x="4268" y="8149"/>
                      <a:pt x="4295" y="8126"/>
                    </a:cubicBezTo>
                    <a:cubicBezTo>
                      <a:pt x="4511" y="7940"/>
                      <a:pt x="4729" y="7750"/>
                      <a:pt x="4953" y="7559"/>
                    </a:cubicBezTo>
                    <a:cubicBezTo>
                      <a:pt x="5013" y="7506"/>
                      <a:pt x="5022" y="7415"/>
                      <a:pt x="4968" y="7354"/>
                    </a:cubicBezTo>
                    <a:cubicBezTo>
                      <a:pt x="4939" y="7321"/>
                      <a:pt x="4899" y="7304"/>
                      <a:pt x="4858" y="7304"/>
                    </a:cubicBezTo>
                    <a:close/>
                    <a:moveTo>
                      <a:pt x="3544" y="8442"/>
                    </a:moveTo>
                    <a:cubicBezTo>
                      <a:pt x="3510" y="8442"/>
                      <a:pt x="3477" y="8454"/>
                      <a:pt x="3450" y="8478"/>
                    </a:cubicBezTo>
                    <a:lnTo>
                      <a:pt x="2795" y="9050"/>
                    </a:lnTo>
                    <a:cubicBezTo>
                      <a:pt x="2735" y="9103"/>
                      <a:pt x="2729" y="9194"/>
                      <a:pt x="2781" y="9255"/>
                    </a:cubicBezTo>
                    <a:cubicBezTo>
                      <a:pt x="2811" y="9288"/>
                      <a:pt x="2850" y="9303"/>
                      <a:pt x="2890" y="9303"/>
                    </a:cubicBezTo>
                    <a:cubicBezTo>
                      <a:pt x="2923" y="9303"/>
                      <a:pt x="2959" y="9291"/>
                      <a:pt x="2987" y="9266"/>
                    </a:cubicBezTo>
                    <a:lnTo>
                      <a:pt x="3641" y="8695"/>
                    </a:lnTo>
                    <a:cubicBezTo>
                      <a:pt x="3700" y="8643"/>
                      <a:pt x="3707" y="8552"/>
                      <a:pt x="3654" y="8490"/>
                    </a:cubicBezTo>
                    <a:cubicBezTo>
                      <a:pt x="3625" y="8459"/>
                      <a:pt x="3585" y="8442"/>
                      <a:pt x="3544" y="8442"/>
                    </a:cubicBezTo>
                    <a:close/>
                    <a:moveTo>
                      <a:pt x="2234" y="9586"/>
                    </a:moveTo>
                    <a:cubicBezTo>
                      <a:pt x="2200" y="9586"/>
                      <a:pt x="2167" y="9597"/>
                      <a:pt x="2139" y="9620"/>
                    </a:cubicBezTo>
                    <a:cubicBezTo>
                      <a:pt x="1906" y="9824"/>
                      <a:pt x="1686" y="10012"/>
                      <a:pt x="1479" y="10183"/>
                    </a:cubicBezTo>
                    <a:cubicBezTo>
                      <a:pt x="1419" y="10235"/>
                      <a:pt x="1411" y="10326"/>
                      <a:pt x="1462" y="10387"/>
                    </a:cubicBezTo>
                    <a:cubicBezTo>
                      <a:pt x="1490" y="10421"/>
                      <a:pt x="1530" y="10439"/>
                      <a:pt x="1572" y="10439"/>
                    </a:cubicBezTo>
                    <a:cubicBezTo>
                      <a:pt x="1605" y="10439"/>
                      <a:pt x="1638" y="10427"/>
                      <a:pt x="1666" y="10404"/>
                    </a:cubicBezTo>
                    <a:cubicBezTo>
                      <a:pt x="1872" y="10231"/>
                      <a:pt x="2092" y="10042"/>
                      <a:pt x="2329" y="9839"/>
                    </a:cubicBezTo>
                    <a:cubicBezTo>
                      <a:pt x="2387" y="9787"/>
                      <a:pt x="2396" y="9695"/>
                      <a:pt x="2344" y="9635"/>
                    </a:cubicBezTo>
                    <a:cubicBezTo>
                      <a:pt x="2315" y="9602"/>
                      <a:pt x="2274" y="9586"/>
                      <a:pt x="2234" y="9586"/>
                    </a:cubicBezTo>
                    <a:close/>
                    <a:moveTo>
                      <a:pt x="894" y="10693"/>
                    </a:moveTo>
                    <a:cubicBezTo>
                      <a:pt x="863" y="10693"/>
                      <a:pt x="833" y="10703"/>
                      <a:pt x="806" y="10722"/>
                    </a:cubicBezTo>
                    <a:cubicBezTo>
                      <a:pt x="493" y="10963"/>
                      <a:pt x="260" y="11115"/>
                      <a:pt x="111" y="11174"/>
                    </a:cubicBezTo>
                    <a:cubicBezTo>
                      <a:pt x="38" y="11204"/>
                      <a:pt x="1" y="11289"/>
                      <a:pt x="32" y="11361"/>
                    </a:cubicBezTo>
                    <a:cubicBezTo>
                      <a:pt x="53" y="11418"/>
                      <a:pt x="108" y="11453"/>
                      <a:pt x="166" y="11453"/>
                    </a:cubicBezTo>
                    <a:cubicBezTo>
                      <a:pt x="182" y="11453"/>
                      <a:pt x="203" y="11450"/>
                      <a:pt x="218" y="11442"/>
                    </a:cubicBezTo>
                    <a:cubicBezTo>
                      <a:pt x="396" y="11372"/>
                      <a:pt x="639" y="11214"/>
                      <a:pt x="983" y="10952"/>
                    </a:cubicBezTo>
                    <a:cubicBezTo>
                      <a:pt x="1047" y="10904"/>
                      <a:pt x="1057" y="10814"/>
                      <a:pt x="1009" y="10750"/>
                    </a:cubicBezTo>
                    <a:cubicBezTo>
                      <a:pt x="980" y="10713"/>
                      <a:pt x="937" y="10693"/>
                      <a:pt x="894" y="106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8821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rtificate 1">
  <p:cSld name="Certificate 1">
    <p:bg>
      <p:bgPr>
        <a:solidFill>
          <a:schemeClr val="dk1"/>
        </a:solidFill>
        <a:effectLst/>
      </p:bgPr>
    </p:bg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9"/>
          <p:cNvSpPr/>
          <p:nvPr/>
        </p:nvSpPr>
        <p:spPr>
          <a:xfrm rot="10800000">
            <a:off x="6828247" y="-12"/>
            <a:ext cx="5378229" cy="3227767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rgbClr val="F4F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0" name="Google Shape;1080;p49"/>
          <p:cNvSpPr/>
          <p:nvPr/>
        </p:nvSpPr>
        <p:spPr>
          <a:xfrm>
            <a:off x="5555" y="1740946"/>
            <a:ext cx="8526333" cy="5117073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rgbClr val="F4F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1" name="Google Shape;1081;p49"/>
          <p:cNvSpPr/>
          <p:nvPr/>
        </p:nvSpPr>
        <p:spPr>
          <a:xfrm rot="925081">
            <a:off x="5855225" y="5744450"/>
            <a:ext cx="438195" cy="455057"/>
          </a:xfrm>
          <a:custGeom>
            <a:avLst/>
            <a:gdLst/>
            <a:ahLst/>
            <a:cxnLst/>
            <a:rect l="l" t="t" r="r" b="b"/>
            <a:pathLst>
              <a:path w="5960" h="6188" extrusionOk="0">
                <a:moveTo>
                  <a:pt x="2372" y="1"/>
                </a:moveTo>
                <a:lnTo>
                  <a:pt x="1974" y="2125"/>
                </a:lnTo>
                <a:lnTo>
                  <a:pt x="0" y="3004"/>
                </a:lnTo>
                <a:lnTo>
                  <a:pt x="1898" y="4036"/>
                </a:lnTo>
                <a:lnTo>
                  <a:pt x="2121" y="6187"/>
                </a:lnTo>
                <a:lnTo>
                  <a:pt x="3692" y="4701"/>
                </a:lnTo>
                <a:lnTo>
                  <a:pt x="5802" y="5155"/>
                </a:lnTo>
                <a:lnTo>
                  <a:pt x="4877" y="3201"/>
                </a:lnTo>
                <a:lnTo>
                  <a:pt x="5959" y="1331"/>
                </a:lnTo>
                <a:lnTo>
                  <a:pt x="3815" y="1611"/>
                </a:lnTo>
                <a:lnTo>
                  <a:pt x="23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2" name="Google Shape;1082;p49"/>
          <p:cNvSpPr txBox="1">
            <a:spLocks noGrp="1"/>
          </p:cNvSpPr>
          <p:nvPr>
            <p:ph type="title"/>
          </p:nvPr>
        </p:nvSpPr>
        <p:spPr>
          <a:xfrm>
            <a:off x="3771200" y="1348733"/>
            <a:ext cx="4649600" cy="9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83" name="Google Shape;1083;p49"/>
          <p:cNvSpPr txBox="1">
            <a:spLocks noGrp="1"/>
          </p:cNvSpPr>
          <p:nvPr>
            <p:ph type="subTitle" idx="1"/>
          </p:nvPr>
        </p:nvSpPr>
        <p:spPr>
          <a:xfrm>
            <a:off x="4956000" y="2289537"/>
            <a:ext cx="2280000" cy="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084" name="Google Shape;1084;p49"/>
          <p:cNvSpPr txBox="1">
            <a:spLocks noGrp="1"/>
          </p:cNvSpPr>
          <p:nvPr>
            <p:ph type="subTitle" idx="2"/>
          </p:nvPr>
        </p:nvSpPr>
        <p:spPr>
          <a:xfrm>
            <a:off x="3291800" y="2884099"/>
            <a:ext cx="56084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085" name="Google Shape;1085;p49"/>
          <p:cNvSpPr txBox="1">
            <a:spLocks noGrp="1"/>
          </p:cNvSpPr>
          <p:nvPr>
            <p:ph type="subTitle" idx="3"/>
          </p:nvPr>
        </p:nvSpPr>
        <p:spPr>
          <a:xfrm>
            <a:off x="2401800" y="3827436"/>
            <a:ext cx="73884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86" name="Google Shape;1086;p49"/>
          <p:cNvSpPr txBox="1">
            <a:spLocks noGrp="1"/>
          </p:cNvSpPr>
          <p:nvPr>
            <p:ph type="subTitle" idx="4"/>
          </p:nvPr>
        </p:nvSpPr>
        <p:spPr>
          <a:xfrm>
            <a:off x="2870500" y="5566833"/>
            <a:ext cx="2280000" cy="3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087" name="Google Shape;1087;p49"/>
          <p:cNvSpPr txBox="1">
            <a:spLocks noGrp="1"/>
          </p:cNvSpPr>
          <p:nvPr>
            <p:ph type="subTitle" idx="5"/>
          </p:nvPr>
        </p:nvSpPr>
        <p:spPr>
          <a:xfrm>
            <a:off x="7041021" y="5569233"/>
            <a:ext cx="2280000" cy="3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088" name="Google Shape;1088;p49"/>
          <p:cNvSpPr txBox="1">
            <a:spLocks noGrp="1"/>
          </p:cNvSpPr>
          <p:nvPr>
            <p:ph type="subTitle" idx="6"/>
          </p:nvPr>
        </p:nvSpPr>
        <p:spPr>
          <a:xfrm>
            <a:off x="2791284" y="5983459"/>
            <a:ext cx="2438400" cy="4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467"/>
            </a:lvl9pPr>
          </a:lstStyle>
          <a:p>
            <a:endParaRPr/>
          </a:p>
        </p:txBody>
      </p:sp>
      <p:sp>
        <p:nvSpPr>
          <p:cNvPr id="1089" name="Google Shape;1089;p49"/>
          <p:cNvSpPr txBox="1">
            <a:spLocks noGrp="1"/>
          </p:cNvSpPr>
          <p:nvPr>
            <p:ph type="subTitle" idx="7"/>
          </p:nvPr>
        </p:nvSpPr>
        <p:spPr>
          <a:xfrm>
            <a:off x="6961821" y="5986991"/>
            <a:ext cx="2438400" cy="4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467"/>
            </a:lvl9pPr>
          </a:lstStyle>
          <a:p>
            <a:endParaRPr/>
          </a:p>
        </p:txBody>
      </p:sp>
      <p:cxnSp>
        <p:nvCxnSpPr>
          <p:cNvPr id="1090" name="Google Shape;1090;p49"/>
          <p:cNvCxnSpPr/>
          <p:nvPr/>
        </p:nvCxnSpPr>
        <p:spPr>
          <a:xfrm>
            <a:off x="3160400" y="3764549"/>
            <a:ext cx="5870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1" name="Google Shape;1091;p49"/>
          <p:cNvGrpSpPr/>
          <p:nvPr/>
        </p:nvGrpSpPr>
        <p:grpSpPr>
          <a:xfrm>
            <a:off x="706245" y="1845295"/>
            <a:ext cx="2174415" cy="4330099"/>
            <a:chOff x="739483" y="1383971"/>
            <a:chExt cx="1630811" cy="3247574"/>
          </a:xfrm>
        </p:grpSpPr>
        <p:grpSp>
          <p:nvGrpSpPr>
            <p:cNvPr id="1092" name="Google Shape;1092;p49"/>
            <p:cNvGrpSpPr/>
            <p:nvPr/>
          </p:nvGrpSpPr>
          <p:grpSpPr>
            <a:xfrm>
              <a:off x="1565386" y="1383971"/>
              <a:ext cx="804909" cy="694298"/>
              <a:chOff x="2524526" y="2571754"/>
              <a:chExt cx="519296" cy="447934"/>
            </a:xfrm>
          </p:grpSpPr>
          <p:sp>
            <p:nvSpPr>
              <p:cNvPr id="1093" name="Google Shape;1093;p49"/>
              <p:cNvSpPr/>
              <p:nvPr/>
            </p:nvSpPr>
            <p:spPr>
              <a:xfrm rot="976288" flipH="1">
                <a:off x="2546021" y="2816985"/>
                <a:ext cx="186808" cy="18014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105" extrusionOk="0">
                    <a:moveTo>
                      <a:pt x="4349" y="0"/>
                    </a:moveTo>
                    <a:cubicBezTo>
                      <a:pt x="2548" y="527"/>
                      <a:pt x="961" y="1764"/>
                      <a:pt x="1" y="3378"/>
                    </a:cubicBezTo>
                    <a:cubicBezTo>
                      <a:pt x="675" y="4402"/>
                      <a:pt x="1220" y="5349"/>
                      <a:pt x="1516" y="6104"/>
                    </a:cubicBezTo>
                    <a:cubicBezTo>
                      <a:pt x="2921" y="3219"/>
                      <a:pt x="5690" y="3073"/>
                      <a:pt x="6236" y="3073"/>
                    </a:cubicBezTo>
                    <a:cubicBezTo>
                      <a:pt x="6297" y="3073"/>
                      <a:pt x="6330" y="3074"/>
                      <a:pt x="6330" y="3074"/>
                    </a:cubicBezTo>
                    <a:cubicBezTo>
                      <a:pt x="6330" y="3074"/>
                      <a:pt x="5551" y="1798"/>
                      <a:pt x="43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 rot="976288" flipH="1">
                <a:off x="2535108" y="2898481"/>
                <a:ext cx="142076" cy="90645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3072" extrusionOk="0">
                    <a:moveTo>
                      <a:pt x="4720" y="1"/>
                    </a:moveTo>
                    <a:cubicBezTo>
                      <a:pt x="4174" y="1"/>
                      <a:pt x="1405" y="147"/>
                      <a:pt x="0" y="3032"/>
                    </a:cubicBezTo>
                    <a:lnTo>
                      <a:pt x="0" y="3037"/>
                    </a:lnTo>
                    <a:cubicBezTo>
                      <a:pt x="0" y="3037"/>
                      <a:pt x="184" y="3072"/>
                      <a:pt x="488" y="3072"/>
                    </a:cubicBezTo>
                    <a:cubicBezTo>
                      <a:pt x="1425" y="3072"/>
                      <a:pt x="3505" y="2737"/>
                      <a:pt x="4814" y="2"/>
                    </a:cubicBezTo>
                    <a:cubicBezTo>
                      <a:pt x="4814" y="2"/>
                      <a:pt x="4781" y="1"/>
                      <a:pt x="47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 rot="976288" flipH="1">
                <a:off x="2616130" y="2809822"/>
                <a:ext cx="143167" cy="120182"/>
              </a:xfrm>
              <a:custGeom>
                <a:avLst/>
                <a:gdLst/>
                <a:ahLst/>
                <a:cxnLst/>
                <a:rect l="l" t="t" r="r" b="b"/>
                <a:pathLst>
                  <a:path w="4852" h="4073" extrusionOk="0">
                    <a:moveTo>
                      <a:pt x="4385" y="1"/>
                    </a:moveTo>
                    <a:cubicBezTo>
                      <a:pt x="4259" y="38"/>
                      <a:pt x="4137" y="86"/>
                      <a:pt x="4017" y="133"/>
                    </a:cubicBezTo>
                    <a:cubicBezTo>
                      <a:pt x="2411" y="787"/>
                      <a:pt x="1001" y="1910"/>
                      <a:pt x="0" y="3323"/>
                    </a:cubicBezTo>
                    <a:cubicBezTo>
                      <a:pt x="177" y="3576"/>
                      <a:pt x="344" y="3824"/>
                      <a:pt x="504" y="4073"/>
                    </a:cubicBezTo>
                    <a:cubicBezTo>
                      <a:pt x="1464" y="2459"/>
                      <a:pt x="3051" y="1222"/>
                      <a:pt x="4852" y="695"/>
                    </a:cubicBezTo>
                    <a:cubicBezTo>
                      <a:pt x="4702" y="474"/>
                      <a:pt x="4545" y="242"/>
                      <a:pt x="4385" y="1"/>
                    </a:cubicBez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 rot="976288" flipH="1">
                <a:off x="2635188" y="2788497"/>
                <a:ext cx="146620" cy="125788"/>
              </a:xfrm>
              <a:custGeom>
                <a:avLst/>
                <a:gdLst/>
                <a:ahLst/>
                <a:cxnLst/>
                <a:rect l="l" t="t" r="r" b="b"/>
                <a:pathLst>
                  <a:path w="4969" h="4263" extrusionOk="0">
                    <a:moveTo>
                      <a:pt x="4319" y="0"/>
                    </a:moveTo>
                    <a:cubicBezTo>
                      <a:pt x="3767" y="228"/>
                      <a:pt x="3228" y="507"/>
                      <a:pt x="2725" y="834"/>
                    </a:cubicBezTo>
                    <a:cubicBezTo>
                      <a:pt x="2129" y="1218"/>
                      <a:pt x="1570" y="1668"/>
                      <a:pt x="1066" y="2169"/>
                    </a:cubicBezTo>
                    <a:cubicBezTo>
                      <a:pt x="675" y="2560"/>
                      <a:pt x="318" y="2986"/>
                      <a:pt x="1" y="3435"/>
                    </a:cubicBezTo>
                    <a:cubicBezTo>
                      <a:pt x="202" y="3711"/>
                      <a:pt x="396" y="3990"/>
                      <a:pt x="583" y="4262"/>
                    </a:cubicBezTo>
                    <a:cubicBezTo>
                      <a:pt x="1584" y="2849"/>
                      <a:pt x="2994" y="1726"/>
                      <a:pt x="4600" y="1072"/>
                    </a:cubicBezTo>
                    <a:cubicBezTo>
                      <a:pt x="4720" y="1025"/>
                      <a:pt x="4842" y="977"/>
                      <a:pt x="4968" y="940"/>
                    </a:cubicBezTo>
                    <a:cubicBezTo>
                      <a:pt x="4761" y="637"/>
                      <a:pt x="4546" y="323"/>
                      <a:pt x="4319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 rot="976288" flipH="1">
                <a:off x="2768906" y="2682928"/>
                <a:ext cx="203185" cy="250602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8493" extrusionOk="0">
                    <a:moveTo>
                      <a:pt x="1104" y="0"/>
                    </a:moveTo>
                    <a:lnTo>
                      <a:pt x="1104" y="0"/>
                    </a:lnTo>
                    <a:cubicBezTo>
                      <a:pt x="1217" y="256"/>
                      <a:pt x="1316" y="518"/>
                      <a:pt x="1390" y="787"/>
                    </a:cubicBezTo>
                    <a:cubicBezTo>
                      <a:pt x="1441" y="951"/>
                      <a:pt x="1482" y="1124"/>
                      <a:pt x="1459" y="1294"/>
                    </a:cubicBezTo>
                    <a:cubicBezTo>
                      <a:pt x="1435" y="1465"/>
                      <a:pt x="1333" y="1635"/>
                      <a:pt x="1169" y="1693"/>
                    </a:cubicBezTo>
                    <a:cubicBezTo>
                      <a:pt x="1126" y="1708"/>
                      <a:pt x="1082" y="1714"/>
                      <a:pt x="1037" y="1714"/>
                    </a:cubicBezTo>
                    <a:cubicBezTo>
                      <a:pt x="898" y="1714"/>
                      <a:pt x="756" y="1652"/>
                      <a:pt x="627" y="1591"/>
                    </a:cubicBezTo>
                    <a:cubicBezTo>
                      <a:pt x="409" y="1485"/>
                      <a:pt x="192" y="1380"/>
                      <a:pt x="1" y="1233"/>
                    </a:cubicBezTo>
                    <a:lnTo>
                      <a:pt x="1" y="1233"/>
                    </a:lnTo>
                    <a:lnTo>
                      <a:pt x="11" y="1281"/>
                    </a:lnTo>
                    <a:cubicBezTo>
                      <a:pt x="11" y="1281"/>
                      <a:pt x="3297" y="4996"/>
                      <a:pt x="5820" y="8492"/>
                    </a:cubicBezTo>
                    <a:cubicBezTo>
                      <a:pt x="6137" y="8043"/>
                      <a:pt x="6494" y="7617"/>
                      <a:pt x="6885" y="7226"/>
                    </a:cubicBezTo>
                    <a:cubicBezTo>
                      <a:pt x="5006" y="4781"/>
                      <a:pt x="3076" y="2373"/>
                      <a:pt x="11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 rot="976288" flipH="1">
                <a:off x="2871131" y="2618202"/>
                <a:ext cx="147535" cy="131188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4446" extrusionOk="0">
                    <a:moveTo>
                      <a:pt x="1073" y="1"/>
                    </a:moveTo>
                    <a:lnTo>
                      <a:pt x="1073" y="1"/>
                    </a:lnTo>
                    <a:cubicBezTo>
                      <a:pt x="1233" y="689"/>
                      <a:pt x="944" y="1458"/>
                      <a:pt x="378" y="1884"/>
                    </a:cubicBezTo>
                    <a:cubicBezTo>
                      <a:pt x="263" y="1966"/>
                      <a:pt x="137" y="2040"/>
                      <a:pt x="1" y="2078"/>
                    </a:cubicBezTo>
                    <a:lnTo>
                      <a:pt x="297" y="3964"/>
                    </a:lnTo>
                    <a:cubicBezTo>
                      <a:pt x="488" y="4111"/>
                      <a:pt x="705" y="4216"/>
                      <a:pt x="923" y="4322"/>
                    </a:cubicBezTo>
                    <a:cubicBezTo>
                      <a:pt x="1052" y="4383"/>
                      <a:pt x="1194" y="4445"/>
                      <a:pt x="1333" y="4445"/>
                    </a:cubicBezTo>
                    <a:cubicBezTo>
                      <a:pt x="1378" y="4445"/>
                      <a:pt x="1422" y="4439"/>
                      <a:pt x="1465" y="4424"/>
                    </a:cubicBezTo>
                    <a:cubicBezTo>
                      <a:pt x="1629" y="4366"/>
                      <a:pt x="1731" y="4196"/>
                      <a:pt x="1755" y="4025"/>
                    </a:cubicBezTo>
                    <a:cubicBezTo>
                      <a:pt x="1778" y="3855"/>
                      <a:pt x="1737" y="3682"/>
                      <a:pt x="1686" y="3518"/>
                    </a:cubicBezTo>
                    <a:cubicBezTo>
                      <a:pt x="1612" y="3249"/>
                      <a:pt x="1513" y="2987"/>
                      <a:pt x="1400" y="2731"/>
                    </a:cubicBezTo>
                    <a:cubicBezTo>
                      <a:pt x="1366" y="2656"/>
                      <a:pt x="1332" y="2582"/>
                      <a:pt x="1294" y="2507"/>
                    </a:cubicBezTo>
                    <a:lnTo>
                      <a:pt x="1294" y="2507"/>
                    </a:lnTo>
                    <a:cubicBezTo>
                      <a:pt x="1638" y="2796"/>
                      <a:pt x="2009" y="3062"/>
                      <a:pt x="2398" y="3297"/>
                    </a:cubicBezTo>
                    <a:cubicBezTo>
                      <a:pt x="2589" y="3412"/>
                      <a:pt x="2786" y="3518"/>
                      <a:pt x="3004" y="3545"/>
                    </a:cubicBezTo>
                    <a:cubicBezTo>
                      <a:pt x="3036" y="3550"/>
                      <a:pt x="3068" y="3552"/>
                      <a:pt x="3101" y="3552"/>
                    </a:cubicBezTo>
                    <a:cubicBezTo>
                      <a:pt x="3293" y="3552"/>
                      <a:pt x="3488" y="3475"/>
                      <a:pt x="3590" y="3317"/>
                    </a:cubicBezTo>
                    <a:cubicBezTo>
                      <a:pt x="3712" y="3133"/>
                      <a:pt x="3685" y="2888"/>
                      <a:pt x="3644" y="2670"/>
                    </a:cubicBezTo>
                    <a:cubicBezTo>
                      <a:pt x="3573" y="2306"/>
                      <a:pt x="3477" y="1945"/>
                      <a:pt x="3354" y="1594"/>
                    </a:cubicBezTo>
                    <a:lnTo>
                      <a:pt x="3354" y="1594"/>
                    </a:lnTo>
                    <a:cubicBezTo>
                      <a:pt x="3422" y="1645"/>
                      <a:pt x="3494" y="1696"/>
                      <a:pt x="3569" y="1741"/>
                    </a:cubicBezTo>
                    <a:cubicBezTo>
                      <a:pt x="3729" y="1843"/>
                      <a:pt x="3903" y="1925"/>
                      <a:pt x="4080" y="1986"/>
                    </a:cubicBezTo>
                    <a:cubicBezTo>
                      <a:pt x="4195" y="2023"/>
                      <a:pt x="4322" y="2051"/>
                      <a:pt x="4445" y="2051"/>
                    </a:cubicBezTo>
                    <a:cubicBezTo>
                      <a:pt x="4569" y="2051"/>
                      <a:pt x="4689" y="2022"/>
                      <a:pt x="4785" y="1945"/>
                    </a:cubicBezTo>
                    <a:cubicBezTo>
                      <a:pt x="4979" y="1785"/>
                      <a:pt x="4999" y="1489"/>
                      <a:pt x="4924" y="1243"/>
                    </a:cubicBezTo>
                    <a:cubicBezTo>
                      <a:pt x="4849" y="1012"/>
                      <a:pt x="4703" y="808"/>
                      <a:pt x="4611" y="583"/>
                    </a:cubicBezTo>
                    <a:lnTo>
                      <a:pt x="107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 rot="976288" flipH="1">
                <a:off x="2990316" y="2631679"/>
                <a:ext cx="45146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241" extrusionOk="0">
                    <a:moveTo>
                      <a:pt x="385" y="0"/>
                    </a:moveTo>
                    <a:lnTo>
                      <a:pt x="0" y="365"/>
                    </a:lnTo>
                    <a:lnTo>
                      <a:pt x="297" y="2241"/>
                    </a:lnTo>
                    <a:cubicBezTo>
                      <a:pt x="433" y="2203"/>
                      <a:pt x="559" y="2129"/>
                      <a:pt x="674" y="2047"/>
                    </a:cubicBezTo>
                    <a:cubicBezTo>
                      <a:pt x="1240" y="1621"/>
                      <a:pt x="1529" y="852"/>
                      <a:pt x="1369" y="164"/>
                    </a:cubicBez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 rot="976288" flipH="1">
                <a:off x="2696433" y="2595381"/>
                <a:ext cx="202565" cy="237206"/>
              </a:xfrm>
              <a:custGeom>
                <a:avLst/>
                <a:gdLst/>
                <a:ahLst/>
                <a:cxnLst/>
                <a:rect l="l" t="t" r="r" b="b"/>
                <a:pathLst>
                  <a:path w="6865" h="8039" extrusionOk="0">
                    <a:moveTo>
                      <a:pt x="1042" y="0"/>
                    </a:moveTo>
                    <a:cubicBezTo>
                      <a:pt x="1134" y="225"/>
                      <a:pt x="1280" y="429"/>
                      <a:pt x="1355" y="660"/>
                    </a:cubicBezTo>
                    <a:cubicBezTo>
                      <a:pt x="1430" y="906"/>
                      <a:pt x="1410" y="1202"/>
                      <a:pt x="1216" y="1362"/>
                    </a:cubicBezTo>
                    <a:cubicBezTo>
                      <a:pt x="1120" y="1439"/>
                      <a:pt x="1000" y="1468"/>
                      <a:pt x="876" y="1468"/>
                    </a:cubicBezTo>
                    <a:cubicBezTo>
                      <a:pt x="753" y="1468"/>
                      <a:pt x="626" y="1440"/>
                      <a:pt x="511" y="1403"/>
                    </a:cubicBezTo>
                    <a:cubicBezTo>
                      <a:pt x="334" y="1342"/>
                      <a:pt x="160" y="1260"/>
                      <a:pt x="0" y="1158"/>
                    </a:cubicBezTo>
                    <a:lnTo>
                      <a:pt x="0" y="1158"/>
                    </a:lnTo>
                    <a:cubicBezTo>
                      <a:pt x="1913" y="3316"/>
                      <a:pt x="3674" y="5612"/>
                      <a:pt x="5264" y="8022"/>
                    </a:cubicBezTo>
                    <a:lnTo>
                      <a:pt x="5271" y="8039"/>
                    </a:lnTo>
                    <a:cubicBezTo>
                      <a:pt x="5774" y="7712"/>
                      <a:pt x="6313" y="7433"/>
                      <a:pt x="6865" y="7205"/>
                    </a:cubicBezTo>
                    <a:cubicBezTo>
                      <a:pt x="5223" y="4839"/>
                      <a:pt x="3142" y="2050"/>
                      <a:pt x="1192" y="27"/>
                    </a:cubicBezTo>
                    <a:lnTo>
                      <a:pt x="10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 rot="976288" flipH="1">
                <a:off x="2731463" y="2639786"/>
                <a:ext cx="222689" cy="246796"/>
              </a:xfrm>
              <a:custGeom>
                <a:avLst/>
                <a:gdLst/>
                <a:ahLst/>
                <a:cxnLst/>
                <a:rect l="l" t="t" r="r" b="b"/>
                <a:pathLst>
                  <a:path w="7547" h="8364" extrusionOk="0">
                    <a:moveTo>
                      <a:pt x="2060" y="1"/>
                    </a:moveTo>
                    <a:cubicBezTo>
                      <a:pt x="2183" y="352"/>
                      <a:pt x="2279" y="713"/>
                      <a:pt x="2350" y="1077"/>
                    </a:cubicBezTo>
                    <a:cubicBezTo>
                      <a:pt x="2391" y="1295"/>
                      <a:pt x="2418" y="1540"/>
                      <a:pt x="2296" y="1724"/>
                    </a:cubicBezTo>
                    <a:cubicBezTo>
                      <a:pt x="2194" y="1882"/>
                      <a:pt x="1999" y="1959"/>
                      <a:pt x="1807" y="1959"/>
                    </a:cubicBezTo>
                    <a:cubicBezTo>
                      <a:pt x="1774" y="1959"/>
                      <a:pt x="1742" y="1957"/>
                      <a:pt x="1710" y="1952"/>
                    </a:cubicBezTo>
                    <a:cubicBezTo>
                      <a:pt x="1492" y="1925"/>
                      <a:pt x="1295" y="1819"/>
                      <a:pt x="1104" y="1704"/>
                    </a:cubicBezTo>
                    <a:cubicBezTo>
                      <a:pt x="715" y="1469"/>
                      <a:pt x="344" y="1203"/>
                      <a:pt x="0" y="914"/>
                    </a:cubicBezTo>
                    <a:lnTo>
                      <a:pt x="0" y="914"/>
                    </a:lnTo>
                    <a:cubicBezTo>
                      <a:pt x="38" y="989"/>
                      <a:pt x="72" y="1063"/>
                      <a:pt x="106" y="1138"/>
                    </a:cubicBezTo>
                    <a:cubicBezTo>
                      <a:pt x="2078" y="3511"/>
                      <a:pt x="4008" y="5919"/>
                      <a:pt x="5887" y="8364"/>
                    </a:cubicBezTo>
                    <a:cubicBezTo>
                      <a:pt x="6391" y="7863"/>
                      <a:pt x="6950" y="7413"/>
                      <a:pt x="7546" y="7029"/>
                    </a:cubicBezTo>
                    <a:lnTo>
                      <a:pt x="7539" y="7012"/>
                    </a:lnTo>
                    <a:cubicBezTo>
                      <a:pt x="5949" y="4602"/>
                      <a:pt x="4188" y="2306"/>
                      <a:pt x="2275" y="148"/>
                    </a:cubicBezTo>
                    <a:cubicBezTo>
                      <a:pt x="2200" y="103"/>
                      <a:pt x="2128" y="52"/>
                      <a:pt x="20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102" name="Google Shape;1102;p49"/>
            <p:cNvSpPr/>
            <p:nvPr/>
          </p:nvSpPr>
          <p:spPr>
            <a:xfrm>
              <a:off x="739483" y="2078269"/>
              <a:ext cx="926629" cy="2553276"/>
            </a:xfrm>
            <a:custGeom>
              <a:avLst/>
              <a:gdLst/>
              <a:ahLst/>
              <a:cxnLst/>
              <a:rect l="l" t="t" r="r" b="b"/>
              <a:pathLst>
                <a:path w="23913" h="65891" extrusionOk="0">
                  <a:moveTo>
                    <a:pt x="20551" y="0"/>
                  </a:moveTo>
                  <a:cubicBezTo>
                    <a:pt x="12966" y="0"/>
                    <a:pt x="8314" y="24589"/>
                    <a:pt x="15509" y="22188"/>
                  </a:cubicBezTo>
                  <a:cubicBezTo>
                    <a:pt x="16386" y="21895"/>
                    <a:pt x="17039" y="19842"/>
                    <a:pt x="16181" y="19498"/>
                  </a:cubicBezTo>
                  <a:cubicBezTo>
                    <a:pt x="15018" y="19032"/>
                    <a:pt x="13706" y="19899"/>
                    <a:pt x="12483" y="20171"/>
                  </a:cubicBezTo>
                  <a:cubicBezTo>
                    <a:pt x="5655" y="21690"/>
                    <a:pt x="1444" y="30402"/>
                    <a:pt x="381" y="37316"/>
                  </a:cubicBezTo>
                  <a:cubicBezTo>
                    <a:pt x="-885" y="45548"/>
                    <a:pt x="1887" y="55294"/>
                    <a:pt x="7777" y="61184"/>
                  </a:cubicBezTo>
                  <a:cubicBezTo>
                    <a:pt x="11739" y="65146"/>
                    <a:pt x="18310" y="65891"/>
                    <a:pt x="23913" y="6589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1103" name="Google Shape;1103;p49"/>
          <p:cNvGrpSpPr/>
          <p:nvPr/>
        </p:nvGrpSpPr>
        <p:grpSpPr>
          <a:xfrm>
            <a:off x="9311715" y="1845295"/>
            <a:ext cx="2174360" cy="4330099"/>
            <a:chOff x="6983786" y="1383971"/>
            <a:chExt cx="1630770" cy="3247574"/>
          </a:xfrm>
        </p:grpSpPr>
        <p:grpSp>
          <p:nvGrpSpPr>
            <p:cNvPr id="1104" name="Google Shape;1104;p49"/>
            <p:cNvGrpSpPr/>
            <p:nvPr/>
          </p:nvGrpSpPr>
          <p:grpSpPr>
            <a:xfrm flipH="1">
              <a:off x="6983786" y="1383971"/>
              <a:ext cx="804909" cy="694298"/>
              <a:chOff x="2524526" y="2571754"/>
              <a:chExt cx="519296" cy="447934"/>
            </a:xfrm>
          </p:grpSpPr>
          <p:sp>
            <p:nvSpPr>
              <p:cNvPr id="1105" name="Google Shape;1105;p49"/>
              <p:cNvSpPr/>
              <p:nvPr/>
            </p:nvSpPr>
            <p:spPr>
              <a:xfrm rot="976288" flipH="1">
                <a:off x="2546021" y="2816985"/>
                <a:ext cx="186808" cy="18014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105" extrusionOk="0">
                    <a:moveTo>
                      <a:pt x="4349" y="0"/>
                    </a:moveTo>
                    <a:cubicBezTo>
                      <a:pt x="2548" y="527"/>
                      <a:pt x="961" y="1764"/>
                      <a:pt x="1" y="3378"/>
                    </a:cubicBezTo>
                    <a:cubicBezTo>
                      <a:pt x="675" y="4402"/>
                      <a:pt x="1220" y="5349"/>
                      <a:pt x="1516" y="6104"/>
                    </a:cubicBezTo>
                    <a:cubicBezTo>
                      <a:pt x="2921" y="3219"/>
                      <a:pt x="5690" y="3073"/>
                      <a:pt x="6236" y="3073"/>
                    </a:cubicBezTo>
                    <a:cubicBezTo>
                      <a:pt x="6297" y="3073"/>
                      <a:pt x="6330" y="3074"/>
                      <a:pt x="6330" y="3074"/>
                    </a:cubicBezTo>
                    <a:cubicBezTo>
                      <a:pt x="6330" y="3074"/>
                      <a:pt x="5551" y="1798"/>
                      <a:pt x="43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 rot="976288" flipH="1">
                <a:off x="2535108" y="2898481"/>
                <a:ext cx="142076" cy="90645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3072" extrusionOk="0">
                    <a:moveTo>
                      <a:pt x="4720" y="1"/>
                    </a:moveTo>
                    <a:cubicBezTo>
                      <a:pt x="4174" y="1"/>
                      <a:pt x="1405" y="147"/>
                      <a:pt x="0" y="3032"/>
                    </a:cubicBezTo>
                    <a:lnTo>
                      <a:pt x="0" y="3037"/>
                    </a:lnTo>
                    <a:cubicBezTo>
                      <a:pt x="0" y="3037"/>
                      <a:pt x="184" y="3072"/>
                      <a:pt x="488" y="3072"/>
                    </a:cubicBezTo>
                    <a:cubicBezTo>
                      <a:pt x="1425" y="3072"/>
                      <a:pt x="3505" y="2737"/>
                      <a:pt x="4814" y="2"/>
                    </a:cubicBezTo>
                    <a:cubicBezTo>
                      <a:pt x="4814" y="2"/>
                      <a:pt x="4781" y="1"/>
                      <a:pt x="47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 rot="976288" flipH="1">
                <a:off x="2616130" y="2809822"/>
                <a:ext cx="143167" cy="120182"/>
              </a:xfrm>
              <a:custGeom>
                <a:avLst/>
                <a:gdLst/>
                <a:ahLst/>
                <a:cxnLst/>
                <a:rect l="l" t="t" r="r" b="b"/>
                <a:pathLst>
                  <a:path w="4852" h="4073" extrusionOk="0">
                    <a:moveTo>
                      <a:pt x="4385" y="1"/>
                    </a:moveTo>
                    <a:cubicBezTo>
                      <a:pt x="4259" y="38"/>
                      <a:pt x="4137" y="86"/>
                      <a:pt x="4017" y="133"/>
                    </a:cubicBezTo>
                    <a:cubicBezTo>
                      <a:pt x="2411" y="787"/>
                      <a:pt x="1001" y="1910"/>
                      <a:pt x="0" y="3323"/>
                    </a:cubicBezTo>
                    <a:cubicBezTo>
                      <a:pt x="177" y="3576"/>
                      <a:pt x="344" y="3824"/>
                      <a:pt x="504" y="4073"/>
                    </a:cubicBezTo>
                    <a:cubicBezTo>
                      <a:pt x="1464" y="2459"/>
                      <a:pt x="3051" y="1222"/>
                      <a:pt x="4852" y="695"/>
                    </a:cubicBezTo>
                    <a:cubicBezTo>
                      <a:pt x="4702" y="474"/>
                      <a:pt x="4545" y="242"/>
                      <a:pt x="4385" y="1"/>
                    </a:cubicBez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 rot="976288" flipH="1">
                <a:off x="2635188" y="2788497"/>
                <a:ext cx="146620" cy="125788"/>
              </a:xfrm>
              <a:custGeom>
                <a:avLst/>
                <a:gdLst/>
                <a:ahLst/>
                <a:cxnLst/>
                <a:rect l="l" t="t" r="r" b="b"/>
                <a:pathLst>
                  <a:path w="4969" h="4263" extrusionOk="0">
                    <a:moveTo>
                      <a:pt x="4319" y="0"/>
                    </a:moveTo>
                    <a:cubicBezTo>
                      <a:pt x="3767" y="228"/>
                      <a:pt x="3228" y="507"/>
                      <a:pt x="2725" y="834"/>
                    </a:cubicBezTo>
                    <a:cubicBezTo>
                      <a:pt x="2129" y="1218"/>
                      <a:pt x="1570" y="1668"/>
                      <a:pt x="1066" y="2169"/>
                    </a:cubicBezTo>
                    <a:cubicBezTo>
                      <a:pt x="675" y="2560"/>
                      <a:pt x="318" y="2986"/>
                      <a:pt x="1" y="3435"/>
                    </a:cubicBezTo>
                    <a:cubicBezTo>
                      <a:pt x="202" y="3711"/>
                      <a:pt x="396" y="3990"/>
                      <a:pt x="583" y="4262"/>
                    </a:cubicBezTo>
                    <a:cubicBezTo>
                      <a:pt x="1584" y="2849"/>
                      <a:pt x="2994" y="1726"/>
                      <a:pt x="4600" y="1072"/>
                    </a:cubicBezTo>
                    <a:cubicBezTo>
                      <a:pt x="4720" y="1025"/>
                      <a:pt x="4842" y="977"/>
                      <a:pt x="4968" y="940"/>
                    </a:cubicBezTo>
                    <a:cubicBezTo>
                      <a:pt x="4761" y="637"/>
                      <a:pt x="4546" y="323"/>
                      <a:pt x="4319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 rot="976288" flipH="1">
                <a:off x="2768906" y="2682928"/>
                <a:ext cx="203185" cy="250602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8493" extrusionOk="0">
                    <a:moveTo>
                      <a:pt x="1104" y="0"/>
                    </a:moveTo>
                    <a:lnTo>
                      <a:pt x="1104" y="0"/>
                    </a:lnTo>
                    <a:cubicBezTo>
                      <a:pt x="1217" y="256"/>
                      <a:pt x="1316" y="518"/>
                      <a:pt x="1390" y="787"/>
                    </a:cubicBezTo>
                    <a:cubicBezTo>
                      <a:pt x="1441" y="951"/>
                      <a:pt x="1482" y="1124"/>
                      <a:pt x="1459" y="1294"/>
                    </a:cubicBezTo>
                    <a:cubicBezTo>
                      <a:pt x="1435" y="1465"/>
                      <a:pt x="1333" y="1635"/>
                      <a:pt x="1169" y="1693"/>
                    </a:cubicBezTo>
                    <a:cubicBezTo>
                      <a:pt x="1126" y="1708"/>
                      <a:pt x="1082" y="1714"/>
                      <a:pt x="1037" y="1714"/>
                    </a:cubicBezTo>
                    <a:cubicBezTo>
                      <a:pt x="898" y="1714"/>
                      <a:pt x="756" y="1652"/>
                      <a:pt x="627" y="1591"/>
                    </a:cubicBezTo>
                    <a:cubicBezTo>
                      <a:pt x="409" y="1485"/>
                      <a:pt x="192" y="1380"/>
                      <a:pt x="1" y="1233"/>
                    </a:cubicBezTo>
                    <a:lnTo>
                      <a:pt x="1" y="1233"/>
                    </a:lnTo>
                    <a:lnTo>
                      <a:pt x="11" y="1281"/>
                    </a:lnTo>
                    <a:cubicBezTo>
                      <a:pt x="11" y="1281"/>
                      <a:pt x="3297" y="4996"/>
                      <a:pt x="5820" y="8492"/>
                    </a:cubicBezTo>
                    <a:cubicBezTo>
                      <a:pt x="6137" y="8043"/>
                      <a:pt x="6494" y="7617"/>
                      <a:pt x="6885" y="7226"/>
                    </a:cubicBezTo>
                    <a:cubicBezTo>
                      <a:pt x="5006" y="4781"/>
                      <a:pt x="3076" y="2373"/>
                      <a:pt x="11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 rot="976288" flipH="1">
                <a:off x="2871131" y="2618202"/>
                <a:ext cx="147535" cy="131188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4446" extrusionOk="0">
                    <a:moveTo>
                      <a:pt x="1073" y="1"/>
                    </a:moveTo>
                    <a:lnTo>
                      <a:pt x="1073" y="1"/>
                    </a:lnTo>
                    <a:cubicBezTo>
                      <a:pt x="1233" y="689"/>
                      <a:pt x="944" y="1458"/>
                      <a:pt x="378" y="1884"/>
                    </a:cubicBezTo>
                    <a:cubicBezTo>
                      <a:pt x="263" y="1966"/>
                      <a:pt x="137" y="2040"/>
                      <a:pt x="1" y="2078"/>
                    </a:cubicBezTo>
                    <a:lnTo>
                      <a:pt x="297" y="3964"/>
                    </a:lnTo>
                    <a:cubicBezTo>
                      <a:pt x="488" y="4111"/>
                      <a:pt x="705" y="4216"/>
                      <a:pt x="923" y="4322"/>
                    </a:cubicBezTo>
                    <a:cubicBezTo>
                      <a:pt x="1052" y="4383"/>
                      <a:pt x="1194" y="4445"/>
                      <a:pt x="1333" y="4445"/>
                    </a:cubicBezTo>
                    <a:cubicBezTo>
                      <a:pt x="1378" y="4445"/>
                      <a:pt x="1422" y="4439"/>
                      <a:pt x="1465" y="4424"/>
                    </a:cubicBezTo>
                    <a:cubicBezTo>
                      <a:pt x="1629" y="4366"/>
                      <a:pt x="1731" y="4196"/>
                      <a:pt x="1755" y="4025"/>
                    </a:cubicBezTo>
                    <a:cubicBezTo>
                      <a:pt x="1778" y="3855"/>
                      <a:pt x="1737" y="3682"/>
                      <a:pt x="1686" y="3518"/>
                    </a:cubicBezTo>
                    <a:cubicBezTo>
                      <a:pt x="1612" y="3249"/>
                      <a:pt x="1513" y="2987"/>
                      <a:pt x="1400" y="2731"/>
                    </a:cubicBezTo>
                    <a:cubicBezTo>
                      <a:pt x="1366" y="2656"/>
                      <a:pt x="1332" y="2582"/>
                      <a:pt x="1294" y="2507"/>
                    </a:cubicBezTo>
                    <a:lnTo>
                      <a:pt x="1294" y="2507"/>
                    </a:lnTo>
                    <a:cubicBezTo>
                      <a:pt x="1638" y="2796"/>
                      <a:pt x="2009" y="3062"/>
                      <a:pt x="2398" y="3297"/>
                    </a:cubicBezTo>
                    <a:cubicBezTo>
                      <a:pt x="2589" y="3412"/>
                      <a:pt x="2786" y="3518"/>
                      <a:pt x="3004" y="3545"/>
                    </a:cubicBezTo>
                    <a:cubicBezTo>
                      <a:pt x="3036" y="3550"/>
                      <a:pt x="3068" y="3552"/>
                      <a:pt x="3101" y="3552"/>
                    </a:cubicBezTo>
                    <a:cubicBezTo>
                      <a:pt x="3293" y="3552"/>
                      <a:pt x="3488" y="3475"/>
                      <a:pt x="3590" y="3317"/>
                    </a:cubicBezTo>
                    <a:cubicBezTo>
                      <a:pt x="3712" y="3133"/>
                      <a:pt x="3685" y="2888"/>
                      <a:pt x="3644" y="2670"/>
                    </a:cubicBezTo>
                    <a:cubicBezTo>
                      <a:pt x="3573" y="2306"/>
                      <a:pt x="3477" y="1945"/>
                      <a:pt x="3354" y="1594"/>
                    </a:cubicBezTo>
                    <a:lnTo>
                      <a:pt x="3354" y="1594"/>
                    </a:lnTo>
                    <a:cubicBezTo>
                      <a:pt x="3422" y="1645"/>
                      <a:pt x="3494" y="1696"/>
                      <a:pt x="3569" y="1741"/>
                    </a:cubicBezTo>
                    <a:cubicBezTo>
                      <a:pt x="3729" y="1843"/>
                      <a:pt x="3903" y="1925"/>
                      <a:pt x="4080" y="1986"/>
                    </a:cubicBezTo>
                    <a:cubicBezTo>
                      <a:pt x="4195" y="2023"/>
                      <a:pt x="4322" y="2051"/>
                      <a:pt x="4445" y="2051"/>
                    </a:cubicBezTo>
                    <a:cubicBezTo>
                      <a:pt x="4569" y="2051"/>
                      <a:pt x="4689" y="2022"/>
                      <a:pt x="4785" y="1945"/>
                    </a:cubicBezTo>
                    <a:cubicBezTo>
                      <a:pt x="4979" y="1785"/>
                      <a:pt x="4999" y="1489"/>
                      <a:pt x="4924" y="1243"/>
                    </a:cubicBezTo>
                    <a:cubicBezTo>
                      <a:pt x="4849" y="1012"/>
                      <a:pt x="4703" y="808"/>
                      <a:pt x="4611" y="583"/>
                    </a:cubicBezTo>
                    <a:lnTo>
                      <a:pt x="107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 rot="976288" flipH="1">
                <a:off x="2990316" y="2631679"/>
                <a:ext cx="45146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241" extrusionOk="0">
                    <a:moveTo>
                      <a:pt x="385" y="0"/>
                    </a:moveTo>
                    <a:lnTo>
                      <a:pt x="0" y="365"/>
                    </a:lnTo>
                    <a:lnTo>
                      <a:pt x="297" y="2241"/>
                    </a:lnTo>
                    <a:cubicBezTo>
                      <a:pt x="433" y="2203"/>
                      <a:pt x="559" y="2129"/>
                      <a:pt x="674" y="2047"/>
                    </a:cubicBezTo>
                    <a:cubicBezTo>
                      <a:pt x="1240" y="1621"/>
                      <a:pt x="1529" y="852"/>
                      <a:pt x="1369" y="164"/>
                    </a:cubicBez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 rot="976288" flipH="1">
                <a:off x="2696433" y="2595381"/>
                <a:ext cx="202565" cy="237206"/>
              </a:xfrm>
              <a:custGeom>
                <a:avLst/>
                <a:gdLst/>
                <a:ahLst/>
                <a:cxnLst/>
                <a:rect l="l" t="t" r="r" b="b"/>
                <a:pathLst>
                  <a:path w="6865" h="8039" extrusionOk="0">
                    <a:moveTo>
                      <a:pt x="1042" y="0"/>
                    </a:moveTo>
                    <a:cubicBezTo>
                      <a:pt x="1134" y="225"/>
                      <a:pt x="1280" y="429"/>
                      <a:pt x="1355" y="660"/>
                    </a:cubicBezTo>
                    <a:cubicBezTo>
                      <a:pt x="1430" y="906"/>
                      <a:pt x="1410" y="1202"/>
                      <a:pt x="1216" y="1362"/>
                    </a:cubicBezTo>
                    <a:cubicBezTo>
                      <a:pt x="1120" y="1439"/>
                      <a:pt x="1000" y="1468"/>
                      <a:pt x="876" y="1468"/>
                    </a:cubicBezTo>
                    <a:cubicBezTo>
                      <a:pt x="753" y="1468"/>
                      <a:pt x="626" y="1440"/>
                      <a:pt x="511" y="1403"/>
                    </a:cubicBezTo>
                    <a:cubicBezTo>
                      <a:pt x="334" y="1342"/>
                      <a:pt x="160" y="1260"/>
                      <a:pt x="0" y="1158"/>
                    </a:cubicBezTo>
                    <a:lnTo>
                      <a:pt x="0" y="1158"/>
                    </a:lnTo>
                    <a:cubicBezTo>
                      <a:pt x="1913" y="3316"/>
                      <a:pt x="3674" y="5612"/>
                      <a:pt x="5264" y="8022"/>
                    </a:cubicBezTo>
                    <a:lnTo>
                      <a:pt x="5271" y="8039"/>
                    </a:lnTo>
                    <a:cubicBezTo>
                      <a:pt x="5774" y="7712"/>
                      <a:pt x="6313" y="7433"/>
                      <a:pt x="6865" y="7205"/>
                    </a:cubicBezTo>
                    <a:cubicBezTo>
                      <a:pt x="5223" y="4839"/>
                      <a:pt x="3142" y="2050"/>
                      <a:pt x="1192" y="27"/>
                    </a:cubicBezTo>
                    <a:lnTo>
                      <a:pt x="10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 rot="976288" flipH="1">
                <a:off x="2731463" y="2639786"/>
                <a:ext cx="222689" cy="246796"/>
              </a:xfrm>
              <a:custGeom>
                <a:avLst/>
                <a:gdLst/>
                <a:ahLst/>
                <a:cxnLst/>
                <a:rect l="l" t="t" r="r" b="b"/>
                <a:pathLst>
                  <a:path w="7547" h="8364" extrusionOk="0">
                    <a:moveTo>
                      <a:pt x="2060" y="1"/>
                    </a:moveTo>
                    <a:cubicBezTo>
                      <a:pt x="2183" y="352"/>
                      <a:pt x="2279" y="713"/>
                      <a:pt x="2350" y="1077"/>
                    </a:cubicBezTo>
                    <a:cubicBezTo>
                      <a:pt x="2391" y="1295"/>
                      <a:pt x="2418" y="1540"/>
                      <a:pt x="2296" y="1724"/>
                    </a:cubicBezTo>
                    <a:cubicBezTo>
                      <a:pt x="2194" y="1882"/>
                      <a:pt x="1999" y="1959"/>
                      <a:pt x="1807" y="1959"/>
                    </a:cubicBezTo>
                    <a:cubicBezTo>
                      <a:pt x="1774" y="1959"/>
                      <a:pt x="1742" y="1957"/>
                      <a:pt x="1710" y="1952"/>
                    </a:cubicBezTo>
                    <a:cubicBezTo>
                      <a:pt x="1492" y="1925"/>
                      <a:pt x="1295" y="1819"/>
                      <a:pt x="1104" y="1704"/>
                    </a:cubicBezTo>
                    <a:cubicBezTo>
                      <a:pt x="715" y="1469"/>
                      <a:pt x="344" y="1203"/>
                      <a:pt x="0" y="914"/>
                    </a:cubicBezTo>
                    <a:lnTo>
                      <a:pt x="0" y="914"/>
                    </a:lnTo>
                    <a:cubicBezTo>
                      <a:pt x="38" y="989"/>
                      <a:pt x="72" y="1063"/>
                      <a:pt x="106" y="1138"/>
                    </a:cubicBezTo>
                    <a:cubicBezTo>
                      <a:pt x="2078" y="3511"/>
                      <a:pt x="4008" y="5919"/>
                      <a:pt x="5887" y="8364"/>
                    </a:cubicBezTo>
                    <a:cubicBezTo>
                      <a:pt x="6391" y="7863"/>
                      <a:pt x="6950" y="7413"/>
                      <a:pt x="7546" y="7029"/>
                    </a:cubicBezTo>
                    <a:lnTo>
                      <a:pt x="7539" y="7012"/>
                    </a:lnTo>
                    <a:cubicBezTo>
                      <a:pt x="5949" y="4602"/>
                      <a:pt x="4188" y="2306"/>
                      <a:pt x="2275" y="148"/>
                    </a:cubicBezTo>
                    <a:cubicBezTo>
                      <a:pt x="2200" y="103"/>
                      <a:pt x="2128" y="52"/>
                      <a:pt x="20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114" name="Google Shape;1114;p49"/>
            <p:cNvSpPr/>
            <p:nvPr/>
          </p:nvSpPr>
          <p:spPr>
            <a:xfrm flipH="1">
              <a:off x="7687927" y="2078269"/>
              <a:ext cx="926629" cy="2553276"/>
            </a:xfrm>
            <a:custGeom>
              <a:avLst/>
              <a:gdLst/>
              <a:ahLst/>
              <a:cxnLst/>
              <a:rect l="l" t="t" r="r" b="b"/>
              <a:pathLst>
                <a:path w="23913" h="65891" extrusionOk="0">
                  <a:moveTo>
                    <a:pt x="20551" y="0"/>
                  </a:moveTo>
                  <a:cubicBezTo>
                    <a:pt x="12966" y="0"/>
                    <a:pt x="8314" y="24589"/>
                    <a:pt x="15509" y="22188"/>
                  </a:cubicBezTo>
                  <a:cubicBezTo>
                    <a:pt x="16386" y="21895"/>
                    <a:pt x="17039" y="19842"/>
                    <a:pt x="16181" y="19498"/>
                  </a:cubicBezTo>
                  <a:cubicBezTo>
                    <a:pt x="15018" y="19032"/>
                    <a:pt x="13706" y="19899"/>
                    <a:pt x="12483" y="20171"/>
                  </a:cubicBezTo>
                  <a:cubicBezTo>
                    <a:pt x="5655" y="21690"/>
                    <a:pt x="1444" y="30402"/>
                    <a:pt x="381" y="37316"/>
                  </a:cubicBezTo>
                  <a:cubicBezTo>
                    <a:pt x="-885" y="45548"/>
                    <a:pt x="1887" y="55294"/>
                    <a:pt x="7777" y="61184"/>
                  </a:cubicBezTo>
                  <a:cubicBezTo>
                    <a:pt x="11739" y="65146"/>
                    <a:pt x="18310" y="65891"/>
                    <a:pt x="23913" y="6589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886666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rtificate 2">
  <p:cSld name="Certificate 2">
    <p:bg>
      <p:bgPr>
        <a:solidFill>
          <a:schemeClr val="dk1"/>
        </a:solidFill>
        <a:effectLst/>
      </p:bgPr>
    </p:bg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50"/>
          <p:cNvSpPr/>
          <p:nvPr/>
        </p:nvSpPr>
        <p:spPr>
          <a:xfrm rot="10800000" flipH="1">
            <a:off x="-4662" y="6"/>
            <a:ext cx="10533545" cy="6321668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rgbClr val="F4F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7" name="Google Shape;1117;p50"/>
          <p:cNvSpPr txBox="1">
            <a:spLocks noGrp="1"/>
          </p:cNvSpPr>
          <p:nvPr>
            <p:ph type="title"/>
          </p:nvPr>
        </p:nvSpPr>
        <p:spPr>
          <a:xfrm>
            <a:off x="3771200" y="1348733"/>
            <a:ext cx="4649600" cy="9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57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18" name="Google Shape;1118;p50"/>
          <p:cNvSpPr txBox="1">
            <a:spLocks noGrp="1"/>
          </p:cNvSpPr>
          <p:nvPr>
            <p:ph type="subTitle" idx="1"/>
          </p:nvPr>
        </p:nvSpPr>
        <p:spPr>
          <a:xfrm>
            <a:off x="4956000" y="2289537"/>
            <a:ext cx="2280000" cy="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119" name="Google Shape;1119;p50"/>
          <p:cNvSpPr txBox="1">
            <a:spLocks noGrp="1"/>
          </p:cNvSpPr>
          <p:nvPr>
            <p:ph type="subTitle" idx="2"/>
          </p:nvPr>
        </p:nvSpPr>
        <p:spPr>
          <a:xfrm>
            <a:off x="3291800" y="2884099"/>
            <a:ext cx="56084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120" name="Google Shape;1120;p50"/>
          <p:cNvSpPr txBox="1">
            <a:spLocks noGrp="1"/>
          </p:cNvSpPr>
          <p:nvPr>
            <p:ph type="subTitle" idx="3"/>
          </p:nvPr>
        </p:nvSpPr>
        <p:spPr>
          <a:xfrm>
            <a:off x="2401800" y="3827436"/>
            <a:ext cx="73884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21" name="Google Shape;1121;p50"/>
          <p:cNvSpPr txBox="1">
            <a:spLocks noGrp="1"/>
          </p:cNvSpPr>
          <p:nvPr>
            <p:ph type="subTitle" idx="4"/>
          </p:nvPr>
        </p:nvSpPr>
        <p:spPr>
          <a:xfrm>
            <a:off x="2870500" y="5566833"/>
            <a:ext cx="2280000" cy="3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122" name="Google Shape;1122;p50"/>
          <p:cNvSpPr txBox="1">
            <a:spLocks noGrp="1"/>
          </p:cNvSpPr>
          <p:nvPr>
            <p:ph type="subTitle" idx="5"/>
          </p:nvPr>
        </p:nvSpPr>
        <p:spPr>
          <a:xfrm>
            <a:off x="7049079" y="5569233"/>
            <a:ext cx="2280000" cy="3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123" name="Google Shape;1123;p50"/>
          <p:cNvSpPr txBox="1">
            <a:spLocks noGrp="1"/>
          </p:cNvSpPr>
          <p:nvPr>
            <p:ph type="subTitle" idx="6"/>
          </p:nvPr>
        </p:nvSpPr>
        <p:spPr>
          <a:xfrm>
            <a:off x="2791284" y="5983459"/>
            <a:ext cx="2438400" cy="4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467"/>
            </a:lvl9pPr>
          </a:lstStyle>
          <a:p>
            <a:endParaRPr/>
          </a:p>
        </p:txBody>
      </p:sp>
      <p:sp>
        <p:nvSpPr>
          <p:cNvPr id="1124" name="Google Shape;1124;p50"/>
          <p:cNvSpPr txBox="1">
            <a:spLocks noGrp="1"/>
          </p:cNvSpPr>
          <p:nvPr>
            <p:ph type="subTitle" idx="7"/>
          </p:nvPr>
        </p:nvSpPr>
        <p:spPr>
          <a:xfrm>
            <a:off x="6961821" y="5986991"/>
            <a:ext cx="2438400" cy="4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467"/>
            </a:lvl9pPr>
          </a:lstStyle>
          <a:p>
            <a:endParaRPr/>
          </a:p>
        </p:txBody>
      </p:sp>
      <p:cxnSp>
        <p:nvCxnSpPr>
          <p:cNvPr id="1125" name="Google Shape;1125;p50"/>
          <p:cNvCxnSpPr/>
          <p:nvPr/>
        </p:nvCxnSpPr>
        <p:spPr>
          <a:xfrm>
            <a:off x="3160400" y="3764549"/>
            <a:ext cx="5870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6" name="Google Shape;1126;p50"/>
          <p:cNvSpPr/>
          <p:nvPr/>
        </p:nvSpPr>
        <p:spPr>
          <a:xfrm rot="925059">
            <a:off x="1960968" y="711255"/>
            <a:ext cx="904209" cy="939019"/>
          </a:xfrm>
          <a:custGeom>
            <a:avLst/>
            <a:gdLst/>
            <a:ahLst/>
            <a:cxnLst/>
            <a:rect l="l" t="t" r="r" b="b"/>
            <a:pathLst>
              <a:path w="5960" h="6188" extrusionOk="0">
                <a:moveTo>
                  <a:pt x="2372" y="1"/>
                </a:moveTo>
                <a:lnTo>
                  <a:pt x="1974" y="2125"/>
                </a:lnTo>
                <a:lnTo>
                  <a:pt x="0" y="3004"/>
                </a:lnTo>
                <a:lnTo>
                  <a:pt x="1898" y="4036"/>
                </a:lnTo>
                <a:lnTo>
                  <a:pt x="2121" y="6187"/>
                </a:lnTo>
                <a:lnTo>
                  <a:pt x="3692" y="4701"/>
                </a:lnTo>
                <a:lnTo>
                  <a:pt x="5802" y="5155"/>
                </a:lnTo>
                <a:lnTo>
                  <a:pt x="4877" y="3201"/>
                </a:lnTo>
                <a:lnTo>
                  <a:pt x="5959" y="1331"/>
                </a:lnTo>
                <a:lnTo>
                  <a:pt x="3815" y="1611"/>
                </a:lnTo>
                <a:lnTo>
                  <a:pt x="23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7" name="Google Shape;1127;p50"/>
          <p:cNvSpPr/>
          <p:nvPr/>
        </p:nvSpPr>
        <p:spPr>
          <a:xfrm rot="925007">
            <a:off x="631235" y="4296905"/>
            <a:ext cx="372391" cy="386716"/>
          </a:xfrm>
          <a:custGeom>
            <a:avLst/>
            <a:gdLst/>
            <a:ahLst/>
            <a:cxnLst/>
            <a:rect l="l" t="t" r="r" b="b"/>
            <a:pathLst>
              <a:path w="5960" h="6188" extrusionOk="0">
                <a:moveTo>
                  <a:pt x="2372" y="1"/>
                </a:moveTo>
                <a:lnTo>
                  <a:pt x="1974" y="2125"/>
                </a:lnTo>
                <a:lnTo>
                  <a:pt x="0" y="3004"/>
                </a:lnTo>
                <a:lnTo>
                  <a:pt x="1898" y="4036"/>
                </a:lnTo>
                <a:lnTo>
                  <a:pt x="2121" y="6187"/>
                </a:lnTo>
                <a:lnTo>
                  <a:pt x="3692" y="4701"/>
                </a:lnTo>
                <a:lnTo>
                  <a:pt x="5802" y="5155"/>
                </a:lnTo>
                <a:lnTo>
                  <a:pt x="4877" y="3201"/>
                </a:lnTo>
                <a:lnTo>
                  <a:pt x="5959" y="1331"/>
                </a:lnTo>
                <a:lnTo>
                  <a:pt x="3815" y="1611"/>
                </a:lnTo>
                <a:lnTo>
                  <a:pt x="23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8" name="Google Shape;1128;p50"/>
          <p:cNvSpPr/>
          <p:nvPr/>
        </p:nvSpPr>
        <p:spPr>
          <a:xfrm rot="925007">
            <a:off x="11411302" y="1103205"/>
            <a:ext cx="372391" cy="386716"/>
          </a:xfrm>
          <a:custGeom>
            <a:avLst/>
            <a:gdLst/>
            <a:ahLst/>
            <a:cxnLst/>
            <a:rect l="l" t="t" r="r" b="b"/>
            <a:pathLst>
              <a:path w="5960" h="6188" extrusionOk="0">
                <a:moveTo>
                  <a:pt x="2372" y="1"/>
                </a:moveTo>
                <a:lnTo>
                  <a:pt x="1974" y="2125"/>
                </a:lnTo>
                <a:lnTo>
                  <a:pt x="0" y="3004"/>
                </a:lnTo>
                <a:lnTo>
                  <a:pt x="1898" y="4036"/>
                </a:lnTo>
                <a:lnTo>
                  <a:pt x="2121" y="6187"/>
                </a:lnTo>
                <a:lnTo>
                  <a:pt x="3692" y="4701"/>
                </a:lnTo>
                <a:lnTo>
                  <a:pt x="5802" y="5155"/>
                </a:lnTo>
                <a:lnTo>
                  <a:pt x="4877" y="3201"/>
                </a:lnTo>
                <a:lnTo>
                  <a:pt x="5959" y="1331"/>
                </a:lnTo>
                <a:lnTo>
                  <a:pt x="3815" y="1611"/>
                </a:lnTo>
                <a:lnTo>
                  <a:pt x="2372" y="1"/>
                </a:lnTo>
                <a:close/>
              </a:path>
            </a:pathLst>
          </a:custGeom>
          <a:solidFill>
            <a:srgbClr val="F4F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9" name="Google Shape;1129;p50"/>
          <p:cNvSpPr/>
          <p:nvPr/>
        </p:nvSpPr>
        <p:spPr>
          <a:xfrm flipH="1">
            <a:off x="6818019" y="3630235"/>
            <a:ext cx="5378229" cy="3227767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rgbClr val="F4F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0" name="Google Shape;1130;p50"/>
          <p:cNvSpPr/>
          <p:nvPr/>
        </p:nvSpPr>
        <p:spPr>
          <a:xfrm rot="925007">
            <a:off x="10466569" y="4904371"/>
            <a:ext cx="372391" cy="386716"/>
          </a:xfrm>
          <a:custGeom>
            <a:avLst/>
            <a:gdLst/>
            <a:ahLst/>
            <a:cxnLst/>
            <a:rect l="l" t="t" r="r" b="b"/>
            <a:pathLst>
              <a:path w="5960" h="6188" extrusionOk="0">
                <a:moveTo>
                  <a:pt x="2372" y="1"/>
                </a:moveTo>
                <a:lnTo>
                  <a:pt x="1974" y="2125"/>
                </a:lnTo>
                <a:lnTo>
                  <a:pt x="0" y="3004"/>
                </a:lnTo>
                <a:lnTo>
                  <a:pt x="1898" y="4036"/>
                </a:lnTo>
                <a:lnTo>
                  <a:pt x="2121" y="6187"/>
                </a:lnTo>
                <a:lnTo>
                  <a:pt x="3692" y="4701"/>
                </a:lnTo>
                <a:lnTo>
                  <a:pt x="5802" y="5155"/>
                </a:lnTo>
                <a:lnTo>
                  <a:pt x="4877" y="3201"/>
                </a:lnTo>
                <a:lnTo>
                  <a:pt x="5959" y="1331"/>
                </a:lnTo>
                <a:lnTo>
                  <a:pt x="3815" y="1611"/>
                </a:lnTo>
                <a:lnTo>
                  <a:pt x="23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31" name="Google Shape;1131;p50"/>
          <p:cNvGrpSpPr/>
          <p:nvPr/>
        </p:nvGrpSpPr>
        <p:grpSpPr>
          <a:xfrm>
            <a:off x="5841135" y="664556"/>
            <a:ext cx="509323" cy="718032"/>
            <a:chOff x="2665075" y="3395825"/>
            <a:chExt cx="550500" cy="776082"/>
          </a:xfrm>
        </p:grpSpPr>
        <p:sp>
          <p:nvSpPr>
            <p:cNvPr id="1132" name="Google Shape;1132;p50"/>
            <p:cNvSpPr/>
            <p:nvPr/>
          </p:nvSpPr>
          <p:spPr>
            <a:xfrm rot="6652106" flipH="1">
              <a:off x="2628824" y="3847218"/>
              <a:ext cx="437928" cy="177179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50"/>
            <p:cNvSpPr/>
            <p:nvPr/>
          </p:nvSpPr>
          <p:spPr>
            <a:xfrm rot="-6652106">
              <a:off x="2814077" y="3847218"/>
              <a:ext cx="437928" cy="177179"/>
            </a:xfrm>
            <a:prstGeom prst="chevron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134" name="Google Shape;1134;p50"/>
            <p:cNvCxnSpPr>
              <a:stCxn id="1132" idx="1"/>
            </p:cNvCxnSpPr>
            <p:nvPr/>
          </p:nvCxnSpPr>
          <p:spPr>
            <a:xfrm rot="10800000" flipH="1">
              <a:off x="2801346" y="3685929"/>
              <a:ext cx="139200" cy="3717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5" name="Google Shape;1135;p50"/>
            <p:cNvCxnSpPr>
              <a:stCxn id="1133" idx="1"/>
            </p:cNvCxnSpPr>
            <p:nvPr/>
          </p:nvCxnSpPr>
          <p:spPr>
            <a:xfrm rot="10800000">
              <a:off x="2939983" y="3685929"/>
              <a:ext cx="139500" cy="3717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6" name="Google Shape;1136;p50"/>
            <p:cNvSpPr/>
            <p:nvPr/>
          </p:nvSpPr>
          <p:spPr>
            <a:xfrm>
              <a:off x="2665075" y="3395825"/>
              <a:ext cx="550500" cy="55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2688071" y="3418826"/>
              <a:ext cx="504600" cy="50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2730225" y="3450200"/>
              <a:ext cx="420300" cy="441900"/>
            </a:xfrm>
            <a:prstGeom prst="star10">
              <a:avLst>
                <a:gd name="adj" fmla="val 42533"/>
                <a:gd name="hf" fmla="val 105146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50"/>
            <p:cNvSpPr/>
            <p:nvPr/>
          </p:nvSpPr>
          <p:spPr>
            <a:xfrm rot="924967">
              <a:off x="2801219" y="3532038"/>
              <a:ext cx="267870" cy="278091"/>
            </a:xfrm>
            <a:custGeom>
              <a:avLst/>
              <a:gdLst/>
              <a:ahLst/>
              <a:cxnLst/>
              <a:rect l="l" t="t" r="r" b="b"/>
              <a:pathLst>
                <a:path w="5960" h="6188" extrusionOk="0">
                  <a:moveTo>
                    <a:pt x="2372" y="1"/>
                  </a:moveTo>
                  <a:lnTo>
                    <a:pt x="1974" y="2125"/>
                  </a:lnTo>
                  <a:lnTo>
                    <a:pt x="0" y="3004"/>
                  </a:lnTo>
                  <a:lnTo>
                    <a:pt x="1898" y="4036"/>
                  </a:lnTo>
                  <a:lnTo>
                    <a:pt x="2121" y="6187"/>
                  </a:lnTo>
                  <a:lnTo>
                    <a:pt x="3692" y="4701"/>
                  </a:lnTo>
                  <a:lnTo>
                    <a:pt x="5802" y="5155"/>
                  </a:lnTo>
                  <a:lnTo>
                    <a:pt x="4877" y="3201"/>
                  </a:lnTo>
                  <a:lnTo>
                    <a:pt x="5959" y="1331"/>
                  </a:lnTo>
                  <a:lnTo>
                    <a:pt x="3815" y="1611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2756704" y="3478029"/>
              <a:ext cx="367500" cy="386100"/>
            </a:xfrm>
            <a:prstGeom prst="star10">
              <a:avLst>
                <a:gd name="adj" fmla="val 42533"/>
                <a:gd name="hf" fmla="val 105146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3473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6918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rtificate 3">
  <p:cSld name="Certificate 3">
    <p:bg>
      <p:bgPr>
        <a:solidFill>
          <a:schemeClr val="dk1"/>
        </a:solidFill>
        <a:effectLst/>
      </p:bgPr>
    </p:bg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1"/>
          <p:cNvSpPr/>
          <p:nvPr/>
        </p:nvSpPr>
        <p:spPr>
          <a:xfrm>
            <a:off x="0" y="6233"/>
            <a:ext cx="12192400" cy="68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3" name="Google Shape;1143;p51"/>
          <p:cNvSpPr/>
          <p:nvPr/>
        </p:nvSpPr>
        <p:spPr>
          <a:xfrm rot="10800000" flipH="1">
            <a:off x="5555" y="-394"/>
            <a:ext cx="5378229" cy="3227767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rgbClr val="F4F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4" name="Google Shape;1144;p51"/>
          <p:cNvSpPr/>
          <p:nvPr/>
        </p:nvSpPr>
        <p:spPr>
          <a:xfrm flipH="1">
            <a:off x="3680143" y="1740562"/>
            <a:ext cx="8526333" cy="5117073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rgbClr val="F4F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5" name="Google Shape;1145;p51"/>
          <p:cNvSpPr/>
          <p:nvPr/>
        </p:nvSpPr>
        <p:spPr>
          <a:xfrm rot="924948">
            <a:off x="5818261" y="760815"/>
            <a:ext cx="500139" cy="519356"/>
          </a:xfrm>
          <a:custGeom>
            <a:avLst/>
            <a:gdLst/>
            <a:ahLst/>
            <a:cxnLst/>
            <a:rect l="l" t="t" r="r" b="b"/>
            <a:pathLst>
              <a:path w="5960" h="6188" extrusionOk="0">
                <a:moveTo>
                  <a:pt x="2372" y="1"/>
                </a:moveTo>
                <a:lnTo>
                  <a:pt x="1974" y="2125"/>
                </a:lnTo>
                <a:lnTo>
                  <a:pt x="0" y="3004"/>
                </a:lnTo>
                <a:lnTo>
                  <a:pt x="1898" y="4036"/>
                </a:lnTo>
                <a:lnTo>
                  <a:pt x="2121" y="6187"/>
                </a:lnTo>
                <a:lnTo>
                  <a:pt x="3692" y="4701"/>
                </a:lnTo>
                <a:lnTo>
                  <a:pt x="5802" y="5155"/>
                </a:lnTo>
                <a:lnTo>
                  <a:pt x="4877" y="3201"/>
                </a:lnTo>
                <a:lnTo>
                  <a:pt x="5959" y="1331"/>
                </a:lnTo>
                <a:lnTo>
                  <a:pt x="3815" y="1611"/>
                </a:lnTo>
                <a:lnTo>
                  <a:pt x="23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6" name="Google Shape;1146;p51"/>
          <p:cNvSpPr/>
          <p:nvPr/>
        </p:nvSpPr>
        <p:spPr>
          <a:xfrm>
            <a:off x="1706200" y="878067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7" name="Google Shape;1147;p51"/>
          <p:cNvSpPr/>
          <p:nvPr/>
        </p:nvSpPr>
        <p:spPr>
          <a:xfrm>
            <a:off x="10886500" y="3127133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8" name="Google Shape;1148;p51"/>
          <p:cNvSpPr txBox="1">
            <a:spLocks noGrp="1"/>
          </p:cNvSpPr>
          <p:nvPr>
            <p:ph type="title"/>
          </p:nvPr>
        </p:nvSpPr>
        <p:spPr>
          <a:xfrm>
            <a:off x="3771200" y="1348733"/>
            <a:ext cx="4649600" cy="9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49" name="Google Shape;1149;p51"/>
          <p:cNvSpPr txBox="1">
            <a:spLocks noGrp="1"/>
          </p:cNvSpPr>
          <p:nvPr>
            <p:ph type="subTitle" idx="1"/>
          </p:nvPr>
        </p:nvSpPr>
        <p:spPr>
          <a:xfrm>
            <a:off x="4956000" y="2289537"/>
            <a:ext cx="2280000" cy="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150" name="Google Shape;1150;p51"/>
          <p:cNvSpPr txBox="1">
            <a:spLocks noGrp="1"/>
          </p:cNvSpPr>
          <p:nvPr>
            <p:ph type="subTitle" idx="2"/>
          </p:nvPr>
        </p:nvSpPr>
        <p:spPr>
          <a:xfrm>
            <a:off x="3291800" y="2884099"/>
            <a:ext cx="56084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151" name="Google Shape;1151;p51"/>
          <p:cNvSpPr txBox="1">
            <a:spLocks noGrp="1"/>
          </p:cNvSpPr>
          <p:nvPr>
            <p:ph type="subTitle" idx="3"/>
          </p:nvPr>
        </p:nvSpPr>
        <p:spPr>
          <a:xfrm>
            <a:off x="2401800" y="3827436"/>
            <a:ext cx="73884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52" name="Google Shape;1152;p51"/>
          <p:cNvSpPr txBox="1">
            <a:spLocks noGrp="1"/>
          </p:cNvSpPr>
          <p:nvPr>
            <p:ph type="subTitle" idx="4"/>
          </p:nvPr>
        </p:nvSpPr>
        <p:spPr>
          <a:xfrm>
            <a:off x="1956100" y="5566833"/>
            <a:ext cx="2280000" cy="3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153" name="Google Shape;1153;p51"/>
          <p:cNvSpPr txBox="1">
            <a:spLocks noGrp="1"/>
          </p:cNvSpPr>
          <p:nvPr>
            <p:ph type="subTitle" idx="5"/>
          </p:nvPr>
        </p:nvSpPr>
        <p:spPr>
          <a:xfrm>
            <a:off x="7963479" y="5569233"/>
            <a:ext cx="2280000" cy="3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154" name="Google Shape;1154;p51"/>
          <p:cNvSpPr txBox="1">
            <a:spLocks noGrp="1"/>
          </p:cNvSpPr>
          <p:nvPr>
            <p:ph type="subTitle" idx="6"/>
          </p:nvPr>
        </p:nvSpPr>
        <p:spPr>
          <a:xfrm>
            <a:off x="1876884" y="5983459"/>
            <a:ext cx="2438400" cy="4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467"/>
            </a:lvl9pPr>
          </a:lstStyle>
          <a:p>
            <a:endParaRPr/>
          </a:p>
        </p:txBody>
      </p:sp>
      <p:sp>
        <p:nvSpPr>
          <p:cNvPr id="1155" name="Google Shape;1155;p51"/>
          <p:cNvSpPr txBox="1">
            <a:spLocks noGrp="1"/>
          </p:cNvSpPr>
          <p:nvPr>
            <p:ph type="subTitle" idx="7"/>
          </p:nvPr>
        </p:nvSpPr>
        <p:spPr>
          <a:xfrm>
            <a:off x="7876221" y="5986991"/>
            <a:ext cx="2438400" cy="4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4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467"/>
            </a:lvl9pPr>
          </a:lstStyle>
          <a:p>
            <a:endParaRPr/>
          </a:p>
        </p:txBody>
      </p:sp>
      <p:cxnSp>
        <p:nvCxnSpPr>
          <p:cNvPr id="1156" name="Google Shape;1156;p51"/>
          <p:cNvCxnSpPr/>
          <p:nvPr/>
        </p:nvCxnSpPr>
        <p:spPr>
          <a:xfrm>
            <a:off x="3160400" y="3764549"/>
            <a:ext cx="5870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6719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rtificate 4">
  <p:cSld name="Certificate 4">
    <p:bg>
      <p:bgPr>
        <a:solidFill>
          <a:schemeClr val="dk1"/>
        </a:solidFill>
        <a:effectLst/>
      </p:bgPr>
    </p:bg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52"/>
          <p:cNvSpPr/>
          <p:nvPr/>
        </p:nvSpPr>
        <p:spPr>
          <a:xfrm>
            <a:off x="-28400" y="4512467"/>
            <a:ext cx="12248797" cy="2417484"/>
          </a:xfrm>
          <a:custGeom>
            <a:avLst/>
            <a:gdLst/>
            <a:ahLst/>
            <a:cxnLst/>
            <a:rect l="l" t="t" r="r" b="b"/>
            <a:pathLst>
              <a:path w="196926" h="64409" extrusionOk="0">
                <a:moveTo>
                  <a:pt x="92194" y="0"/>
                </a:moveTo>
                <a:cubicBezTo>
                  <a:pt x="91298" y="0"/>
                  <a:pt x="90395" y="77"/>
                  <a:pt x="89487" y="242"/>
                </a:cubicBezTo>
                <a:cubicBezTo>
                  <a:pt x="83675" y="1301"/>
                  <a:pt x="78862" y="5079"/>
                  <a:pt x="74358" y="8673"/>
                </a:cubicBezTo>
                <a:cubicBezTo>
                  <a:pt x="69020" y="12933"/>
                  <a:pt x="63602" y="18333"/>
                  <a:pt x="56568" y="19364"/>
                </a:cubicBezTo>
                <a:cubicBezTo>
                  <a:pt x="55738" y="19486"/>
                  <a:pt x="54915" y="19542"/>
                  <a:pt x="54098" y="19542"/>
                </a:cubicBezTo>
                <a:cubicBezTo>
                  <a:pt x="48712" y="19542"/>
                  <a:pt x="43603" y="17104"/>
                  <a:pt x="38755" y="14916"/>
                </a:cubicBezTo>
                <a:cubicBezTo>
                  <a:pt x="32691" y="12180"/>
                  <a:pt x="26482" y="9490"/>
                  <a:pt x="19850" y="8513"/>
                </a:cubicBezTo>
                <a:cubicBezTo>
                  <a:pt x="18144" y="8262"/>
                  <a:pt x="16409" y="8127"/>
                  <a:pt x="14674" y="8127"/>
                </a:cubicBezTo>
                <a:cubicBezTo>
                  <a:pt x="10720" y="8127"/>
                  <a:pt x="6764" y="8826"/>
                  <a:pt x="3138" y="10432"/>
                </a:cubicBezTo>
                <a:cubicBezTo>
                  <a:pt x="2055" y="10913"/>
                  <a:pt x="1009" y="11452"/>
                  <a:pt x="1" y="12043"/>
                </a:cubicBezTo>
                <a:lnTo>
                  <a:pt x="1" y="64409"/>
                </a:lnTo>
                <a:lnTo>
                  <a:pt x="196926" y="64409"/>
                </a:lnTo>
                <a:lnTo>
                  <a:pt x="196926" y="16751"/>
                </a:lnTo>
                <a:cubicBezTo>
                  <a:pt x="196163" y="16219"/>
                  <a:pt x="195399" y="15686"/>
                  <a:pt x="194635" y="15154"/>
                </a:cubicBezTo>
                <a:cubicBezTo>
                  <a:pt x="188805" y="11087"/>
                  <a:pt x="183034" y="5929"/>
                  <a:pt x="176211" y="3614"/>
                </a:cubicBezTo>
                <a:cubicBezTo>
                  <a:pt x="174146" y="2913"/>
                  <a:pt x="172005" y="2502"/>
                  <a:pt x="169851" y="2502"/>
                </a:cubicBezTo>
                <a:cubicBezTo>
                  <a:pt x="168716" y="2502"/>
                  <a:pt x="167577" y="2616"/>
                  <a:pt x="166443" y="2862"/>
                </a:cubicBezTo>
                <a:cubicBezTo>
                  <a:pt x="163443" y="3514"/>
                  <a:pt x="160672" y="4785"/>
                  <a:pt x="158054" y="6365"/>
                </a:cubicBezTo>
                <a:cubicBezTo>
                  <a:pt x="152655" y="9620"/>
                  <a:pt x="147823" y="14009"/>
                  <a:pt x="141992" y="16513"/>
                </a:cubicBezTo>
                <a:cubicBezTo>
                  <a:pt x="139056" y="17774"/>
                  <a:pt x="136079" y="18401"/>
                  <a:pt x="133103" y="18401"/>
                </a:cubicBezTo>
                <a:cubicBezTo>
                  <a:pt x="130097" y="18401"/>
                  <a:pt x="127091" y="17761"/>
                  <a:pt x="124128" y="16487"/>
                </a:cubicBezTo>
                <a:cubicBezTo>
                  <a:pt x="118229" y="13950"/>
                  <a:pt x="113209" y="9819"/>
                  <a:pt x="107935" y="6238"/>
                </a:cubicBezTo>
                <a:cubicBezTo>
                  <a:pt x="103333" y="3116"/>
                  <a:pt x="97903" y="0"/>
                  <a:pt x="921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9" name="Google Shape;1159;p52"/>
          <p:cNvGrpSpPr/>
          <p:nvPr/>
        </p:nvGrpSpPr>
        <p:grpSpPr>
          <a:xfrm>
            <a:off x="10927534" y="5533800"/>
            <a:ext cx="1000533" cy="793467"/>
            <a:chOff x="4348200" y="2874500"/>
            <a:chExt cx="750400" cy="595100"/>
          </a:xfrm>
        </p:grpSpPr>
        <p:sp>
          <p:nvSpPr>
            <p:cNvPr id="1160" name="Google Shape;1160;p52"/>
            <p:cNvSpPr/>
            <p:nvPr/>
          </p:nvSpPr>
          <p:spPr>
            <a:xfrm>
              <a:off x="4348200" y="2874500"/>
              <a:ext cx="744250" cy="595100"/>
            </a:xfrm>
            <a:custGeom>
              <a:avLst/>
              <a:gdLst/>
              <a:ahLst/>
              <a:cxnLst/>
              <a:rect l="l" t="t" r="r" b="b"/>
              <a:pathLst>
                <a:path w="29770" h="23804" extrusionOk="0">
                  <a:moveTo>
                    <a:pt x="3513" y="0"/>
                  </a:moveTo>
                  <a:cubicBezTo>
                    <a:pt x="2333" y="0"/>
                    <a:pt x="1159" y="83"/>
                    <a:pt x="1" y="253"/>
                  </a:cubicBezTo>
                  <a:cubicBezTo>
                    <a:pt x="1514" y="3060"/>
                    <a:pt x="3451" y="5624"/>
                    <a:pt x="4963" y="8431"/>
                  </a:cubicBezTo>
                  <a:cubicBezTo>
                    <a:pt x="6770" y="11918"/>
                    <a:pt x="8880" y="15605"/>
                    <a:pt x="11994" y="18251"/>
                  </a:cubicBezTo>
                  <a:cubicBezTo>
                    <a:pt x="16487" y="21988"/>
                    <a:pt x="24172" y="23239"/>
                    <a:pt x="29769" y="23803"/>
                  </a:cubicBezTo>
                  <a:cubicBezTo>
                    <a:pt x="29751" y="9760"/>
                    <a:pt x="16315" y="0"/>
                    <a:pt x="3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52"/>
            <p:cNvSpPr/>
            <p:nvPr/>
          </p:nvSpPr>
          <p:spPr>
            <a:xfrm>
              <a:off x="4475450" y="2945950"/>
              <a:ext cx="623150" cy="516050"/>
            </a:xfrm>
            <a:custGeom>
              <a:avLst/>
              <a:gdLst/>
              <a:ahLst/>
              <a:cxnLst/>
              <a:rect l="l" t="t" r="r" b="b"/>
              <a:pathLst>
                <a:path w="24926" h="20642" extrusionOk="0">
                  <a:moveTo>
                    <a:pt x="448" y="1"/>
                  </a:moveTo>
                  <a:cubicBezTo>
                    <a:pt x="179" y="1"/>
                    <a:pt x="1" y="428"/>
                    <a:pt x="289" y="625"/>
                  </a:cubicBezTo>
                  <a:cubicBezTo>
                    <a:pt x="4675" y="3630"/>
                    <a:pt x="8433" y="7409"/>
                    <a:pt x="12656" y="10619"/>
                  </a:cubicBezTo>
                  <a:cubicBezTo>
                    <a:pt x="16698" y="13693"/>
                    <a:pt x="21082" y="16495"/>
                    <a:pt x="24262" y="20528"/>
                  </a:cubicBezTo>
                  <a:cubicBezTo>
                    <a:pt x="24326" y="20608"/>
                    <a:pt x="24401" y="20642"/>
                    <a:pt x="24475" y="20642"/>
                  </a:cubicBezTo>
                  <a:cubicBezTo>
                    <a:pt x="24707" y="20642"/>
                    <a:pt x="24925" y="20313"/>
                    <a:pt x="24729" y="20064"/>
                  </a:cubicBezTo>
                  <a:cubicBezTo>
                    <a:pt x="21694" y="16217"/>
                    <a:pt x="17545" y="13447"/>
                    <a:pt x="13653" y="10551"/>
                  </a:cubicBezTo>
                  <a:cubicBezTo>
                    <a:pt x="9174" y="7219"/>
                    <a:pt x="5235" y="3219"/>
                    <a:pt x="621" y="59"/>
                  </a:cubicBezTo>
                  <a:cubicBezTo>
                    <a:pt x="561" y="18"/>
                    <a:pt x="503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52"/>
            <p:cNvSpPr/>
            <p:nvPr/>
          </p:nvSpPr>
          <p:spPr>
            <a:xfrm>
              <a:off x="4885150" y="3261025"/>
              <a:ext cx="163625" cy="140500"/>
            </a:xfrm>
            <a:custGeom>
              <a:avLst/>
              <a:gdLst/>
              <a:ahLst/>
              <a:cxnLst/>
              <a:rect l="l" t="t" r="r" b="b"/>
              <a:pathLst>
                <a:path w="6545" h="5620" extrusionOk="0">
                  <a:moveTo>
                    <a:pt x="5213" y="0"/>
                  </a:moveTo>
                  <a:cubicBezTo>
                    <a:pt x="4980" y="0"/>
                    <a:pt x="4753" y="234"/>
                    <a:pt x="4921" y="478"/>
                  </a:cubicBezTo>
                  <a:cubicBezTo>
                    <a:pt x="5823" y="1796"/>
                    <a:pt x="5416" y="3434"/>
                    <a:pt x="5524" y="4943"/>
                  </a:cubicBezTo>
                  <a:lnTo>
                    <a:pt x="5524" y="4943"/>
                  </a:lnTo>
                  <a:cubicBezTo>
                    <a:pt x="3824" y="4863"/>
                    <a:pt x="2122" y="4914"/>
                    <a:pt x="423" y="4794"/>
                  </a:cubicBezTo>
                  <a:cubicBezTo>
                    <a:pt x="414" y="4793"/>
                    <a:pt x="405" y="4793"/>
                    <a:pt x="397" y="4793"/>
                  </a:cubicBezTo>
                  <a:cubicBezTo>
                    <a:pt x="1" y="4793"/>
                    <a:pt x="12" y="5421"/>
                    <a:pt x="423" y="5451"/>
                  </a:cubicBezTo>
                  <a:cubicBezTo>
                    <a:pt x="2243" y="5579"/>
                    <a:pt x="4067" y="5512"/>
                    <a:pt x="5887" y="5619"/>
                  </a:cubicBezTo>
                  <a:cubicBezTo>
                    <a:pt x="5891" y="5620"/>
                    <a:pt x="5895" y="5620"/>
                    <a:pt x="5899" y="5620"/>
                  </a:cubicBezTo>
                  <a:cubicBezTo>
                    <a:pt x="6058" y="5620"/>
                    <a:pt x="6238" y="5458"/>
                    <a:pt x="6216" y="5291"/>
                  </a:cubicBezTo>
                  <a:cubicBezTo>
                    <a:pt x="5984" y="3555"/>
                    <a:pt x="6544" y="1691"/>
                    <a:pt x="5487" y="148"/>
                  </a:cubicBezTo>
                  <a:cubicBezTo>
                    <a:pt x="5416" y="44"/>
                    <a:pt x="5314" y="0"/>
                    <a:pt x="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52"/>
            <p:cNvSpPr/>
            <p:nvPr/>
          </p:nvSpPr>
          <p:spPr>
            <a:xfrm>
              <a:off x="4755550" y="3170550"/>
              <a:ext cx="215675" cy="172700"/>
            </a:xfrm>
            <a:custGeom>
              <a:avLst/>
              <a:gdLst/>
              <a:ahLst/>
              <a:cxnLst/>
              <a:rect l="l" t="t" r="r" b="b"/>
              <a:pathLst>
                <a:path w="8627" h="6908" extrusionOk="0">
                  <a:moveTo>
                    <a:pt x="6842" y="0"/>
                  </a:moveTo>
                  <a:cubicBezTo>
                    <a:pt x="6622" y="0"/>
                    <a:pt x="6394" y="239"/>
                    <a:pt x="6534" y="496"/>
                  </a:cubicBezTo>
                  <a:cubicBezTo>
                    <a:pt x="7432" y="2172"/>
                    <a:pt x="7902" y="4260"/>
                    <a:pt x="7907" y="6180"/>
                  </a:cubicBezTo>
                  <a:lnTo>
                    <a:pt x="7907" y="6180"/>
                  </a:lnTo>
                  <a:cubicBezTo>
                    <a:pt x="5768" y="5736"/>
                    <a:pt x="3600" y="5430"/>
                    <a:pt x="1416" y="5430"/>
                  </a:cubicBezTo>
                  <a:cubicBezTo>
                    <a:pt x="1085" y="5430"/>
                    <a:pt x="754" y="5437"/>
                    <a:pt x="423" y="5451"/>
                  </a:cubicBezTo>
                  <a:cubicBezTo>
                    <a:pt x="8" y="5466"/>
                    <a:pt x="0" y="6105"/>
                    <a:pt x="406" y="6105"/>
                  </a:cubicBezTo>
                  <a:cubicBezTo>
                    <a:pt x="411" y="6105"/>
                    <a:pt x="417" y="6105"/>
                    <a:pt x="423" y="6104"/>
                  </a:cubicBezTo>
                  <a:cubicBezTo>
                    <a:pt x="748" y="6090"/>
                    <a:pt x="1072" y="6083"/>
                    <a:pt x="1395" y="6083"/>
                  </a:cubicBezTo>
                  <a:cubicBezTo>
                    <a:pt x="3668" y="6083"/>
                    <a:pt x="5918" y="6417"/>
                    <a:pt x="8143" y="6899"/>
                  </a:cubicBezTo>
                  <a:cubicBezTo>
                    <a:pt x="8170" y="6905"/>
                    <a:pt x="8198" y="6908"/>
                    <a:pt x="8224" y="6908"/>
                  </a:cubicBezTo>
                  <a:cubicBezTo>
                    <a:pt x="8403" y="6908"/>
                    <a:pt x="8552" y="6776"/>
                    <a:pt x="8558" y="6583"/>
                  </a:cubicBezTo>
                  <a:cubicBezTo>
                    <a:pt x="8627" y="4432"/>
                    <a:pt x="8120" y="2062"/>
                    <a:pt x="7100" y="163"/>
                  </a:cubicBezTo>
                  <a:cubicBezTo>
                    <a:pt x="7038" y="48"/>
                    <a:pt x="6941" y="0"/>
                    <a:pt x="6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4670325" y="3056925"/>
              <a:ext cx="171050" cy="183175"/>
            </a:xfrm>
            <a:custGeom>
              <a:avLst/>
              <a:gdLst/>
              <a:ahLst/>
              <a:cxnLst/>
              <a:rect l="l" t="t" r="r" b="b"/>
              <a:pathLst>
                <a:path w="6842" h="7327" extrusionOk="0">
                  <a:moveTo>
                    <a:pt x="5026" y="1"/>
                  </a:moveTo>
                  <a:cubicBezTo>
                    <a:pt x="4813" y="1"/>
                    <a:pt x="4584" y="240"/>
                    <a:pt x="4708" y="501"/>
                  </a:cubicBezTo>
                  <a:cubicBezTo>
                    <a:pt x="5442" y="2056"/>
                    <a:pt x="5779" y="3894"/>
                    <a:pt x="5912" y="5597"/>
                  </a:cubicBezTo>
                  <a:cubicBezTo>
                    <a:pt x="5935" y="5877"/>
                    <a:pt x="5932" y="6158"/>
                    <a:pt x="5923" y="6440"/>
                  </a:cubicBezTo>
                  <a:cubicBezTo>
                    <a:pt x="5920" y="6557"/>
                    <a:pt x="5534" y="6585"/>
                    <a:pt x="5136" y="6585"/>
                  </a:cubicBezTo>
                  <a:cubicBezTo>
                    <a:pt x="4768" y="6585"/>
                    <a:pt x="4389" y="6561"/>
                    <a:pt x="4294" y="6561"/>
                  </a:cubicBezTo>
                  <a:cubicBezTo>
                    <a:pt x="4291" y="6561"/>
                    <a:pt x="4288" y="6561"/>
                    <a:pt x="4286" y="6561"/>
                  </a:cubicBezTo>
                  <a:cubicBezTo>
                    <a:pt x="2996" y="6571"/>
                    <a:pt x="1709" y="6622"/>
                    <a:pt x="422" y="6671"/>
                  </a:cubicBezTo>
                  <a:cubicBezTo>
                    <a:pt x="7" y="6685"/>
                    <a:pt x="1" y="7327"/>
                    <a:pt x="409" y="7327"/>
                  </a:cubicBezTo>
                  <a:cubicBezTo>
                    <a:pt x="414" y="7327"/>
                    <a:pt x="419" y="7327"/>
                    <a:pt x="424" y="7327"/>
                  </a:cubicBezTo>
                  <a:cubicBezTo>
                    <a:pt x="2015" y="7268"/>
                    <a:pt x="3609" y="7213"/>
                    <a:pt x="5202" y="7213"/>
                  </a:cubicBezTo>
                  <a:cubicBezTo>
                    <a:pt x="5536" y="7213"/>
                    <a:pt x="5869" y="7216"/>
                    <a:pt x="6202" y="7221"/>
                  </a:cubicBezTo>
                  <a:cubicBezTo>
                    <a:pt x="6203" y="7221"/>
                    <a:pt x="6204" y="7221"/>
                    <a:pt x="6205" y="7221"/>
                  </a:cubicBezTo>
                  <a:cubicBezTo>
                    <a:pt x="6337" y="7221"/>
                    <a:pt x="6499" y="7120"/>
                    <a:pt x="6518" y="6980"/>
                  </a:cubicBezTo>
                  <a:cubicBezTo>
                    <a:pt x="6842" y="4811"/>
                    <a:pt x="6199" y="2127"/>
                    <a:pt x="5273" y="170"/>
                  </a:cubicBezTo>
                  <a:cubicBezTo>
                    <a:pt x="5217" y="50"/>
                    <a:pt x="5123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4581100" y="3016650"/>
              <a:ext cx="151900" cy="133325"/>
            </a:xfrm>
            <a:custGeom>
              <a:avLst/>
              <a:gdLst/>
              <a:ahLst/>
              <a:cxnLst/>
              <a:rect l="l" t="t" r="r" b="b"/>
              <a:pathLst>
                <a:path w="6076" h="5333" extrusionOk="0">
                  <a:moveTo>
                    <a:pt x="5641" y="0"/>
                  </a:moveTo>
                  <a:cubicBezTo>
                    <a:pt x="5477" y="0"/>
                    <a:pt x="5317" y="105"/>
                    <a:pt x="5323" y="317"/>
                  </a:cubicBezTo>
                  <a:cubicBezTo>
                    <a:pt x="5372" y="1762"/>
                    <a:pt x="5412" y="3208"/>
                    <a:pt x="5376" y="4656"/>
                  </a:cubicBezTo>
                  <a:lnTo>
                    <a:pt x="5376" y="4656"/>
                  </a:lnTo>
                  <a:cubicBezTo>
                    <a:pt x="4903" y="4634"/>
                    <a:pt x="4430" y="4627"/>
                    <a:pt x="3957" y="4627"/>
                  </a:cubicBezTo>
                  <a:cubicBezTo>
                    <a:pt x="2779" y="4627"/>
                    <a:pt x="1601" y="4674"/>
                    <a:pt x="423" y="4675"/>
                  </a:cubicBezTo>
                  <a:cubicBezTo>
                    <a:pt x="0" y="4675"/>
                    <a:pt x="0" y="5332"/>
                    <a:pt x="423" y="5332"/>
                  </a:cubicBezTo>
                  <a:cubicBezTo>
                    <a:pt x="1603" y="5331"/>
                    <a:pt x="2780" y="5284"/>
                    <a:pt x="3958" y="5284"/>
                  </a:cubicBezTo>
                  <a:cubicBezTo>
                    <a:pt x="4536" y="5284"/>
                    <a:pt x="5115" y="5295"/>
                    <a:pt x="5694" y="5329"/>
                  </a:cubicBezTo>
                  <a:cubicBezTo>
                    <a:pt x="5699" y="5330"/>
                    <a:pt x="5705" y="5330"/>
                    <a:pt x="5710" y="5330"/>
                  </a:cubicBezTo>
                  <a:cubicBezTo>
                    <a:pt x="5886" y="5330"/>
                    <a:pt x="6018" y="5167"/>
                    <a:pt x="6023" y="5001"/>
                  </a:cubicBezTo>
                  <a:cubicBezTo>
                    <a:pt x="6075" y="3438"/>
                    <a:pt x="6030" y="1877"/>
                    <a:pt x="5980" y="317"/>
                  </a:cubicBezTo>
                  <a:cubicBezTo>
                    <a:pt x="5973" y="106"/>
                    <a:pt x="5805" y="0"/>
                    <a:pt x="5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4496975" y="2926275"/>
              <a:ext cx="119375" cy="127675"/>
            </a:xfrm>
            <a:custGeom>
              <a:avLst/>
              <a:gdLst/>
              <a:ahLst/>
              <a:cxnLst/>
              <a:rect l="l" t="t" r="r" b="b"/>
              <a:pathLst>
                <a:path w="4775" h="5107" extrusionOk="0">
                  <a:moveTo>
                    <a:pt x="3621" y="1"/>
                  </a:moveTo>
                  <a:cubicBezTo>
                    <a:pt x="3457" y="1"/>
                    <a:pt x="3303" y="105"/>
                    <a:pt x="3321" y="316"/>
                  </a:cubicBezTo>
                  <a:cubicBezTo>
                    <a:pt x="3440" y="1688"/>
                    <a:pt x="4043" y="3032"/>
                    <a:pt x="3944" y="4415"/>
                  </a:cubicBezTo>
                  <a:lnTo>
                    <a:pt x="3944" y="4415"/>
                  </a:lnTo>
                  <a:cubicBezTo>
                    <a:pt x="3315" y="4331"/>
                    <a:pt x="2688" y="4291"/>
                    <a:pt x="2059" y="4291"/>
                  </a:cubicBezTo>
                  <a:cubicBezTo>
                    <a:pt x="1514" y="4291"/>
                    <a:pt x="967" y="4321"/>
                    <a:pt x="417" y="4379"/>
                  </a:cubicBezTo>
                  <a:cubicBezTo>
                    <a:pt x="16" y="4422"/>
                    <a:pt x="0" y="5037"/>
                    <a:pt x="377" y="5037"/>
                  </a:cubicBezTo>
                  <a:cubicBezTo>
                    <a:pt x="390" y="5037"/>
                    <a:pt x="404" y="5036"/>
                    <a:pt x="418" y="5034"/>
                  </a:cubicBezTo>
                  <a:cubicBezTo>
                    <a:pt x="980" y="4976"/>
                    <a:pt x="1541" y="4943"/>
                    <a:pt x="2101" y="4943"/>
                  </a:cubicBezTo>
                  <a:cubicBezTo>
                    <a:pt x="2783" y="4943"/>
                    <a:pt x="3463" y="4992"/>
                    <a:pt x="4144" y="5102"/>
                  </a:cubicBezTo>
                  <a:cubicBezTo>
                    <a:pt x="4165" y="5105"/>
                    <a:pt x="4187" y="5107"/>
                    <a:pt x="4209" y="5107"/>
                  </a:cubicBezTo>
                  <a:cubicBezTo>
                    <a:pt x="4356" y="5107"/>
                    <a:pt x="4524" y="5036"/>
                    <a:pt x="4548" y="4872"/>
                  </a:cubicBezTo>
                  <a:cubicBezTo>
                    <a:pt x="4775" y="3292"/>
                    <a:pt x="4112" y="1868"/>
                    <a:pt x="3978" y="316"/>
                  </a:cubicBezTo>
                  <a:cubicBezTo>
                    <a:pt x="3960" y="106"/>
                    <a:pt x="3786" y="1"/>
                    <a:pt x="3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4664125" y="2991700"/>
              <a:ext cx="31800" cy="24675"/>
            </a:xfrm>
            <a:custGeom>
              <a:avLst/>
              <a:gdLst/>
              <a:ahLst/>
              <a:cxnLst/>
              <a:rect l="l" t="t" r="r" b="b"/>
              <a:pathLst>
                <a:path w="1272" h="987" extrusionOk="0">
                  <a:moveTo>
                    <a:pt x="636" y="0"/>
                  </a:moveTo>
                  <a:cubicBezTo>
                    <a:pt x="0" y="2"/>
                    <a:pt x="0" y="986"/>
                    <a:pt x="636" y="986"/>
                  </a:cubicBezTo>
                  <a:cubicBezTo>
                    <a:pt x="1272" y="986"/>
                    <a:pt x="1272" y="0"/>
                    <a:pt x="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4635200" y="2965875"/>
              <a:ext cx="31800" cy="24675"/>
            </a:xfrm>
            <a:custGeom>
              <a:avLst/>
              <a:gdLst/>
              <a:ahLst/>
              <a:cxnLst/>
              <a:rect l="l" t="t" r="r" b="b"/>
              <a:pathLst>
                <a:path w="1272" h="987" extrusionOk="0">
                  <a:moveTo>
                    <a:pt x="636" y="1"/>
                  </a:moveTo>
                  <a:cubicBezTo>
                    <a:pt x="0" y="1"/>
                    <a:pt x="2" y="986"/>
                    <a:pt x="636" y="986"/>
                  </a:cubicBezTo>
                  <a:cubicBezTo>
                    <a:pt x="1272" y="986"/>
                    <a:pt x="1272" y="1"/>
                    <a:pt x="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4670475" y="2957475"/>
              <a:ext cx="31750" cy="24675"/>
            </a:xfrm>
            <a:custGeom>
              <a:avLst/>
              <a:gdLst/>
              <a:ahLst/>
              <a:cxnLst/>
              <a:rect l="l" t="t" r="r" b="b"/>
              <a:pathLst>
                <a:path w="1270" h="987" extrusionOk="0">
                  <a:moveTo>
                    <a:pt x="633" y="1"/>
                  </a:moveTo>
                  <a:cubicBezTo>
                    <a:pt x="1" y="1"/>
                    <a:pt x="1" y="987"/>
                    <a:pt x="633" y="987"/>
                  </a:cubicBezTo>
                  <a:cubicBezTo>
                    <a:pt x="1269" y="987"/>
                    <a:pt x="1269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4611075" y="3219875"/>
              <a:ext cx="31775" cy="24575"/>
            </a:xfrm>
            <a:custGeom>
              <a:avLst/>
              <a:gdLst/>
              <a:ahLst/>
              <a:cxnLst/>
              <a:rect l="l" t="t" r="r" b="b"/>
              <a:pathLst>
                <a:path w="1271" h="983" extrusionOk="0">
                  <a:moveTo>
                    <a:pt x="635" y="0"/>
                  </a:moveTo>
                  <a:cubicBezTo>
                    <a:pt x="1" y="0"/>
                    <a:pt x="1" y="983"/>
                    <a:pt x="635" y="983"/>
                  </a:cubicBezTo>
                  <a:cubicBezTo>
                    <a:pt x="1271" y="983"/>
                    <a:pt x="1271" y="0"/>
                    <a:pt x="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4578625" y="3196050"/>
              <a:ext cx="31775" cy="24625"/>
            </a:xfrm>
            <a:custGeom>
              <a:avLst/>
              <a:gdLst/>
              <a:ahLst/>
              <a:cxnLst/>
              <a:rect l="l" t="t" r="r" b="b"/>
              <a:pathLst>
                <a:path w="1271" h="985" extrusionOk="0">
                  <a:moveTo>
                    <a:pt x="635" y="0"/>
                  </a:moveTo>
                  <a:cubicBezTo>
                    <a:pt x="0" y="0"/>
                    <a:pt x="0" y="985"/>
                    <a:pt x="635" y="985"/>
                  </a:cubicBezTo>
                  <a:cubicBezTo>
                    <a:pt x="1270" y="985"/>
                    <a:pt x="1270" y="0"/>
                    <a:pt x="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4620900" y="3183625"/>
              <a:ext cx="31825" cy="24575"/>
            </a:xfrm>
            <a:custGeom>
              <a:avLst/>
              <a:gdLst/>
              <a:ahLst/>
              <a:cxnLst/>
              <a:rect l="l" t="t" r="r" b="b"/>
              <a:pathLst>
                <a:path w="1273" h="983" extrusionOk="0">
                  <a:moveTo>
                    <a:pt x="636" y="0"/>
                  </a:moveTo>
                  <a:cubicBezTo>
                    <a:pt x="1" y="0"/>
                    <a:pt x="1" y="983"/>
                    <a:pt x="636" y="983"/>
                  </a:cubicBezTo>
                  <a:cubicBezTo>
                    <a:pt x="1272" y="983"/>
                    <a:pt x="1272" y="0"/>
                    <a:pt x="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4423600" y="2929300"/>
              <a:ext cx="31775" cy="24650"/>
            </a:xfrm>
            <a:custGeom>
              <a:avLst/>
              <a:gdLst/>
              <a:ahLst/>
              <a:cxnLst/>
              <a:rect l="l" t="t" r="r" b="b"/>
              <a:pathLst>
                <a:path w="1271" h="986" extrusionOk="0">
                  <a:moveTo>
                    <a:pt x="633" y="1"/>
                  </a:moveTo>
                  <a:cubicBezTo>
                    <a:pt x="0" y="1"/>
                    <a:pt x="1" y="985"/>
                    <a:pt x="635" y="985"/>
                  </a:cubicBezTo>
                  <a:cubicBezTo>
                    <a:pt x="1270" y="985"/>
                    <a:pt x="1270" y="1"/>
                    <a:pt x="635" y="1"/>
                  </a:cubicBezTo>
                  <a:cubicBezTo>
                    <a:pt x="634" y="1"/>
                    <a:pt x="634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4443550" y="2910775"/>
              <a:ext cx="31825" cy="24675"/>
            </a:xfrm>
            <a:custGeom>
              <a:avLst/>
              <a:gdLst/>
              <a:ahLst/>
              <a:cxnLst/>
              <a:rect l="l" t="t" r="r" b="b"/>
              <a:pathLst>
                <a:path w="1273" h="987" extrusionOk="0">
                  <a:moveTo>
                    <a:pt x="637" y="1"/>
                  </a:moveTo>
                  <a:cubicBezTo>
                    <a:pt x="1" y="1"/>
                    <a:pt x="2" y="986"/>
                    <a:pt x="637" y="986"/>
                  </a:cubicBezTo>
                  <a:cubicBezTo>
                    <a:pt x="1272" y="986"/>
                    <a:pt x="1272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4820300" y="3034200"/>
              <a:ext cx="31800" cy="24675"/>
            </a:xfrm>
            <a:custGeom>
              <a:avLst/>
              <a:gdLst/>
              <a:ahLst/>
              <a:cxnLst/>
              <a:rect l="l" t="t" r="r" b="b"/>
              <a:pathLst>
                <a:path w="1272" h="987" extrusionOk="0">
                  <a:moveTo>
                    <a:pt x="636" y="0"/>
                  </a:moveTo>
                  <a:cubicBezTo>
                    <a:pt x="0" y="0"/>
                    <a:pt x="0" y="986"/>
                    <a:pt x="636" y="986"/>
                  </a:cubicBezTo>
                  <a:cubicBezTo>
                    <a:pt x="1271" y="986"/>
                    <a:pt x="1271" y="0"/>
                    <a:pt x="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4793350" y="3011925"/>
              <a:ext cx="31825" cy="24625"/>
            </a:xfrm>
            <a:custGeom>
              <a:avLst/>
              <a:gdLst/>
              <a:ahLst/>
              <a:cxnLst/>
              <a:rect l="l" t="t" r="r" b="b"/>
              <a:pathLst>
                <a:path w="1273" h="985" extrusionOk="0">
                  <a:moveTo>
                    <a:pt x="637" y="0"/>
                  </a:moveTo>
                  <a:cubicBezTo>
                    <a:pt x="1" y="0"/>
                    <a:pt x="2" y="984"/>
                    <a:pt x="637" y="984"/>
                  </a:cubicBezTo>
                  <a:cubicBezTo>
                    <a:pt x="1272" y="984"/>
                    <a:pt x="1272" y="0"/>
                    <a:pt x="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4732000" y="3336650"/>
              <a:ext cx="31825" cy="24600"/>
            </a:xfrm>
            <a:custGeom>
              <a:avLst/>
              <a:gdLst/>
              <a:ahLst/>
              <a:cxnLst/>
              <a:rect l="l" t="t" r="r" b="b"/>
              <a:pathLst>
                <a:path w="1273" h="984" extrusionOk="0">
                  <a:moveTo>
                    <a:pt x="634" y="0"/>
                  </a:moveTo>
                  <a:cubicBezTo>
                    <a:pt x="1" y="0"/>
                    <a:pt x="2" y="983"/>
                    <a:pt x="637" y="983"/>
                  </a:cubicBezTo>
                  <a:cubicBezTo>
                    <a:pt x="1272" y="983"/>
                    <a:pt x="1272" y="0"/>
                    <a:pt x="637" y="0"/>
                  </a:cubicBezTo>
                  <a:cubicBezTo>
                    <a:pt x="636" y="0"/>
                    <a:pt x="635" y="0"/>
                    <a:pt x="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4699325" y="3324750"/>
              <a:ext cx="31825" cy="24625"/>
            </a:xfrm>
            <a:custGeom>
              <a:avLst/>
              <a:gdLst/>
              <a:ahLst/>
              <a:cxnLst/>
              <a:rect l="l" t="t" r="r" b="b"/>
              <a:pathLst>
                <a:path w="1273" h="985" extrusionOk="0">
                  <a:moveTo>
                    <a:pt x="636" y="1"/>
                  </a:moveTo>
                  <a:cubicBezTo>
                    <a:pt x="1" y="1"/>
                    <a:pt x="1" y="985"/>
                    <a:pt x="636" y="985"/>
                  </a:cubicBezTo>
                  <a:cubicBezTo>
                    <a:pt x="1272" y="985"/>
                    <a:pt x="1272" y="1"/>
                    <a:pt x="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9" name="Google Shape;1179;p52"/>
          <p:cNvGrpSpPr/>
          <p:nvPr/>
        </p:nvGrpSpPr>
        <p:grpSpPr>
          <a:xfrm>
            <a:off x="10547134" y="4512467"/>
            <a:ext cx="1873033" cy="892767"/>
            <a:chOff x="4260850" y="2275225"/>
            <a:chExt cx="1404775" cy="669575"/>
          </a:xfrm>
        </p:grpSpPr>
        <p:sp>
          <p:nvSpPr>
            <p:cNvPr id="1180" name="Google Shape;1180;p52"/>
            <p:cNvSpPr/>
            <p:nvPr/>
          </p:nvSpPr>
          <p:spPr>
            <a:xfrm>
              <a:off x="4260850" y="2275225"/>
              <a:ext cx="1404775" cy="669575"/>
            </a:xfrm>
            <a:custGeom>
              <a:avLst/>
              <a:gdLst/>
              <a:ahLst/>
              <a:cxnLst/>
              <a:rect l="l" t="t" r="r" b="b"/>
              <a:pathLst>
                <a:path w="56191" h="26783" extrusionOk="0">
                  <a:moveTo>
                    <a:pt x="14523" y="0"/>
                  </a:moveTo>
                  <a:cubicBezTo>
                    <a:pt x="9433" y="0"/>
                    <a:pt x="4428" y="630"/>
                    <a:pt x="1" y="1925"/>
                  </a:cubicBezTo>
                  <a:cubicBezTo>
                    <a:pt x="7616" y="10066"/>
                    <a:pt x="11290" y="19256"/>
                    <a:pt x="22844" y="23458"/>
                  </a:cubicBezTo>
                  <a:cubicBezTo>
                    <a:pt x="27781" y="25201"/>
                    <a:pt x="33762" y="26782"/>
                    <a:pt x="40165" y="26782"/>
                  </a:cubicBezTo>
                  <a:cubicBezTo>
                    <a:pt x="45340" y="26782"/>
                    <a:pt x="50792" y="25749"/>
                    <a:pt x="56190" y="22933"/>
                  </a:cubicBezTo>
                  <a:lnTo>
                    <a:pt x="55401" y="22144"/>
                  </a:lnTo>
                  <a:cubicBezTo>
                    <a:pt x="49362" y="14265"/>
                    <a:pt x="45163" y="7702"/>
                    <a:pt x="35446" y="3762"/>
                  </a:cubicBezTo>
                  <a:cubicBezTo>
                    <a:pt x="29263" y="1290"/>
                    <a:pt x="21807" y="0"/>
                    <a:pt x="1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4432900" y="2387375"/>
              <a:ext cx="1197375" cy="443750"/>
            </a:xfrm>
            <a:custGeom>
              <a:avLst/>
              <a:gdLst/>
              <a:ahLst/>
              <a:cxnLst/>
              <a:rect l="l" t="t" r="r" b="b"/>
              <a:pathLst>
                <a:path w="47895" h="17750" extrusionOk="0">
                  <a:moveTo>
                    <a:pt x="474" y="0"/>
                  </a:moveTo>
                  <a:cubicBezTo>
                    <a:pt x="125" y="0"/>
                    <a:pt x="1" y="553"/>
                    <a:pt x="384" y="645"/>
                  </a:cubicBezTo>
                  <a:cubicBezTo>
                    <a:pt x="8794" y="2653"/>
                    <a:pt x="16327" y="7156"/>
                    <a:pt x="23983" y="11009"/>
                  </a:cubicBezTo>
                  <a:cubicBezTo>
                    <a:pt x="30941" y="14510"/>
                    <a:pt x="38394" y="17749"/>
                    <a:pt x="46298" y="17749"/>
                  </a:cubicBezTo>
                  <a:cubicBezTo>
                    <a:pt x="46687" y="17749"/>
                    <a:pt x="47078" y="17741"/>
                    <a:pt x="47470" y="17725"/>
                  </a:cubicBezTo>
                  <a:cubicBezTo>
                    <a:pt x="47886" y="17707"/>
                    <a:pt x="47894" y="17068"/>
                    <a:pt x="47485" y="17068"/>
                  </a:cubicBezTo>
                  <a:cubicBezTo>
                    <a:pt x="47480" y="17068"/>
                    <a:pt x="47475" y="17068"/>
                    <a:pt x="47470" y="17068"/>
                  </a:cubicBezTo>
                  <a:cubicBezTo>
                    <a:pt x="47084" y="17084"/>
                    <a:pt x="46698" y="17092"/>
                    <a:pt x="46314" y="17092"/>
                  </a:cubicBezTo>
                  <a:cubicBezTo>
                    <a:pt x="38228" y="17092"/>
                    <a:pt x="30666" y="13653"/>
                    <a:pt x="23564" y="10061"/>
                  </a:cubicBezTo>
                  <a:cubicBezTo>
                    <a:pt x="16112" y="6295"/>
                    <a:pt x="8754" y="1968"/>
                    <a:pt x="558" y="11"/>
                  </a:cubicBezTo>
                  <a:cubicBezTo>
                    <a:pt x="529" y="4"/>
                    <a:pt x="501" y="0"/>
                    <a:pt x="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4526025" y="2348475"/>
              <a:ext cx="257000" cy="200700"/>
            </a:xfrm>
            <a:custGeom>
              <a:avLst/>
              <a:gdLst/>
              <a:ahLst/>
              <a:cxnLst/>
              <a:rect l="l" t="t" r="r" b="b"/>
              <a:pathLst>
                <a:path w="10280" h="8028" extrusionOk="0">
                  <a:moveTo>
                    <a:pt x="5418" y="0"/>
                  </a:moveTo>
                  <a:cubicBezTo>
                    <a:pt x="5179" y="0"/>
                    <a:pt x="4949" y="233"/>
                    <a:pt x="5127" y="474"/>
                  </a:cubicBezTo>
                  <a:cubicBezTo>
                    <a:pt x="6644" y="2509"/>
                    <a:pt x="8052" y="4618"/>
                    <a:pt x="9318" y="6818"/>
                  </a:cubicBezTo>
                  <a:lnTo>
                    <a:pt x="9318" y="6818"/>
                  </a:lnTo>
                  <a:cubicBezTo>
                    <a:pt x="6758" y="6909"/>
                    <a:pt x="4222" y="7370"/>
                    <a:pt x="1663" y="7370"/>
                  </a:cubicBezTo>
                  <a:cubicBezTo>
                    <a:pt x="1250" y="7370"/>
                    <a:pt x="837" y="7358"/>
                    <a:pt x="423" y="7331"/>
                  </a:cubicBezTo>
                  <a:cubicBezTo>
                    <a:pt x="415" y="7330"/>
                    <a:pt x="406" y="7330"/>
                    <a:pt x="398" y="7330"/>
                  </a:cubicBezTo>
                  <a:cubicBezTo>
                    <a:pt x="1" y="7330"/>
                    <a:pt x="10" y="7961"/>
                    <a:pt x="422" y="7988"/>
                  </a:cubicBezTo>
                  <a:cubicBezTo>
                    <a:pt x="836" y="8015"/>
                    <a:pt x="1249" y="8027"/>
                    <a:pt x="1661" y="8027"/>
                  </a:cubicBezTo>
                  <a:cubicBezTo>
                    <a:pt x="4406" y="8027"/>
                    <a:pt x="7123" y="7497"/>
                    <a:pt x="9874" y="7462"/>
                  </a:cubicBezTo>
                  <a:cubicBezTo>
                    <a:pt x="10125" y="7459"/>
                    <a:pt x="10280" y="7188"/>
                    <a:pt x="10158" y="6968"/>
                  </a:cubicBezTo>
                  <a:cubicBezTo>
                    <a:pt x="8824" y="4594"/>
                    <a:pt x="7321" y="2325"/>
                    <a:pt x="5694" y="141"/>
                  </a:cubicBezTo>
                  <a:cubicBezTo>
                    <a:pt x="5620" y="42"/>
                    <a:pt x="5518" y="0"/>
                    <a:pt x="5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4642875" y="2407525"/>
              <a:ext cx="297400" cy="251325"/>
            </a:xfrm>
            <a:custGeom>
              <a:avLst/>
              <a:gdLst/>
              <a:ahLst/>
              <a:cxnLst/>
              <a:rect l="l" t="t" r="r" b="b"/>
              <a:pathLst>
                <a:path w="11896" h="10053" extrusionOk="0">
                  <a:moveTo>
                    <a:pt x="8602" y="1"/>
                  </a:moveTo>
                  <a:cubicBezTo>
                    <a:pt x="8399" y="1"/>
                    <a:pt x="8203" y="157"/>
                    <a:pt x="8296" y="397"/>
                  </a:cubicBezTo>
                  <a:cubicBezTo>
                    <a:pt x="9234" y="2840"/>
                    <a:pt x="9675" y="5440"/>
                    <a:pt x="10992" y="7716"/>
                  </a:cubicBezTo>
                  <a:lnTo>
                    <a:pt x="10992" y="7716"/>
                  </a:lnTo>
                  <a:cubicBezTo>
                    <a:pt x="8350" y="8417"/>
                    <a:pt x="5497" y="9407"/>
                    <a:pt x="2715" y="9407"/>
                  </a:cubicBezTo>
                  <a:cubicBezTo>
                    <a:pt x="1991" y="9407"/>
                    <a:pt x="1271" y="9339"/>
                    <a:pt x="562" y="9183"/>
                  </a:cubicBezTo>
                  <a:cubicBezTo>
                    <a:pt x="534" y="9176"/>
                    <a:pt x="507" y="9174"/>
                    <a:pt x="482" y="9174"/>
                  </a:cubicBezTo>
                  <a:cubicBezTo>
                    <a:pt x="128" y="9174"/>
                    <a:pt x="1" y="9729"/>
                    <a:pt x="386" y="9814"/>
                  </a:cubicBezTo>
                  <a:cubicBezTo>
                    <a:pt x="1143" y="9981"/>
                    <a:pt x="1908" y="10053"/>
                    <a:pt x="2677" y="10053"/>
                  </a:cubicBezTo>
                  <a:cubicBezTo>
                    <a:pt x="5684" y="10053"/>
                    <a:pt x="8749" y="8961"/>
                    <a:pt x="11587" y="8240"/>
                  </a:cubicBezTo>
                  <a:cubicBezTo>
                    <a:pt x="11788" y="8188"/>
                    <a:pt x="11895" y="7934"/>
                    <a:pt x="11784" y="7757"/>
                  </a:cubicBezTo>
                  <a:cubicBezTo>
                    <a:pt x="10321" y="5446"/>
                    <a:pt x="9895" y="2742"/>
                    <a:pt x="8928" y="222"/>
                  </a:cubicBezTo>
                  <a:cubicBezTo>
                    <a:pt x="8869" y="68"/>
                    <a:pt x="8734" y="1"/>
                    <a:pt x="8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4852600" y="2465925"/>
              <a:ext cx="324525" cy="311825"/>
            </a:xfrm>
            <a:custGeom>
              <a:avLst/>
              <a:gdLst/>
              <a:ahLst/>
              <a:cxnLst/>
              <a:rect l="l" t="t" r="r" b="b"/>
              <a:pathLst>
                <a:path w="12981" h="12473" extrusionOk="0">
                  <a:moveTo>
                    <a:pt x="7086" y="1"/>
                  </a:moveTo>
                  <a:cubicBezTo>
                    <a:pt x="6873" y="1"/>
                    <a:pt x="6645" y="240"/>
                    <a:pt x="6768" y="503"/>
                  </a:cubicBezTo>
                  <a:cubicBezTo>
                    <a:pt x="8281" y="3724"/>
                    <a:pt x="10207" y="6712"/>
                    <a:pt x="12017" y="9770"/>
                  </a:cubicBezTo>
                  <a:lnTo>
                    <a:pt x="12017" y="9770"/>
                  </a:lnTo>
                  <a:cubicBezTo>
                    <a:pt x="8088" y="10132"/>
                    <a:pt x="4301" y="11288"/>
                    <a:pt x="401" y="11838"/>
                  </a:cubicBezTo>
                  <a:cubicBezTo>
                    <a:pt x="1" y="11894"/>
                    <a:pt x="146" y="12473"/>
                    <a:pt x="520" y="12473"/>
                  </a:cubicBezTo>
                  <a:cubicBezTo>
                    <a:pt x="538" y="12473"/>
                    <a:pt x="555" y="12472"/>
                    <a:pt x="574" y="12469"/>
                  </a:cubicBezTo>
                  <a:cubicBezTo>
                    <a:pt x="4596" y="11903"/>
                    <a:pt x="8498" y="10672"/>
                    <a:pt x="12564" y="10381"/>
                  </a:cubicBezTo>
                  <a:cubicBezTo>
                    <a:pt x="12807" y="10362"/>
                    <a:pt x="12980" y="10112"/>
                    <a:pt x="12847" y="9885"/>
                  </a:cubicBezTo>
                  <a:cubicBezTo>
                    <a:pt x="10962" y="6671"/>
                    <a:pt x="8922" y="3548"/>
                    <a:pt x="7333" y="170"/>
                  </a:cubicBezTo>
                  <a:cubicBezTo>
                    <a:pt x="7277" y="50"/>
                    <a:pt x="7183" y="1"/>
                    <a:pt x="7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5077350" y="2578325"/>
              <a:ext cx="316400" cy="311500"/>
            </a:xfrm>
            <a:custGeom>
              <a:avLst/>
              <a:gdLst/>
              <a:ahLst/>
              <a:cxnLst/>
              <a:rect l="l" t="t" r="r" b="b"/>
              <a:pathLst>
                <a:path w="12656" h="12460" extrusionOk="0">
                  <a:moveTo>
                    <a:pt x="6994" y="0"/>
                  </a:moveTo>
                  <a:cubicBezTo>
                    <a:pt x="6754" y="0"/>
                    <a:pt x="6523" y="232"/>
                    <a:pt x="6704" y="471"/>
                  </a:cubicBezTo>
                  <a:cubicBezTo>
                    <a:pt x="8649" y="3002"/>
                    <a:pt x="9427" y="6218"/>
                    <a:pt x="11625" y="8558"/>
                  </a:cubicBezTo>
                  <a:lnTo>
                    <a:pt x="11625" y="8558"/>
                  </a:lnTo>
                  <a:cubicBezTo>
                    <a:pt x="8074" y="9721"/>
                    <a:pt x="4661" y="11803"/>
                    <a:pt x="857" y="11803"/>
                  </a:cubicBezTo>
                  <a:cubicBezTo>
                    <a:pt x="714" y="11803"/>
                    <a:pt x="569" y="11800"/>
                    <a:pt x="425" y="11794"/>
                  </a:cubicBezTo>
                  <a:cubicBezTo>
                    <a:pt x="418" y="11794"/>
                    <a:pt x="412" y="11794"/>
                    <a:pt x="406" y="11794"/>
                  </a:cubicBezTo>
                  <a:cubicBezTo>
                    <a:pt x="1" y="11794"/>
                    <a:pt x="10" y="12432"/>
                    <a:pt x="425" y="12450"/>
                  </a:cubicBezTo>
                  <a:cubicBezTo>
                    <a:pt x="572" y="12456"/>
                    <a:pt x="718" y="12459"/>
                    <a:pt x="864" y="12459"/>
                  </a:cubicBezTo>
                  <a:cubicBezTo>
                    <a:pt x="4923" y="12459"/>
                    <a:pt x="8522" y="10161"/>
                    <a:pt x="12327" y="9024"/>
                  </a:cubicBezTo>
                  <a:cubicBezTo>
                    <a:pt x="12557" y="8957"/>
                    <a:pt x="12655" y="8650"/>
                    <a:pt x="12471" y="8477"/>
                  </a:cubicBezTo>
                  <a:cubicBezTo>
                    <a:pt x="10018" y="6158"/>
                    <a:pt x="9290" y="2766"/>
                    <a:pt x="7271" y="138"/>
                  </a:cubicBezTo>
                  <a:cubicBezTo>
                    <a:pt x="7197" y="41"/>
                    <a:pt x="7095" y="0"/>
                    <a:pt x="6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6" name="Google Shape;1186;p52"/>
          <p:cNvGrpSpPr/>
          <p:nvPr/>
        </p:nvGrpSpPr>
        <p:grpSpPr>
          <a:xfrm>
            <a:off x="5826517" y="5903301"/>
            <a:ext cx="531800" cy="1079967"/>
            <a:chOff x="4087400" y="3232700"/>
            <a:chExt cx="398850" cy="809975"/>
          </a:xfrm>
        </p:grpSpPr>
        <p:sp>
          <p:nvSpPr>
            <p:cNvPr id="1187" name="Google Shape;1187;p52"/>
            <p:cNvSpPr/>
            <p:nvPr/>
          </p:nvSpPr>
          <p:spPr>
            <a:xfrm>
              <a:off x="4103375" y="3232700"/>
              <a:ext cx="187125" cy="211000"/>
            </a:xfrm>
            <a:custGeom>
              <a:avLst/>
              <a:gdLst/>
              <a:ahLst/>
              <a:cxnLst/>
              <a:rect l="l" t="t" r="r" b="b"/>
              <a:pathLst>
                <a:path w="7485" h="8440" extrusionOk="0">
                  <a:moveTo>
                    <a:pt x="4242" y="1"/>
                  </a:moveTo>
                  <a:cubicBezTo>
                    <a:pt x="3887" y="1"/>
                    <a:pt x="3494" y="121"/>
                    <a:pt x="3061" y="388"/>
                  </a:cubicBezTo>
                  <a:cubicBezTo>
                    <a:pt x="0" y="2313"/>
                    <a:pt x="5251" y="7215"/>
                    <a:pt x="7001" y="8439"/>
                  </a:cubicBezTo>
                  <a:lnTo>
                    <a:pt x="7175" y="8439"/>
                  </a:lnTo>
                  <a:cubicBezTo>
                    <a:pt x="7484" y="6742"/>
                    <a:pt x="6908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4285425" y="3246675"/>
              <a:ext cx="137350" cy="210200"/>
            </a:xfrm>
            <a:custGeom>
              <a:avLst/>
              <a:gdLst/>
              <a:ahLst/>
              <a:cxnLst/>
              <a:rect l="l" t="t" r="r" b="b"/>
              <a:pathLst>
                <a:path w="5494" h="8408" extrusionOk="0">
                  <a:moveTo>
                    <a:pt x="2842" y="0"/>
                  </a:moveTo>
                  <a:cubicBezTo>
                    <a:pt x="0" y="0"/>
                    <a:pt x="2003" y="6357"/>
                    <a:pt x="1748" y="8221"/>
                  </a:cubicBezTo>
                  <a:lnTo>
                    <a:pt x="1748" y="8221"/>
                  </a:lnTo>
                  <a:cubicBezTo>
                    <a:pt x="2370" y="7152"/>
                    <a:pt x="3344" y="6151"/>
                    <a:pt x="4006" y="4993"/>
                  </a:cubicBezTo>
                  <a:cubicBezTo>
                    <a:pt x="4619" y="3768"/>
                    <a:pt x="5493" y="179"/>
                    <a:pt x="2956" y="4"/>
                  </a:cubicBezTo>
                  <a:cubicBezTo>
                    <a:pt x="2917" y="2"/>
                    <a:pt x="2879" y="0"/>
                    <a:pt x="2842" y="0"/>
                  </a:cubicBezTo>
                  <a:close/>
                  <a:moveTo>
                    <a:pt x="1748" y="8221"/>
                  </a:moveTo>
                  <a:cubicBezTo>
                    <a:pt x="1712" y="8283"/>
                    <a:pt x="1677" y="8345"/>
                    <a:pt x="1643" y="8408"/>
                  </a:cubicBezTo>
                  <a:lnTo>
                    <a:pt x="1732" y="8318"/>
                  </a:lnTo>
                  <a:cubicBezTo>
                    <a:pt x="1738" y="8287"/>
                    <a:pt x="1743" y="8254"/>
                    <a:pt x="1748" y="8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4087400" y="3544400"/>
              <a:ext cx="152650" cy="126075"/>
            </a:xfrm>
            <a:custGeom>
              <a:avLst/>
              <a:gdLst/>
              <a:ahLst/>
              <a:cxnLst/>
              <a:rect l="l" t="t" r="r" b="b"/>
              <a:pathLst>
                <a:path w="6106" h="5043" extrusionOk="0">
                  <a:moveTo>
                    <a:pt x="1410" y="0"/>
                  </a:moveTo>
                  <a:cubicBezTo>
                    <a:pt x="738" y="0"/>
                    <a:pt x="215" y="381"/>
                    <a:pt x="132" y="1430"/>
                  </a:cubicBezTo>
                  <a:cubicBezTo>
                    <a:pt x="1" y="3704"/>
                    <a:pt x="4449" y="4662"/>
                    <a:pt x="6104" y="5042"/>
                  </a:cubicBezTo>
                  <a:lnTo>
                    <a:pt x="6106" y="4955"/>
                  </a:lnTo>
                  <a:cubicBezTo>
                    <a:pt x="5947" y="4077"/>
                    <a:pt x="5357" y="2751"/>
                    <a:pt x="4762" y="1954"/>
                  </a:cubicBezTo>
                  <a:cubicBezTo>
                    <a:pt x="4220" y="1164"/>
                    <a:pt x="2586" y="0"/>
                    <a:pt x="1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4333075" y="3662750"/>
              <a:ext cx="153175" cy="133225"/>
            </a:xfrm>
            <a:custGeom>
              <a:avLst/>
              <a:gdLst/>
              <a:ahLst/>
              <a:cxnLst/>
              <a:rect l="l" t="t" r="r" b="b"/>
              <a:pathLst>
                <a:path w="6127" h="5329" extrusionOk="0">
                  <a:moveTo>
                    <a:pt x="3690" y="1"/>
                  </a:moveTo>
                  <a:cubicBezTo>
                    <a:pt x="2169" y="1"/>
                    <a:pt x="463" y="4290"/>
                    <a:pt x="176" y="5152"/>
                  </a:cubicBezTo>
                  <a:lnTo>
                    <a:pt x="0" y="5328"/>
                  </a:lnTo>
                  <a:cubicBezTo>
                    <a:pt x="1577" y="5328"/>
                    <a:pt x="6127" y="3051"/>
                    <a:pt x="4640" y="688"/>
                  </a:cubicBezTo>
                  <a:cubicBezTo>
                    <a:pt x="4343" y="204"/>
                    <a:pt x="4021" y="1"/>
                    <a:pt x="3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4200250" y="3295350"/>
              <a:ext cx="245125" cy="747325"/>
            </a:xfrm>
            <a:custGeom>
              <a:avLst/>
              <a:gdLst/>
              <a:ahLst/>
              <a:cxnLst/>
              <a:rect l="l" t="t" r="r" b="b"/>
              <a:pathLst>
                <a:path w="9805" h="29893" extrusionOk="0">
                  <a:moveTo>
                    <a:pt x="444" y="0"/>
                  </a:moveTo>
                  <a:cubicBezTo>
                    <a:pt x="227" y="0"/>
                    <a:pt x="0" y="238"/>
                    <a:pt x="132" y="498"/>
                  </a:cubicBezTo>
                  <a:cubicBezTo>
                    <a:pt x="775" y="1767"/>
                    <a:pt x="1236" y="3139"/>
                    <a:pt x="1853" y="4426"/>
                  </a:cubicBezTo>
                  <a:cubicBezTo>
                    <a:pt x="2536" y="5855"/>
                    <a:pt x="3239" y="7273"/>
                    <a:pt x="3806" y="8753"/>
                  </a:cubicBezTo>
                  <a:cubicBezTo>
                    <a:pt x="4997" y="11862"/>
                    <a:pt x="4902" y="14927"/>
                    <a:pt x="3686" y="18011"/>
                  </a:cubicBezTo>
                  <a:cubicBezTo>
                    <a:pt x="2792" y="20281"/>
                    <a:pt x="2383" y="22430"/>
                    <a:pt x="3490" y="24694"/>
                  </a:cubicBezTo>
                  <a:cubicBezTo>
                    <a:pt x="4569" y="26901"/>
                    <a:pt x="6840" y="29244"/>
                    <a:pt x="9256" y="29881"/>
                  </a:cubicBezTo>
                  <a:cubicBezTo>
                    <a:pt x="9287" y="29889"/>
                    <a:pt x="9318" y="29893"/>
                    <a:pt x="9346" y="29893"/>
                  </a:cubicBezTo>
                  <a:cubicBezTo>
                    <a:pt x="9686" y="29893"/>
                    <a:pt x="9804" y="29347"/>
                    <a:pt x="9427" y="29246"/>
                  </a:cubicBezTo>
                  <a:cubicBezTo>
                    <a:pt x="6760" y="28544"/>
                    <a:pt x="4150" y="25527"/>
                    <a:pt x="3519" y="22880"/>
                  </a:cubicBezTo>
                  <a:cubicBezTo>
                    <a:pt x="2865" y="20144"/>
                    <a:pt x="4886" y="17363"/>
                    <a:pt x="5269" y="14712"/>
                  </a:cubicBezTo>
                  <a:cubicBezTo>
                    <a:pt x="5610" y="12352"/>
                    <a:pt x="5033" y="10040"/>
                    <a:pt x="4156" y="7863"/>
                  </a:cubicBezTo>
                  <a:cubicBezTo>
                    <a:pt x="3693" y="6712"/>
                    <a:pt x="3140" y="5598"/>
                    <a:pt x="2603" y="4481"/>
                  </a:cubicBezTo>
                  <a:cubicBezTo>
                    <a:pt x="1920" y="3064"/>
                    <a:pt x="1406" y="1564"/>
                    <a:pt x="698" y="167"/>
                  </a:cubicBezTo>
                  <a:cubicBezTo>
                    <a:pt x="638" y="49"/>
                    <a:pt x="542" y="0"/>
                    <a:pt x="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4301025" y="3326125"/>
              <a:ext cx="58325" cy="195950"/>
            </a:xfrm>
            <a:custGeom>
              <a:avLst/>
              <a:gdLst/>
              <a:ahLst/>
              <a:cxnLst/>
              <a:rect l="l" t="t" r="r" b="b"/>
              <a:pathLst>
                <a:path w="2333" h="7838" extrusionOk="0">
                  <a:moveTo>
                    <a:pt x="1928" y="1"/>
                  </a:moveTo>
                  <a:cubicBezTo>
                    <a:pt x="1803" y="1"/>
                    <a:pt x="1689" y="72"/>
                    <a:pt x="1666" y="238"/>
                  </a:cubicBezTo>
                  <a:cubicBezTo>
                    <a:pt x="1336" y="2657"/>
                    <a:pt x="1175" y="5097"/>
                    <a:pt x="124" y="7337"/>
                  </a:cubicBezTo>
                  <a:cubicBezTo>
                    <a:pt x="1" y="7599"/>
                    <a:pt x="229" y="7838"/>
                    <a:pt x="442" y="7838"/>
                  </a:cubicBezTo>
                  <a:cubicBezTo>
                    <a:pt x="540" y="7838"/>
                    <a:pt x="633" y="7788"/>
                    <a:pt x="689" y="7668"/>
                  </a:cubicBezTo>
                  <a:cubicBezTo>
                    <a:pt x="1772" y="5367"/>
                    <a:pt x="1958" y="2900"/>
                    <a:pt x="2298" y="414"/>
                  </a:cubicBezTo>
                  <a:cubicBezTo>
                    <a:pt x="2332" y="165"/>
                    <a:pt x="2117" y="1"/>
                    <a:pt x="1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4131300" y="3581975"/>
              <a:ext cx="194125" cy="119200"/>
            </a:xfrm>
            <a:custGeom>
              <a:avLst/>
              <a:gdLst/>
              <a:ahLst/>
              <a:cxnLst/>
              <a:rect l="l" t="t" r="r" b="b"/>
              <a:pathLst>
                <a:path w="7765" h="4768" extrusionOk="0">
                  <a:moveTo>
                    <a:pt x="470" y="0"/>
                  </a:moveTo>
                  <a:cubicBezTo>
                    <a:pt x="223" y="0"/>
                    <a:pt x="0" y="329"/>
                    <a:pt x="224" y="565"/>
                  </a:cubicBezTo>
                  <a:cubicBezTo>
                    <a:pt x="2156" y="2594"/>
                    <a:pt x="4381" y="4275"/>
                    <a:pt x="7195" y="4762"/>
                  </a:cubicBezTo>
                  <a:cubicBezTo>
                    <a:pt x="7218" y="4766"/>
                    <a:pt x="7239" y="4768"/>
                    <a:pt x="7260" y="4768"/>
                  </a:cubicBezTo>
                  <a:cubicBezTo>
                    <a:pt x="7628" y="4768"/>
                    <a:pt x="7765" y="4198"/>
                    <a:pt x="7371" y="4129"/>
                  </a:cubicBezTo>
                  <a:cubicBezTo>
                    <a:pt x="4658" y="3658"/>
                    <a:pt x="2551" y="2055"/>
                    <a:pt x="689" y="101"/>
                  </a:cubicBezTo>
                  <a:cubicBezTo>
                    <a:pt x="621" y="30"/>
                    <a:pt x="545" y="0"/>
                    <a:pt x="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4270600" y="3691650"/>
              <a:ext cx="160950" cy="123950"/>
            </a:xfrm>
            <a:custGeom>
              <a:avLst/>
              <a:gdLst/>
              <a:ahLst/>
              <a:cxnLst/>
              <a:rect l="l" t="t" r="r" b="b"/>
              <a:pathLst>
                <a:path w="6438" h="4958" extrusionOk="0">
                  <a:moveTo>
                    <a:pt x="5985" y="1"/>
                  </a:moveTo>
                  <a:cubicBezTo>
                    <a:pt x="5885" y="1"/>
                    <a:pt x="5785" y="46"/>
                    <a:pt x="5718" y="157"/>
                  </a:cubicBezTo>
                  <a:cubicBezTo>
                    <a:pt x="4758" y="1697"/>
                    <a:pt x="3000" y="4317"/>
                    <a:pt x="916" y="4317"/>
                  </a:cubicBezTo>
                  <a:cubicBezTo>
                    <a:pt x="802" y="4317"/>
                    <a:pt x="688" y="4310"/>
                    <a:pt x="572" y="4294"/>
                  </a:cubicBezTo>
                  <a:cubicBezTo>
                    <a:pt x="554" y="4291"/>
                    <a:pt x="536" y="4290"/>
                    <a:pt x="519" y="4290"/>
                  </a:cubicBezTo>
                  <a:cubicBezTo>
                    <a:pt x="146" y="4290"/>
                    <a:pt x="1" y="4870"/>
                    <a:pt x="399" y="4925"/>
                  </a:cubicBezTo>
                  <a:cubicBezTo>
                    <a:pt x="555" y="4947"/>
                    <a:pt x="709" y="4957"/>
                    <a:pt x="861" y="4957"/>
                  </a:cubicBezTo>
                  <a:cubicBezTo>
                    <a:pt x="3266" y="4957"/>
                    <a:pt x="5142" y="2321"/>
                    <a:pt x="6283" y="487"/>
                  </a:cubicBezTo>
                  <a:cubicBezTo>
                    <a:pt x="6438" y="236"/>
                    <a:pt x="6212" y="1"/>
                    <a:pt x="5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5" name="Google Shape;1195;p52"/>
          <p:cNvSpPr/>
          <p:nvPr/>
        </p:nvSpPr>
        <p:spPr>
          <a:xfrm>
            <a:off x="10061701" y="2115751"/>
            <a:ext cx="1785167" cy="798600"/>
          </a:xfrm>
          <a:custGeom>
            <a:avLst/>
            <a:gdLst/>
            <a:ahLst/>
            <a:cxnLst/>
            <a:rect l="l" t="t" r="r" b="b"/>
            <a:pathLst>
              <a:path w="53555" h="23958" extrusionOk="0">
                <a:moveTo>
                  <a:pt x="30123" y="0"/>
                </a:moveTo>
                <a:cubicBezTo>
                  <a:pt x="26018" y="0"/>
                  <a:pt x="23420" y="4401"/>
                  <a:pt x="21872" y="7684"/>
                </a:cubicBezTo>
                <a:cubicBezTo>
                  <a:pt x="19771" y="5143"/>
                  <a:pt x="16823" y="2358"/>
                  <a:pt x="13420" y="2358"/>
                </a:cubicBezTo>
                <a:cubicBezTo>
                  <a:pt x="12471" y="2358"/>
                  <a:pt x="11487" y="2575"/>
                  <a:pt x="10476" y="3074"/>
                </a:cubicBezTo>
                <a:cubicBezTo>
                  <a:pt x="5310" y="5517"/>
                  <a:pt x="6886" y="10476"/>
                  <a:pt x="8140" y="14549"/>
                </a:cubicBezTo>
                <a:cubicBezTo>
                  <a:pt x="5140" y="15142"/>
                  <a:pt x="1" y="16885"/>
                  <a:pt x="2131" y="20989"/>
                </a:cubicBezTo>
                <a:cubicBezTo>
                  <a:pt x="3611" y="23668"/>
                  <a:pt x="7985" y="23826"/>
                  <a:pt x="10609" y="23918"/>
                </a:cubicBezTo>
                <a:cubicBezTo>
                  <a:pt x="12496" y="23932"/>
                  <a:pt x="14783" y="23943"/>
                  <a:pt x="17222" y="23943"/>
                </a:cubicBezTo>
                <a:cubicBezTo>
                  <a:pt x="22705" y="23943"/>
                  <a:pt x="28963" y="23887"/>
                  <a:pt x="33213" y="23674"/>
                </a:cubicBezTo>
                <a:cubicBezTo>
                  <a:pt x="34633" y="23793"/>
                  <a:pt x="37337" y="23957"/>
                  <a:pt x="40276" y="23957"/>
                </a:cubicBezTo>
                <a:cubicBezTo>
                  <a:pt x="44930" y="23957"/>
                  <a:pt x="50173" y="23546"/>
                  <a:pt x="51842" y="21890"/>
                </a:cubicBezTo>
                <a:cubicBezTo>
                  <a:pt x="53479" y="20196"/>
                  <a:pt x="53555" y="18097"/>
                  <a:pt x="51855" y="16635"/>
                </a:cubicBezTo>
                <a:cubicBezTo>
                  <a:pt x="50970" y="15843"/>
                  <a:pt x="49865" y="15638"/>
                  <a:pt x="48700" y="15638"/>
                </a:cubicBezTo>
                <a:cubicBezTo>
                  <a:pt x="47448" y="15638"/>
                  <a:pt x="46125" y="15874"/>
                  <a:pt x="44924" y="15874"/>
                </a:cubicBezTo>
                <a:cubicBezTo>
                  <a:pt x="44669" y="15874"/>
                  <a:pt x="44419" y="15863"/>
                  <a:pt x="44177" y="15837"/>
                </a:cubicBezTo>
                <a:cubicBezTo>
                  <a:pt x="45320" y="13249"/>
                  <a:pt x="47705" y="10183"/>
                  <a:pt x="44281" y="7959"/>
                </a:cubicBezTo>
                <a:cubicBezTo>
                  <a:pt x="43562" y="7501"/>
                  <a:pt x="42844" y="7310"/>
                  <a:pt x="42138" y="7310"/>
                </a:cubicBezTo>
                <a:cubicBezTo>
                  <a:pt x="39986" y="7310"/>
                  <a:pt x="37943" y="9084"/>
                  <a:pt x="36310" y="10476"/>
                </a:cubicBezTo>
                <a:cubicBezTo>
                  <a:pt x="36446" y="6627"/>
                  <a:pt x="35942" y="1181"/>
                  <a:pt x="31423" y="143"/>
                </a:cubicBezTo>
                <a:cubicBezTo>
                  <a:pt x="30974" y="46"/>
                  <a:pt x="30540" y="0"/>
                  <a:pt x="30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96" name="Google Shape;1196;p52"/>
          <p:cNvGrpSpPr/>
          <p:nvPr/>
        </p:nvGrpSpPr>
        <p:grpSpPr>
          <a:xfrm>
            <a:off x="463868" y="6302700"/>
            <a:ext cx="793433" cy="617400"/>
            <a:chOff x="2001500" y="3970975"/>
            <a:chExt cx="595075" cy="463050"/>
          </a:xfrm>
        </p:grpSpPr>
        <p:sp>
          <p:nvSpPr>
            <p:cNvPr id="1197" name="Google Shape;1197;p52"/>
            <p:cNvSpPr/>
            <p:nvPr/>
          </p:nvSpPr>
          <p:spPr>
            <a:xfrm>
              <a:off x="2011575" y="3970975"/>
              <a:ext cx="585000" cy="462700"/>
            </a:xfrm>
            <a:custGeom>
              <a:avLst/>
              <a:gdLst/>
              <a:ahLst/>
              <a:cxnLst/>
              <a:rect l="l" t="t" r="r" b="b"/>
              <a:pathLst>
                <a:path w="23400" h="18508" extrusionOk="0">
                  <a:moveTo>
                    <a:pt x="8666" y="0"/>
                  </a:moveTo>
                  <a:cubicBezTo>
                    <a:pt x="7352" y="0"/>
                    <a:pt x="6391" y="2540"/>
                    <a:pt x="5952" y="3414"/>
                  </a:cubicBezTo>
                  <a:cubicBezTo>
                    <a:pt x="3852" y="7964"/>
                    <a:pt x="2188" y="12691"/>
                    <a:pt x="1" y="17242"/>
                  </a:cubicBezTo>
                  <a:lnTo>
                    <a:pt x="91" y="18469"/>
                  </a:lnTo>
                  <a:cubicBezTo>
                    <a:pt x="1432" y="18469"/>
                    <a:pt x="3046" y="18508"/>
                    <a:pt x="4570" y="18508"/>
                  </a:cubicBezTo>
                  <a:cubicBezTo>
                    <a:pt x="5332" y="18508"/>
                    <a:pt x="6071" y="18498"/>
                    <a:pt x="6742" y="18469"/>
                  </a:cubicBezTo>
                  <a:cubicBezTo>
                    <a:pt x="11379" y="18293"/>
                    <a:pt x="15756" y="18119"/>
                    <a:pt x="20044" y="16543"/>
                  </a:cubicBezTo>
                  <a:cubicBezTo>
                    <a:pt x="23400" y="15339"/>
                    <a:pt x="23289" y="12866"/>
                    <a:pt x="19792" y="12866"/>
                  </a:cubicBezTo>
                  <a:cubicBezTo>
                    <a:pt x="19732" y="12866"/>
                    <a:pt x="19670" y="12866"/>
                    <a:pt x="19607" y="12868"/>
                  </a:cubicBezTo>
                  <a:cubicBezTo>
                    <a:pt x="17459" y="12947"/>
                    <a:pt x="14152" y="14401"/>
                    <a:pt x="11860" y="14401"/>
                  </a:cubicBezTo>
                  <a:cubicBezTo>
                    <a:pt x="11631" y="14401"/>
                    <a:pt x="11412" y="14387"/>
                    <a:pt x="11206" y="14355"/>
                  </a:cubicBezTo>
                  <a:cubicBezTo>
                    <a:pt x="13656" y="13302"/>
                    <a:pt x="16283" y="11552"/>
                    <a:pt x="18033" y="10504"/>
                  </a:cubicBezTo>
                  <a:cubicBezTo>
                    <a:pt x="19083" y="9802"/>
                    <a:pt x="23283" y="7351"/>
                    <a:pt x="20394" y="6564"/>
                  </a:cubicBezTo>
                  <a:cubicBezTo>
                    <a:pt x="20142" y="6485"/>
                    <a:pt x="19888" y="6449"/>
                    <a:pt x="19633" y="6449"/>
                  </a:cubicBezTo>
                  <a:cubicBezTo>
                    <a:pt x="18206" y="6449"/>
                    <a:pt x="16755" y="7558"/>
                    <a:pt x="15493" y="8227"/>
                  </a:cubicBezTo>
                  <a:cubicBezTo>
                    <a:pt x="13569" y="9191"/>
                    <a:pt x="10942" y="11202"/>
                    <a:pt x="9016" y="11902"/>
                  </a:cubicBezTo>
                  <a:cubicBezTo>
                    <a:pt x="10505" y="10241"/>
                    <a:pt x="11730" y="8314"/>
                    <a:pt x="13130" y="6564"/>
                  </a:cubicBezTo>
                  <a:cubicBezTo>
                    <a:pt x="13919" y="5601"/>
                    <a:pt x="16887" y="3079"/>
                    <a:pt x="15056" y="1924"/>
                  </a:cubicBezTo>
                  <a:cubicBezTo>
                    <a:pt x="14858" y="1800"/>
                    <a:pt x="14647" y="1742"/>
                    <a:pt x="14425" y="1742"/>
                  </a:cubicBezTo>
                  <a:cubicBezTo>
                    <a:pt x="12002" y="1742"/>
                    <a:pt x="8294" y="8622"/>
                    <a:pt x="6129" y="10064"/>
                  </a:cubicBezTo>
                  <a:cubicBezTo>
                    <a:pt x="7442" y="7527"/>
                    <a:pt x="8142" y="5163"/>
                    <a:pt x="9016" y="2887"/>
                  </a:cubicBezTo>
                  <a:cubicBezTo>
                    <a:pt x="9279" y="2013"/>
                    <a:pt x="10066" y="0"/>
                    <a:pt x="8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2003900" y="4166250"/>
              <a:ext cx="492250" cy="267775"/>
            </a:xfrm>
            <a:custGeom>
              <a:avLst/>
              <a:gdLst/>
              <a:ahLst/>
              <a:cxnLst/>
              <a:rect l="l" t="t" r="r" b="b"/>
              <a:pathLst>
                <a:path w="19690" h="10711" extrusionOk="0">
                  <a:moveTo>
                    <a:pt x="19209" y="0"/>
                  </a:moveTo>
                  <a:cubicBezTo>
                    <a:pt x="19157" y="0"/>
                    <a:pt x="19103" y="14"/>
                    <a:pt x="19047" y="46"/>
                  </a:cubicBezTo>
                  <a:cubicBezTo>
                    <a:pt x="15529" y="2031"/>
                    <a:pt x="11959" y="3904"/>
                    <a:pt x="8493" y="5983"/>
                  </a:cubicBezTo>
                  <a:cubicBezTo>
                    <a:pt x="6856" y="6964"/>
                    <a:pt x="5116" y="7907"/>
                    <a:pt x="3345" y="8617"/>
                  </a:cubicBezTo>
                  <a:cubicBezTo>
                    <a:pt x="2286" y="9042"/>
                    <a:pt x="1124" y="9401"/>
                    <a:pt x="251" y="10161"/>
                  </a:cubicBezTo>
                  <a:cubicBezTo>
                    <a:pt x="0" y="10379"/>
                    <a:pt x="232" y="10711"/>
                    <a:pt x="497" y="10711"/>
                  </a:cubicBezTo>
                  <a:cubicBezTo>
                    <a:pt x="570" y="10711"/>
                    <a:pt x="646" y="10685"/>
                    <a:pt x="715" y="10625"/>
                  </a:cubicBezTo>
                  <a:cubicBezTo>
                    <a:pt x="1689" y="9778"/>
                    <a:pt x="3064" y="9475"/>
                    <a:pt x="4222" y="8961"/>
                  </a:cubicBezTo>
                  <a:cubicBezTo>
                    <a:pt x="5946" y="8197"/>
                    <a:pt x="7629" y="7267"/>
                    <a:pt x="9245" y="6297"/>
                  </a:cubicBezTo>
                  <a:cubicBezTo>
                    <a:pt x="12570" y="4304"/>
                    <a:pt x="16001" y="2517"/>
                    <a:pt x="19377" y="611"/>
                  </a:cubicBezTo>
                  <a:cubicBezTo>
                    <a:pt x="19690" y="436"/>
                    <a:pt x="19499" y="0"/>
                    <a:pt x="19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2001500" y="4056700"/>
              <a:ext cx="358375" cy="375050"/>
            </a:xfrm>
            <a:custGeom>
              <a:avLst/>
              <a:gdLst/>
              <a:ahLst/>
              <a:cxnLst/>
              <a:rect l="l" t="t" r="r" b="b"/>
              <a:pathLst>
                <a:path w="14335" h="15002" extrusionOk="0">
                  <a:moveTo>
                    <a:pt x="13869" y="1"/>
                  </a:moveTo>
                  <a:cubicBezTo>
                    <a:pt x="13794" y="1"/>
                    <a:pt x="13718" y="31"/>
                    <a:pt x="13650" y="104"/>
                  </a:cubicBezTo>
                  <a:cubicBezTo>
                    <a:pt x="11416" y="2508"/>
                    <a:pt x="9283" y="5008"/>
                    <a:pt x="7284" y="7613"/>
                  </a:cubicBezTo>
                  <a:cubicBezTo>
                    <a:pt x="5225" y="10296"/>
                    <a:pt x="2865" y="12329"/>
                    <a:pt x="260" y="14457"/>
                  </a:cubicBezTo>
                  <a:cubicBezTo>
                    <a:pt x="0" y="14669"/>
                    <a:pt x="237" y="15001"/>
                    <a:pt x="508" y="15001"/>
                  </a:cubicBezTo>
                  <a:cubicBezTo>
                    <a:pt x="580" y="15001"/>
                    <a:pt x="655" y="14978"/>
                    <a:pt x="724" y="14921"/>
                  </a:cubicBezTo>
                  <a:cubicBezTo>
                    <a:pt x="2931" y="13119"/>
                    <a:pt x="5247" y="11396"/>
                    <a:pt x="6975" y="9098"/>
                  </a:cubicBezTo>
                  <a:cubicBezTo>
                    <a:pt x="9205" y="6129"/>
                    <a:pt x="11589" y="3288"/>
                    <a:pt x="14115" y="569"/>
                  </a:cubicBezTo>
                  <a:cubicBezTo>
                    <a:pt x="14335" y="330"/>
                    <a:pt x="14114" y="1"/>
                    <a:pt x="13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2002875" y="4004575"/>
              <a:ext cx="219750" cy="421375"/>
            </a:xfrm>
            <a:custGeom>
              <a:avLst/>
              <a:gdLst/>
              <a:ahLst/>
              <a:cxnLst/>
              <a:rect l="l" t="t" r="r" b="b"/>
              <a:pathLst>
                <a:path w="8790" h="16855" extrusionOk="0">
                  <a:moveTo>
                    <a:pt x="8390" y="1"/>
                  </a:moveTo>
                  <a:cubicBezTo>
                    <a:pt x="8260" y="1"/>
                    <a:pt x="8131" y="71"/>
                    <a:pt x="8084" y="233"/>
                  </a:cubicBezTo>
                  <a:cubicBezTo>
                    <a:pt x="7263" y="3072"/>
                    <a:pt x="5714" y="5590"/>
                    <a:pt x="4583" y="8303"/>
                  </a:cubicBezTo>
                  <a:cubicBezTo>
                    <a:pt x="3402" y="11133"/>
                    <a:pt x="2170" y="13895"/>
                    <a:pt x="205" y="16279"/>
                  </a:cubicBezTo>
                  <a:cubicBezTo>
                    <a:pt x="1" y="16526"/>
                    <a:pt x="219" y="16855"/>
                    <a:pt x="454" y="16855"/>
                  </a:cubicBezTo>
                  <a:cubicBezTo>
                    <a:pt x="528" y="16855"/>
                    <a:pt x="604" y="16822"/>
                    <a:pt x="669" y="16744"/>
                  </a:cubicBezTo>
                  <a:cubicBezTo>
                    <a:pt x="2506" y="14517"/>
                    <a:pt x="3764" y="11970"/>
                    <a:pt x="4870" y="9316"/>
                  </a:cubicBezTo>
                  <a:cubicBezTo>
                    <a:pt x="6113" y="6333"/>
                    <a:pt x="7814" y="3526"/>
                    <a:pt x="8718" y="407"/>
                  </a:cubicBezTo>
                  <a:cubicBezTo>
                    <a:pt x="8789" y="161"/>
                    <a:pt x="8588" y="1"/>
                    <a:pt x="8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2014125" y="4319225"/>
              <a:ext cx="507550" cy="106600"/>
            </a:xfrm>
            <a:custGeom>
              <a:avLst/>
              <a:gdLst/>
              <a:ahLst/>
              <a:cxnLst/>
              <a:rect l="l" t="t" r="r" b="b"/>
              <a:pathLst>
                <a:path w="20302" h="4264" extrusionOk="0">
                  <a:moveTo>
                    <a:pt x="19874" y="0"/>
                  </a:moveTo>
                  <a:cubicBezTo>
                    <a:pt x="19840" y="0"/>
                    <a:pt x="19804" y="6"/>
                    <a:pt x="19765" y="19"/>
                  </a:cubicBezTo>
                  <a:cubicBezTo>
                    <a:pt x="16835" y="1014"/>
                    <a:pt x="13592" y="1329"/>
                    <a:pt x="10550" y="1863"/>
                  </a:cubicBezTo>
                  <a:cubicBezTo>
                    <a:pt x="8798" y="2171"/>
                    <a:pt x="7034" y="2399"/>
                    <a:pt x="5284" y="2716"/>
                  </a:cubicBezTo>
                  <a:cubicBezTo>
                    <a:pt x="3752" y="2993"/>
                    <a:pt x="2321" y="3606"/>
                    <a:pt x="754" y="3606"/>
                  </a:cubicBezTo>
                  <a:cubicBezTo>
                    <a:pt x="644" y="3606"/>
                    <a:pt x="533" y="3603"/>
                    <a:pt x="422" y="3596"/>
                  </a:cubicBezTo>
                  <a:cubicBezTo>
                    <a:pt x="415" y="3596"/>
                    <a:pt x="408" y="3596"/>
                    <a:pt x="401" y="3596"/>
                  </a:cubicBezTo>
                  <a:cubicBezTo>
                    <a:pt x="1" y="3596"/>
                    <a:pt x="10" y="4231"/>
                    <a:pt x="425" y="4253"/>
                  </a:cubicBezTo>
                  <a:cubicBezTo>
                    <a:pt x="548" y="4261"/>
                    <a:pt x="671" y="4264"/>
                    <a:pt x="793" y="4264"/>
                  </a:cubicBezTo>
                  <a:cubicBezTo>
                    <a:pt x="2112" y="4264"/>
                    <a:pt x="3378" y="3870"/>
                    <a:pt x="4650" y="3538"/>
                  </a:cubicBezTo>
                  <a:cubicBezTo>
                    <a:pt x="6313" y="3103"/>
                    <a:pt x="8057" y="2941"/>
                    <a:pt x="9750" y="2662"/>
                  </a:cubicBezTo>
                  <a:cubicBezTo>
                    <a:pt x="11448" y="2382"/>
                    <a:pt x="13133" y="2021"/>
                    <a:pt x="14831" y="1745"/>
                  </a:cubicBezTo>
                  <a:cubicBezTo>
                    <a:pt x="16555" y="1462"/>
                    <a:pt x="18281" y="1218"/>
                    <a:pt x="19941" y="654"/>
                  </a:cubicBezTo>
                  <a:cubicBezTo>
                    <a:pt x="20301" y="531"/>
                    <a:pt x="20197" y="0"/>
                    <a:pt x="19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2" name="Google Shape;1202;p52"/>
          <p:cNvGrpSpPr/>
          <p:nvPr/>
        </p:nvGrpSpPr>
        <p:grpSpPr>
          <a:xfrm>
            <a:off x="-64000" y="5324667"/>
            <a:ext cx="946933" cy="1615800"/>
            <a:chOff x="543450" y="3226750"/>
            <a:chExt cx="710200" cy="1211850"/>
          </a:xfrm>
        </p:grpSpPr>
        <p:sp>
          <p:nvSpPr>
            <p:cNvPr id="1203" name="Google Shape;1203;p52"/>
            <p:cNvSpPr/>
            <p:nvPr/>
          </p:nvSpPr>
          <p:spPr>
            <a:xfrm>
              <a:off x="543450" y="3226750"/>
              <a:ext cx="710200" cy="1203825"/>
            </a:xfrm>
            <a:custGeom>
              <a:avLst/>
              <a:gdLst/>
              <a:ahLst/>
              <a:cxnLst/>
              <a:rect l="l" t="t" r="r" b="b"/>
              <a:pathLst>
                <a:path w="28408" h="48153" extrusionOk="0">
                  <a:moveTo>
                    <a:pt x="7873" y="0"/>
                  </a:moveTo>
                  <a:cubicBezTo>
                    <a:pt x="7817" y="0"/>
                    <a:pt x="7760" y="4"/>
                    <a:pt x="7700" y="12"/>
                  </a:cubicBezTo>
                  <a:cubicBezTo>
                    <a:pt x="5773" y="12"/>
                    <a:pt x="4048" y="3465"/>
                    <a:pt x="3673" y="4913"/>
                  </a:cubicBezTo>
                  <a:cubicBezTo>
                    <a:pt x="2099" y="11040"/>
                    <a:pt x="1401" y="16996"/>
                    <a:pt x="876" y="21721"/>
                  </a:cubicBezTo>
                  <a:cubicBezTo>
                    <a:pt x="1" y="29773"/>
                    <a:pt x="1" y="38874"/>
                    <a:pt x="1401" y="48152"/>
                  </a:cubicBezTo>
                  <a:cubicBezTo>
                    <a:pt x="4552" y="47977"/>
                    <a:pt x="14180" y="48152"/>
                    <a:pt x="17331" y="47275"/>
                  </a:cubicBezTo>
                  <a:cubicBezTo>
                    <a:pt x="17157" y="44124"/>
                    <a:pt x="17681" y="40974"/>
                    <a:pt x="18381" y="37823"/>
                  </a:cubicBezTo>
                  <a:cubicBezTo>
                    <a:pt x="19781" y="29946"/>
                    <a:pt x="24334" y="23819"/>
                    <a:pt x="27308" y="16293"/>
                  </a:cubicBezTo>
                  <a:cubicBezTo>
                    <a:pt x="28407" y="13465"/>
                    <a:pt x="27991" y="12470"/>
                    <a:pt x="26929" y="12470"/>
                  </a:cubicBezTo>
                  <a:cubicBezTo>
                    <a:pt x="25624" y="12470"/>
                    <a:pt x="23346" y="13971"/>
                    <a:pt x="21707" y="15419"/>
                  </a:cubicBezTo>
                  <a:cubicBezTo>
                    <a:pt x="16980" y="19445"/>
                    <a:pt x="15230" y="24695"/>
                    <a:pt x="11729" y="29596"/>
                  </a:cubicBezTo>
                  <a:cubicBezTo>
                    <a:pt x="12606" y="25745"/>
                    <a:pt x="14180" y="21895"/>
                    <a:pt x="15755" y="18218"/>
                  </a:cubicBezTo>
                  <a:cubicBezTo>
                    <a:pt x="17330" y="14893"/>
                    <a:pt x="24329" y="6486"/>
                    <a:pt x="20832" y="3691"/>
                  </a:cubicBezTo>
                  <a:cubicBezTo>
                    <a:pt x="20469" y="3425"/>
                    <a:pt x="20090" y="3301"/>
                    <a:pt x="19701" y="3301"/>
                  </a:cubicBezTo>
                  <a:cubicBezTo>
                    <a:pt x="15216" y="3301"/>
                    <a:pt x="9259" y="19759"/>
                    <a:pt x="7005" y="25397"/>
                  </a:cubicBezTo>
                  <a:cubicBezTo>
                    <a:pt x="6655" y="19970"/>
                    <a:pt x="8229" y="14193"/>
                    <a:pt x="8754" y="8767"/>
                  </a:cubicBezTo>
                  <a:cubicBezTo>
                    <a:pt x="8923" y="7228"/>
                    <a:pt x="10263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694125" y="3374825"/>
              <a:ext cx="341325" cy="1063775"/>
            </a:xfrm>
            <a:custGeom>
              <a:avLst/>
              <a:gdLst/>
              <a:ahLst/>
              <a:cxnLst/>
              <a:rect l="l" t="t" r="r" b="b"/>
              <a:pathLst>
                <a:path w="13653" h="42551" extrusionOk="0">
                  <a:moveTo>
                    <a:pt x="13207" y="1"/>
                  </a:moveTo>
                  <a:cubicBezTo>
                    <a:pt x="13133" y="1"/>
                    <a:pt x="13058" y="35"/>
                    <a:pt x="12994" y="116"/>
                  </a:cubicBezTo>
                  <a:cubicBezTo>
                    <a:pt x="8320" y="6130"/>
                    <a:pt x="5437" y="13230"/>
                    <a:pt x="3525" y="20553"/>
                  </a:cubicBezTo>
                  <a:cubicBezTo>
                    <a:pt x="2535" y="24350"/>
                    <a:pt x="1830" y="28219"/>
                    <a:pt x="1266" y="32100"/>
                  </a:cubicBezTo>
                  <a:cubicBezTo>
                    <a:pt x="782" y="35430"/>
                    <a:pt x="638" y="38831"/>
                    <a:pt x="45" y="42138"/>
                  </a:cubicBezTo>
                  <a:cubicBezTo>
                    <a:pt x="1" y="42387"/>
                    <a:pt x="212" y="42550"/>
                    <a:pt x="403" y="42550"/>
                  </a:cubicBezTo>
                  <a:cubicBezTo>
                    <a:pt x="530" y="42550"/>
                    <a:pt x="648" y="42479"/>
                    <a:pt x="678" y="42314"/>
                  </a:cubicBezTo>
                  <a:cubicBezTo>
                    <a:pt x="1222" y="39275"/>
                    <a:pt x="1365" y="36154"/>
                    <a:pt x="1782" y="33094"/>
                  </a:cubicBezTo>
                  <a:cubicBezTo>
                    <a:pt x="2295" y="29352"/>
                    <a:pt x="2966" y="25630"/>
                    <a:pt x="3849" y="21958"/>
                  </a:cubicBezTo>
                  <a:cubicBezTo>
                    <a:pt x="5682" y="14324"/>
                    <a:pt x="8606" y="6819"/>
                    <a:pt x="13457" y="577"/>
                  </a:cubicBezTo>
                  <a:cubicBezTo>
                    <a:pt x="13652" y="329"/>
                    <a:pt x="13437" y="1"/>
                    <a:pt x="13207" y="1"/>
                  </a:cubicBezTo>
                  <a:close/>
                </a:path>
              </a:pathLst>
            </a:custGeom>
            <a:solidFill>
              <a:srgbClr val="B95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858550" y="3598125"/>
              <a:ext cx="328200" cy="833700"/>
            </a:xfrm>
            <a:custGeom>
              <a:avLst/>
              <a:gdLst/>
              <a:ahLst/>
              <a:cxnLst/>
              <a:rect l="l" t="t" r="r" b="b"/>
              <a:pathLst>
                <a:path w="13128" h="33348" extrusionOk="0">
                  <a:moveTo>
                    <a:pt x="12672" y="0"/>
                  </a:moveTo>
                  <a:cubicBezTo>
                    <a:pt x="12597" y="0"/>
                    <a:pt x="12522" y="32"/>
                    <a:pt x="12457" y="109"/>
                  </a:cubicBezTo>
                  <a:cubicBezTo>
                    <a:pt x="4729" y="9266"/>
                    <a:pt x="1003" y="21234"/>
                    <a:pt x="19" y="33032"/>
                  </a:cubicBezTo>
                  <a:cubicBezTo>
                    <a:pt x="1" y="33243"/>
                    <a:pt x="155" y="33347"/>
                    <a:pt x="319" y="33347"/>
                  </a:cubicBezTo>
                  <a:cubicBezTo>
                    <a:pt x="484" y="33347"/>
                    <a:pt x="658" y="33241"/>
                    <a:pt x="676" y="33032"/>
                  </a:cubicBezTo>
                  <a:cubicBezTo>
                    <a:pt x="1646" y="21421"/>
                    <a:pt x="5314" y="9587"/>
                    <a:pt x="12921" y="574"/>
                  </a:cubicBezTo>
                  <a:cubicBezTo>
                    <a:pt x="13128" y="329"/>
                    <a:pt x="12908" y="0"/>
                    <a:pt x="12672" y="0"/>
                  </a:cubicBezTo>
                  <a:close/>
                </a:path>
              </a:pathLst>
            </a:custGeom>
            <a:solidFill>
              <a:srgbClr val="B95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577200" y="3286825"/>
              <a:ext cx="155000" cy="1151425"/>
            </a:xfrm>
            <a:custGeom>
              <a:avLst/>
              <a:gdLst/>
              <a:ahLst/>
              <a:cxnLst/>
              <a:rect l="l" t="t" r="r" b="b"/>
              <a:pathLst>
                <a:path w="6200" h="46057" extrusionOk="0">
                  <a:moveTo>
                    <a:pt x="5800" y="0"/>
                  </a:moveTo>
                  <a:cubicBezTo>
                    <a:pt x="5671" y="0"/>
                    <a:pt x="5548" y="72"/>
                    <a:pt x="5509" y="236"/>
                  </a:cubicBezTo>
                  <a:cubicBezTo>
                    <a:pt x="3540" y="8671"/>
                    <a:pt x="2272" y="17242"/>
                    <a:pt x="1470" y="25863"/>
                  </a:cubicBezTo>
                  <a:cubicBezTo>
                    <a:pt x="1063" y="30232"/>
                    <a:pt x="790" y="34614"/>
                    <a:pt x="593" y="38998"/>
                  </a:cubicBezTo>
                  <a:cubicBezTo>
                    <a:pt x="529" y="40428"/>
                    <a:pt x="479" y="41852"/>
                    <a:pt x="365" y="43279"/>
                  </a:cubicBezTo>
                  <a:cubicBezTo>
                    <a:pt x="308" y="43994"/>
                    <a:pt x="1" y="45137"/>
                    <a:pt x="258" y="45834"/>
                  </a:cubicBezTo>
                  <a:cubicBezTo>
                    <a:pt x="316" y="45989"/>
                    <a:pt x="450" y="46056"/>
                    <a:pt x="582" y="46056"/>
                  </a:cubicBezTo>
                  <a:cubicBezTo>
                    <a:pt x="784" y="46056"/>
                    <a:pt x="980" y="45899"/>
                    <a:pt x="892" y="45658"/>
                  </a:cubicBezTo>
                  <a:cubicBezTo>
                    <a:pt x="636" y="44969"/>
                    <a:pt x="988" y="43694"/>
                    <a:pt x="1045" y="42978"/>
                  </a:cubicBezTo>
                  <a:cubicBezTo>
                    <a:pt x="1165" y="41482"/>
                    <a:pt x="1205" y="39987"/>
                    <a:pt x="1272" y="38491"/>
                  </a:cubicBezTo>
                  <a:cubicBezTo>
                    <a:pt x="1463" y="34274"/>
                    <a:pt x="1745" y="30065"/>
                    <a:pt x="2128" y="25863"/>
                  </a:cubicBezTo>
                  <a:cubicBezTo>
                    <a:pt x="2906" y="17301"/>
                    <a:pt x="4187" y="8783"/>
                    <a:pt x="6143" y="411"/>
                  </a:cubicBezTo>
                  <a:cubicBezTo>
                    <a:pt x="6200" y="162"/>
                    <a:pt x="5994" y="0"/>
                    <a:pt x="5800" y="0"/>
                  </a:cubicBezTo>
                  <a:close/>
                </a:path>
              </a:pathLst>
            </a:custGeom>
            <a:solidFill>
              <a:srgbClr val="B95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7" name="Google Shape;1207;p52"/>
          <p:cNvGrpSpPr/>
          <p:nvPr/>
        </p:nvGrpSpPr>
        <p:grpSpPr>
          <a:xfrm>
            <a:off x="-81334" y="2288318"/>
            <a:ext cx="1188667" cy="1002933"/>
            <a:chOff x="400525" y="1533500"/>
            <a:chExt cx="891500" cy="752200"/>
          </a:xfrm>
        </p:grpSpPr>
        <p:sp>
          <p:nvSpPr>
            <p:cNvPr id="1208" name="Google Shape;1208;p52"/>
            <p:cNvSpPr/>
            <p:nvPr/>
          </p:nvSpPr>
          <p:spPr>
            <a:xfrm>
              <a:off x="420925" y="1533500"/>
              <a:ext cx="871100" cy="743175"/>
            </a:xfrm>
            <a:custGeom>
              <a:avLst/>
              <a:gdLst/>
              <a:ahLst/>
              <a:cxnLst/>
              <a:rect l="l" t="t" r="r" b="b"/>
              <a:pathLst>
                <a:path w="34844" h="29727" extrusionOk="0">
                  <a:moveTo>
                    <a:pt x="30096" y="0"/>
                  </a:moveTo>
                  <a:cubicBezTo>
                    <a:pt x="30043" y="0"/>
                    <a:pt x="29989" y="1"/>
                    <a:pt x="29933" y="3"/>
                  </a:cubicBezTo>
                  <a:cubicBezTo>
                    <a:pt x="25906" y="178"/>
                    <a:pt x="21356" y="5254"/>
                    <a:pt x="17855" y="7880"/>
                  </a:cubicBezTo>
                  <a:cubicBezTo>
                    <a:pt x="17710" y="5854"/>
                    <a:pt x="19243" y="233"/>
                    <a:pt x="17300" y="233"/>
                  </a:cubicBezTo>
                  <a:cubicBezTo>
                    <a:pt x="16894" y="233"/>
                    <a:pt x="16336" y="478"/>
                    <a:pt x="15580" y="1053"/>
                  </a:cubicBezTo>
                  <a:cubicBezTo>
                    <a:pt x="12778" y="3154"/>
                    <a:pt x="12078" y="9456"/>
                    <a:pt x="9453" y="11381"/>
                  </a:cubicBezTo>
                  <a:cubicBezTo>
                    <a:pt x="9453" y="10331"/>
                    <a:pt x="9978" y="5780"/>
                    <a:pt x="8753" y="5254"/>
                  </a:cubicBezTo>
                  <a:cubicBezTo>
                    <a:pt x="8584" y="5170"/>
                    <a:pt x="8416" y="5131"/>
                    <a:pt x="8251" y="5131"/>
                  </a:cubicBezTo>
                  <a:cubicBezTo>
                    <a:pt x="6353" y="5131"/>
                    <a:pt x="4699" y="10268"/>
                    <a:pt x="4377" y="11555"/>
                  </a:cubicBezTo>
                  <a:cubicBezTo>
                    <a:pt x="2975" y="16108"/>
                    <a:pt x="1575" y="24159"/>
                    <a:pt x="0" y="29586"/>
                  </a:cubicBezTo>
                  <a:cubicBezTo>
                    <a:pt x="1577" y="29322"/>
                    <a:pt x="3417" y="29234"/>
                    <a:pt x="5279" y="29234"/>
                  </a:cubicBezTo>
                  <a:cubicBezTo>
                    <a:pt x="7136" y="29234"/>
                    <a:pt x="9016" y="29322"/>
                    <a:pt x="10677" y="29410"/>
                  </a:cubicBezTo>
                  <a:cubicBezTo>
                    <a:pt x="11682" y="29511"/>
                    <a:pt x="13783" y="29727"/>
                    <a:pt x="15688" y="29727"/>
                  </a:cubicBezTo>
                  <a:cubicBezTo>
                    <a:pt x="17102" y="29727"/>
                    <a:pt x="18407" y="29608"/>
                    <a:pt x="19078" y="29236"/>
                  </a:cubicBezTo>
                  <a:cubicBezTo>
                    <a:pt x="22229" y="27310"/>
                    <a:pt x="17678" y="25733"/>
                    <a:pt x="16628" y="23983"/>
                  </a:cubicBezTo>
                  <a:cubicBezTo>
                    <a:pt x="20655" y="23459"/>
                    <a:pt x="22931" y="23283"/>
                    <a:pt x="25906" y="22059"/>
                  </a:cubicBezTo>
                  <a:cubicBezTo>
                    <a:pt x="32383" y="19784"/>
                    <a:pt x="23279" y="18382"/>
                    <a:pt x="20655" y="17332"/>
                  </a:cubicBezTo>
                  <a:cubicBezTo>
                    <a:pt x="24856" y="15755"/>
                    <a:pt x="30807" y="14532"/>
                    <a:pt x="32207" y="11205"/>
                  </a:cubicBezTo>
                  <a:cubicBezTo>
                    <a:pt x="32958" y="9636"/>
                    <a:pt x="32114" y="9158"/>
                    <a:pt x="30689" y="9158"/>
                  </a:cubicBezTo>
                  <a:cubicBezTo>
                    <a:pt x="28458" y="9158"/>
                    <a:pt x="24806" y="10331"/>
                    <a:pt x="23631" y="10331"/>
                  </a:cubicBezTo>
                  <a:cubicBezTo>
                    <a:pt x="27441" y="7733"/>
                    <a:pt x="34843" y="0"/>
                    <a:pt x="30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400525" y="1630200"/>
              <a:ext cx="710000" cy="655500"/>
            </a:xfrm>
            <a:custGeom>
              <a:avLst/>
              <a:gdLst/>
              <a:ahLst/>
              <a:cxnLst/>
              <a:rect l="l" t="t" r="r" b="b"/>
              <a:pathLst>
                <a:path w="28400" h="26220" extrusionOk="0">
                  <a:moveTo>
                    <a:pt x="27932" y="0"/>
                  </a:moveTo>
                  <a:cubicBezTo>
                    <a:pt x="27858" y="0"/>
                    <a:pt x="27782" y="30"/>
                    <a:pt x="27715" y="102"/>
                  </a:cubicBezTo>
                  <a:cubicBezTo>
                    <a:pt x="19193" y="9292"/>
                    <a:pt x="9099" y="16825"/>
                    <a:pt x="232" y="25658"/>
                  </a:cubicBezTo>
                  <a:cubicBezTo>
                    <a:pt x="1" y="25889"/>
                    <a:pt x="225" y="26219"/>
                    <a:pt x="477" y="26219"/>
                  </a:cubicBezTo>
                  <a:cubicBezTo>
                    <a:pt x="551" y="26219"/>
                    <a:pt x="628" y="26190"/>
                    <a:pt x="696" y="26122"/>
                  </a:cubicBezTo>
                  <a:cubicBezTo>
                    <a:pt x="9565" y="17290"/>
                    <a:pt x="19654" y="9756"/>
                    <a:pt x="28179" y="566"/>
                  </a:cubicBezTo>
                  <a:cubicBezTo>
                    <a:pt x="28400" y="330"/>
                    <a:pt x="28177" y="0"/>
                    <a:pt x="279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770525" y="1661250"/>
              <a:ext cx="339825" cy="287300"/>
            </a:xfrm>
            <a:custGeom>
              <a:avLst/>
              <a:gdLst/>
              <a:ahLst/>
              <a:cxnLst/>
              <a:rect l="l" t="t" r="r" b="b"/>
              <a:pathLst>
                <a:path w="13593" h="11492" extrusionOk="0">
                  <a:moveTo>
                    <a:pt x="1580" y="0"/>
                  </a:moveTo>
                  <a:cubicBezTo>
                    <a:pt x="1417" y="0"/>
                    <a:pt x="1257" y="106"/>
                    <a:pt x="1266" y="317"/>
                  </a:cubicBezTo>
                  <a:cubicBezTo>
                    <a:pt x="1408" y="3946"/>
                    <a:pt x="790" y="7543"/>
                    <a:pt x="51" y="11084"/>
                  </a:cubicBezTo>
                  <a:cubicBezTo>
                    <a:pt x="1" y="11324"/>
                    <a:pt x="168" y="11492"/>
                    <a:pt x="388" y="11492"/>
                  </a:cubicBezTo>
                  <a:cubicBezTo>
                    <a:pt x="410" y="11492"/>
                    <a:pt x="432" y="11490"/>
                    <a:pt x="454" y="11487"/>
                  </a:cubicBezTo>
                  <a:cubicBezTo>
                    <a:pt x="2507" y="11179"/>
                    <a:pt x="4503" y="10401"/>
                    <a:pt x="6450" y="9714"/>
                  </a:cubicBezTo>
                  <a:cubicBezTo>
                    <a:pt x="8714" y="8914"/>
                    <a:pt x="10957" y="8051"/>
                    <a:pt x="13232" y="7285"/>
                  </a:cubicBezTo>
                  <a:cubicBezTo>
                    <a:pt x="13593" y="7164"/>
                    <a:pt x="13488" y="6633"/>
                    <a:pt x="13166" y="6633"/>
                  </a:cubicBezTo>
                  <a:cubicBezTo>
                    <a:pt x="13132" y="6633"/>
                    <a:pt x="13096" y="6638"/>
                    <a:pt x="13058" y="6651"/>
                  </a:cubicBezTo>
                  <a:cubicBezTo>
                    <a:pt x="10781" y="7417"/>
                    <a:pt x="8537" y="8274"/>
                    <a:pt x="6275" y="9080"/>
                  </a:cubicBezTo>
                  <a:cubicBezTo>
                    <a:pt x="4491" y="9714"/>
                    <a:pt x="2658" y="10419"/>
                    <a:pt x="784" y="10768"/>
                  </a:cubicBezTo>
                  <a:lnTo>
                    <a:pt x="784" y="10768"/>
                  </a:lnTo>
                  <a:cubicBezTo>
                    <a:pt x="1489" y="7331"/>
                    <a:pt x="2059" y="3834"/>
                    <a:pt x="1920" y="316"/>
                  </a:cubicBezTo>
                  <a:cubicBezTo>
                    <a:pt x="1912" y="106"/>
                    <a:pt x="1744" y="0"/>
                    <a:pt x="1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657475" y="1840675"/>
              <a:ext cx="307900" cy="221975"/>
            </a:xfrm>
            <a:custGeom>
              <a:avLst/>
              <a:gdLst/>
              <a:ahLst/>
              <a:cxnLst/>
              <a:rect l="l" t="t" r="r" b="b"/>
              <a:pathLst>
                <a:path w="12316" h="8879" extrusionOk="0">
                  <a:moveTo>
                    <a:pt x="1396" y="0"/>
                  </a:moveTo>
                  <a:cubicBezTo>
                    <a:pt x="1232" y="0"/>
                    <a:pt x="1065" y="106"/>
                    <a:pt x="1061" y="317"/>
                  </a:cubicBezTo>
                  <a:cubicBezTo>
                    <a:pt x="1008" y="2980"/>
                    <a:pt x="229" y="5547"/>
                    <a:pt x="11" y="8194"/>
                  </a:cubicBezTo>
                  <a:cubicBezTo>
                    <a:pt x="1" y="8331"/>
                    <a:pt x="118" y="8481"/>
                    <a:pt x="252" y="8509"/>
                  </a:cubicBezTo>
                  <a:cubicBezTo>
                    <a:pt x="1548" y="8787"/>
                    <a:pt x="2869" y="8879"/>
                    <a:pt x="4201" y="8879"/>
                  </a:cubicBezTo>
                  <a:cubicBezTo>
                    <a:pt x="6766" y="8879"/>
                    <a:pt x="9369" y="8537"/>
                    <a:pt x="11893" y="8522"/>
                  </a:cubicBezTo>
                  <a:cubicBezTo>
                    <a:pt x="12315" y="8521"/>
                    <a:pt x="12316" y="7865"/>
                    <a:pt x="11896" y="7865"/>
                  </a:cubicBezTo>
                  <a:cubicBezTo>
                    <a:pt x="11895" y="7865"/>
                    <a:pt x="11894" y="7865"/>
                    <a:pt x="11893" y="7865"/>
                  </a:cubicBezTo>
                  <a:cubicBezTo>
                    <a:pt x="9174" y="7881"/>
                    <a:pt x="6465" y="8171"/>
                    <a:pt x="3749" y="8171"/>
                  </a:cubicBezTo>
                  <a:cubicBezTo>
                    <a:pt x="3478" y="8171"/>
                    <a:pt x="3207" y="8169"/>
                    <a:pt x="2936" y="8162"/>
                  </a:cubicBezTo>
                  <a:cubicBezTo>
                    <a:pt x="2208" y="8146"/>
                    <a:pt x="1482" y="8074"/>
                    <a:pt x="765" y="7948"/>
                  </a:cubicBezTo>
                  <a:cubicBezTo>
                    <a:pt x="539" y="7909"/>
                    <a:pt x="1009" y="5639"/>
                    <a:pt x="1066" y="5327"/>
                  </a:cubicBezTo>
                  <a:cubicBezTo>
                    <a:pt x="1365" y="3660"/>
                    <a:pt x="1686" y="2015"/>
                    <a:pt x="1719" y="317"/>
                  </a:cubicBezTo>
                  <a:cubicBezTo>
                    <a:pt x="1723" y="106"/>
                    <a:pt x="1561" y="0"/>
                    <a:pt x="1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503925" y="1928050"/>
              <a:ext cx="299500" cy="270150"/>
            </a:xfrm>
            <a:custGeom>
              <a:avLst/>
              <a:gdLst/>
              <a:ahLst/>
              <a:cxnLst/>
              <a:rect l="l" t="t" r="r" b="b"/>
              <a:pathLst>
                <a:path w="11980" h="10806" extrusionOk="0">
                  <a:moveTo>
                    <a:pt x="2255" y="1"/>
                  </a:moveTo>
                  <a:cubicBezTo>
                    <a:pt x="2126" y="1"/>
                    <a:pt x="2003" y="72"/>
                    <a:pt x="1964" y="236"/>
                  </a:cubicBezTo>
                  <a:cubicBezTo>
                    <a:pt x="1254" y="3256"/>
                    <a:pt x="585" y="6284"/>
                    <a:pt x="39" y="9337"/>
                  </a:cubicBezTo>
                  <a:cubicBezTo>
                    <a:pt x="0" y="9551"/>
                    <a:pt x="129" y="9743"/>
                    <a:pt x="355" y="9754"/>
                  </a:cubicBezTo>
                  <a:cubicBezTo>
                    <a:pt x="4109" y="9923"/>
                    <a:pt x="7821" y="10455"/>
                    <a:pt x="11558" y="10804"/>
                  </a:cubicBezTo>
                  <a:cubicBezTo>
                    <a:pt x="11570" y="10805"/>
                    <a:pt x="11582" y="10806"/>
                    <a:pt x="11593" y="10806"/>
                  </a:cubicBezTo>
                  <a:cubicBezTo>
                    <a:pt x="11979" y="10806"/>
                    <a:pt x="11963" y="10184"/>
                    <a:pt x="11558" y="10147"/>
                  </a:cubicBezTo>
                  <a:cubicBezTo>
                    <a:pt x="7950" y="9810"/>
                    <a:pt x="4365" y="9302"/>
                    <a:pt x="743" y="9116"/>
                  </a:cubicBezTo>
                  <a:lnTo>
                    <a:pt x="743" y="9116"/>
                  </a:lnTo>
                  <a:cubicBezTo>
                    <a:pt x="1276" y="6196"/>
                    <a:pt x="1919" y="3299"/>
                    <a:pt x="2596" y="412"/>
                  </a:cubicBezTo>
                  <a:cubicBezTo>
                    <a:pt x="2655" y="163"/>
                    <a:pt x="2449" y="1"/>
                    <a:pt x="2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3" name="Google Shape;1213;p52"/>
          <p:cNvGrpSpPr/>
          <p:nvPr/>
        </p:nvGrpSpPr>
        <p:grpSpPr>
          <a:xfrm>
            <a:off x="9013001" y="6398284"/>
            <a:ext cx="838900" cy="637533"/>
            <a:chOff x="3780825" y="3943325"/>
            <a:chExt cx="629175" cy="478150"/>
          </a:xfrm>
        </p:grpSpPr>
        <p:sp>
          <p:nvSpPr>
            <p:cNvPr id="1214" name="Google Shape;1214;p52"/>
            <p:cNvSpPr/>
            <p:nvPr/>
          </p:nvSpPr>
          <p:spPr>
            <a:xfrm>
              <a:off x="3780825" y="3943325"/>
              <a:ext cx="613225" cy="464650"/>
            </a:xfrm>
            <a:custGeom>
              <a:avLst/>
              <a:gdLst/>
              <a:ahLst/>
              <a:cxnLst/>
              <a:rect l="l" t="t" r="r" b="b"/>
              <a:pathLst>
                <a:path w="24529" h="18586" extrusionOk="0">
                  <a:moveTo>
                    <a:pt x="6880" y="1"/>
                  </a:moveTo>
                  <a:cubicBezTo>
                    <a:pt x="4761" y="1"/>
                    <a:pt x="7807" y="4683"/>
                    <a:pt x="8087" y="5886"/>
                  </a:cubicBezTo>
                  <a:cubicBezTo>
                    <a:pt x="6414" y="4349"/>
                    <a:pt x="2664" y="1979"/>
                    <a:pt x="997" y="1979"/>
                  </a:cubicBezTo>
                  <a:cubicBezTo>
                    <a:pt x="334" y="1979"/>
                    <a:pt x="0" y="2354"/>
                    <a:pt x="257" y="3305"/>
                  </a:cubicBezTo>
                  <a:cubicBezTo>
                    <a:pt x="998" y="5949"/>
                    <a:pt x="5071" y="8183"/>
                    <a:pt x="7357" y="10100"/>
                  </a:cubicBezTo>
                  <a:cubicBezTo>
                    <a:pt x="5757" y="10594"/>
                    <a:pt x="293" y="10278"/>
                    <a:pt x="3178" y="12668"/>
                  </a:cubicBezTo>
                  <a:cubicBezTo>
                    <a:pt x="5007" y="14201"/>
                    <a:pt x="9298" y="13690"/>
                    <a:pt x="10982" y="15134"/>
                  </a:cubicBezTo>
                  <a:cubicBezTo>
                    <a:pt x="10285" y="15297"/>
                    <a:pt x="7184" y="15651"/>
                    <a:pt x="7025" y="16547"/>
                  </a:cubicBezTo>
                  <a:cubicBezTo>
                    <a:pt x="6654" y="18104"/>
                    <a:pt x="10901" y="18461"/>
                    <a:pt x="11885" y="18475"/>
                  </a:cubicBezTo>
                  <a:cubicBezTo>
                    <a:pt x="12817" y="18539"/>
                    <a:pt x="13940" y="18559"/>
                    <a:pt x="15160" y="18559"/>
                  </a:cubicBezTo>
                  <a:cubicBezTo>
                    <a:pt x="17035" y="18559"/>
                    <a:pt x="19136" y="18513"/>
                    <a:pt x="21116" y="18513"/>
                  </a:cubicBezTo>
                  <a:cubicBezTo>
                    <a:pt x="22325" y="18513"/>
                    <a:pt x="23490" y="18530"/>
                    <a:pt x="24529" y="18585"/>
                  </a:cubicBezTo>
                  <a:cubicBezTo>
                    <a:pt x="23694" y="16577"/>
                    <a:pt x="23159" y="13761"/>
                    <a:pt x="22756" y="11527"/>
                  </a:cubicBezTo>
                  <a:cubicBezTo>
                    <a:pt x="22600" y="10340"/>
                    <a:pt x="22163" y="6887"/>
                    <a:pt x="21339" y="5979"/>
                  </a:cubicBezTo>
                  <a:cubicBezTo>
                    <a:pt x="20969" y="5604"/>
                    <a:pt x="20662" y="5450"/>
                    <a:pt x="20399" y="5450"/>
                  </a:cubicBezTo>
                  <a:cubicBezTo>
                    <a:pt x="19401" y="5450"/>
                    <a:pt x="19024" y="7652"/>
                    <a:pt x="18233" y="8419"/>
                  </a:cubicBezTo>
                  <a:cubicBezTo>
                    <a:pt x="17260" y="5827"/>
                    <a:pt x="16792" y="4343"/>
                    <a:pt x="15518" y="2560"/>
                  </a:cubicBezTo>
                  <a:cubicBezTo>
                    <a:pt x="14935" y="1646"/>
                    <a:pt x="14514" y="1279"/>
                    <a:pt x="14206" y="1279"/>
                  </a:cubicBezTo>
                  <a:cubicBezTo>
                    <a:pt x="13185" y="1279"/>
                    <a:pt x="13417" y="5313"/>
                    <a:pt x="13193" y="6777"/>
                  </a:cubicBezTo>
                  <a:cubicBezTo>
                    <a:pt x="11498" y="4233"/>
                    <a:pt x="9764" y="472"/>
                    <a:pt x="7340" y="58"/>
                  </a:cubicBezTo>
                  <a:cubicBezTo>
                    <a:pt x="7165" y="19"/>
                    <a:pt x="7012" y="1"/>
                    <a:pt x="68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3855875" y="4047850"/>
              <a:ext cx="554125" cy="373625"/>
            </a:xfrm>
            <a:custGeom>
              <a:avLst/>
              <a:gdLst/>
              <a:ahLst/>
              <a:cxnLst/>
              <a:rect l="l" t="t" r="r" b="b"/>
              <a:pathLst>
                <a:path w="22165" h="14945" extrusionOk="0">
                  <a:moveTo>
                    <a:pt x="480" y="0"/>
                  </a:moveTo>
                  <a:cubicBezTo>
                    <a:pt x="191" y="0"/>
                    <a:pt x="0" y="435"/>
                    <a:pt x="311" y="612"/>
                  </a:cubicBezTo>
                  <a:cubicBezTo>
                    <a:pt x="7724" y="4855"/>
                    <a:pt x="14296" y="10371"/>
                    <a:pt x="21531" y="14893"/>
                  </a:cubicBezTo>
                  <a:cubicBezTo>
                    <a:pt x="21589" y="14929"/>
                    <a:pt x="21646" y="14945"/>
                    <a:pt x="21700" y="14945"/>
                  </a:cubicBezTo>
                  <a:cubicBezTo>
                    <a:pt x="21981" y="14945"/>
                    <a:pt x="22165" y="14515"/>
                    <a:pt x="21864" y="14326"/>
                  </a:cubicBezTo>
                  <a:cubicBezTo>
                    <a:pt x="14630" y="9803"/>
                    <a:pt x="8059" y="4288"/>
                    <a:pt x="643" y="46"/>
                  </a:cubicBezTo>
                  <a:cubicBezTo>
                    <a:pt x="587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3921325" y="4017550"/>
              <a:ext cx="206425" cy="233750"/>
            </a:xfrm>
            <a:custGeom>
              <a:avLst/>
              <a:gdLst/>
              <a:ahLst/>
              <a:cxnLst/>
              <a:rect l="l" t="t" r="r" b="b"/>
              <a:pathLst>
                <a:path w="8257" h="9350" extrusionOk="0">
                  <a:moveTo>
                    <a:pt x="3103" y="0"/>
                  </a:moveTo>
                  <a:cubicBezTo>
                    <a:pt x="2876" y="0"/>
                    <a:pt x="2648" y="236"/>
                    <a:pt x="2805" y="486"/>
                  </a:cubicBezTo>
                  <a:cubicBezTo>
                    <a:pt x="4296" y="2892"/>
                    <a:pt x="6221" y="5225"/>
                    <a:pt x="7370" y="7834"/>
                  </a:cubicBezTo>
                  <a:lnTo>
                    <a:pt x="7370" y="7834"/>
                  </a:lnTo>
                  <a:cubicBezTo>
                    <a:pt x="5016" y="7903"/>
                    <a:pt x="2657" y="8081"/>
                    <a:pt x="377" y="8701"/>
                  </a:cubicBezTo>
                  <a:cubicBezTo>
                    <a:pt x="1" y="8805"/>
                    <a:pt x="117" y="9350"/>
                    <a:pt x="457" y="9350"/>
                  </a:cubicBezTo>
                  <a:cubicBezTo>
                    <a:pt x="487" y="9350"/>
                    <a:pt x="518" y="9345"/>
                    <a:pt x="551" y="9336"/>
                  </a:cubicBezTo>
                  <a:cubicBezTo>
                    <a:pt x="2935" y="8689"/>
                    <a:pt x="5399" y="8539"/>
                    <a:pt x="7856" y="8479"/>
                  </a:cubicBezTo>
                  <a:cubicBezTo>
                    <a:pt x="8049" y="8474"/>
                    <a:pt x="8256" y="8269"/>
                    <a:pt x="8172" y="8064"/>
                  </a:cubicBezTo>
                  <a:cubicBezTo>
                    <a:pt x="7028" y="5228"/>
                    <a:pt x="4975" y="2738"/>
                    <a:pt x="3371" y="156"/>
                  </a:cubicBezTo>
                  <a:cubicBezTo>
                    <a:pt x="3303" y="46"/>
                    <a:pt x="3203" y="0"/>
                    <a:pt x="3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4058375" y="4080850"/>
              <a:ext cx="155000" cy="220925"/>
            </a:xfrm>
            <a:custGeom>
              <a:avLst/>
              <a:gdLst/>
              <a:ahLst/>
              <a:cxnLst/>
              <a:rect l="l" t="t" r="r" b="b"/>
              <a:pathLst>
                <a:path w="6200" h="8837" extrusionOk="0">
                  <a:moveTo>
                    <a:pt x="4101" y="1"/>
                  </a:moveTo>
                  <a:cubicBezTo>
                    <a:pt x="3906" y="1"/>
                    <a:pt x="3701" y="162"/>
                    <a:pt x="3761" y="411"/>
                  </a:cubicBezTo>
                  <a:cubicBezTo>
                    <a:pt x="4231" y="2346"/>
                    <a:pt x="4888" y="4227"/>
                    <a:pt x="5318" y="6173"/>
                  </a:cubicBezTo>
                  <a:cubicBezTo>
                    <a:pt x="5426" y="6654"/>
                    <a:pt x="5488" y="7144"/>
                    <a:pt x="5530" y="7634"/>
                  </a:cubicBezTo>
                  <a:cubicBezTo>
                    <a:pt x="5544" y="7804"/>
                    <a:pt x="3594" y="7860"/>
                    <a:pt x="3410" y="7869"/>
                  </a:cubicBezTo>
                  <a:cubicBezTo>
                    <a:pt x="2390" y="7917"/>
                    <a:pt x="1390" y="7994"/>
                    <a:pt x="389" y="8197"/>
                  </a:cubicBezTo>
                  <a:cubicBezTo>
                    <a:pt x="0" y="8276"/>
                    <a:pt x="132" y="8836"/>
                    <a:pt x="490" y="8836"/>
                  </a:cubicBezTo>
                  <a:cubicBezTo>
                    <a:pt x="514" y="8836"/>
                    <a:pt x="539" y="8834"/>
                    <a:pt x="564" y="8829"/>
                  </a:cubicBezTo>
                  <a:cubicBezTo>
                    <a:pt x="2340" y="8469"/>
                    <a:pt x="4164" y="8560"/>
                    <a:pt x="5954" y="8306"/>
                  </a:cubicBezTo>
                  <a:cubicBezTo>
                    <a:pt x="6094" y="8287"/>
                    <a:pt x="6200" y="8123"/>
                    <a:pt x="6196" y="7990"/>
                  </a:cubicBezTo>
                  <a:cubicBezTo>
                    <a:pt x="6120" y="5333"/>
                    <a:pt x="5016" y="2790"/>
                    <a:pt x="4394" y="235"/>
                  </a:cubicBezTo>
                  <a:cubicBezTo>
                    <a:pt x="4354" y="72"/>
                    <a:pt x="4230" y="1"/>
                    <a:pt x="4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4138125" y="4165850"/>
              <a:ext cx="177975" cy="209625"/>
            </a:xfrm>
            <a:custGeom>
              <a:avLst/>
              <a:gdLst/>
              <a:ahLst/>
              <a:cxnLst/>
              <a:rect l="l" t="t" r="r" b="b"/>
              <a:pathLst>
                <a:path w="7119" h="8385" extrusionOk="0">
                  <a:moveTo>
                    <a:pt x="5777" y="0"/>
                  </a:moveTo>
                  <a:cubicBezTo>
                    <a:pt x="5588" y="0"/>
                    <a:pt x="5372" y="164"/>
                    <a:pt x="5407" y="413"/>
                  </a:cubicBezTo>
                  <a:cubicBezTo>
                    <a:pt x="5734" y="2816"/>
                    <a:pt x="5958" y="5227"/>
                    <a:pt x="6376" y="7615"/>
                  </a:cubicBezTo>
                  <a:lnTo>
                    <a:pt x="6376" y="7615"/>
                  </a:lnTo>
                  <a:cubicBezTo>
                    <a:pt x="4493" y="7703"/>
                    <a:pt x="2611" y="7727"/>
                    <a:pt x="728" y="7727"/>
                  </a:cubicBezTo>
                  <a:cubicBezTo>
                    <a:pt x="626" y="7727"/>
                    <a:pt x="525" y="7727"/>
                    <a:pt x="424" y="7727"/>
                  </a:cubicBezTo>
                  <a:cubicBezTo>
                    <a:pt x="0" y="7727"/>
                    <a:pt x="0" y="8383"/>
                    <a:pt x="424" y="8384"/>
                  </a:cubicBezTo>
                  <a:cubicBezTo>
                    <a:pt x="521" y="8384"/>
                    <a:pt x="618" y="8384"/>
                    <a:pt x="715" y="8384"/>
                  </a:cubicBezTo>
                  <a:cubicBezTo>
                    <a:pt x="2732" y="8384"/>
                    <a:pt x="4749" y="8355"/>
                    <a:pt x="6762" y="8253"/>
                  </a:cubicBezTo>
                  <a:cubicBezTo>
                    <a:pt x="6988" y="8240"/>
                    <a:pt x="7118" y="8053"/>
                    <a:pt x="7078" y="7837"/>
                  </a:cubicBezTo>
                  <a:cubicBezTo>
                    <a:pt x="6614" y="5319"/>
                    <a:pt x="6384" y="2773"/>
                    <a:pt x="6040" y="239"/>
                  </a:cubicBezTo>
                  <a:cubicBezTo>
                    <a:pt x="6017" y="72"/>
                    <a:pt x="5903" y="0"/>
                    <a:pt x="5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9" name="Google Shape;1219;p52"/>
          <p:cNvGrpSpPr/>
          <p:nvPr/>
        </p:nvGrpSpPr>
        <p:grpSpPr>
          <a:xfrm>
            <a:off x="-108733" y="3754800"/>
            <a:ext cx="1938633" cy="3160067"/>
            <a:chOff x="432250" y="2119400"/>
            <a:chExt cx="1453975" cy="2370050"/>
          </a:xfrm>
        </p:grpSpPr>
        <p:sp>
          <p:nvSpPr>
            <p:cNvPr id="1220" name="Google Shape;1220;p52"/>
            <p:cNvSpPr/>
            <p:nvPr/>
          </p:nvSpPr>
          <p:spPr>
            <a:xfrm>
              <a:off x="432250" y="2119400"/>
              <a:ext cx="1453975" cy="1268350"/>
            </a:xfrm>
            <a:custGeom>
              <a:avLst/>
              <a:gdLst/>
              <a:ahLst/>
              <a:cxnLst/>
              <a:rect l="l" t="t" r="r" b="b"/>
              <a:pathLst>
                <a:path w="58159" h="50734" extrusionOk="0">
                  <a:moveTo>
                    <a:pt x="36738" y="0"/>
                  </a:moveTo>
                  <a:cubicBezTo>
                    <a:pt x="31251" y="0"/>
                    <a:pt x="25804" y="3350"/>
                    <a:pt x="24520" y="8953"/>
                  </a:cubicBezTo>
                  <a:cubicBezTo>
                    <a:pt x="21616" y="6752"/>
                    <a:pt x="18169" y="5044"/>
                    <a:pt x="14815" y="5044"/>
                  </a:cubicBezTo>
                  <a:cubicBezTo>
                    <a:pt x="12180" y="5044"/>
                    <a:pt x="9601" y="6098"/>
                    <a:pt x="7388" y="8795"/>
                  </a:cubicBezTo>
                  <a:cubicBezTo>
                    <a:pt x="5503" y="11311"/>
                    <a:pt x="5660" y="15242"/>
                    <a:pt x="6761" y="18072"/>
                  </a:cubicBezTo>
                  <a:cubicBezTo>
                    <a:pt x="8018" y="21216"/>
                    <a:pt x="10848" y="22159"/>
                    <a:pt x="12891" y="24360"/>
                  </a:cubicBezTo>
                  <a:cubicBezTo>
                    <a:pt x="6758" y="26406"/>
                    <a:pt x="0" y="33321"/>
                    <a:pt x="5030" y="39765"/>
                  </a:cubicBezTo>
                  <a:cubicBezTo>
                    <a:pt x="7120" y="42490"/>
                    <a:pt x="10365" y="43640"/>
                    <a:pt x="13671" y="43640"/>
                  </a:cubicBezTo>
                  <a:cubicBezTo>
                    <a:pt x="16087" y="43640"/>
                    <a:pt x="18535" y="43027"/>
                    <a:pt x="20592" y="41965"/>
                  </a:cubicBezTo>
                  <a:lnTo>
                    <a:pt x="21062" y="42435"/>
                  </a:lnTo>
                  <a:cubicBezTo>
                    <a:pt x="23209" y="46584"/>
                    <a:pt x="27961" y="50734"/>
                    <a:pt x="33064" y="50734"/>
                  </a:cubicBezTo>
                  <a:cubicBezTo>
                    <a:pt x="33567" y="50734"/>
                    <a:pt x="34074" y="50693"/>
                    <a:pt x="34581" y="50609"/>
                  </a:cubicBezTo>
                  <a:cubicBezTo>
                    <a:pt x="37410" y="50294"/>
                    <a:pt x="40554" y="48407"/>
                    <a:pt x="41968" y="45736"/>
                  </a:cubicBezTo>
                  <a:cubicBezTo>
                    <a:pt x="43539" y="42749"/>
                    <a:pt x="42754" y="40235"/>
                    <a:pt x="42597" y="36147"/>
                  </a:cubicBezTo>
                  <a:cubicBezTo>
                    <a:pt x="49040" y="36147"/>
                    <a:pt x="55487" y="34418"/>
                    <a:pt x="56901" y="27032"/>
                  </a:cubicBezTo>
                  <a:cubicBezTo>
                    <a:pt x="58159" y="19640"/>
                    <a:pt x="50929" y="17912"/>
                    <a:pt x="45426" y="17283"/>
                  </a:cubicBezTo>
                  <a:cubicBezTo>
                    <a:pt x="48726" y="11782"/>
                    <a:pt x="48883" y="4553"/>
                    <a:pt x="42282" y="1252"/>
                  </a:cubicBezTo>
                  <a:cubicBezTo>
                    <a:pt x="40543" y="402"/>
                    <a:pt x="38638" y="0"/>
                    <a:pt x="36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566125" y="2504100"/>
              <a:ext cx="868200" cy="1985350"/>
            </a:xfrm>
            <a:custGeom>
              <a:avLst/>
              <a:gdLst/>
              <a:ahLst/>
              <a:cxnLst/>
              <a:rect l="l" t="t" r="r" b="b"/>
              <a:pathLst>
                <a:path w="34728" h="79414" extrusionOk="0">
                  <a:moveTo>
                    <a:pt x="21779" y="1"/>
                  </a:moveTo>
                  <a:cubicBezTo>
                    <a:pt x="20554" y="1"/>
                    <a:pt x="19771" y="9356"/>
                    <a:pt x="18380" y="13686"/>
                  </a:cubicBezTo>
                  <a:cubicBezTo>
                    <a:pt x="17123" y="18403"/>
                    <a:pt x="2988" y="43103"/>
                    <a:pt x="1" y="79414"/>
                  </a:cubicBezTo>
                  <a:lnTo>
                    <a:pt x="11163" y="79217"/>
                  </a:lnTo>
                  <a:cubicBezTo>
                    <a:pt x="9276" y="72616"/>
                    <a:pt x="10304" y="57281"/>
                    <a:pt x="12093" y="47797"/>
                  </a:cubicBezTo>
                  <a:cubicBezTo>
                    <a:pt x="13664" y="39468"/>
                    <a:pt x="16023" y="24690"/>
                    <a:pt x="22309" y="18875"/>
                  </a:cubicBezTo>
                  <a:cubicBezTo>
                    <a:pt x="27026" y="13686"/>
                    <a:pt x="34727" y="10542"/>
                    <a:pt x="34727" y="9285"/>
                  </a:cubicBezTo>
                  <a:cubicBezTo>
                    <a:pt x="34600" y="9062"/>
                    <a:pt x="34274" y="8936"/>
                    <a:pt x="33769" y="8936"/>
                  </a:cubicBezTo>
                  <a:cubicBezTo>
                    <a:pt x="31773" y="8936"/>
                    <a:pt x="26979" y="10903"/>
                    <a:pt x="20582" y="16672"/>
                  </a:cubicBezTo>
                  <a:cubicBezTo>
                    <a:pt x="22311" y="10856"/>
                    <a:pt x="23569" y="951"/>
                    <a:pt x="21840" y="8"/>
                  </a:cubicBezTo>
                  <a:cubicBezTo>
                    <a:pt x="21819" y="3"/>
                    <a:pt x="21799" y="1"/>
                    <a:pt x="21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913200" y="2952050"/>
              <a:ext cx="138775" cy="259600"/>
            </a:xfrm>
            <a:custGeom>
              <a:avLst/>
              <a:gdLst/>
              <a:ahLst/>
              <a:cxnLst/>
              <a:rect l="l" t="t" r="r" b="b"/>
              <a:pathLst>
                <a:path w="5551" h="10384" extrusionOk="0">
                  <a:moveTo>
                    <a:pt x="5103" y="1"/>
                  </a:moveTo>
                  <a:cubicBezTo>
                    <a:pt x="5004" y="1"/>
                    <a:pt x="4907" y="49"/>
                    <a:pt x="4844" y="164"/>
                  </a:cubicBezTo>
                  <a:cubicBezTo>
                    <a:pt x="3092" y="3356"/>
                    <a:pt x="1411" y="6588"/>
                    <a:pt x="94" y="9987"/>
                  </a:cubicBezTo>
                  <a:cubicBezTo>
                    <a:pt x="1" y="10226"/>
                    <a:pt x="197" y="10383"/>
                    <a:pt x="400" y="10383"/>
                  </a:cubicBezTo>
                  <a:cubicBezTo>
                    <a:pt x="533" y="10383"/>
                    <a:pt x="668" y="10317"/>
                    <a:pt x="728" y="10163"/>
                  </a:cubicBezTo>
                  <a:cubicBezTo>
                    <a:pt x="2024" y="6816"/>
                    <a:pt x="3687" y="3638"/>
                    <a:pt x="5410" y="495"/>
                  </a:cubicBezTo>
                  <a:cubicBezTo>
                    <a:pt x="5550" y="238"/>
                    <a:pt x="5324" y="1"/>
                    <a:pt x="5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894275" y="3270525"/>
              <a:ext cx="34800" cy="67150"/>
            </a:xfrm>
            <a:custGeom>
              <a:avLst/>
              <a:gdLst/>
              <a:ahLst/>
              <a:cxnLst/>
              <a:rect l="l" t="t" r="r" b="b"/>
              <a:pathLst>
                <a:path w="1392" h="2686" extrusionOk="0">
                  <a:moveTo>
                    <a:pt x="992" y="1"/>
                  </a:moveTo>
                  <a:cubicBezTo>
                    <a:pt x="863" y="1"/>
                    <a:pt x="737" y="71"/>
                    <a:pt x="694" y="234"/>
                  </a:cubicBezTo>
                  <a:cubicBezTo>
                    <a:pt x="514" y="924"/>
                    <a:pt x="245" y="1588"/>
                    <a:pt x="65" y="2277"/>
                  </a:cubicBezTo>
                  <a:cubicBezTo>
                    <a:pt x="1" y="2524"/>
                    <a:pt x="205" y="2686"/>
                    <a:pt x="401" y="2686"/>
                  </a:cubicBezTo>
                  <a:cubicBezTo>
                    <a:pt x="530" y="2686"/>
                    <a:pt x="655" y="2615"/>
                    <a:pt x="697" y="2452"/>
                  </a:cubicBezTo>
                  <a:cubicBezTo>
                    <a:pt x="878" y="1762"/>
                    <a:pt x="1145" y="1098"/>
                    <a:pt x="1325" y="410"/>
                  </a:cubicBezTo>
                  <a:cubicBezTo>
                    <a:pt x="1392" y="162"/>
                    <a:pt x="1188" y="1"/>
                    <a:pt x="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830975" y="3254850"/>
              <a:ext cx="62950" cy="157325"/>
            </a:xfrm>
            <a:custGeom>
              <a:avLst/>
              <a:gdLst/>
              <a:ahLst/>
              <a:cxnLst/>
              <a:rect l="l" t="t" r="r" b="b"/>
              <a:pathLst>
                <a:path w="2518" h="6293" extrusionOk="0">
                  <a:moveTo>
                    <a:pt x="2119" y="1"/>
                  </a:moveTo>
                  <a:cubicBezTo>
                    <a:pt x="1989" y="1"/>
                    <a:pt x="1860" y="71"/>
                    <a:pt x="1812" y="232"/>
                  </a:cubicBezTo>
                  <a:cubicBezTo>
                    <a:pt x="1253" y="2125"/>
                    <a:pt x="720" y="4024"/>
                    <a:pt x="83" y="5891"/>
                  </a:cubicBezTo>
                  <a:cubicBezTo>
                    <a:pt x="0" y="6134"/>
                    <a:pt x="198" y="6293"/>
                    <a:pt x="399" y="6293"/>
                  </a:cubicBezTo>
                  <a:cubicBezTo>
                    <a:pt x="530" y="6293"/>
                    <a:pt x="663" y="6224"/>
                    <a:pt x="718" y="6066"/>
                  </a:cubicBezTo>
                  <a:cubicBezTo>
                    <a:pt x="1355" y="4197"/>
                    <a:pt x="1886" y="2301"/>
                    <a:pt x="2446" y="405"/>
                  </a:cubicBezTo>
                  <a:cubicBezTo>
                    <a:pt x="2517" y="160"/>
                    <a:pt x="2317" y="1"/>
                    <a:pt x="2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831675" y="3374675"/>
              <a:ext cx="75775" cy="257800"/>
            </a:xfrm>
            <a:custGeom>
              <a:avLst/>
              <a:gdLst/>
              <a:ahLst/>
              <a:cxnLst/>
              <a:rect l="l" t="t" r="r" b="b"/>
              <a:pathLst>
                <a:path w="3031" h="10312" extrusionOk="0">
                  <a:moveTo>
                    <a:pt x="2631" y="0"/>
                  </a:moveTo>
                  <a:cubicBezTo>
                    <a:pt x="2502" y="0"/>
                    <a:pt x="2376" y="71"/>
                    <a:pt x="2334" y="233"/>
                  </a:cubicBezTo>
                  <a:cubicBezTo>
                    <a:pt x="1497" y="3438"/>
                    <a:pt x="772" y="6669"/>
                    <a:pt x="55" y="9901"/>
                  </a:cubicBezTo>
                  <a:cubicBezTo>
                    <a:pt x="0" y="10150"/>
                    <a:pt x="207" y="10312"/>
                    <a:pt x="401" y="10312"/>
                  </a:cubicBezTo>
                  <a:cubicBezTo>
                    <a:pt x="530" y="10312"/>
                    <a:pt x="652" y="10240"/>
                    <a:pt x="690" y="10076"/>
                  </a:cubicBezTo>
                  <a:cubicBezTo>
                    <a:pt x="1407" y="6845"/>
                    <a:pt x="2129" y="3612"/>
                    <a:pt x="2968" y="409"/>
                  </a:cubicBezTo>
                  <a:cubicBezTo>
                    <a:pt x="3031" y="162"/>
                    <a:pt x="2827" y="0"/>
                    <a:pt x="2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757100" y="3451275"/>
              <a:ext cx="65825" cy="187075"/>
            </a:xfrm>
            <a:custGeom>
              <a:avLst/>
              <a:gdLst/>
              <a:ahLst/>
              <a:cxnLst/>
              <a:rect l="l" t="t" r="r" b="b"/>
              <a:pathLst>
                <a:path w="2633" h="7483" extrusionOk="0">
                  <a:moveTo>
                    <a:pt x="2233" y="0"/>
                  </a:moveTo>
                  <a:cubicBezTo>
                    <a:pt x="2104" y="0"/>
                    <a:pt x="1978" y="71"/>
                    <a:pt x="1937" y="234"/>
                  </a:cubicBezTo>
                  <a:cubicBezTo>
                    <a:pt x="1347" y="2522"/>
                    <a:pt x="504" y="4750"/>
                    <a:pt x="48" y="7072"/>
                  </a:cubicBezTo>
                  <a:cubicBezTo>
                    <a:pt x="0" y="7319"/>
                    <a:pt x="210" y="7482"/>
                    <a:pt x="403" y="7482"/>
                  </a:cubicBezTo>
                  <a:cubicBezTo>
                    <a:pt x="530" y="7482"/>
                    <a:pt x="650" y="7411"/>
                    <a:pt x="683" y="7246"/>
                  </a:cubicBezTo>
                  <a:cubicBezTo>
                    <a:pt x="1137" y="4925"/>
                    <a:pt x="1981" y="2696"/>
                    <a:pt x="2568" y="409"/>
                  </a:cubicBezTo>
                  <a:cubicBezTo>
                    <a:pt x="2633" y="162"/>
                    <a:pt x="2429" y="0"/>
                    <a:pt x="2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761075" y="3663425"/>
              <a:ext cx="41900" cy="134125"/>
            </a:xfrm>
            <a:custGeom>
              <a:avLst/>
              <a:gdLst/>
              <a:ahLst/>
              <a:cxnLst/>
              <a:rect l="l" t="t" r="r" b="b"/>
              <a:pathLst>
                <a:path w="1676" h="5365" extrusionOk="0">
                  <a:moveTo>
                    <a:pt x="1274" y="0"/>
                  </a:moveTo>
                  <a:cubicBezTo>
                    <a:pt x="1146" y="0"/>
                    <a:pt x="1026" y="72"/>
                    <a:pt x="994" y="237"/>
                  </a:cubicBezTo>
                  <a:cubicBezTo>
                    <a:pt x="679" y="1808"/>
                    <a:pt x="365" y="3381"/>
                    <a:pt x="51" y="4953"/>
                  </a:cubicBezTo>
                  <a:cubicBezTo>
                    <a:pt x="1" y="5201"/>
                    <a:pt x="211" y="5364"/>
                    <a:pt x="404" y="5364"/>
                  </a:cubicBezTo>
                  <a:cubicBezTo>
                    <a:pt x="531" y="5364"/>
                    <a:pt x="652" y="5293"/>
                    <a:pt x="685" y="5128"/>
                  </a:cubicBezTo>
                  <a:cubicBezTo>
                    <a:pt x="998" y="3557"/>
                    <a:pt x="1314" y="1986"/>
                    <a:pt x="1626" y="411"/>
                  </a:cubicBezTo>
                  <a:cubicBezTo>
                    <a:pt x="1675" y="162"/>
                    <a:pt x="1466" y="0"/>
                    <a:pt x="1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663600" y="3765625"/>
              <a:ext cx="72775" cy="412900"/>
            </a:xfrm>
            <a:custGeom>
              <a:avLst/>
              <a:gdLst/>
              <a:ahLst/>
              <a:cxnLst/>
              <a:rect l="l" t="t" r="r" b="b"/>
              <a:pathLst>
                <a:path w="2911" h="16516" extrusionOk="0">
                  <a:moveTo>
                    <a:pt x="2510" y="1"/>
                  </a:moveTo>
                  <a:cubicBezTo>
                    <a:pt x="2381" y="1"/>
                    <a:pt x="2258" y="72"/>
                    <a:pt x="2220" y="236"/>
                  </a:cubicBezTo>
                  <a:cubicBezTo>
                    <a:pt x="981" y="5519"/>
                    <a:pt x="156" y="10770"/>
                    <a:pt x="7" y="16199"/>
                  </a:cubicBezTo>
                  <a:cubicBezTo>
                    <a:pt x="1" y="16411"/>
                    <a:pt x="162" y="16516"/>
                    <a:pt x="326" y="16516"/>
                  </a:cubicBezTo>
                  <a:cubicBezTo>
                    <a:pt x="490" y="16516"/>
                    <a:pt x="658" y="16410"/>
                    <a:pt x="664" y="16199"/>
                  </a:cubicBezTo>
                  <a:cubicBezTo>
                    <a:pt x="810" y="10828"/>
                    <a:pt x="1629" y="5633"/>
                    <a:pt x="2853" y="412"/>
                  </a:cubicBezTo>
                  <a:cubicBezTo>
                    <a:pt x="2910" y="163"/>
                    <a:pt x="2704" y="1"/>
                    <a:pt x="2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751675" y="3836625"/>
              <a:ext cx="45100" cy="265225"/>
            </a:xfrm>
            <a:custGeom>
              <a:avLst/>
              <a:gdLst/>
              <a:ahLst/>
              <a:cxnLst/>
              <a:rect l="l" t="t" r="r" b="b"/>
              <a:pathLst>
                <a:path w="1804" h="10609" extrusionOk="0">
                  <a:moveTo>
                    <a:pt x="1490" y="1"/>
                  </a:moveTo>
                  <a:cubicBezTo>
                    <a:pt x="1325" y="1"/>
                    <a:pt x="1147" y="105"/>
                    <a:pt x="1121" y="312"/>
                  </a:cubicBezTo>
                  <a:cubicBezTo>
                    <a:pt x="700" y="3633"/>
                    <a:pt x="347" y="6961"/>
                    <a:pt x="21" y="10294"/>
                  </a:cubicBezTo>
                  <a:cubicBezTo>
                    <a:pt x="0" y="10504"/>
                    <a:pt x="154" y="10608"/>
                    <a:pt x="317" y="10608"/>
                  </a:cubicBezTo>
                  <a:cubicBezTo>
                    <a:pt x="482" y="10608"/>
                    <a:pt x="657" y="10503"/>
                    <a:pt x="678" y="10294"/>
                  </a:cubicBezTo>
                  <a:cubicBezTo>
                    <a:pt x="1005" y="6961"/>
                    <a:pt x="1358" y="3633"/>
                    <a:pt x="1778" y="312"/>
                  </a:cubicBezTo>
                  <a:cubicBezTo>
                    <a:pt x="1804" y="104"/>
                    <a:pt x="1654" y="1"/>
                    <a:pt x="1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722700" y="4174425"/>
              <a:ext cx="16475" cy="118100"/>
            </a:xfrm>
            <a:custGeom>
              <a:avLst/>
              <a:gdLst/>
              <a:ahLst/>
              <a:cxnLst/>
              <a:rect l="l" t="t" r="r" b="b"/>
              <a:pathLst>
                <a:path w="659" h="4724" extrusionOk="0">
                  <a:moveTo>
                    <a:pt x="330" y="1"/>
                  </a:moveTo>
                  <a:cubicBezTo>
                    <a:pt x="166" y="1"/>
                    <a:pt x="2" y="107"/>
                    <a:pt x="2" y="319"/>
                  </a:cubicBezTo>
                  <a:cubicBezTo>
                    <a:pt x="2" y="1682"/>
                    <a:pt x="0" y="3044"/>
                    <a:pt x="0" y="4406"/>
                  </a:cubicBezTo>
                  <a:cubicBezTo>
                    <a:pt x="0" y="4618"/>
                    <a:pt x="164" y="4724"/>
                    <a:pt x="329" y="4724"/>
                  </a:cubicBezTo>
                  <a:cubicBezTo>
                    <a:pt x="493" y="4724"/>
                    <a:pt x="657" y="4618"/>
                    <a:pt x="657" y="4406"/>
                  </a:cubicBezTo>
                  <a:cubicBezTo>
                    <a:pt x="657" y="3044"/>
                    <a:pt x="657" y="1682"/>
                    <a:pt x="659" y="319"/>
                  </a:cubicBezTo>
                  <a:cubicBezTo>
                    <a:pt x="658" y="107"/>
                    <a:pt x="494" y="1"/>
                    <a:pt x="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1063525" y="2684900"/>
              <a:ext cx="42175" cy="126300"/>
            </a:xfrm>
            <a:custGeom>
              <a:avLst/>
              <a:gdLst/>
              <a:ahLst/>
              <a:cxnLst/>
              <a:rect l="l" t="t" r="r" b="b"/>
              <a:pathLst>
                <a:path w="1687" h="5052" extrusionOk="0">
                  <a:moveTo>
                    <a:pt x="1286" y="1"/>
                  </a:moveTo>
                  <a:cubicBezTo>
                    <a:pt x="1157" y="1"/>
                    <a:pt x="1034" y="72"/>
                    <a:pt x="998" y="237"/>
                  </a:cubicBezTo>
                  <a:cubicBezTo>
                    <a:pt x="675" y="1703"/>
                    <a:pt x="379" y="3174"/>
                    <a:pt x="55" y="4640"/>
                  </a:cubicBezTo>
                  <a:cubicBezTo>
                    <a:pt x="1" y="4889"/>
                    <a:pt x="209" y="5051"/>
                    <a:pt x="403" y="5051"/>
                  </a:cubicBezTo>
                  <a:cubicBezTo>
                    <a:pt x="531" y="5051"/>
                    <a:pt x="653" y="4980"/>
                    <a:pt x="689" y="4816"/>
                  </a:cubicBezTo>
                  <a:cubicBezTo>
                    <a:pt x="1012" y="3350"/>
                    <a:pt x="1309" y="1879"/>
                    <a:pt x="1632" y="412"/>
                  </a:cubicBezTo>
                  <a:cubicBezTo>
                    <a:pt x="1686" y="163"/>
                    <a:pt x="1479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615600" y="2865775"/>
              <a:ext cx="10550" cy="8250"/>
            </a:xfrm>
            <a:custGeom>
              <a:avLst/>
              <a:gdLst/>
              <a:ahLst/>
              <a:cxnLst/>
              <a:rect l="l" t="t" r="r" b="b"/>
              <a:pathLst>
                <a:path w="422" h="330" extrusionOk="0">
                  <a:moveTo>
                    <a:pt x="210" y="1"/>
                  </a:moveTo>
                  <a:cubicBezTo>
                    <a:pt x="0" y="1"/>
                    <a:pt x="1" y="329"/>
                    <a:pt x="212" y="329"/>
                  </a:cubicBezTo>
                  <a:cubicBezTo>
                    <a:pt x="422" y="329"/>
                    <a:pt x="422" y="1"/>
                    <a:pt x="212" y="1"/>
                  </a:cubicBezTo>
                  <a:cubicBezTo>
                    <a:pt x="211" y="1"/>
                    <a:pt x="211" y="1"/>
                    <a:pt x="210" y="1"/>
                  </a:cubicBezTo>
                  <a:close/>
                </a:path>
              </a:pathLst>
            </a:custGeom>
            <a:solidFill>
              <a:srgbClr val="7A3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615600" y="2869625"/>
              <a:ext cx="10550" cy="8250"/>
            </a:xfrm>
            <a:custGeom>
              <a:avLst/>
              <a:gdLst/>
              <a:ahLst/>
              <a:cxnLst/>
              <a:rect l="l" t="t" r="r" b="b"/>
              <a:pathLst>
                <a:path w="422" h="330" extrusionOk="0">
                  <a:moveTo>
                    <a:pt x="212" y="1"/>
                  </a:moveTo>
                  <a:cubicBezTo>
                    <a:pt x="0" y="4"/>
                    <a:pt x="0" y="329"/>
                    <a:pt x="212" y="329"/>
                  </a:cubicBezTo>
                  <a:cubicBezTo>
                    <a:pt x="422" y="329"/>
                    <a:pt x="422" y="1"/>
                    <a:pt x="212" y="1"/>
                  </a:cubicBezTo>
                  <a:close/>
                </a:path>
              </a:pathLst>
            </a:custGeom>
            <a:solidFill>
              <a:srgbClr val="7A3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1109300" y="2834100"/>
              <a:ext cx="432100" cy="436025"/>
            </a:xfrm>
            <a:custGeom>
              <a:avLst/>
              <a:gdLst/>
              <a:ahLst/>
              <a:cxnLst/>
              <a:rect l="l" t="t" r="r" b="b"/>
              <a:pathLst>
                <a:path w="17284" h="17441" extrusionOk="0">
                  <a:moveTo>
                    <a:pt x="14114" y="1"/>
                  </a:moveTo>
                  <a:cubicBezTo>
                    <a:pt x="13865" y="1"/>
                    <a:pt x="13641" y="330"/>
                    <a:pt x="13869" y="563"/>
                  </a:cubicBezTo>
                  <a:cubicBezTo>
                    <a:pt x="16393" y="3161"/>
                    <a:pt x="13666" y="6705"/>
                    <a:pt x="10610" y="6705"/>
                  </a:cubicBezTo>
                  <a:cubicBezTo>
                    <a:pt x="10337" y="6705"/>
                    <a:pt x="10061" y="6677"/>
                    <a:pt x="9786" y="6617"/>
                  </a:cubicBezTo>
                  <a:cubicBezTo>
                    <a:pt x="9764" y="6612"/>
                    <a:pt x="9741" y="6610"/>
                    <a:pt x="9717" y="6610"/>
                  </a:cubicBezTo>
                  <a:cubicBezTo>
                    <a:pt x="9511" y="6610"/>
                    <a:pt x="9297" y="6795"/>
                    <a:pt x="9383" y="7020"/>
                  </a:cubicBezTo>
                  <a:cubicBezTo>
                    <a:pt x="10298" y="9463"/>
                    <a:pt x="10702" y="12497"/>
                    <a:pt x="9352" y="14855"/>
                  </a:cubicBezTo>
                  <a:cubicBezTo>
                    <a:pt x="8546" y="16263"/>
                    <a:pt x="7342" y="16815"/>
                    <a:pt x="6056" y="16815"/>
                  </a:cubicBezTo>
                  <a:cubicBezTo>
                    <a:pt x="4052" y="16815"/>
                    <a:pt x="1851" y="15473"/>
                    <a:pt x="658" y="13933"/>
                  </a:cubicBezTo>
                  <a:cubicBezTo>
                    <a:pt x="595" y="13851"/>
                    <a:pt x="520" y="13817"/>
                    <a:pt x="446" y="13817"/>
                  </a:cubicBezTo>
                  <a:cubicBezTo>
                    <a:pt x="217" y="13817"/>
                    <a:pt x="1" y="14145"/>
                    <a:pt x="194" y="14395"/>
                  </a:cubicBezTo>
                  <a:cubicBezTo>
                    <a:pt x="1554" y="16151"/>
                    <a:pt x="3727" y="17441"/>
                    <a:pt x="5848" y="17441"/>
                  </a:cubicBezTo>
                  <a:cubicBezTo>
                    <a:pt x="7081" y="17441"/>
                    <a:pt x="8296" y="17005"/>
                    <a:pt x="9323" y="15971"/>
                  </a:cubicBezTo>
                  <a:cubicBezTo>
                    <a:pt x="11457" y="13825"/>
                    <a:pt x="11085" y="10032"/>
                    <a:pt x="10188" y="7336"/>
                  </a:cubicBezTo>
                  <a:lnTo>
                    <a:pt x="10188" y="7336"/>
                  </a:lnTo>
                  <a:cubicBezTo>
                    <a:pt x="10323" y="7348"/>
                    <a:pt x="10458" y="7354"/>
                    <a:pt x="10592" y="7354"/>
                  </a:cubicBezTo>
                  <a:cubicBezTo>
                    <a:pt x="14208" y="7354"/>
                    <a:pt x="17283" y="3134"/>
                    <a:pt x="14333" y="99"/>
                  </a:cubicBezTo>
                  <a:cubicBezTo>
                    <a:pt x="14265" y="30"/>
                    <a:pt x="14189" y="1"/>
                    <a:pt x="14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1139100" y="2995475"/>
              <a:ext cx="135225" cy="121900"/>
            </a:xfrm>
            <a:custGeom>
              <a:avLst/>
              <a:gdLst/>
              <a:ahLst/>
              <a:cxnLst/>
              <a:rect l="l" t="t" r="r" b="b"/>
              <a:pathLst>
                <a:path w="5409" h="4876" extrusionOk="0">
                  <a:moveTo>
                    <a:pt x="4758" y="0"/>
                  </a:moveTo>
                  <a:cubicBezTo>
                    <a:pt x="4563" y="0"/>
                    <a:pt x="4358" y="162"/>
                    <a:pt x="4420" y="409"/>
                  </a:cubicBezTo>
                  <a:cubicBezTo>
                    <a:pt x="4852" y="2181"/>
                    <a:pt x="3833" y="4193"/>
                    <a:pt x="2284" y="4193"/>
                  </a:cubicBezTo>
                  <a:cubicBezTo>
                    <a:pt x="1805" y="4193"/>
                    <a:pt x="1276" y="4000"/>
                    <a:pt x="723" y="3549"/>
                  </a:cubicBezTo>
                  <a:cubicBezTo>
                    <a:pt x="655" y="3492"/>
                    <a:pt x="579" y="3468"/>
                    <a:pt x="506" y="3468"/>
                  </a:cubicBezTo>
                  <a:cubicBezTo>
                    <a:pt x="236" y="3468"/>
                    <a:pt x="0" y="3800"/>
                    <a:pt x="259" y="4012"/>
                  </a:cubicBezTo>
                  <a:cubicBezTo>
                    <a:pt x="886" y="4524"/>
                    <a:pt x="1651" y="4876"/>
                    <a:pt x="2409" y="4876"/>
                  </a:cubicBezTo>
                  <a:cubicBezTo>
                    <a:pt x="2936" y="4876"/>
                    <a:pt x="3459" y="4705"/>
                    <a:pt x="3930" y="4301"/>
                  </a:cubicBezTo>
                  <a:cubicBezTo>
                    <a:pt x="5107" y="3288"/>
                    <a:pt x="5409" y="1698"/>
                    <a:pt x="5052" y="235"/>
                  </a:cubicBezTo>
                  <a:cubicBezTo>
                    <a:pt x="5012" y="71"/>
                    <a:pt x="4887" y="0"/>
                    <a:pt x="4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1256250" y="2561825"/>
              <a:ext cx="488950" cy="371275"/>
            </a:xfrm>
            <a:custGeom>
              <a:avLst/>
              <a:gdLst/>
              <a:ahLst/>
              <a:cxnLst/>
              <a:rect l="l" t="t" r="r" b="b"/>
              <a:pathLst>
                <a:path w="19558" h="14851" extrusionOk="0">
                  <a:moveTo>
                    <a:pt x="4769" y="0"/>
                  </a:moveTo>
                  <a:cubicBezTo>
                    <a:pt x="2339" y="0"/>
                    <a:pt x="468" y="1918"/>
                    <a:pt x="46" y="4215"/>
                  </a:cubicBezTo>
                  <a:cubicBezTo>
                    <a:pt x="1" y="4466"/>
                    <a:pt x="212" y="4630"/>
                    <a:pt x="404" y="4630"/>
                  </a:cubicBezTo>
                  <a:cubicBezTo>
                    <a:pt x="531" y="4630"/>
                    <a:pt x="649" y="4558"/>
                    <a:pt x="680" y="4392"/>
                  </a:cubicBezTo>
                  <a:cubicBezTo>
                    <a:pt x="1120" y="1996"/>
                    <a:pt x="2985" y="764"/>
                    <a:pt x="4835" y="764"/>
                  </a:cubicBezTo>
                  <a:cubicBezTo>
                    <a:pt x="6613" y="764"/>
                    <a:pt x="8376" y="1901"/>
                    <a:pt x="8849" y="4235"/>
                  </a:cubicBezTo>
                  <a:cubicBezTo>
                    <a:pt x="8877" y="4375"/>
                    <a:pt x="9032" y="4481"/>
                    <a:pt x="9178" y="4481"/>
                  </a:cubicBezTo>
                  <a:cubicBezTo>
                    <a:pt x="9232" y="4481"/>
                    <a:pt x="9286" y="4466"/>
                    <a:pt x="9331" y="4432"/>
                  </a:cubicBezTo>
                  <a:cubicBezTo>
                    <a:pt x="10509" y="3536"/>
                    <a:pt x="11851" y="2883"/>
                    <a:pt x="13278" y="2883"/>
                  </a:cubicBezTo>
                  <a:cubicBezTo>
                    <a:pt x="13728" y="2883"/>
                    <a:pt x="14187" y="2948"/>
                    <a:pt x="14652" y="3091"/>
                  </a:cubicBezTo>
                  <a:cubicBezTo>
                    <a:pt x="16295" y="3593"/>
                    <a:pt x="17495" y="5086"/>
                    <a:pt x="18129" y="6622"/>
                  </a:cubicBezTo>
                  <a:cubicBezTo>
                    <a:pt x="18757" y="8146"/>
                    <a:pt x="18866" y="9946"/>
                    <a:pt x="18183" y="11464"/>
                  </a:cubicBezTo>
                  <a:cubicBezTo>
                    <a:pt x="17338" y="13346"/>
                    <a:pt x="15340" y="14081"/>
                    <a:pt x="13412" y="14196"/>
                  </a:cubicBezTo>
                  <a:cubicBezTo>
                    <a:pt x="12999" y="14219"/>
                    <a:pt x="12988" y="14851"/>
                    <a:pt x="13388" y="14851"/>
                  </a:cubicBezTo>
                  <a:cubicBezTo>
                    <a:pt x="13396" y="14851"/>
                    <a:pt x="13404" y="14850"/>
                    <a:pt x="13412" y="14850"/>
                  </a:cubicBezTo>
                  <a:cubicBezTo>
                    <a:pt x="15498" y="14727"/>
                    <a:pt x="17478" y="13981"/>
                    <a:pt x="18583" y="12117"/>
                  </a:cubicBezTo>
                  <a:cubicBezTo>
                    <a:pt x="19557" y="10476"/>
                    <a:pt x="19449" y="8367"/>
                    <a:pt x="18830" y="6626"/>
                  </a:cubicBezTo>
                  <a:cubicBezTo>
                    <a:pt x="18219" y="4899"/>
                    <a:pt x="16913" y="3263"/>
                    <a:pt x="15173" y="2583"/>
                  </a:cubicBezTo>
                  <a:cubicBezTo>
                    <a:pt x="14543" y="2337"/>
                    <a:pt x="13910" y="2226"/>
                    <a:pt x="13287" y="2226"/>
                  </a:cubicBezTo>
                  <a:cubicBezTo>
                    <a:pt x="11899" y="2226"/>
                    <a:pt x="10555" y="2774"/>
                    <a:pt x="9371" y="3593"/>
                  </a:cubicBezTo>
                  <a:lnTo>
                    <a:pt x="9371" y="3593"/>
                  </a:lnTo>
                  <a:cubicBezTo>
                    <a:pt x="8771" y="1489"/>
                    <a:pt x="7112" y="27"/>
                    <a:pt x="4822" y="1"/>
                  </a:cubicBezTo>
                  <a:cubicBezTo>
                    <a:pt x="4805" y="1"/>
                    <a:pt x="4787" y="0"/>
                    <a:pt x="4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1560400" y="2715950"/>
              <a:ext cx="68050" cy="103650"/>
            </a:xfrm>
            <a:custGeom>
              <a:avLst/>
              <a:gdLst/>
              <a:ahLst/>
              <a:cxnLst/>
              <a:rect l="l" t="t" r="r" b="b"/>
              <a:pathLst>
                <a:path w="2722" h="4146" extrusionOk="0">
                  <a:moveTo>
                    <a:pt x="455" y="0"/>
                  </a:moveTo>
                  <a:cubicBezTo>
                    <a:pt x="181" y="0"/>
                    <a:pt x="1" y="428"/>
                    <a:pt x="292" y="624"/>
                  </a:cubicBezTo>
                  <a:cubicBezTo>
                    <a:pt x="1242" y="1260"/>
                    <a:pt x="1983" y="2522"/>
                    <a:pt x="1169" y="3567"/>
                  </a:cubicBezTo>
                  <a:cubicBezTo>
                    <a:pt x="974" y="3817"/>
                    <a:pt x="1191" y="4146"/>
                    <a:pt x="1421" y="4146"/>
                  </a:cubicBezTo>
                  <a:cubicBezTo>
                    <a:pt x="1495" y="4146"/>
                    <a:pt x="1570" y="4112"/>
                    <a:pt x="1633" y="4031"/>
                  </a:cubicBezTo>
                  <a:cubicBezTo>
                    <a:pt x="2722" y="2632"/>
                    <a:pt x="1970" y="955"/>
                    <a:pt x="625" y="55"/>
                  </a:cubicBezTo>
                  <a:cubicBezTo>
                    <a:pt x="566" y="17"/>
                    <a:pt x="50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1168025" y="2361600"/>
              <a:ext cx="353725" cy="103400"/>
            </a:xfrm>
            <a:custGeom>
              <a:avLst/>
              <a:gdLst/>
              <a:ahLst/>
              <a:cxnLst/>
              <a:rect l="l" t="t" r="r" b="b"/>
              <a:pathLst>
                <a:path w="14149" h="4136" extrusionOk="0">
                  <a:moveTo>
                    <a:pt x="3454" y="1"/>
                  </a:moveTo>
                  <a:cubicBezTo>
                    <a:pt x="1994" y="1"/>
                    <a:pt x="874" y="1189"/>
                    <a:pt x="151" y="2400"/>
                  </a:cubicBezTo>
                  <a:cubicBezTo>
                    <a:pt x="1" y="2654"/>
                    <a:pt x="227" y="2890"/>
                    <a:pt x="452" y="2890"/>
                  </a:cubicBezTo>
                  <a:cubicBezTo>
                    <a:pt x="552" y="2890"/>
                    <a:pt x="651" y="2844"/>
                    <a:pt x="718" y="2733"/>
                  </a:cubicBezTo>
                  <a:cubicBezTo>
                    <a:pt x="1405" y="1584"/>
                    <a:pt x="2307" y="703"/>
                    <a:pt x="3541" y="703"/>
                  </a:cubicBezTo>
                  <a:cubicBezTo>
                    <a:pt x="3818" y="703"/>
                    <a:pt x="4112" y="747"/>
                    <a:pt x="4425" y="843"/>
                  </a:cubicBezTo>
                  <a:cubicBezTo>
                    <a:pt x="5766" y="1256"/>
                    <a:pt x="6806" y="2556"/>
                    <a:pt x="7539" y="3676"/>
                  </a:cubicBezTo>
                  <a:cubicBezTo>
                    <a:pt x="7610" y="3784"/>
                    <a:pt x="7711" y="3834"/>
                    <a:pt x="7813" y="3834"/>
                  </a:cubicBezTo>
                  <a:cubicBezTo>
                    <a:pt x="7921" y="3834"/>
                    <a:pt x="8030" y="3778"/>
                    <a:pt x="8106" y="3676"/>
                  </a:cubicBezTo>
                  <a:cubicBezTo>
                    <a:pt x="8849" y="2671"/>
                    <a:pt x="10290" y="1842"/>
                    <a:pt x="11496" y="1842"/>
                  </a:cubicBezTo>
                  <a:cubicBezTo>
                    <a:pt x="12473" y="1842"/>
                    <a:pt x="13296" y="2386"/>
                    <a:pt x="13467" y="3823"/>
                  </a:cubicBezTo>
                  <a:cubicBezTo>
                    <a:pt x="13492" y="4031"/>
                    <a:pt x="13670" y="4136"/>
                    <a:pt x="13835" y="4136"/>
                  </a:cubicBezTo>
                  <a:cubicBezTo>
                    <a:pt x="13998" y="4136"/>
                    <a:pt x="14149" y="4032"/>
                    <a:pt x="14124" y="3823"/>
                  </a:cubicBezTo>
                  <a:cubicBezTo>
                    <a:pt x="13901" y="1957"/>
                    <a:pt x="12789" y="1216"/>
                    <a:pt x="11494" y="1216"/>
                  </a:cubicBezTo>
                  <a:cubicBezTo>
                    <a:pt x="10234" y="1216"/>
                    <a:pt x="8802" y="1918"/>
                    <a:pt x="7849" y="2965"/>
                  </a:cubicBezTo>
                  <a:lnTo>
                    <a:pt x="7849" y="2965"/>
                  </a:lnTo>
                  <a:cubicBezTo>
                    <a:pt x="6914" y="1636"/>
                    <a:pt x="5697" y="428"/>
                    <a:pt x="4065" y="69"/>
                  </a:cubicBezTo>
                  <a:cubicBezTo>
                    <a:pt x="3855" y="23"/>
                    <a:pt x="3652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1288500" y="2246250"/>
              <a:ext cx="121575" cy="42025"/>
            </a:xfrm>
            <a:custGeom>
              <a:avLst/>
              <a:gdLst/>
              <a:ahLst/>
              <a:cxnLst/>
              <a:rect l="l" t="t" r="r" b="b"/>
              <a:pathLst>
                <a:path w="4863" h="1681" extrusionOk="0">
                  <a:moveTo>
                    <a:pt x="2623" y="1"/>
                  </a:moveTo>
                  <a:cubicBezTo>
                    <a:pt x="1819" y="1"/>
                    <a:pt x="975" y="376"/>
                    <a:pt x="256" y="976"/>
                  </a:cubicBezTo>
                  <a:cubicBezTo>
                    <a:pt x="0" y="1190"/>
                    <a:pt x="235" y="1521"/>
                    <a:pt x="504" y="1521"/>
                  </a:cubicBezTo>
                  <a:cubicBezTo>
                    <a:pt x="576" y="1521"/>
                    <a:pt x="651" y="1497"/>
                    <a:pt x="720" y="1440"/>
                  </a:cubicBezTo>
                  <a:cubicBezTo>
                    <a:pt x="1286" y="967"/>
                    <a:pt x="1964" y="646"/>
                    <a:pt x="2606" y="646"/>
                  </a:cubicBezTo>
                  <a:cubicBezTo>
                    <a:pt x="3178" y="646"/>
                    <a:pt x="3722" y="901"/>
                    <a:pt x="4134" y="1530"/>
                  </a:cubicBezTo>
                  <a:cubicBezTo>
                    <a:pt x="4204" y="1637"/>
                    <a:pt x="4305" y="1681"/>
                    <a:pt x="4405" y="1681"/>
                  </a:cubicBezTo>
                  <a:cubicBezTo>
                    <a:pt x="4636" y="1681"/>
                    <a:pt x="4863" y="1447"/>
                    <a:pt x="4700" y="1199"/>
                  </a:cubicBezTo>
                  <a:cubicBezTo>
                    <a:pt x="4146" y="354"/>
                    <a:pt x="3404" y="1"/>
                    <a:pt x="2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658725" y="2321550"/>
              <a:ext cx="272575" cy="265250"/>
            </a:xfrm>
            <a:custGeom>
              <a:avLst/>
              <a:gdLst/>
              <a:ahLst/>
              <a:cxnLst/>
              <a:rect l="l" t="t" r="r" b="b"/>
              <a:pathLst>
                <a:path w="10903" h="10610" extrusionOk="0">
                  <a:moveTo>
                    <a:pt x="9838" y="0"/>
                  </a:moveTo>
                  <a:cubicBezTo>
                    <a:pt x="8032" y="0"/>
                    <a:pt x="6748" y="1720"/>
                    <a:pt x="7101" y="3496"/>
                  </a:cubicBezTo>
                  <a:lnTo>
                    <a:pt x="7101" y="3496"/>
                  </a:lnTo>
                  <a:cubicBezTo>
                    <a:pt x="6596" y="3353"/>
                    <a:pt x="6106" y="3287"/>
                    <a:pt x="5639" y="3287"/>
                  </a:cubicBezTo>
                  <a:cubicBezTo>
                    <a:pt x="2250" y="3287"/>
                    <a:pt x="0" y="6798"/>
                    <a:pt x="1312" y="10386"/>
                  </a:cubicBezTo>
                  <a:cubicBezTo>
                    <a:pt x="1370" y="10542"/>
                    <a:pt x="1504" y="10610"/>
                    <a:pt x="1636" y="10610"/>
                  </a:cubicBezTo>
                  <a:cubicBezTo>
                    <a:pt x="1837" y="10610"/>
                    <a:pt x="2034" y="10453"/>
                    <a:pt x="1946" y="10213"/>
                  </a:cubicBezTo>
                  <a:cubicBezTo>
                    <a:pt x="782" y="7022"/>
                    <a:pt x="2662" y="3954"/>
                    <a:pt x="5649" y="3954"/>
                  </a:cubicBezTo>
                  <a:cubicBezTo>
                    <a:pt x="6234" y="3954"/>
                    <a:pt x="6861" y="4072"/>
                    <a:pt x="7516" y="4329"/>
                  </a:cubicBezTo>
                  <a:cubicBezTo>
                    <a:pt x="7545" y="4340"/>
                    <a:pt x="7575" y="4346"/>
                    <a:pt x="7605" y="4346"/>
                  </a:cubicBezTo>
                  <a:cubicBezTo>
                    <a:pt x="7802" y="4346"/>
                    <a:pt x="8000" y="4119"/>
                    <a:pt x="7919" y="3925"/>
                  </a:cubicBezTo>
                  <a:cubicBezTo>
                    <a:pt x="7289" y="2416"/>
                    <a:pt x="8193" y="649"/>
                    <a:pt x="9803" y="649"/>
                  </a:cubicBezTo>
                  <a:cubicBezTo>
                    <a:pt x="9976" y="649"/>
                    <a:pt x="10157" y="669"/>
                    <a:pt x="10345" y="712"/>
                  </a:cubicBezTo>
                  <a:cubicBezTo>
                    <a:pt x="10373" y="719"/>
                    <a:pt x="10401" y="722"/>
                    <a:pt x="10427" y="722"/>
                  </a:cubicBezTo>
                  <a:cubicBezTo>
                    <a:pt x="10778" y="722"/>
                    <a:pt x="10903" y="168"/>
                    <a:pt x="10519" y="79"/>
                  </a:cubicBezTo>
                  <a:cubicBezTo>
                    <a:pt x="10285" y="26"/>
                    <a:pt x="10058" y="0"/>
                    <a:pt x="9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871925" y="2476400"/>
              <a:ext cx="117175" cy="118450"/>
            </a:xfrm>
            <a:custGeom>
              <a:avLst/>
              <a:gdLst/>
              <a:ahLst/>
              <a:cxnLst/>
              <a:rect l="l" t="t" r="r" b="b"/>
              <a:pathLst>
                <a:path w="4687" h="4738" extrusionOk="0">
                  <a:moveTo>
                    <a:pt x="4071" y="0"/>
                  </a:moveTo>
                  <a:cubicBezTo>
                    <a:pt x="1501" y="0"/>
                    <a:pt x="46" y="1914"/>
                    <a:pt x="5" y="4421"/>
                  </a:cubicBezTo>
                  <a:cubicBezTo>
                    <a:pt x="1" y="4632"/>
                    <a:pt x="163" y="4738"/>
                    <a:pt x="327" y="4738"/>
                  </a:cubicBezTo>
                  <a:cubicBezTo>
                    <a:pt x="491" y="4738"/>
                    <a:pt x="657" y="4632"/>
                    <a:pt x="661" y="4421"/>
                  </a:cubicBezTo>
                  <a:cubicBezTo>
                    <a:pt x="696" y="2260"/>
                    <a:pt x="1870" y="659"/>
                    <a:pt x="4085" y="659"/>
                  </a:cubicBezTo>
                  <a:cubicBezTo>
                    <a:pt x="4143" y="659"/>
                    <a:pt x="4202" y="660"/>
                    <a:pt x="4262" y="662"/>
                  </a:cubicBezTo>
                  <a:cubicBezTo>
                    <a:pt x="4267" y="662"/>
                    <a:pt x="4272" y="662"/>
                    <a:pt x="4277" y="662"/>
                  </a:cubicBezTo>
                  <a:cubicBezTo>
                    <a:pt x="4686" y="662"/>
                    <a:pt x="4679" y="21"/>
                    <a:pt x="4262" y="4"/>
                  </a:cubicBezTo>
                  <a:cubicBezTo>
                    <a:pt x="4198" y="1"/>
                    <a:pt x="4134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773925" y="2665125"/>
              <a:ext cx="191525" cy="413825"/>
            </a:xfrm>
            <a:custGeom>
              <a:avLst/>
              <a:gdLst/>
              <a:ahLst/>
              <a:cxnLst/>
              <a:rect l="l" t="t" r="r" b="b"/>
              <a:pathLst>
                <a:path w="7661" h="16553" extrusionOk="0">
                  <a:moveTo>
                    <a:pt x="7262" y="1"/>
                  </a:moveTo>
                  <a:cubicBezTo>
                    <a:pt x="7254" y="1"/>
                    <a:pt x="7247" y="1"/>
                    <a:pt x="7239" y="1"/>
                  </a:cubicBezTo>
                  <a:cubicBezTo>
                    <a:pt x="5279" y="120"/>
                    <a:pt x="3718" y="1257"/>
                    <a:pt x="3095" y="3121"/>
                  </a:cubicBezTo>
                  <a:cubicBezTo>
                    <a:pt x="2557" y="4730"/>
                    <a:pt x="3875" y="6001"/>
                    <a:pt x="4975" y="7039"/>
                  </a:cubicBezTo>
                  <a:lnTo>
                    <a:pt x="4975" y="7039"/>
                  </a:lnTo>
                  <a:cubicBezTo>
                    <a:pt x="824" y="8051"/>
                    <a:pt x="0" y="13968"/>
                    <a:pt x="3459" y="16490"/>
                  </a:cubicBezTo>
                  <a:cubicBezTo>
                    <a:pt x="3519" y="16534"/>
                    <a:pt x="3578" y="16552"/>
                    <a:pt x="3633" y="16552"/>
                  </a:cubicBezTo>
                  <a:cubicBezTo>
                    <a:pt x="3896" y="16552"/>
                    <a:pt x="4071" y="16128"/>
                    <a:pt x="3792" y="15923"/>
                  </a:cubicBezTo>
                  <a:cubicBezTo>
                    <a:pt x="692" y="13665"/>
                    <a:pt x="1588" y="7999"/>
                    <a:pt x="5671" y="7577"/>
                  </a:cubicBezTo>
                  <a:cubicBezTo>
                    <a:pt x="5939" y="7550"/>
                    <a:pt x="6124" y="7234"/>
                    <a:pt x="5902" y="7015"/>
                  </a:cubicBezTo>
                  <a:cubicBezTo>
                    <a:pt x="5097" y="6227"/>
                    <a:pt x="4101" y="5478"/>
                    <a:pt x="3718" y="4377"/>
                  </a:cubicBezTo>
                  <a:cubicBezTo>
                    <a:pt x="3015" y="2351"/>
                    <a:pt x="5592" y="757"/>
                    <a:pt x="7244" y="657"/>
                  </a:cubicBezTo>
                  <a:cubicBezTo>
                    <a:pt x="7652" y="632"/>
                    <a:pt x="7660" y="1"/>
                    <a:pt x="7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656875" y="2893300"/>
              <a:ext cx="62125" cy="161675"/>
            </a:xfrm>
            <a:custGeom>
              <a:avLst/>
              <a:gdLst/>
              <a:ahLst/>
              <a:cxnLst/>
              <a:rect l="l" t="t" r="r" b="b"/>
              <a:pathLst>
                <a:path w="2485" h="6467" extrusionOk="0">
                  <a:moveTo>
                    <a:pt x="1691" y="1"/>
                  </a:moveTo>
                  <a:cubicBezTo>
                    <a:pt x="1591" y="1"/>
                    <a:pt x="1489" y="47"/>
                    <a:pt x="1420" y="157"/>
                  </a:cubicBezTo>
                  <a:cubicBezTo>
                    <a:pt x="146" y="2187"/>
                    <a:pt x="1" y="4604"/>
                    <a:pt x="1786" y="6371"/>
                  </a:cubicBezTo>
                  <a:cubicBezTo>
                    <a:pt x="1855" y="6438"/>
                    <a:pt x="1932" y="6466"/>
                    <a:pt x="2006" y="6466"/>
                  </a:cubicBezTo>
                  <a:cubicBezTo>
                    <a:pt x="2260" y="6466"/>
                    <a:pt x="2485" y="6136"/>
                    <a:pt x="2250" y="5906"/>
                  </a:cubicBezTo>
                  <a:cubicBezTo>
                    <a:pt x="665" y="4338"/>
                    <a:pt x="872" y="2265"/>
                    <a:pt x="1988" y="487"/>
                  </a:cubicBezTo>
                  <a:cubicBezTo>
                    <a:pt x="2144" y="236"/>
                    <a:pt x="1919" y="1"/>
                    <a:pt x="1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4" name="Google Shape;1244;p52"/>
          <p:cNvGrpSpPr/>
          <p:nvPr/>
        </p:nvGrpSpPr>
        <p:grpSpPr>
          <a:xfrm>
            <a:off x="3716584" y="6280751"/>
            <a:ext cx="779467" cy="743700"/>
            <a:chOff x="2572175" y="3978325"/>
            <a:chExt cx="584600" cy="557775"/>
          </a:xfrm>
        </p:grpSpPr>
        <p:sp>
          <p:nvSpPr>
            <p:cNvPr id="1245" name="Google Shape;1245;p52"/>
            <p:cNvSpPr/>
            <p:nvPr/>
          </p:nvSpPr>
          <p:spPr>
            <a:xfrm>
              <a:off x="2995675" y="3978325"/>
              <a:ext cx="161100" cy="232625"/>
            </a:xfrm>
            <a:custGeom>
              <a:avLst/>
              <a:gdLst/>
              <a:ahLst/>
              <a:cxnLst/>
              <a:rect l="l" t="t" r="r" b="b"/>
              <a:pathLst>
                <a:path w="6444" h="9305" extrusionOk="0">
                  <a:moveTo>
                    <a:pt x="4152" y="1"/>
                  </a:moveTo>
                  <a:cubicBezTo>
                    <a:pt x="3001" y="1"/>
                    <a:pt x="2003" y="1514"/>
                    <a:pt x="1526" y="2615"/>
                  </a:cubicBezTo>
                  <a:cubicBezTo>
                    <a:pt x="640" y="4632"/>
                    <a:pt x="985" y="6796"/>
                    <a:pt x="346" y="8811"/>
                  </a:cubicBezTo>
                  <a:lnTo>
                    <a:pt x="1" y="9304"/>
                  </a:lnTo>
                  <a:cubicBezTo>
                    <a:pt x="690" y="8960"/>
                    <a:pt x="1722" y="9010"/>
                    <a:pt x="2510" y="8517"/>
                  </a:cubicBezTo>
                  <a:cubicBezTo>
                    <a:pt x="3836" y="7729"/>
                    <a:pt x="5313" y="6156"/>
                    <a:pt x="5903" y="4729"/>
                  </a:cubicBezTo>
                  <a:cubicBezTo>
                    <a:pt x="6443" y="3450"/>
                    <a:pt x="6443" y="1682"/>
                    <a:pt x="5362" y="599"/>
                  </a:cubicBezTo>
                  <a:cubicBezTo>
                    <a:pt x="4950" y="175"/>
                    <a:pt x="4542" y="1"/>
                    <a:pt x="4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2881350" y="4055625"/>
              <a:ext cx="117750" cy="174950"/>
            </a:xfrm>
            <a:custGeom>
              <a:avLst/>
              <a:gdLst/>
              <a:ahLst/>
              <a:cxnLst/>
              <a:rect l="l" t="t" r="r" b="b"/>
              <a:pathLst>
                <a:path w="4710" h="6998" extrusionOk="0">
                  <a:moveTo>
                    <a:pt x="2939" y="1"/>
                  </a:moveTo>
                  <a:cubicBezTo>
                    <a:pt x="2866" y="1"/>
                    <a:pt x="2788" y="6"/>
                    <a:pt x="2706" y="15"/>
                  </a:cubicBezTo>
                  <a:cubicBezTo>
                    <a:pt x="1" y="360"/>
                    <a:pt x="691" y="5082"/>
                    <a:pt x="935" y="6901"/>
                  </a:cubicBezTo>
                  <a:lnTo>
                    <a:pt x="985" y="6998"/>
                  </a:lnTo>
                  <a:cubicBezTo>
                    <a:pt x="1329" y="6556"/>
                    <a:pt x="1871" y="6259"/>
                    <a:pt x="2264" y="5769"/>
                  </a:cubicBezTo>
                  <a:cubicBezTo>
                    <a:pt x="2706" y="5179"/>
                    <a:pt x="3099" y="4392"/>
                    <a:pt x="3444" y="3702"/>
                  </a:cubicBezTo>
                  <a:cubicBezTo>
                    <a:pt x="3963" y="2760"/>
                    <a:pt x="4710" y="1"/>
                    <a:pt x="2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2893650" y="4240575"/>
              <a:ext cx="233625" cy="122950"/>
            </a:xfrm>
            <a:custGeom>
              <a:avLst/>
              <a:gdLst/>
              <a:ahLst/>
              <a:cxnLst/>
              <a:rect l="l" t="t" r="r" b="b"/>
              <a:pathLst>
                <a:path w="9345" h="4918" extrusionOk="0">
                  <a:moveTo>
                    <a:pt x="6717" y="0"/>
                  </a:moveTo>
                  <a:cubicBezTo>
                    <a:pt x="5459" y="0"/>
                    <a:pt x="4284" y="803"/>
                    <a:pt x="3246" y="1467"/>
                  </a:cubicBezTo>
                  <a:cubicBezTo>
                    <a:pt x="2335" y="2013"/>
                    <a:pt x="1467" y="2560"/>
                    <a:pt x="406" y="2560"/>
                  </a:cubicBezTo>
                  <a:cubicBezTo>
                    <a:pt x="321" y="2560"/>
                    <a:pt x="235" y="2557"/>
                    <a:pt x="147" y="2550"/>
                  </a:cubicBezTo>
                  <a:lnTo>
                    <a:pt x="0" y="2551"/>
                  </a:lnTo>
                  <a:cubicBezTo>
                    <a:pt x="1309" y="3797"/>
                    <a:pt x="3199" y="4918"/>
                    <a:pt x="5010" y="4918"/>
                  </a:cubicBezTo>
                  <a:cubicBezTo>
                    <a:pt x="5988" y="4918"/>
                    <a:pt x="6943" y="4591"/>
                    <a:pt x="7771" y="3780"/>
                  </a:cubicBezTo>
                  <a:cubicBezTo>
                    <a:pt x="8903" y="2697"/>
                    <a:pt x="9344" y="583"/>
                    <a:pt x="7427" y="90"/>
                  </a:cubicBezTo>
                  <a:cubicBezTo>
                    <a:pt x="7188" y="28"/>
                    <a:pt x="6951" y="0"/>
                    <a:pt x="6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2637075" y="4171350"/>
              <a:ext cx="153350" cy="148975"/>
            </a:xfrm>
            <a:custGeom>
              <a:avLst/>
              <a:gdLst/>
              <a:ahLst/>
              <a:cxnLst/>
              <a:rect l="l" t="t" r="r" b="b"/>
              <a:pathLst>
                <a:path w="6134" h="5959" extrusionOk="0">
                  <a:moveTo>
                    <a:pt x="3478" y="1"/>
                  </a:moveTo>
                  <a:cubicBezTo>
                    <a:pt x="783" y="1"/>
                    <a:pt x="0" y="3941"/>
                    <a:pt x="624" y="5959"/>
                  </a:cubicBezTo>
                  <a:lnTo>
                    <a:pt x="672" y="5909"/>
                  </a:lnTo>
                  <a:cubicBezTo>
                    <a:pt x="1165" y="5073"/>
                    <a:pt x="2691" y="4679"/>
                    <a:pt x="3428" y="3992"/>
                  </a:cubicBezTo>
                  <a:cubicBezTo>
                    <a:pt x="4314" y="3156"/>
                    <a:pt x="6134" y="205"/>
                    <a:pt x="3674" y="8"/>
                  </a:cubicBezTo>
                  <a:cubicBezTo>
                    <a:pt x="3607" y="3"/>
                    <a:pt x="3542" y="1"/>
                    <a:pt x="3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2572175" y="4035825"/>
              <a:ext cx="528150" cy="500275"/>
            </a:xfrm>
            <a:custGeom>
              <a:avLst/>
              <a:gdLst/>
              <a:ahLst/>
              <a:cxnLst/>
              <a:rect l="l" t="t" r="r" b="b"/>
              <a:pathLst>
                <a:path w="21126" h="20011" extrusionOk="0">
                  <a:moveTo>
                    <a:pt x="20728" y="1"/>
                  </a:moveTo>
                  <a:cubicBezTo>
                    <a:pt x="20596" y="1"/>
                    <a:pt x="20464" y="69"/>
                    <a:pt x="20412" y="227"/>
                  </a:cubicBezTo>
                  <a:cubicBezTo>
                    <a:pt x="19602" y="2654"/>
                    <a:pt x="18765" y="4791"/>
                    <a:pt x="16776" y="6504"/>
                  </a:cubicBezTo>
                  <a:cubicBezTo>
                    <a:pt x="14929" y="8097"/>
                    <a:pt x="12482" y="8884"/>
                    <a:pt x="10179" y="9540"/>
                  </a:cubicBezTo>
                  <a:cubicBezTo>
                    <a:pt x="7791" y="10220"/>
                    <a:pt x="5327" y="10807"/>
                    <a:pt x="3363" y="12401"/>
                  </a:cubicBezTo>
                  <a:cubicBezTo>
                    <a:pt x="1234" y="14128"/>
                    <a:pt x="0" y="16984"/>
                    <a:pt x="39" y="19692"/>
                  </a:cubicBezTo>
                  <a:cubicBezTo>
                    <a:pt x="42" y="19904"/>
                    <a:pt x="208" y="20010"/>
                    <a:pt x="372" y="20010"/>
                  </a:cubicBezTo>
                  <a:cubicBezTo>
                    <a:pt x="537" y="20010"/>
                    <a:pt x="699" y="19904"/>
                    <a:pt x="696" y="19692"/>
                  </a:cubicBezTo>
                  <a:cubicBezTo>
                    <a:pt x="651" y="16456"/>
                    <a:pt x="2487" y="13415"/>
                    <a:pt x="5318" y="11877"/>
                  </a:cubicBezTo>
                  <a:cubicBezTo>
                    <a:pt x="7675" y="10594"/>
                    <a:pt x="10519" y="10237"/>
                    <a:pt x="13026" y="9311"/>
                  </a:cubicBezTo>
                  <a:cubicBezTo>
                    <a:pt x="14926" y="8608"/>
                    <a:pt x="16696" y="7608"/>
                    <a:pt x="18110" y="6147"/>
                  </a:cubicBezTo>
                  <a:cubicBezTo>
                    <a:pt x="19675" y="4529"/>
                    <a:pt x="20349" y="2484"/>
                    <a:pt x="21045" y="402"/>
                  </a:cubicBezTo>
                  <a:cubicBezTo>
                    <a:pt x="21126" y="159"/>
                    <a:pt x="20927" y="1"/>
                    <a:pt x="20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2894475" y="4114425"/>
              <a:ext cx="53100" cy="146425"/>
            </a:xfrm>
            <a:custGeom>
              <a:avLst/>
              <a:gdLst/>
              <a:ahLst/>
              <a:cxnLst/>
              <a:rect l="l" t="t" r="r" b="b"/>
              <a:pathLst>
                <a:path w="2124" h="5857" extrusionOk="0">
                  <a:moveTo>
                    <a:pt x="1726" y="0"/>
                  </a:moveTo>
                  <a:cubicBezTo>
                    <a:pt x="1596" y="0"/>
                    <a:pt x="1468" y="70"/>
                    <a:pt x="1423" y="232"/>
                  </a:cubicBezTo>
                  <a:cubicBezTo>
                    <a:pt x="933" y="1963"/>
                    <a:pt x="362" y="3669"/>
                    <a:pt x="46" y="5444"/>
                  </a:cubicBezTo>
                  <a:cubicBezTo>
                    <a:pt x="0" y="5693"/>
                    <a:pt x="211" y="5856"/>
                    <a:pt x="402" y="5856"/>
                  </a:cubicBezTo>
                  <a:cubicBezTo>
                    <a:pt x="529" y="5856"/>
                    <a:pt x="648" y="5784"/>
                    <a:pt x="677" y="5619"/>
                  </a:cubicBezTo>
                  <a:cubicBezTo>
                    <a:pt x="996" y="3844"/>
                    <a:pt x="1566" y="2137"/>
                    <a:pt x="2054" y="406"/>
                  </a:cubicBezTo>
                  <a:cubicBezTo>
                    <a:pt x="2124" y="160"/>
                    <a:pt x="1923" y="0"/>
                    <a:pt x="1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2838475" y="4266125"/>
              <a:ext cx="243750" cy="56675"/>
            </a:xfrm>
            <a:custGeom>
              <a:avLst/>
              <a:gdLst/>
              <a:ahLst/>
              <a:cxnLst/>
              <a:rect l="l" t="t" r="r" b="b"/>
              <a:pathLst>
                <a:path w="9750" h="2267" extrusionOk="0">
                  <a:moveTo>
                    <a:pt x="428" y="1"/>
                  </a:moveTo>
                  <a:cubicBezTo>
                    <a:pt x="171" y="1"/>
                    <a:pt x="0" y="424"/>
                    <a:pt x="272" y="632"/>
                  </a:cubicBezTo>
                  <a:cubicBezTo>
                    <a:pt x="1656" y="1694"/>
                    <a:pt x="3517" y="2267"/>
                    <a:pt x="5354" y="2267"/>
                  </a:cubicBezTo>
                  <a:cubicBezTo>
                    <a:pt x="6822" y="2267"/>
                    <a:pt x="8275" y="1901"/>
                    <a:pt x="9455" y="1126"/>
                  </a:cubicBezTo>
                  <a:cubicBezTo>
                    <a:pt x="9749" y="933"/>
                    <a:pt x="9568" y="504"/>
                    <a:pt x="9293" y="504"/>
                  </a:cubicBezTo>
                  <a:cubicBezTo>
                    <a:pt x="9239" y="504"/>
                    <a:pt x="9181" y="521"/>
                    <a:pt x="9123" y="559"/>
                  </a:cubicBezTo>
                  <a:cubicBezTo>
                    <a:pt x="8033" y="1274"/>
                    <a:pt x="6704" y="1609"/>
                    <a:pt x="5359" y="1609"/>
                  </a:cubicBezTo>
                  <a:cubicBezTo>
                    <a:pt x="3643" y="1609"/>
                    <a:pt x="1902" y="1064"/>
                    <a:pt x="602" y="66"/>
                  </a:cubicBezTo>
                  <a:cubicBezTo>
                    <a:pt x="542" y="20"/>
                    <a:pt x="483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52"/>
            <p:cNvSpPr/>
            <p:nvPr/>
          </p:nvSpPr>
          <p:spPr>
            <a:xfrm>
              <a:off x="2647725" y="4222700"/>
              <a:ext cx="71225" cy="136325"/>
            </a:xfrm>
            <a:custGeom>
              <a:avLst/>
              <a:gdLst/>
              <a:ahLst/>
              <a:cxnLst/>
              <a:rect l="l" t="t" r="r" b="b"/>
              <a:pathLst>
                <a:path w="2849" h="5453" extrusionOk="0">
                  <a:moveTo>
                    <a:pt x="2349" y="1"/>
                  </a:moveTo>
                  <a:cubicBezTo>
                    <a:pt x="2275" y="1"/>
                    <a:pt x="2200" y="26"/>
                    <a:pt x="2131" y="85"/>
                  </a:cubicBezTo>
                  <a:cubicBezTo>
                    <a:pt x="634" y="1358"/>
                    <a:pt x="1" y="3202"/>
                    <a:pt x="66" y="5136"/>
                  </a:cubicBezTo>
                  <a:cubicBezTo>
                    <a:pt x="74" y="5347"/>
                    <a:pt x="242" y="5453"/>
                    <a:pt x="407" y="5453"/>
                  </a:cubicBezTo>
                  <a:cubicBezTo>
                    <a:pt x="571" y="5453"/>
                    <a:pt x="731" y="5347"/>
                    <a:pt x="724" y="5136"/>
                  </a:cubicBezTo>
                  <a:cubicBezTo>
                    <a:pt x="661" y="3359"/>
                    <a:pt x="1218" y="1718"/>
                    <a:pt x="2595" y="549"/>
                  </a:cubicBezTo>
                  <a:cubicBezTo>
                    <a:pt x="2848" y="333"/>
                    <a:pt x="2616" y="1"/>
                    <a:pt x="2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3" name="Google Shape;1253;p52"/>
          <p:cNvGrpSpPr/>
          <p:nvPr/>
        </p:nvGrpSpPr>
        <p:grpSpPr>
          <a:xfrm>
            <a:off x="7828985" y="6327267"/>
            <a:ext cx="499900" cy="828733"/>
            <a:chOff x="3331800" y="3982525"/>
            <a:chExt cx="374925" cy="621550"/>
          </a:xfrm>
        </p:grpSpPr>
        <p:sp>
          <p:nvSpPr>
            <p:cNvPr id="1254" name="Google Shape;1254;p52"/>
            <p:cNvSpPr/>
            <p:nvPr/>
          </p:nvSpPr>
          <p:spPr>
            <a:xfrm>
              <a:off x="3331800" y="4135525"/>
              <a:ext cx="177525" cy="104600"/>
            </a:xfrm>
            <a:custGeom>
              <a:avLst/>
              <a:gdLst/>
              <a:ahLst/>
              <a:cxnLst/>
              <a:rect l="l" t="t" r="r" b="b"/>
              <a:pathLst>
                <a:path w="7101" h="4184" extrusionOk="0">
                  <a:moveTo>
                    <a:pt x="2394" y="0"/>
                  </a:moveTo>
                  <a:cubicBezTo>
                    <a:pt x="1064" y="0"/>
                    <a:pt x="1" y="901"/>
                    <a:pt x="529" y="2526"/>
                  </a:cubicBezTo>
                  <a:cubicBezTo>
                    <a:pt x="914" y="3713"/>
                    <a:pt x="2064" y="4184"/>
                    <a:pt x="3327" y="4184"/>
                  </a:cubicBezTo>
                  <a:cubicBezTo>
                    <a:pt x="4751" y="4184"/>
                    <a:pt x="6319" y="3586"/>
                    <a:pt x="7100" y="2740"/>
                  </a:cubicBezTo>
                  <a:lnTo>
                    <a:pt x="7054" y="2643"/>
                  </a:lnTo>
                  <a:cubicBezTo>
                    <a:pt x="6144" y="1515"/>
                    <a:pt x="4719" y="555"/>
                    <a:pt x="3365" y="153"/>
                  </a:cubicBezTo>
                  <a:cubicBezTo>
                    <a:pt x="3038" y="51"/>
                    <a:pt x="2709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3349300" y="3982525"/>
              <a:ext cx="170325" cy="162600"/>
            </a:xfrm>
            <a:custGeom>
              <a:avLst/>
              <a:gdLst/>
              <a:ahLst/>
              <a:cxnLst/>
              <a:rect l="l" t="t" r="r" b="b"/>
              <a:pathLst>
                <a:path w="6813" h="6504" extrusionOk="0">
                  <a:moveTo>
                    <a:pt x="4471" y="0"/>
                  </a:moveTo>
                  <a:cubicBezTo>
                    <a:pt x="4172" y="0"/>
                    <a:pt x="3827" y="88"/>
                    <a:pt x="3432" y="282"/>
                  </a:cubicBezTo>
                  <a:cubicBezTo>
                    <a:pt x="0" y="1978"/>
                    <a:pt x="4219" y="5528"/>
                    <a:pt x="5886" y="6499"/>
                  </a:cubicBezTo>
                  <a:lnTo>
                    <a:pt x="6007" y="6503"/>
                  </a:lnTo>
                  <a:cubicBezTo>
                    <a:pt x="6425" y="5328"/>
                    <a:pt x="6813" y="0"/>
                    <a:pt x="4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52"/>
            <p:cNvSpPr/>
            <p:nvPr/>
          </p:nvSpPr>
          <p:spPr>
            <a:xfrm>
              <a:off x="3594025" y="4060100"/>
              <a:ext cx="112700" cy="213625"/>
            </a:xfrm>
            <a:custGeom>
              <a:avLst/>
              <a:gdLst/>
              <a:ahLst/>
              <a:cxnLst/>
              <a:rect l="l" t="t" r="r" b="b"/>
              <a:pathLst>
                <a:path w="4508" h="8545" extrusionOk="0">
                  <a:moveTo>
                    <a:pt x="2355" y="0"/>
                  </a:moveTo>
                  <a:cubicBezTo>
                    <a:pt x="1957" y="0"/>
                    <a:pt x="1535" y="189"/>
                    <a:pt x="1119" y="643"/>
                  </a:cubicBezTo>
                  <a:cubicBezTo>
                    <a:pt x="1" y="1843"/>
                    <a:pt x="637" y="4213"/>
                    <a:pt x="858" y="5645"/>
                  </a:cubicBezTo>
                  <a:cubicBezTo>
                    <a:pt x="1011" y="6520"/>
                    <a:pt x="1419" y="7577"/>
                    <a:pt x="877" y="8347"/>
                  </a:cubicBezTo>
                  <a:lnTo>
                    <a:pt x="964" y="8544"/>
                  </a:lnTo>
                  <a:cubicBezTo>
                    <a:pt x="1654" y="8240"/>
                    <a:pt x="2222" y="7929"/>
                    <a:pt x="2732" y="7350"/>
                  </a:cubicBezTo>
                  <a:cubicBezTo>
                    <a:pt x="3751" y="6193"/>
                    <a:pt x="4508" y="4443"/>
                    <a:pt x="4462" y="2876"/>
                  </a:cubicBezTo>
                  <a:cubicBezTo>
                    <a:pt x="4467" y="1601"/>
                    <a:pt x="3514" y="0"/>
                    <a:pt x="2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52"/>
            <p:cNvSpPr/>
            <p:nvPr/>
          </p:nvSpPr>
          <p:spPr>
            <a:xfrm>
              <a:off x="3452025" y="4047900"/>
              <a:ext cx="194075" cy="556175"/>
            </a:xfrm>
            <a:custGeom>
              <a:avLst/>
              <a:gdLst/>
              <a:ahLst/>
              <a:cxnLst/>
              <a:rect l="l" t="t" r="r" b="b"/>
              <a:pathLst>
                <a:path w="7763" h="22247" extrusionOk="0">
                  <a:moveTo>
                    <a:pt x="400" y="1"/>
                  </a:moveTo>
                  <a:cubicBezTo>
                    <a:pt x="206" y="1"/>
                    <a:pt x="1" y="163"/>
                    <a:pt x="63" y="410"/>
                  </a:cubicBezTo>
                  <a:cubicBezTo>
                    <a:pt x="950" y="4030"/>
                    <a:pt x="3357" y="6814"/>
                    <a:pt x="5094" y="10028"/>
                  </a:cubicBezTo>
                  <a:cubicBezTo>
                    <a:pt x="7109" y="13752"/>
                    <a:pt x="6944" y="18295"/>
                    <a:pt x="4472" y="21772"/>
                  </a:cubicBezTo>
                  <a:cubicBezTo>
                    <a:pt x="4300" y="22013"/>
                    <a:pt x="4528" y="22247"/>
                    <a:pt x="4763" y="22247"/>
                  </a:cubicBezTo>
                  <a:cubicBezTo>
                    <a:pt x="4864" y="22247"/>
                    <a:pt x="4965" y="22204"/>
                    <a:pt x="5038" y="22102"/>
                  </a:cubicBezTo>
                  <a:cubicBezTo>
                    <a:pt x="7258" y="18978"/>
                    <a:pt x="7762" y="14831"/>
                    <a:pt x="6392" y="11257"/>
                  </a:cubicBezTo>
                  <a:cubicBezTo>
                    <a:pt x="4892" y="7338"/>
                    <a:pt x="1714" y="4388"/>
                    <a:pt x="694" y="236"/>
                  </a:cubicBezTo>
                  <a:cubicBezTo>
                    <a:pt x="654" y="72"/>
                    <a:pt x="530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52"/>
            <p:cNvSpPr/>
            <p:nvPr/>
          </p:nvSpPr>
          <p:spPr>
            <a:xfrm>
              <a:off x="3576150" y="4131575"/>
              <a:ext cx="93550" cy="165200"/>
            </a:xfrm>
            <a:custGeom>
              <a:avLst/>
              <a:gdLst/>
              <a:ahLst/>
              <a:cxnLst/>
              <a:rect l="l" t="t" r="r" b="b"/>
              <a:pathLst>
                <a:path w="3742" h="6608" extrusionOk="0">
                  <a:moveTo>
                    <a:pt x="3050" y="1"/>
                  </a:moveTo>
                  <a:cubicBezTo>
                    <a:pt x="2857" y="1"/>
                    <a:pt x="2649" y="163"/>
                    <a:pt x="2700" y="411"/>
                  </a:cubicBezTo>
                  <a:cubicBezTo>
                    <a:pt x="3036" y="2063"/>
                    <a:pt x="2294" y="5487"/>
                    <a:pt x="380" y="5963"/>
                  </a:cubicBezTo>
                  <a:cubicBezTo>
                    <a:pt x="0" y="6058"/>
                    <a:pt x="122" y="6608"/>
                    <a:pt x="469" y="6608"/>
                  </a:cubicBezTo>
                  <a:cubicBezTo>
                    <a:pt x="497" y="6608"/>
                    <a:pt x="526" y="6604"/>
                    <a:pt x="556" y="6597"/>
                  </a:cubicBezTo>
                  <a:cubicBezTo>
                    <a:pt x="2864" y="6021"/>
                    <a:pt x="3741" y="2241"/>
                    <a:pt x="3333" y="239"/>
                  </a:cubicBezTo>
                  <a:cubicBezTo>
                    <a:pt x="3299" y="72"/>
                    <a:pt x="3178" y="1"/>
                    <a:pt x="30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3404750" y="4188050"/>
              <a:ext cx="130650" cy="29375"/>
            </a:xfrm>
            <a:custGeom>
              <a:avLst/>
              <a:gdLst/>
              <a:ahLst/>
              <a:cxnLst/>
              <a:rect l="l" t="t" r="r" b="b"/>
              <a:pathLst>
                <a:path w="5226" h="1175" extrusionOk="0">
                  <a:moveTo>
                    <a:pt x="4747" y="0"/>
                  </a:moveTo>
                  <a:cubicBezTo>
                    <a:pt x="4695" y="0"/>
                    <a:pt x="4640" y="14"/>
                    <a:pt x="4584" y="47"/>
                  </a:cubicBezTo>
                  <a:cubicBezTo>
                    <a:pt x="3989" y="391"/>
                    <a:pt x="3342" y="524"/>
                    <a:pt x="2686" y="524"/>
                  </a:cubicBezTo>
                  <a:cubicBezTo>
                    <a:pt x="1963" y="524"/>
                    <a:pt x="1229" y="364"/>
                    <a:pt x="539" y="149"/>
                  </a:cubicBezTo>
                  <a:cubicBezTo>
                    <a:pt x="503" y="138"/>
                    <a:pt x="468" y="133"/>
                    <a:pt x="436" y="133"/>
                  </a:cubicBezTo>
                  <a:cubicBezTo>
                    <a:pt x="109" y="133"/>
                    <a:pt x="0" y="668"/>
                    <a:pt x="365" y="781"/>
                  </a:cubicBezTo>
                  <a:cubicBezTo>
                    <a:pt x="1113" y="1013"/>
                    <a:pt x="1905" y="1175"/>
                    <a:pt x="2685" y="1175"/>
                  </a:cubicBezTo>
                  <a:cubicBezTo>
                    <a:pt x="3457" y="1175"/>
                    <a:pt x="4218" y="1017"/>
                    <a:pt x="4915" y="614"/>
                  </a:cubicBezTo>
                  <a:cubicBezTo>
                    <a:pt x="5226" y="433"/>
                    <a:pt x="5036" y="0"/>
                    <a:pt x="4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0" name="Google Shape;1260;p52"/>
          <p:cNvGrpSpPr/>
          <p:nvPr/>
        </p:nvGrpSpPr>
        <p:grpSpPr>
          <a:xfrm>
            <a:off x="1199034" y="5050767"/>
            <a:ext cx="739767" cy="1163500"/>
            <a:chOff x="1413075" y="3091375"/>
            <a:chExt cx="554825" cy="872625"/>
          </a:xfrm>
        </p:grpSpPr>
        <p:sp>
          <p:nvSpPr>
            <p:cNvPr id="1261" name="Google Shape;1261;p52"/>
            <p:cNvSpPr/>
            <p:nvPr/>
          </p:nvSpPr>
          <p:spPr>
            <a:xfrm>
              <a:off x="1413075" y="3091375"/>
              <a:ext cx="554825" cy="872625"/>
            </a:xfrm>
            <a:custGeom>
              <a:avLst/>
              <a:gdLst/>
              <a:ahLst/>
              <a:cxnLst/>
              <a:rect l="l" t="t" r="r" b="b"/>
              <a:pathLst>
                <a:path w="22193" h="34905" extrusionOk="0">
                  <a:moveTo>
                    <a:pt x="16646" y="0"/>
                  </a:moveTo>
                  <a:lnTo>
                    <a:pt x="16646" y="0"/>
                  </a:lnTo>
                  <a:cubicBezTo>
                    <a:pt x="14333" y="2196"/>
                    <a:pt x="12369" y="4740"/>
                    <a:pt x="10056" y="6934"/>
                  </a:cubicBezTo>
                  <a:cubicBezTo>
                    <a:pt x="7168" y="9593"/>
                    <a:pt x="4162" y="12598"/>
                    <a:pt x="2428" y="16297"/>
                  </a:cubicBezTo>
                  <a:cubicBezTo>
                    <a:pt x="1" y="21612"/>
                    <a:pt x="809" y="29356"/>
                    <a:pt x="1735" y="34904"/>
                  </a:cubicBezTo>
                  <a:cubicBezTo>
                    <a:pt x="16529" y="30857"/>
                    <a:pt x="22192" y="12713"/>
                    <a:pt x="16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52"/>
            <p:cNvSpPr/>
            <p:nvPr/>
          </p:nvSpPr>
          <p:spPr>
            <a:xfrm>
              <a:off x="1459325" y="3236650"/>
              <a:ext cx="345225" cy="726350"/>
            </a:xfrm>
            <a:custGeom>
              <a:avLst/>
              <a:gdLst/>
              <a:ahLst/>
              <a:cxnLst/>
              <a:rect l="l" t="t" r="r" b="b"/>
              <a:pathLst>
                <a:path w="13809" h="29054" extrusionOk="0">
                  <a:moveTo>
                    <a:pt x="13409" y="0"/>
                  </a:moveTo>
                  <a:cubicBezTo>
                    <a:pt x="13277" y="0"/>
                    <a:pt x="13145" y="68"/>
                    <a:pt x="13090" y="225"/>
                  </a:cubicBezTo>
                  <a:cubicBezTo>
                    <a:pt x="11300" y="5359"/>
                    <a:pt x="8575" y="10080"/>
                    <a:pt x="6558" y="15117"/>
                  </a:cubicBezTo>
                  <a:cubicBezTo>
                    <a:pt x="4715" y="19721"/>
                    <a:pt x="3162" y="24552"/>
                    <a:pt x="178" y="28579"/>
                  </a:cubicBezTo>
                  <a:cubicBezTo>
                    <a:pt x="1" y="28820"/>
                    <a:pt x="232" y="29054"/>
                    <a:pt x="471" y="29054"/>
                  </a:cubicBezTo>
                  <a:cubicBezTo>
                    <a:pt x="571" y="29054"/>
                    <a:pt x="673" y="29013"/>
                    <a:pt x="746" y="28913"/>
                  </a:cubicBezTo>
                  <a:cubicBezTo>
                    <a:pt x="3592" y="25068"/>
                    <a:pt x="5169" y="20465"/>
                    <a:pt x="6892" y="16052"/>
                  </a:cubicBezTo>
                  <a:cubicBezTo>
                    <a:pt x="8965" y="10744"/>
                    <a:pt x="11846" y="5789"/>
                    <a:pt x="13724" y="400"/>
                  </a:cubicBezTo>
                  <a:cubicBezTo>
                    <a:pt x="13808" y="159"/>
                    <a:pt x="13609" y="0"/>
                    <a:pt x="1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52"/>
            <p:cNvSpPr/>
            <p:nvPr/>
          </p:nvSpPr>
          <p:spPr>
            <a:xfrm>
              <a:off x="1510150" y="3600650"/>
              <a:ext cx="195075" cy="209675"/>
            </a:xfrm>
            <a:custGeom>
              <a:avLst/>
              <a:gdLst/>
              <a:ahLst/>
              <a:cxnLst/>
              <a:rect l="l" t="t" r="r" b="b"/>
              <a:pathLst>
                <a:path w="7803" h="8387" extrusionOk="0">
                  <a:moveTo>
                    <a:pt x="398" y="0"/>
                  </a:moveTo>
                  <a:cubicBezTo>
                    <a:pt x="199" y="0"/>
                    <a:pt x="0" y="160"/>
                    <a:pt x="78" y="404"/>
                  </a:cubicBezTo>
                  <a:cubicBezTo>
                    <a:pt x="870" y="2885"/>
                    <a:pt x="1200" y="5465"/>
                    <a:pt x="1338" y="8061"/>
                  </a:cubicBezTo>
                  <a:cubicBezTo>
                    <a:pt x="1347" y="8249"/>
                    <a:pt x="1490" y="8386"/>
                    <a:pt x="1669" y="8386"/>
                  </a:cubicBezTo>
                  <a:cubicBezTo>
                    <a:pt x="1696" y="8386"/>
                    <a:pt x="1724" y="8383"/>
                    <a:pt x="1753" y="8376"/>
                  </a:cubicBezTo>
                  <a:cubicBezTo>
                    <a:pt x="3849" y="7875"/>
                    <a:pt x="5994" y="6768"/>
                    <a:pt x="7563" y="5287"/>
                  </a:cubicBezTo>
                  <a:cubicBezTo>
                    <a:pt x="7803" y="5061"/>
                    <a:pt x="7575" y="4730"/>
                    <a:pt x="7317" y="4730"/>
                  </a:cubicBezTo>
                  <a:cubicBezTo>
                    <a:pt x="7243" y="4730"/>
                    <a:pt x="7167" y="4758"/>
                    <a:pt x="7099" y="4822"/>
                  </a:cubicBezTo>
                  <a:cubicBezTo>
                    <a:pt x="5712" y="6133"/>
                    <a:pt x="3827" y="7129"/>
                    <a:pt x="1971" y="7642"/>
                  </a:cubicBezTo>
                  <a:lnTo>
                    <a:pt x="1971" y="7642"/>
                  </a:lnTo>
                  <a:cubicBezTo>
                    <a:pt x="1820" y="5132"/>
                    <a:pt x="1479" y="2630"/>
                    <a:pt x="710" y="230"/>
                  </a:cubicBezTo>
                  <a:cubicBezTo>
                    <a:pt x="659" y="70"/>
                    <a:pt x="529" y="0"/>
                    <a:pt x="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1567975" y="3496600"/>
              <a:ext cx="212675" cy="154900"/>
            </a:xfrm>
            <a:custGeom>
              <a:avLst/>
              <a:gdLst/>
              <a:ahLst/>
              <a:cxnLst/>
              <a:rect l="l" t="t" r="r" b="b"/>
              <a:pathLst>
                <a:path w="8507" h="6196" extrusionOk="0">
                  <a:moveTo>
                    <a:pt x="398" y="0"/>
                  </a:moveTo>
                  <a:cubicBezTo>
                    <a:pt x="200" y="0"/>
                    <a:pt x="0" y="160"/>
                    <a:pt x="76" y="405"/>
                  </a:cubicBezTo>
                  <a:cubicBezTo>
                    <a:pt x="652" y="2245"/>
                    <a:pt x="1217" y="4085"/>
                    <a:pt x="1694" y="5953"/>
                  </a:cubicBezTo>
                  <a:cubicBezTo>
                    <a:pt x="1724" y="6074"/>
                    <a:pt x="1856" y="6196"/>
                    <a:pt x="1987" y="6196"/>
                  </a:cubicBezTo>
                  <a:cubicBezTo>
                    <a:pt x="1995" y="6196"/>
                    <a:pt x="2002" y="6195"/>
                    <a:pt x="2010" y="6194"/>
                  </a:cubicBezTo>
                  <a:cubicBezTo>
                    <a:pt x="4187" y="5937"/>
                    <a:pt x="6607" y="4616"/>
                    <a:pt x="8253" y="3209"/>
                  </a:cubicBezTo>
                  <a:cubicBezTo>
                    <a:pt x="8506" y="2992"/>
                    <a:pt x="8273" y="2661"/>
                    <a:pt x="8006" y="2661"/>
                  </a:cubicBezTo>
                  <a:cubicBezTo>
                    <a:pt x="7933" y="2661"/>
                    <a:pt x="7857" y="2686"/>
                    <a:pt x="7788" y="2745"/>
                  </a:cubicBezTo>
                  <a:cubicBezTo>
                    <a:pt x="6480" y="3862"/>
                    <a:pt x="4794" y="4670"/>
                    <a:pt x="3187" y="5247"/>
                  </a:cubicBezTo>
                  <a:cubicBezTo>
                    <a:pt x="2921" y="5342"/>
                    <a:pt x="2650" y="5413"/>
                    <a:pt x="2376" y="5480"/>
                  </a:cubicBezTo>
                  <a:cubicBezTo>
                    <a:pt x="2372" y="5481"/>
                    <a:pt x="2368" y="5482"/>
                    <a:pt x="2364" y="5482"/>
                  </a:cubicBezTo>
                  <a:cubicBezTo>
                    <a:pt x="2147" y="5482"/>
                    <a:pt x="1875" y="4090"/>
                    <a:pt x="1832" y="3930"/>
                  </a:cubicBezTo>
                  <a:cubicBezTo>
                    <a:pt x="1483" y="2689"/>
                    <a:pt x="1094" y="1460"/>
                    <a:pt x="710" y="230"/>
                  </a:cubicBezTo>
                  <a:cubicBezTo>
                    <a:pt x="660" y="70"/>
                    <a:pt x="529" y="0"/>
                    <a:pt x="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1631750" y="3386725"/>
              <a:ext cx="168350" cy="143275"/>
            </a:xfrm>
            <a:custGeom>
              <a:avLst/>
              <a:gdLst/>
              <a:ahLst/>
              <a:cxnLst/>
              <a:rect l="l" t="t" r="r" b="b"/>
              <a:pathLst>
                <a:path w="6734" h="5731" extrusionOk="0">
                  <a:moveTo>
                    <a:pt x="399" y="1"/>
                  </a:moveTo>
                  <a:cubicBezTo>
                    <a:pt x="203" y="1"/>
                    <a:pt x="1" y="161"/>
                    <a:pt x="68" y="407"/>
                  </a:cubicBezTo>
                  <a:cubicBezTo>
                    <a:pt x="532" y="2104"/>
                    <a:pt x="1092" y="3771"/>
                    <a:pt x="1455" y="5493"/>
                  </a:cubicBezTo>
                  <a:cubicBezTo>
                    <a:pt x="1487" y="5644"/>
                    <a:pt x="1634" y="5731"/>
                    <a:pt x="1778" y="5731"/>
                  </a:cubicBezTo>
                  <a:cubicBezTo>
                    <a:pt x="1805" y="5731"/>
                    <a:pt x="1833" y="5727"/>
                    <a:pt x="1859" y="5721"/>
                  </a:cubicBezTo>
                  <a:cubicBezTo>
                    <a:pt x="3380" y="5361"/>
                    <a:pt x="4873" y="4908"/>
                    <a:pt x="6366" y="4450"/>
                  </a:cubicBezTo>
                  <a:cubicBezTo>
                    <a:pt x="6733" y="4338"/>
                    <a:pt x="6623" y="3800"/>
                    <a:pt x="6291" y="3800"/>
                  </a:cubicBezTo>
                  <a:cubicBezTo>
                    <a:pt x="6260" y="3800"/>
                    <a:pt x="6226" y="3805"/>
                    <a:pt x="6190" y="3816"/>
                  </a:cubicBezTo>
                  <a:cubicBezTo>
                    <a:pt x="4808" y="4242"/>
                    <a:pt x="3424" y="4660"/>
                    <a:pt x="2019" y="5006"/>
                  </a:cubicBezTo>
                  <a:lnTo>
                    <a:pt x="2019" y="5006"/>
                  </a:lnTo>
                  <a:cubicBezTo>
                    <a:pt x="1656" y="3395"/>
                    <a:pt x="1137" y="1826"/>
                    <a:pt x="700" y="233"/>
                  </a:cubicBezTo>
                  <a:cubicBezTo>
                    <a:pt x="656" y="71"/>
                    <a:pt x="529" y="1"/>
                    <a:pt x="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1703375" y="3280075"/>
              <a:ext cx="148325" cy="108450"/>
            </a:xfrm>
            <a:custGeom>
              <a:avLst/>
              <a:gdLst/>
              <a:ahLst/>
              <a:cxnLst/>
              <a:rect l="l" t="t" r="r" b="b"/>
              <a:pathLst>
                <a:path w="5933" h="4338" extrusionOk="0">
                  <a:moveTo>
                    <a:pt x="400" y="0"/>
                  </a:moveTo>
                  <a:cubicBezTo>
                    <a:pt x="197" y="0"/>
                    <a:pt x="1" y="157"/>
                    <a:pt x="92" y="396"/>
                  </a:cubicBezTo>
                  <a:cubicBezTo>
                    <a:pt x="544" y="1568"/>
                    <a:pt x="870" y="2758"/>
                    <a:pt x="1005" y="4007"/>
                  </a:cubicBezTo>
                  <a:cubicBezTo>
                    <a:pt x="1021" y="4159"/>
                    <a:pt x="1130" y="4338"/>
                    <a:pt x="1303" y="4338"/>
                  </a:cubicBezTo>
                  <a:cubicBezTo>
                    <a:pt x="1313" y="4338"/>
                    <a:pt x="1323" y="4337"/>
                    <a:pt x="1334" y="4336"/>
                  </a:cubicBezTo>
                  <a:cubicBezTo>
                    <a:pt x="2915" y="4137"/>
                    <a:pt x="4119" y="3129"/>
                    <a:pt x="5581" y="2589"/>
                  </a:cubicBezTo>
                  <a:cubicBezTo>
                    <a:pt x="5933" y="2460"/>
                    <a:pt x="5834" y="1935"/>
                    <a:pt x="5522" y="1935"/>
                  </a:cubicBezTo>
                  <a:cubicBezTo>
                    <a:pt x="5486" y="1935"/>
                    <a:pt x="5448" y="1942"/>
                    <a:pt x="5406" y="1958"/>
                  </a:cubicBezTo>
                  <a:cubicBezTo>
                    <a:pt x="4115" y="2434"/>
                    <a:pt x="2977" y="3361"/>
                    <a:pt x="1617" y="3633"/>
                  </a:cubicBezTo>
                  <a:lnTo>
                    <a:pt x="1617" y="3633"/>
                  </a:lnTo>
                  <a:cubicBezTo>
                    <a:pt x="1457" y="2459"/>
                    <a:pt x="1154" y="1333"/>
                    <a:pt x="727" y="222"/>
                  </a:cubicBezTo>
                  <a:cubicBezTo>
                    <a:pt x="667" y="67"/>
                    <a:pt x="532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1781525" y="3431525"/>
              <a:ext cx="31800" cy="24625"/>
            </a:xfrm>
            <a:custGeom>
              <a:avLst/>
              <a:gdLst/>
              <a:ahLst/>
              <a:cxnLst/>
              <a:rect l="l" t="t" r="r" b="b"/>
              <a:pathLst>
                <a:path w="1272" h="985" extrusionOk="0">
                  <a:moveTo>
                    <a:pt x="636" y="1"/>
                  </a:moveTo>
                  <a:cubicBezTo>
                    <a:pt x="1" y="1"/>
                    <a:pt x="1" y="985"/>
                    <a:pt x="636" y="985"/>
                  </a:cubicBezTo>
                  <a:cubicBezTo>
                    <a:pt x="1272" y="985"/>
                    <a:pt x="1272" y="1"/>
                    <a:pt x="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1798875" y="3396850"/>
              <a:ext cx="31775" cy="24625"/>
            </a:xfrm>
            <a:custGeom>
              <a:avLst/>
              <a:gdLst/>
              <a:ahLst/>
              <a:cxnLst/>
              <a:rect l="l" t="t" r="r" b="b"/>
              <a:pathLst>
                <a:path w="1271" h="985" extrusionOk="0">
                  <a:moveTo>
                    <a:pt x="635" y="1"/>
                  </a:moveTo>
                  <a:cubicBezTo>
                    <a:pt x="1" y="1"/>
                    <a:pt x="1" y="985"/>
                    <a:pt x="635" y="985"/>
                  </a:cubicBezTo>
                  <a:cubicBezTo>
                    <a:pt x="1271" y="985"/>
                    <a:pt x="1271" y="1"/>
                    <a:pt x="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1816200" y="3428600"/>
              <a:ext cx="31825" cy="24675"/>
            </a:xfrm>
            <a:custGeom>
              <a:avLst/>
              <a:gdLst/>
              <a:ahLst/>
              <a:cxnLst/>
              <a:rect l="l" t="t" r="r" b="b"/>
              <a:pathLst>
                <a:path w="1273" h="987" extrusionOk="0">
                  <a:moveTo>
                    <a:pt x="636" y="1"/>
                  </a:moveTo>
                  <a:cubicBezTo>
                    <a:pt x="1" y="2"/>
                    <a:pt x="1" y="986"/>
                    <a:pt x="636" y="986"/>
                  </a:cubicBezTo>
                  <a:cubicBezTo>
                    <a:pt x="1272" y="986"/>
                    <a:pt x="1272" y="1"/>
                    <a:pt x="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1547475" y="3440200"/>
              <a:ext cx="31800" cy="24600"/>
            </a:xfrm>
            <a:custGeom>
              <a:avLst/>
              <a:gdLst/>
              <a:ahLst/>
              <a:cxnLst/>
              <a:rect l="l" t="t" r="r" b="b"/>
              <a:pathLst>
                <a:path w="1272" h="984" extrusionOk="0">
                  <a:moveTo>
                    <a:pt x="636" y="1"/>
                  </a:moveTo>
                  <a:cubicBezTo>
                    <a:pt x="0" y="1"/>
                    <a:pt x="0" y="984"/>
                    <a:pt x="636" y="984"/>
                  </a:cubicBezTo>
                  <a:cubicBezTo>
                    <a:pt x="1272" y="984"/>
                    <a:pt x="1272" y="1"/>
                    <a:pt x="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1561925" y="3402650"/>
              <a:ext cx="31775" cy="24625"/>
            </a:xfrm>
            <a:custGeom>
              <a:avLst/>
              <a:gdLst/>
              <a:ahLst/>
              <a:cxnLst/>
              <a:rect l="l" t="t" r="r" b="b"/>
              <a:pathLst>
                <a:path w="1271" h="985" extrusionOk="0">
                  <a:moveTo>
                    <a:pt x="634" y="0"/>
                  </a:moveTo>
                  <a:cubicBezTo>
                    <a:pt x="1" y="0"/>
                    <a:pt x="1" y="984"/>
                    <a:pt x="635" y="984"/>
                  </a:cubicBezTo>
                  <a:cubicBezTo>
                    <a:pt x="1271" y="984"/>
                    <a:pt x="1271" y="0"/>
                    <a:pt x="635" y="0"/>
                  </a:cubicBezTo>
                  <a:cubicBezTo>
                    <a:pt x="635" y="0"/>
                    <a:pt x="634" y="0"/>
                    <a:pt x="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1585050" y="3440200"/>
              <a:ext cx="31750" cy="24600"/>
            </a:xfrm>
            <a:custGeom>
              <a:avLst/>
              <a:gdLst/>
              <a:ahLst/>
              <a:cxnLst/>
              <a:rect l="l" t="t" r="r" b="b"/>
              <a:pathLst>
                <a:path w="1270" h="984" extrusionOk="0">
                  <a:moveTo>
                    <a:pt x="634" y="1"/>
                  </a:moveTo>
                  <a:cubicBezTo>
                    <a:pt x="0" y="1"/>
                    <a:pt x="0" y="984"/>
                    <a:pt x="634" y="984"/>
                  </a:cubicBezTo>
                  <a:cubicBezTo>
                    <a:pt x="1270" y="984"/>
                    <a:pt x="1270" y="1"/>
                    <a:pt x="6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1778600" y="3183000"/>
              <a:ext cx="31800" cy="24650"/>
            </a:xfrm>
            <a:custGeom>
              <a:avLst/>
              <a:gdLst/>
              <a:ahLst/>
              <a:cxnLst/>
              <a:rect l="l" t="t" r="r" b="b"/>
              <a:pathLst>
                <a:path w="1272" h="986" extrusionOk="0">
                  <a:moveTo>
                    <a:pt x="636" y="1"/>
                  </a:moveTo>
                  <a:cubicBezTo>
                    <a:pt x="0" y="1"/>
                    <a:pt x="0" y="985"/>
                    <a:pt x="636" y="985"/>
                  </a:cubicBezTo>
                  <a:cubicBezTo>
                    <a:pt x="1272" y="985"/>
                    <a:pt x="1272" y="1"/>
                    <a:pt x="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1801750" y="3197450"/>
              <a:ext cx="31800" cy="24650"/>
            </a:xfrm>
            <a:custGeom>
              <a:avLst/>
              <a:gdLst/>
              <a:ahLst/>
              <a:cxnLst/>
              <a:rect l="l" t="t" r="r" b="b"/>
              <a:pathLst>
                <a:path w="1272" h="986" extrusionOk="0">
                  <a:moveTo>
                    <a:pt x="636" y="0"/>
                  </a:moveTo>
                  <a:cubicBezTo>
                    <a:pt x="0" y="0"/>
                    <a:pt x="0" y="986"/>
                    <a:pt x="636" y="986"/>
                  </a:cubicBezTo>
                  <a:cubicBezTo>
                    <a:pt x="1271" y="986"/>
                    <a:pt x="1271" y="0"/>
                    <a:pt x="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1781525" y="3593350"/>
              <a:ext cx="31800" cy="24625"/>
            </a:xfrm>
            <a:custGeom>
              <a:avLst/>
              <a:gdLst/>
              <a:ahLst/>
              <a:cxnLst/>
              <a:rect l="l" t="t" r="r" b="b"/>
              <a:pathLst>
                <a:path w="1272" h="985" extrusionOk="0">
                  <a:moveTo>
                    <a:pt x="636" y="0"/>
                  </a:moveTo>
                  <a:cubicBezTo>
                    <a:pt x="1" y="0"/>
                    <a:pt x="1" y="984"/>
                    <a:pt x="636" y="984"/>
                  </a:cubicBezTo>
                  <a:cubicBezTo>
                    <a:pt x="1272" y="984"/>
                    <a:pt x="1272" y="0"/>
                    <a:pt x="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1796000" y="3561550"/>
              <a:ext cx="31725" cy="24650"/>
            </a:xfrm>
            <a:custGeom>
              <a:avLst/>
              <a:gdLst/>
              <a:ahLst/>
              <a:cxnLst/>
              <a:rect l="l" t="t" r="r" b="b"/>
              <a:pathLst>
                <a:path w="1269" h="986" extrusionOk="0">
                  <a:moveTo>
                    <a:pt x="632" y="1"/>
                  </a:moveTo>
                  <a:cubicBezTo>
                    <a:pt x="0" y="1"/>
                    <a:pt x="1" y="985"/>
                    <a:pt x="633" y="985"/>
                  </a:cubicBezTo>
                  <a:cubicBezTo>
                    <a:pt x="1269" y="985"/>
                    <a:pt x="1269" y="1"/>
                    <a:pt x="633" y="1"/>
                  </a:cubicBezTo>
                  <a:cubicBezTo>
                    <a:pt x="633" y="1"/>
                    <a:pt x="632" y="1"/>
                    <a:pt x="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1466575" y="3587550"/>
              <a:ext cx="31775" cy="24650"/>
            </a:xfrm>
            <a:custGeom>
              <a:avLst/>
              <a:gdLst/>
              <a:ahLst/>
              <a:cxnLst/>
              <a:rect l="l" t="t" r="r" b="b"/>
              <a:pathLst>
                <a:path w="1271" h="986" extrusionOk="0">
                  <a:moveTo>
                    <a:pt x="635" y="1"/>
                  </a:moveTo>
                  <a:cubicBezTo>
                    <a:pt x="1" y="1"/>
                    <a:pt x="1" y="985"/>
                    <a:pt x="635" y="985"/>
                  </a:cubicBezTo>
                  <a:cubicBezTo>
                    <a:pt x="1271" y="985"/>
                    <a:pt x="1271" y="1"/>
                    <a:pt x="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1469450" y="3552925"/>
              <a:ext cx="31800" cy="24625"/>
            </a:xfrm>
            <a:custGeom>
              <a:avLst/>
              <a:gdLst/>
              <a:ahLst/>
              <a:cxnLst/>
              <a:rect l="l" t="t" r="r" b="b"/>
              <a:pathLst>
                <a:path w="1272" h="985" extrusionOk="0">
                  <a:moveTo>
                    <a:pt x="634" y="0"/>
                  </a:moveTo>
                  <a:cubicBezTo>
                    <a:pt x="0" y="0"/>
                    <a:pt x="0" y="984"/>
                    <a:pt x="636" y="984"/>
                  </a:cubicBezTo>
                  <a:cubicBezTo>
                    <a:pt x="1271" y="984"/>
                    <a:pt x="1271" y="0"/>
                    <a:pt x="636" y="0"/>
                  </a:cubicBezTo>
                  <a:cubicBezTo>
                    <a:pt x="635" y="0"/>
                    <a:pt x="635" y="0"/>
                    <a:pt x="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9" name="Google Shape;1279;p52"/>
          <p:cNvGrpSpPr/>
          <p:nvPr/>
        </p:nvGrpSpPr>
        <p:grpSpPr>
          <a:xfrm>
            <a:off x="1316401" y="6327267"/>
            <a:ext cx="505033" cy="568267"/>
            <a:chOff x="1996400" y="3618275"/>
            <a:chExt cx="378775" cy="426200"/>
          </a:xfrm>
        </p:grpSpPr>
        <p:sp>
          <p:nvSpPr>
            <p:cNvPr id="1280" name="Google Shape;1280;p52"/>
            <p:cNvSpPr/>
            <p:nvPr/>
          </p:nvSpPr>
          <p:spPr>
            <a:xfrm>
              <a:off x="2202175" y="3618275"/>
              <a:ext cx="142300" cy="126325"/>
            </a:xfrm>
            <a:custGeom>
              <a:avLst/>
              <a:gdLst/>
              <a:ahLst/>
              <a:cxnLst/>
              <a:rect l="l" t="t" r="r" b="b"/>
              <a:pathLst>
                <a:path w="5692" h="5053" extrusionOk="0">
                  <a:moveTo>
                    <a:pt x="2031" y="1"/>
                  </a:moveTo>
                  <a:cubicBezTo>
                    <a:pt x="0" y="1"/>
                    <a:pt x="335" y="3656"/>
                    <a:pt x="684" y="4984"/>
                  </a:cubicBezTo>
                  <a:lnTo>
                    <a:pt x="748" y="5053"/>
                  </a:lnTo>
                  <a:cubicBezTo>
                    <a:pt x="1755" y="4577"/>
                    <a:pt x="5692" y="1130"/>
                    <a:pt x="2791" y="142"/>
                  </a:cubicBezTo>
                  <a:cubicBezTo>
                    <a:pt x="2507" y="45"/>
                    <a:pt x="2254" y="1"/>
                    <a:pt x="2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2215250" y="3774625"/>
              <a:ext cx="159925" cy="116375"/>
            </a:xfrm>
            <a:custGeom>
              <a:avLst/>
              <a:gdLst/>
              <a:ahLst/>
              <a:cxnLst/>
              <a:rect l="l" t="t" r="r" b="b"/>
              <a:pathLst>
                <a:path w="6397" h="4655" extrusionOk="0">
                  <a:moveTo>
                    <a:pt x="4606" y="1"/>
                  </a:moveTo>
                  <a:cubicBezTo>
                    <a:pt x="4573" y="1"/>
                    <a:pt x="4539" y="2"/>
                    <a:pt x="4505" y="3"/>
                  </a:cubicBezTo>
                  <a:cubicBezTo>
                    <a:pt x="3210" y="47"/>
                    <a:pt x="2239" y="1726"/>
                    <a:pt x="1562" y="2649"/>
                  </a:cubicBezTo>
                  <a:cubicBezTo>
                    <a:pt x="1156" y="3223"/>
                    <a:pt x="795" y="4040"/>
                    <a:pt x="61" y="4167"/>
                  </a:cubicBezTo>
                  <a:lnTo>
                    <a:pt x="1" y="4326"/>
                  </a:lnTo>
                  <a:cubicBezTo>
                    <a:pt x="495" y="4518"/>
                    <a:pt x="939" y="4655"/>
                    <a:pt x="1461" y="4655"/>
                  </a:cubicBezTo>
                  <a:cubicBezTo>
                    <a:pt x="1524" y="4655"/>
                    <a:pt x="1589" y="4653"/>
                    <a:pt x="1655" y="4649"/>
                  </a:cubicBezTo>
                  <a:cubicBezTo>
                    <a:pt x="2872" y="4573"/>
                    <a:pt x="4272" y="4020"/>
                    <a:pt x="5123" y="3119"/>
                  </a:cubicBezTo>
                  <a:cubicBezTo>
                    <a:pt x="6066" y="2184"/>
                    <a:pt x="6397" y="1"/>
                    <a:pt x="46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2178200" y="3818775"/>
              <a:ext cx="141825" cy="70000"/>
            </a:xfrm>
            <a:custGeom>
              <a:avLst/>
              <a:gdLst/>
              <a:ahLst/>
              <a:cxnLst/>
              <a:rect l="l" t="t" r="r" b="b"/>
              <a:pathLst>
                <a:path w="5673" h="2800" extrusionOk="0">
                  <a:moveTo>
                    <a:pt x="5214" y="0"/>
                  </a:moveTo>
                  <a:cubicBezTo>
                    <a:pt x="5114" y="0"/>
                    <a:pt x="5013" y="44"/>
                    <a:pt x="4942" y="150"/>
                  </a:cubicBezTo>
                  <a:cubicBezTo>
                    <a:pt x="4366" y="1017"/>
                    <a:pt x="2771" y="2148"/>
                    <a:pt x="1492" y="2148"/>
                  </a:cubicBezTo>
                  <a:cubicBezTo>
                    <a:pt x="1183" y="2148"/>
                    <a:pt x="893" y="2082"/>
                    <a:pt x="640" y="1931"/>
                  </a:cubicBezTo>
                  <a:cubicBezTo>
                    <a:pt x="583" y="1897"/>
                    <a:pt x="527" y="1883"/>
                    <a:pt x="474" y="1883"/>
                  </a:cubicBezTo>
                  <a:cubicBezTo>
                    <a:pt x="189" y="1883"/>
                    <a:pt x="1" y="2315"/>
                    <a:pt x="307" y="2497"/>
                  </a:cubicBezTo>
                  <a:cubicBezTo>
                    <a:pt x="661" y="2708"/>
                    <a:pt x="1059" y="2800"/>
                    <a:pt x="1476" y="2800"/>
                  </a:cubicBezTo>
                  <a:cubicBezTo>
                    <a:pt x="3006" y="2800"/>
                    <a:pt x="4786" y="1567"/>
                    <a:pt x="5508" y="480"/>
                  </a:cubicBezTo>
                  <a:cubicBezTo>
                    <a:pt x="5673" y="235"/>
                    <a:pt x="5445" y="0"/>
                    <a:pt x="5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2133425" y="3720150"/>
              <a:ext cx="83900" cy="74700"/>
            </a:xfrm>
            <a:custGeom>
              <a:avLst/>
              <a:gdLst/>
              <a:ahLst/>
              <a:cxnLst/>
              <a:rect l="l" t="t" r="r" b="b"/>
              <a:pathLst>
                <a:path w="3356" h="2988" extrusionOk="0">
                  <a:moveTo>
                    <a:pt x="444" y="1"/>
                  </a:moveTo>
                  <a:cubicBezTo>
                    <a:pt x="227" y="1"/>
                    <a:pt x="0" y="238"/>
                    <a:pt x="134" y="498"/>
                  </a:cubicBezTo>
                  <a:cubicBezTo>
                    <a:pt x="702" y="1591"/>
                    <a:pt x="1559" y="2662"/>
                    <a:pt x="2804" y="2976"/>
                  </a:cubicBezTo>
                  <a:cubicBezTo>
                    <a:pt x="2835" y="2984"/>
                    <a:pt x="2864" y="2988"/>
                    <a:pt x="2893" y="2988"/>
                  </a:cubicBezTo>
                  <a:cubicBezTo>
                    <a:pt x="3236" y="2988"/>
                    <a:pt x="3356" y="2440"/>
                    <a:pt x="2978" y="2345"/>
                  </a:cubicBezTo>
                  <a:cubicBezTo>
                    <a:pt x="1898" y="2069"/>
                    <a:pt x="1189" y="1109"/>
                    <a:pt x="700" y="167"/>
                  </a:cubicBezTo>
                  <a:cubicBezTo>
                    <a:pt x="639" y="50"/>
                    <a:pt x="542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2081275" y="3665250"/>
              <a:ext cx="116000" cy="117850"/>
            </a:xfrm>
            <a:custGeom>
              <a:avLst/>
              <a:gdLst/>
              <a:ahLst/>
              <a:cxnLst/>
              <a:rect l="l" t="t" r="r" b="b"/>
              <a:pathLst>
                <a:path w="4640" h="4714" extrusionOk="0">
                  <a:moveTo>
                    <a:pt x="2212" y="1"/>
                  </a:moveTo>
                  <a:cubicBezTo>
                    <a:pt x="1735" y="1"/>
                    <a:pt x="1267" y="273"/>
                    <a:pt x="938" y="917"/>
                  </a:cubicBezTo>
                  <a:cubicBezTo>
                    <a:pt x="1" y="2754"/>
                    <a:pt x="2683" y="4714"/>
                    <a:pt x="4402" y="4714"/>
                  </a:cubicBezTo>
                  <a:cubicBezTo>
                    <a:pt x="4430" y="4714"/>
                    <a:pt x="4458" y="4713"/>
                    <a:pt x="4485" y="4712"/>
                  </a:cubicBezTo>
                  <a:lnTo>
                    <a:pt x="4517" y="4632"/>
                  </a:lnTo>
                  <a:cubicBezTo>
                    <a:pt x="4640" y="3494"/>
                    <a:pt x="4381" y="2163"/>
                    <a:pt x="3848" y="1180"/>
                  </a:cubicBezTo>
                  <a:cubicBezTo>
                    <a:pt x="3478" y="467"/>
                    <a:pt x="2837" y="1"/>
                    <a:pt x="2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52"/>
            <p:cNvSpPr/>
            <p:nvPr/>
          </p:nvSpPr>
          <p:spPr>
            <a:xfrm>
              <a:off x="1996400" y="3665500"/>
              <a:ext cx="264025" cy="378975"/>
            </a:xfrm>
            <a:custGeom>
              <a:avLst/>
              <a:gdLst/>
              <a:ahLst/>
              <a:cxnLst/>
              <a:rect l="l" t="t" r="r" b="b"/>
              <a:pathLst>
                <a:path w="10561" h="15159" extrusionOk="0">
                  <a:moveTo>
                    <a:pt x="10107" y="1"/>
                  </a:moveTo>
                  <a:cubicBezTo>
                    <a:pt x="10008" y="1"/>
                    <a:pt x="9909" y="46"/>
                    <a:pt x="9843" y="157"/>
                  </a:cubicBezTo>
                  <a:cubicBezTo>
                    <a:pt x="8263" y="2803"/>
                    <a:pt x="8072" y="5838"/>
                    <a:pt x="7149" y="8716"/>
                  </a:cubicBezTo>
                  <a:cubicBezTo>
                    <a:pt x="6176" y="11752"/>
                    <a:pt x="3515" y="13980"/>
                    <a:pt x="394" y="14519"/>
                  </a:cubicBezTo>
                  <a:cubicBezTo>
                    <a:pt x="0" y="14588"/>
                    <a:pt x="138" y="15159"/>
                    <a:pt x="505" y="15159"/>
                  </a:cubicBezTo>
                  <a:cubicBezTo>
                    <a:pt x="526" y="15159"/>
                    <a:pt x="547" y="15157"/>
                    <a:pt x="569" y="15153"/>
                  </a:cubicBezTo>
                  <a:cubicBezTo>
                    <a:pt x="3349" y="14673"/>
                    <a:pt x="5712" y="12928"/>
                    <a:pt x="7106" y="10492"/>
                  </a:cubicBezTo>
                  <a:cubicBezTo>
                    <a:pt x="8876" y="7404"/>
                    <a:pt x="8558" y="3585"/>
                    <a:pt x="10409" y="490"/>
                  </a:cubicBezTo>
                  <a:cubicBezTo>
                    <a:pt x="10561" y="237"/>
                    <a:pt x="10333" y="1"/>
                    <a:pt x="10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6" name="Google Shape;1286;p52"/>
          <p:cNvGrpSpPr/>
          <p:nvPr/>
        </p:nvGrpSpPr>
        <p:grpSpPr>
          <a:xfrm>
            <a:off x="2066218" y="5405234"/>
            <a:ext cx="1781767" cy="1929567"/>
            <a:chOff x="865250" y="3658275"/>
            <a:chExt cx="1336325" cy="1447175"/>
          </a:xfrm>
        </p:grpSpPr>
        <p:sp>
          <p:nvSpPr>
            <p:cNvPr id="1287" name="Google Shape;1287;p52"/>
            <p:cNvSpPr/>
            <p:nvPr/>
          </p:nvSpPr>
          <p:spPr>
            <a:xfrm>
              <a:off x="1535550" y="5021800"/>
              <a:ext cx="8225" cy="28525"/>
            </a:xfrm>
            <a:custGeom>
              <a:avLst/>
              <a:gdLst/>
              <a:ahLst/>
              <a:cxnLst/>
              <a:rect l="l" t="t" r="r" b="b"/>
              <a:pathLst>
                <a:path w="329" h="1141" extrusionOk="0">
                  <a:moveTo>
                    <a:pt x="164" y="0"/>
                  </a:moveTo>
                  <a:cubicBezTo>
                    <a:pt x="82" y="0"/>
                    <a:pt x="0" y="53"/>
                    <a:pt x="0" y="158"/>
                  </a:cubicBezTo>
                  <a:lnTo>
                    <a:pt x="0" y="983"/>
                  </a:lnTo>
                  <a:cubicBezTo>
                    <a:pt x="0" y="1088"/>
                    <a:pt x="82" y="1141"/>
                    <a:pt x="164" y="1141"/>
                  </a:cubicBezTo>
                  <a:cubicBezTo>
                    <a:pt x="247" y="1141"/>
                    <a:pt x="329" y="1088"/>
                    <a:pt x="329" y="983"/>
                  </a:cubicBezTo>
                  <a:lnTo>
                    <a:pt x="329" y="158"/>
                  </a:lnTo>
                  <a:cubicBezTo>
                    <a:pt x="329" y="53"/>
                    <a:pt x="247" y="0"/>
                    <a:pt x="164" y="0"/>
                  </a:cubicBezTo>
                  <a:close/>
                </a:path>
              </a:pathLst>
            </a:custGeom>
            <a:solidFill>
              <a:srgbClr val="CB8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1473275" y="3744900"/>
              <a:ext cx="167550" cy="149400"/>
            </a:xfrm>
            <a:custGeom>
              <a:avLst/>
              <a:gdLst/>
              <a:ahLst/>
              <a:cxnLst/>
              <a:rect l="l" t="t" r="r" b="b"/>
              <a:pathLst>
                <a:path w="6702" h="5976" extrusionOk="0">
                  <a:moveTo>
                    <a:pt x="405" y="0"/>
                  </a:moveTo>
                  <a:cubicBezTo>
                    <a:pt x="212" y="0"/>
                    <a:pt x="1" y="163"/>
                    <a:pt x="50" y="412"/>
                  </a:cubicBezTo>
                  <a:cubicBezTo>
                    <a:pt x="404" y="2201"/>
                    <a:pt x="947" y="3943"/>
                    <a:pt x="1321" y="5729"/>
                  </a:cubicBezTo>
                  <a:cubicBezTo>
                    <a:pt x="1349" y="5859"/>
                    <a:pt x="1497" y="5976"/>
                    <a:pt x="1636" y="5976"/>
                  </a:cubicBezTo>
                  <a:cubicBezTo>
                    <a:pt x="1667" y="5976"/>
                    <a:pt x="1697" y="5970"/>
                    <a:pt x="1725" y="5958"/>
                  </a:cubicBezTo>
                  <a:cubicBezTo>
                    <a:pt x="3340" y="5279"/>
                    <a:pt x="5282" y="5330"/>
                    <a:pt x="6492" y="3908"/>
                  </a:cubicBezTo>
                  <a:cubicBezTo>
                    <a:pt x="6701" y="3663"/>
                    <a:pt x="6483" y="3334"/>
                    <a:pt x="6245" y="3334"/>
                  </a:cubicBezTo>
                  <a:cubicBezTo>
                    <a:pt x="6170" y="3334"/>
                    <a:pt x="6094" y="3367"/>
                    <a:pt x="6028" y="3443"/>
                  </a:cubicBezTo>
                  <a:cubicBezTo>
                    <a:pt x="4993" y="4660"/>
                    <a:pt x="3307" y="4699"/>
                    <a:pt x="1877" y="5198"/>
                  </a:cubicBezTo>
                  <a:lnTo>
                    <a:pt x="1877" y="5198"/>
                  </a:lnTo>
                  <a:cubicBezTo>
                    <a:pt x="1507" y="3538"/>
                    <a:pt x="1012" y="1905"/>
                    <a:pt x="683" y="235"/>
                  </a:cubicBezTo>
                  <a:cubicBezTo>
                    <a:pt x="651" y="71"/>
                    <a:pt x="532" y="0"/>
                    <a:pt x="405" y="0"/>
                  </a:cubicBezTo>
                  <a:close/>
                </a:path>
              </a:pathLst>
            </a:custGeom>
            <a:solidFill>
              <a:srgbClr val="005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966675" y="3681325"/>
              <a:ext cx="226475" cy="219925"/>
            </a:xfrm>
            <a:custGeom>
              <a:avLst/>
              <a:gdLst/>
              <a:ahLst/>
              <a:cxnLst/>
              <a:rect l="l" t="t" r="r" b="b"/>
              <a:pathLst>
                <a:path w="9059" h="8797" extrusionOk="0">
                  <a:moveTo>
                    <a:pt x="5544" y="0"/>
                  </a:moveTo>
                  <a:cubicBezTo>
                    <a:pt x="5460" y="0"/>
                    <a:pt x="5375" y="3"/>
                    <a:pt x="5290" y="10"/>
                  </a:cubicBezTo>
                  <a:cubicBezTo>
                    <a:pt x="3096" y="122"/>
                    <a:pt x="1633" y="1191"/>
                    <a:pt x="789" y="3159"/>
                  </a:cubicBezTo>
                  <a:cubicBezTo>
                    <a:pt x="171" y="4679"/>
                    <a:pt x="1" y="7155"/>
                    <a:pt x="1521" y="8223"/>
                  </a:cubicBezTo>
                  <a:cubicBezTo>
                    <a:pt x="2161" y="8650"/>
                    <a:pt x="2849" y="8797"/>
                    <a:pt x="3552" y="8797"/>
                  </a:cubicBezTo>
                  <a:cubicBezTo>
                    <a:pt x="4148" y="8797"/>
                    <a:pt x="4754" y="8691"/>
                    <a:pt x="5348" y="8562"/>
                  </a:cubicBezTo>
                  <a:lnTo>
                    <a:pt x="8724" y="4229"/>
                  </a:lnTo>
                  <a:cubicBezTo>
                    <a:pt x="9059" y="3778"/>
                    <a:pt x="8949" y="2935"/>
                    <a:pt x="8779" y="2372"/>
                  </a:cubicBezTo>
                  <a:cubicBezTo>
                    <a:pt x="8406" y="886"/>
                    <a:pt x="6982" y="0"/>
                    <a:pt x="55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1026775" y="3728975"/>
              <a:ext cx="132525" cy="128675"/>
            </a:xfrm>
            <a:custGeom>
              <a:avLst/>
              <a:gdLst/>
              <a:ahLst/>
              <a:cxnLst/>
              <a:rect l="l" t="t" r="r" b="b"/>
              <a:pathLst>
                <a:path w="5301" h="5147" extrusionOk="0">
                  <a:moveTo>
                    <a:pt x="3247" y="1"/>
                  </a:moveTo>
                  <a:cubicBezTo>
                    <a:pt x="3197" y="1"/>
                    <a:pt x="3146" y="3"/>
                    <a:pt x="3095" y="6"/>
                  </a:cubicBezTo>
                  <a:cubicBezTo>
                    <a:pt x="1811" y="71"/>
                    <a:pt x="957" y="696"/>
                    <a:pt x="461" y="1849"/>
                  </a:cubicBezTo>
                  <a:cubicBezTo>
                    <a:pt x="99" y="2738"/>
                    <a:pt x="1" y="4188"/>
                    <a:pt x="889" y="4813"/>
                  </a:cubicBezTo>
                  <a:cubicBezTo>
                    <a:pt x="1262" y="5061"/>
                    <a:pt x="1665" y="5147"/>
                    <a:pt x="2075" y="5147"/>
                  </a:cubicBezTo>
                  <a:cubicBezTo>
                    <a:pt x="2425" y="5147"/>
                    <a:pt x="2781" y="5085"/>
                    <a:pt x="3129" y="5009"/>
                  </a:cubicBezTo>
                  <a:lnTo>
                    <a:pt x="5103" y="2475"/>
                  </a:lnTo>
                  <a:cubicBezTo>
                    <a:pt x="5301" y="2211"/>
                    <a:pt x="5235" y="1716"/>
                    <a:pt x="5136" y="1388"/>
                  </a:cubicBezTo>
                  <a:cubicBezTo>
                    <a:pt x="4919" y="519"/>
                    <a:pt x="4088" y="1"/>
                    <a:pt x="3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1842800" y="3681325"/>
              <a:ext cx="226525" cy="219925"/>
            </a:xfrm>
            <a:custGeom>
              <a:avLst/>
              <a:gdLst/>
              <a:ahLst/>
              <a:cxnLst/>
              <a:rect l="l" t="t" r="r" b="b"/>
              <a:pathLst>
                <a:path w="9061" h="8797" extrusionOk="0">
                  <a:moveTo>
                    <a:pt x="3517" y="0"/>
                  </a:moveTo>
                  <a:cubicBezTo>
                    <a:pt x="2079" y="0"/>
                    <a:pt x="653" y="886"/>
                    <a:pt x="282" y="2372"/>
                  </a:cubicBezTo>
                  <a:cubicBezTo>
                    <a:pt x="114" y="2935"/>
                    <a:pt x="1" y="3778"/>
                    <a:pt x="339" y="4229"/>
                  </a:cubicBezTo>
                  <a:lnTo>
                    <a:pt x="3715" y="8562"/>
                  </a:lnTo>
                  <a:cubicBezTo>
                    <a:pt x="4309" y="8691"/>
                    <a:pt x="4915" y="8797"/>
                    <a:pt x="5511" y="8797"/>
                  </a:cubicBezTo>
                  <a:cubicBezTo>
                    <a:pt x="6213" y="8797"/>
                    <a:pt x="6902" y="8650"/>
                    <a:pt x="7542" y="8223"/>
                  </a:cubicBezTo>
                  <a:cubicBezTo>
                    <a:pt x="9060" y="7155"/>
                    <a:pt x="8892" y="4679"/>
                    <a:pt x="8272" y="3159"/>
                  </a:cubicBezTo>
                  <a:cubicBezTo>
                    <a:pt x="7428" y="1191"/>
                    <a:pt x="5965" y="122"/>
                    <a:pt x="3771" y="10"/>
                  </a:cubicBezTo>
                  <a:cubicBezTo>
                    <a:pt x="3686" y="3"/>
                    <a:pt x="3602" y="0"/>
                    <a:pt x="3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1876775" y="3728975"/>
              <a:ext cx="132525" cy="128675"/>
            </a:xfrm>
            <a:custGeom>
              <a:avLst/>
              <a:gdLst/>
              <a:ahLst/>
              <a:cxnLst/>
              <a:rect l="l" t="t" r="r" b="b"/>
              <a:pathLst>
                <a:path w="5301" h="5147" extrusionOk="0">
                  <a:moveTo>
                    <a:pt x="2054" y="1"/>
                  </a:moveTo>
                  <a:cubicBezTo>
                    <a:pt x="1213" y="1"/>
                    <a:pt x="382" y="519"/>
                    <a:pt x="165" y="1388"/>
                  </a:cubicBezTo>
                  <a:cubicBezTo>
                    <a:pt x="66" y="1716"/>
                    <a:pt x="0" y="2211"/>
                    <a:pt x="198" y="2475"/>
                  </a:cubicBezTo>
                  <a:lnTo>
                    <a:pt x="2172" y="5009"/>
                  </a:lnTo>
                  <a:cubicBezTo>
                    <a:pt x="2520" y="5085"/>
                    <a:pt x="2876" y="5147"/>
                    <a:pt x="3226" y="5147"/>
                  </a:cubicBezTo>
                  <a:cubicBezTo>
                    <a:pt x="3636" y="5147"/>
                    <a:pt x="4039" y="5061"/>
                    <a:pt x="4412" y="4813"/>
                  </a:cubicBezTo>
                  <a:cubicBezTo>
                    <a:pt x="5300" y="4188"/>
                    <a:pt x="5202" y="2738"/>
                    <a:pt x="4840" y="1849"/>
                  </a:cubicBezTo>
                  <a:cubicBezTo>
                    <a:pt x="4344" y="696"/>
                    <a:pt x="3490" y="71"/>
                    <a:pt x="2206" y="6"/>
                  </a:cubicBezTo>
                  <a:cubicBezTo>
                    <a:pt x="2155" y="3"/>
                    <a:pt x="2104" y="1"/>
                    <a:pt x="2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1063100" y="3752175"/>
              <a:ext cx="80500" cy="85050"/>
            </a:xfrm>
            <a:custGeom>
              <a:avLst/>
              <a:gdLst/>
              <a:ahLst/>
              <a:cxnLst/>
              <a:rect l="l" t="t" r="r" b="b"/>
              <a:pathLst>
                <a:path w="3220" h="3402" extrusionOk="0">
                  <a:moveTo>
                    <a:pt x="1716" y="1"/>
                  </a:moveTo>
                  <a:cubicBezTo>
                    <a:pt x="1635" y="1"/>
                    <a:pt x="1558" y="53"/>
                    <a:pt x="1569" y="158"/>
                  </a:cubicBezTo>
                  <a:cubicBezTo>
                    <a:pt x="1667" y="1146"/>
                    <a:pt x="2061" y="2068"/>
                    <a:pt x="2588" y="2900"/>
                  </a:cubicBezTo>
                  <a:lnTo>
                    <a:pt x="2588" y="2900"/>
                  </a:lnTo>
                  <a:cubicBezTo>
                    <a:pt x="1833" y="2634"/>
                    <a:pt x="1057" y="2444"/>
                    <a:pt x="278" y="2251"/>
                  </a:cubicBezTo>
                  <a:cubicBezTo>
                    <a:pt x="262" y="2247"/>
                    <a:pt x="248" y="2245"/>
                    <a:pt x="234" y="2245"/>
                  </a:cubicBezTo>
                  <a:cubicBezTo>
                    <a:pt x="61" y="2245"/>
                    <a:pt x="0" y="2519"/>
                    <a:pt x="191" y="2567"/>
                  </a:cubicBezTo>
                  <a:cubicBezTo>
                    <a:pt x="1129" y="2801"/>
                    <a:pt x="2065" y="3031"/>
                    <a:pt x="2965" y="3392"/>
                  </a:cubicBezTo>
                  <a:cubicBezTo>
                    <a:pt x="2981" y="3399"/>
                    <a:pt x="2997" y="3402"/>
                    <a:pt x="3013" y="3402"/>
                  </a:cubicBezTo>
                  <a:cubicBezTo>
                    <a:pt x="3127" y="3402"/>
                    <a:pt x="3219" y="3250"/>
                    <a:pt x="3150" y="3151"/>
                  </a:cubicBezTo>
                  <a:cubicBezTo>
                    <a:pt x="2525" y="2265"/>
                    <a:pt x="2006" y="1253"/>
                    <a:pt x="1898" y="158"/>
                  </a:cubicBezTo>
                  <a:cubicBezTo>
                    <a:pt x="1887" y="54"/>
                    <a:pt x="1799" y="1"/>
                    <a:pt x="1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1904350" y="3757675"/>
              <a:ext cx="84250" cy="83200"/>
            </a:xfrm>
            <a:custGeom>
              <a:avLst/>
              <a:gdLst/>
              <a:ahLst/>
              <a:cxnLst/>
              <a:rect l="l" t="t" r="r" b="b"/>
              <a:pathLst>
                <a:path w="3370" h="3328" extrusionOk="0">
                  <a:moveTo>
                    <a:pt x="994" y="1"/>
                  </a:moveTo>
                  <a:cubicBezTo>
                    <a:pt x="931" y="1"/>
                    <a:pt x="873" y="36"/>
                    <a:pt x="859" y="118"/>
                  </a:cubicBezTo>
                  <a:cubicBezTo>
                    <a:pt x="684" y="1145"/>
                    <a:pt x="342" y="2127"/>
                    <a:pt x="33" y="3120"/>
                  </a:cubicBezTo>
                  <a:cubicBezTo>
                    <a:pt x="0" y="3227"/>
                    <a:pt x="91" y="3328"/>
                    <a:pt x="194" y="3328"/>
                  </a:cubicBezTo>
                  <a:cubicBezTo>
                    <a:pt x="207" y="3328"/>
                    <a:pt x="221" y="3326"/>
                    <a:pt x="234" y="3322"/>
                  </a:cubicBezTo>
                  <a:cubicBezTo>
                    <a:pt x="1269" y="3041"/>
                    <a:pt x="2219" y="2522"/>
                    <a:pt x="3199" y="2105"/>
                  </a:cubicBezTo>
                  <a:cubicBezTo>
                    <a:pt x="3370" y="2034"/>
                    <a:pt x="3262" y="1808"/>
                    <a:pt x="3103" y="1808"/>
                  </a:cubicBezTo>
                  <a:cubicBezTo>
                    <a:pt x="3081" y="1808"/>
                    <a:pt x="3057" y="1812"/>
                    <a:pt x="3033" y="1822"/>
                  </a:cubicBezTo>
                  <a:cubicBezTo>
                    <a:pt x="2169" y="2190"/>
                    <a:pt x="1334" y="2635"/>
                    <a:pt x="438" y="2919"/>
                  </a:cubicBezTo>
                  <a:lnTo>
                    <a:pt x="438" y="2919"/>
                  </a:lnTo>
                  <a:cubicBezTo>
                    <a:pt x="721" y="2025"/>
                    <a:pt x="1016" y="1133"/>
                    <a:pt x="1173" y="208"/>
                  </a:cubicBezTo>
                  <a:cubicBezTo>
                    <a:pt x="1195" y="83"/>
                    <a:pt x="1089" y="1"/>
                    <a:pt x="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865250" y="3658275"/>
              <a:ext cx="1336325" cy="1447175"/>
            </a:xfrm>
            <a:custGeom>
              <a:avLst/>
              <a:gdLst/>
              <a:ahLst/>
              <a:cxnLst/>
              <a:rect l="l" t="t" r="r" b="b"/>
              <a:pathLst>
                <a:path w="53453" h="57887" extrusionOk="0">
                  <a:moveTo>
                    <a:pt x="26173" y="0"/>
                  </a:moveTo>
                  <a:cubicBezTo>
                    <a:pt x="20265" y="0"/>
                    <a:pt x="15352" y="1804"/>
                    <a:pt x="12554" y="4363"/>
                  </a:cubicBezTo>
                  <a:cubicBezTo>
                    <a:pt x="10020" y="6681"/>
                    <a:pt x="8026" y="8635"/>
                    <a:pt x="6083" y="11508"/>
                  </a:cubicBezTo>
                  <a:cubicBezTo>
                    <a:pt x="5220" y="12772"/>
                    <a:pt x="1586" y="18016"/>
                    <a:pt x="2192" y="19462"/>
                  </a:cubicBezTo>
                  <a:cubicBezTo>
                    <a:pt x="2429" y="19905"/>
                    <a:pt x="4566" y="19842"/>
                    <a:pt x="5028" y="20165"/>
                  </a:cubicBezTo>
                  <a:cubicBezTo>
                    <a:pt x="2828" y="21918"/>
                    <a:pt x="1876" y="23973"/>
                    <a:pt x="381" y="26719"/>
                  </a:cubicBezTo>
                  <a:cubicBezTo>
                    <a:pt x="944" y="26702"/>
                    <a:pt x="1844" y="26676"/>
                    <a:pt x="2631" y="26652"/>
                  </a:cubicBezTo>
                  <a:lnTo>
                    <a:pt x="2631" y="26652"/>
                  </a:lnTo>
                  <a:cubicBezTo>
                    <a:pt x="501" y="30767"/>
                    <a:pt x="1" y="36635"/>
                    <a:pt x="24" y="41251"/>
                  </a:cubicBezTo>
                  <a:cubicBezTo>
                    <a:pt x="19" y="48682"/>
                    <a:pt x="6508" y="54906"/>
                    <a:pt x="13429" y="56726"/>
                  </a:cubicBezTo>
                  <a:cubicBezTo>
                    <a:pt x="16744" y="57530"/>
                    <a:pt x="19972" y="57886"/>
                    <a:pt x="23196" y="57886"/>
                  </a:cubicBezTo>
                  <a:cubicBezTo>
                    <a:pt x="26808" y="57886"/>
                    <a:pt x="30416" y="57439"/>
                    <a:pt x="34140" y="56676"/>
                  </a:cubicBezTo>
                  <a:cubicBezTo>
                    <a:pt x="39844" y="55381"/>
                    <a:pt x="46634" y="52814"/>
                    <a:pt x="49402" y="47442"/>
                  </a:cubicBezTo>
                  <a:cubicBezTo>
                    <a:pt x="53452" y="39779"/>
                    <a:pt x="52929" y="33491"/>
                    <a:pt x="49105" y="26062"/>
                  </a:cubicBezTo>
                  <a:cubicBezTo>
                    <a:pt x="49889" y="25926"/>
                    <a:pt x="50905" y="26007"/>
                    <a:pt x="51689" y="25872"/>
                  </a:cubicBezTo>
                  <a:cubicBezTo>
                    <a:pt x="50968" y="24319"/>
                    <a:pt x="48660" y="22359"/>
                    <a:pt x="47275" y="21276"/>
                  </a:cubicBezTo>
                  <a:cubicBezTo>
                    <a:pt x="47824" y="20809"/>
                    <a:pt x="49839" y="20412"/>
                    <a:pt x="50159" y="19841"/>
                  </a:cubicBezTo>
                  <a:cubicBezTo>
                    <a:pt x="50368" y="19271"/>
                    <a:pt x="49167" y="16716"/>
                    <a:pt x="48812" y="16165"/>
                  </a:cubicBezTo>
                  <a:cubicBezTo>
                    <a:pt x="46674" y="12291"/>
                    <a:pt x="42188" y="1503"/>
                    <a:pt x="28638" y="103"/>
                  </a:cubicBezTo>
                  <a:cubicBezTo>
                    <a:pt x="27800" y="34"/>
                    <a:pt x="26977" y="0"/>
                    <a:pt x="26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1022950" y="3983225"/>
              <a:ext cx="989525" cy="999425"/>
            </a:xfrm>
            <a:custGeom>
              <a:avLst/>
              <a:gdLst/>
              <a:ahLst/>
              <a:cxnLst/>
              <a:rect l="l" t="t" r="r" b="b"/>
              <a:pathLst>
                <a:path w="39581" h="39977" extrusionOk="0">
                  <a:moveTo>
                    <a:pt x="20263" y="1"/>
                  </a:moveTo>
                  <a:cubicBezTo>
                    <a:pt x="17535" y="1"/>
                    <a:pt x="14574" y="1010"/>
                    <a:pt x="12830" y="1830"/>
                  </a:cubicBezTo>
                  <a:cubicBezTo>
                    <a:pt x="9679" y="3404"/>
                    <a:pt x="6753" y="6107"/>
                    <a:pt x="5066" y="9031"/>
                  </a:cubicBezTo>
                  <a:cubicBezTo>
                    <a:pt x="1577" y="14995"/>
                    <a:pt x="1" y="23209"/>
                    <a:pt x="2139" y="29848"/>
                  </a:cubicBezTo>
                  <a:cubicBezTo>
                    <a:pt x="4614" y="37612"/>
                    <a:pt x="10770" y="39976"/>
                    <a:pt x="17780" y="39976"/>
                  </a:cubicBezTo>
                  <a:cubicBezTo>
                    <a:pt x="25544" y="39976"/>
                    <a:pt x="34208" y="39076"/>
                    <a:pt x="37359" y="28948"/>
                  </a:cubicBezTo>
                  <a:cubicBezTo>
                    <a:pt x="39580" y="21815"/>
                    <a:pt x="34546" y="930"/>
                    <a:pt x="21044" y="30"/>
                  </a:cubicBezTo>
                  <a:cubicBezTo>
                    <a:pt x="20787" y="10"/>
                    <a:pt x="20526" y="1"/>
                    <a:pt x="20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1418050" y="4101275"/>
              <a:ext cx="13050" cy="10100"/>
            </a:xfrm>
            <a:custGeom>
              <a:avLst/>
              <a:gdLst/>
              <a:ahLst/>
              <a:cxnLst/>
              <a:rect l="l" t="t" r="r" b="b"/>
              <a:pathLst>
                <a:path w="522" h="404" extrusionOk="0">
                  <a:moveTo>
                    <a:pt x="262" y="1"/>
                  </a:moveTo>
                  <a:cubicBezTo>
                    <a:pt x="0" y="1"/>
                    <a:pt x="0" y="404"/>
                    <a:pt x="262" y="404"/>
                  </a:cubicBezTo>
                  <a:cubicBezTo>
                    <a:pt x="522" y="404"/>
                    <a:pt x="522" y="1"/>
                    <a:pt x="262" y="1"/>
                  </a:cubicBezTo>
                  <a:close/>
                </a:path>
              </a:pathLst>
            </a:custGeom>
            <a:solidFill>
              <a:srgbClr val="7A3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1458150" y="4066675"/>
              <a:ext cx="13050" cy="10175"/>
            </a:xfrm>
            <a:custGeom>
              <a:avLst/>
              <a:gdLst/>
              <a:ahLst/>
              <a:cxnLst/>
              <a:rect l="l" t="t" r="r" b="b"/>
              <a:pathLst>
                <a:path w="522" h="407" extrusionOk="0">
                  <a:moveTo>
                    <a:pt x="261" y="0"/>
                  </a:moveTo>
                  <a:cubicBezTo>
                    <a:pt x="1" y="0"/>
                    <a:pt x="1" y="406"/>
                    <a:pt x="261" y="406"/>
                  </a:cubicBezTo>
                  <a:cubicBezTo>
                    <a:pt x="522" y="406"/>
                    <a:pt x="522" y="0"/>
                    <a:pt x="261" y="0"/>
                  </a:cubicBezTo>
                  <a:close/>
                </a:path>
              </a:pathLst>
            </a:custGeom>
            <a:solidFill>
              <a:srgbClr val="7A3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1462325" y="4111675"/>
              <a:ext cx="13100" cy="10175"/>
            </a:xfrm>
            <a:custGeom>
              <a:avLst/>
              <a:gdLst/>
              <a:ahLst/>
              <a:cxnLst/>
              <a:rect l="l" t="t" r="r" b="b"/>
              <a:pathLst>
                <a:path w="524" h="407" extrusionOk="0">
                  <a:moveTo>
                    <a:pt x="262" y="0"/>
                  </a:moveTo>
                  <a:cubicBezTo>
                    <a:pt x="1" y="0"/>
                    <a:pt x="1" y="406"/>
                    <a:pt x="262" y="406"/>
                  </a:cubicBezTo>
                  <a:cubicBezTo>
                    <a:pt x="524" y="406"/>
                    <a:pt x="524" y="0"/>
                    <a:pt x="262" y="0"/>
                  </a:cubicBezTo>
                  <a:close/>
                </a:path>
              </a:pathLst>
            </a:custGeom>
            <a:solidFill>
              <a:srgbClr val="7A3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1632525" y="4101275"/>
              <a:ext cx="13075" cy="10100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262" y="1"/>
                  </a:moveTo>
                  <a:cubicBezTo>
                    <a:pt x="1" y="1"/>
                    <a:pt x="1" y="404"/>
                    <a:pt x="262" y="404"/>
                  </a:cubicBezTo>
                  <a:cubicBezTo>
                    <a:pt x="522" y="404"/>
                    <a:pt x="522" y="1"/>
                    <a:pt x="262" y="1"/>
                  </a:cubicBezTo>
                  <a:close/>
                </a:path>
              </a:pathLst>
            </a:custGeom>
            <a:solidFill>
              <a:srgbClr val="7A3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1592475" y="4066675"/>
              <a:ext cx="13050" cy="10175"/>
            </a:xfrm>
            <a:custGeom>
              <a:avLst/>
              <a:gdLst/>
              <a:ahLst/>
              <a:cxnLst/>
              <a:rect l="l" t="t" r="r" b="b"/>
              <a:pathLst>
                <a:path w="522" h="407" extrusionOk="0">
                  <a:moveTo>
                    <a:pt x="260" y="0"/>
                  </a:moveTo>
                  <a:cubicBezTo>
                    <a:pt x="0" y="0"/>
                    <a:pt x="0" y="406"/>
                    <a:pt x="260" y="406"/>
                  </a:cubicBezTo>
                  <a:cubicBezTo>
                    <a:pt x="522" y="406"/>
                    <a:pt x="522" y="0"/>
                    <a:pt x="260" y="0"/>
                  </a:cubicBezTo>
                  <a:close/>
                </a:path>
              </a:pathLst>
            </a:custGeom>
            <a:solidFill>
              <a:srgbClr val="7A3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1588250" y="4111675"/>
              <a:ext cx="13050" cy="10175"/>
            </a:xfrm>
            <a:custGeom>
              <a:avLst/>
              <a:gdLst/>
              <a:ahLst/>
              <a:cxnLst/>
              <a:rect l="l" t="t" r="r" b="b"/>
              <a:pathLst>
                <a:path w="522" h="407" extrusionOk="0">
                  <a:moveTo>
                    <a:pt x="262" y="0"/>
                  </a:moveTo>
                  <a:cubicBezTo>
                    <a:pt x="1" y="0"/>
                    <a:pt x="1" y="406"/>
                    <a:pt x="262" y="406"/>
                  </a:cubicBezTo>
                  <a:cubicBezTo>
                    <a:pt x="522" y="406"/>
                    <a:pt x="522" y="0"/>
                    <a:pt x="262" y="0"/>
                  </a:cubicBezTo>
                  <a:close/>
                </a:path>
              </a:pathLst>
            </a:custGeom>
            <a:solidFill>
              <a:srgbClr val="7A3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1293375" y="3875825"/>
              <a:ext cx="101100" cy="97575"/>
            </a:xfrm>
            <a:custGeom>
              <a:avLst/>
              <a:gdLst/>
              <a:ahLst/>
              <a:cxnLst/>
              <a:rect l="l" t="t" r="r" b="b"/>
              <a:pathLst>
                <a:path w="4044" h="3903" extrusionOk="0">
                  <a:moveTo>
                    <a:pt x="1983" y="0"/>
                  </a:moveTo>
                  <a:cubicBezTo>
                    <a:pt x="353" y="0"/>
                    <a:pt x="9" y="2129"/>
                    <a:pt x="2" y="3426"/>
                  </a:cubicBezTo>
                  <a:cubicBezTo>
                    <a:pt x="1" y="3744"/>
                    <a:pt x="246" y="3903"/>
                    <a:pt x="491" y="3903"/>
                  </a:cubicBezTo>
                  <a:cubicBezTo>
                    <a:pt x="737" y="3903"/>
                    <a:pt x="984" y="3744"/>
                    <a:pt x="986" y="3426"/>
                  </a:cubicBezTo>
                  <a:cubicBezTo>
                    <a:pt x="989" y="2760"/>
                    <a:pt x="1019" y="980"/>
                    <a:pt x="2011" y="980"/>
                  </a:cubicBezTo>
                  <a:cubicBezTo>
                    <a:pt x="2056" y="980"/>
                    <a:pt x="2104" y="984"/>
                    <a:pt x="2153" y="992"/>
                  </a:cubicBezTo>
                  <a:cubicBezTo>
                    <a:pt x="2936" y="1113"/>
                    <a:pt x="3005" y="2672"/>
                    <a:pt x="3039" y="3258"/>
                  </a:cubicBezTo>
                  <a:cubicBezTo>
                    <a:pt x="3058" y="3573"/>
                    <a:pt x="3314" y="3732"/>
                    <a:pt x="3561" y="3732"/>
                  </a:cubicBezTo>
                  <a:cubicBezTo>
                    <a:pt x="3807" y="3732"/>
                    <a:pt x="4043" y="3574"/>
                    <a:pt x="4023" y="3258"/>
                  </a:cubicBezTo>
                  <a:cubicBezTo>
                    <a:pt x="3953" y="2115"/>
                    <a:pt x="3717" y="245"/>
                    <a:pt x="2306" y="26"/>
                  </a:cubicBezTo>
                  <a:cubicBezTo>
                    <a:pt x="2193" y="9"/>
                    <a:pt x="2086" y="0"/>
                    <a:pt x="1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1645000" y="3875825"/>
              <a:ext cx="101100" cy="97575"/>
            </a:xfrm>
            <a:custGeom>
              <a:avLst/>
              <a:gdLst/>
              <a:ahLst/>
              <a:cxnLst/>
              <a:rect l="l" t="t" r="r" b="b"/>
              <a:pathLst>
                <a:path w="4044" h="3903" extrusionOk="0">
                  <a:moveTo>
                    <a:pt x="1983" y="0"/>
                  </a:moveTo>
                  <a:cubicBezTo>
                    <a:pt x="354" y="0"/>
                    <a:pt x="9" y="2129"/>
                    <a:pt x="2" y="3426"/>
                  </a:cubicBezTo>
                  <a:cubicBezTo>
                    <a:pt x="0" y="3744"/>
                    <a:pt x="246" y="3903"/>
                    <a:pt x="492" y="3903"/>
                  </a:cubicBezTo>
                  <a:cubicBezTo>
                    <a:pt x="738" y="3903"/>
                    <a:pt x="985" y="3744"/>
                    <a:pt x="986" y="3426"/>
                  </a:cubicBezTo>
                  <a:cubicBezTo>
                    <a:pt x="990" y="2760"/>
                    <a:pt x="1019" y="980"/>
                    <a:pt x="2012" y="980"/>
                  </a:cubicBezTo>
                  <a:cubicBezTo>
                    <a:pt x="2057" y="980"/>
                    <a:pt x="2105" y="984"/>
                    <a:pt x="2155" y="992"/>
                  </a:cubicBezTo>
                  <a:cubicBezTo>
                    <a:pt x="2936" y="1113"/>
                    <a:pt x="3006" y="2672"/>
                    <a:pt x="3040" y="3258"/>
                  </a:cubicBezTo>
                  <a:cubicBezTo>
                    <a:pt x="3059" y="3573"/>
                    <a:pt x="3315" y="3732"/>
                    <a:pt x="3562" y="3732"/>
                  </a:cubicBezTo>
                  <a:cubicBezTo>
                    <a:pt x="3808" y="3732"/>
                    <a:pt x="4043" y="3574"/>
                    <a:pt x="4023" y="3258"/>
                  </a:cubicBezTo>
                  <a:cubicBezTo>
                    <a:pt x="3955" y="2115"/>
                    <a:pt x="3719" y="245"/>
                    <a:pt x="2306" y="26"/>
                  </a:cubicBezTo>
                  <a:cubicBezTo>
                    <a:pt x="2193" y="9"/>
                    <a:pt x="2086" y="0"/>
                    <a:pt x="1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1118950" y="4027675"/>
              <a:ext cx="120350" cy="8250"/>
            </a:xfrm>
            <a:custGeom>
              <a:avLst/>
              <a:gdLst/>
              <a:ahLst/>
              <a:cxnLst/>
              <a:rect l="l" t="t" r="r" b="b"/>
              <a:pathLst>
                <a:path w="4814" h="330" extrusionOk="0">
                  <a:moveTo>
                    <a:pt x="214" y="1"/>
                  </a:moveTo>
                  <a:cubicBezTo>
                    <a:pt x="1" y="1"/>
                    <a:pt x="1" y="329"/>
                    <a:pt x="214" y="329"/>
                  </a:cubicBezTo>
                  <a:lnTo>
                    <a:pt x="4602" y="329"/>
                  </a:lnTo>
                  <a:cubicBezTo>
                    <a:pt x="4813" y="329"/>
                    <a:pt x="4813" y="1"/>
                    <a:pt x="4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1154850" y="3963500"/>
              <a:ext cx="87950" cy="43775"/>
            </a:xfrm>
            <a:custGeom>
              <a:avLst/>
              <a:gdLst/>
              <a:ahLst/>
              <a:cxnLst/>
              <a:rect l="l" t="t" r="r" b="b"/>
              <a:pathLst>
                <a:path w="3518" h="1751" extrusionOk="0">
                  <a:moveTo>
                    <a:pt x="258" y="0"/>
                  </a:moveTo>
                  <a:cubicBezTo>
                    <a:pt x="103" y="0"/>
                    <a:pt x="0" y="223"/>
                    <a:pt x="166" y="301"/>
                  </a:cubicBezTo>
                  <a:cubicBezTo>
                    <a:pt x="1173" y="778"/>
                    <a:pt x="2179" y="1255"/>
                    <a:pt x="3186" y="1733"/>
                  </a:cubicBezTo>
                  <a:cubicBezTo>
                    <a:pt x="3211" y="1745"/>
                    <a:pt x="3236" y="1750"/>
                    <a:pt x="3260" y="1750"/>
                  </a:cubicBezTo>
                  <a:cubicBezTo>
                    <a:pt x="3415" y="1750"/>
                    <a:pt x="3518" y="1528"/>
                    <a:pt x="3352" y="1449"/>
                  </a:cubicBezTo>
                  <a:cubicBezTo>
                    <a:pt x="2345" y="972"/>
                    <a:pt x="1340" y="496"/>
                    <a:pt x="333" y="18"/>
                  </a:cubicBezTo>
                  <a:cubicBezTo>
                    <a:pt x="308" y="6"/>
                    <a:pt x="282" y="0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163250" y="4051900"/>
              <a:ext cx="76800" cy="47000"/>
            </a:xfrm>
            <a:custGeom>
              <a:avLst/>
              <a:gdLst/>
              <a:ahLst/>
              <a:cxnLst/>
              <a:rect l="l" t="t" r="r" b="b"/>
              <a:pathLst>
                <a:path w="3072" h="1880" extrusionOk="0">
                  <a:moveTo>
                    <a:pt x="2835" y="0"/>
                  </a:moveTo>
                  <a:cubicBezTo>
                    <a:pt x="2808" y="0"/>
                    <a:pt x="2780" y="8"/>
                    <a:pt x="2751" y="24"/>
                  </a:cubicBezTo>
                  <a:lnTo>
                    <a:pt x="154" y="1571"/>
                  </a:lnTo>
                  <a:cubicBezTo>
                    <a:pt x="1" y="1662"/>
                    <a:pt x="95" y="1879"/>
                    <a:pt x="238" y="1879"/>
                  </a:cubicBezTo>
                  <a:cubicBezTo>
                    <a:pt x="264" y="1879"/>
                    <a:pt x="292" y="1872"/>
                    <a:pt x="320" y="1856"/>
                  </a:cubicBezTo>
                  <a:lnTo>
                    <a:pt x="2919" y="307"/>
                  </a:lnTo>
                  <a:cubicBezTo>
                    <a:pt x="3072" y="215"/>
                    <a:pt x="2978" y="0"/>
                    <a:pt x="2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1765700" y="4027675"/>
              <a:ext cx="120350" cy="8250"/>
            </a:xfrm>
            <a:custGeom>
              <a:avLst/>
              <a:gdLst/>
              <a:ahLst/>
              <a:cxnLst/>
              <a:rect l="l" t="t" r="r" b="b"/>
              <a:pathLst>
                <a:path w="4814" h="330" extrusionOk="0">
                  <a:moveTo>
                    <a:pt x="214" y="1"/>
                  </a:moveTo>
                  <a:cubicBezTo>
                    <a:pt x="1" y="1"/>
                    <a:pt x="1" y="329"/>
                    <a:pt x="214" y="329"/>
                  </a:cubicBezTo>
                  <a:lnTo>
                    <a:pt x="4602" y="329"/>
                  </a:lnTo>
                  <a:cubicBezTo>
                    <a:pt x="4813" y="329"/>
                    <a:pt x="4813" y="1"/>
                    <a:pt x="4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1762225" y="3963500"/>
              <a:ext cx="87975" cy="43775"/>
            </a:xfrm>
            <a:custGeom>
              <a:avLst/>
              <a:gdLst/>
              <a:ahLst/>
              <a:cxnLst/>
              <a:rect l="l" t="t" r="r" b="b"/>
              <a:pathLst>
                <a:path w="3519" h="1751" extrusionOk="0">
                  <a:moveTo>
                    <a:pt x="3261" y="0"/>
                  </a:moveTo>
                  <a:cubicBezTo>
                    <a:pt x="3237" y="0"/>
                    <a:pt x="3212" y="6"/>
                    <a:pt x="3187" y="18"/>
                  </a:cubicBezTo>
                  <a:cubicBezTo>
                    <a:pt x="2180" y="496"/>
                    <a:pt x="1174" y="972"/>
                    <a:pt x="167" y="1449"/>
                  </a:cubicBezTo>
                  <a:cubicBezTo>
                    <a:pt x="1" y="1528"/>
                    <a:pt x="103" y="1750"/>
                    <a:pt x="258" y="1750"/>
                  </a:cubicBezTo>
                  <a:cubicBezTo>
                    <a:pt x="282" y="1750"/>
                    <a:pt x="307" y="1745"/>
                    <a:pt x="333" y="1733"/>
                  </a:cubicBezTo>
                  <a:cubicBezTo>
                    <a:pt x="1340" y="1255"/>
                    <a:pt x="2345" y="778"/>
                    <a:pt x="3352" y="301"/>
                  </a:cubicBezTo>
                  <a:cubicBezTo>
                    <a:pt x="3518" y="223"/>
                    <a:pt x="3414" y="0"/>
                    <a:pt x="3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1765025" y="4051875"/>
              <a:ext cx="76750" cy="47025"/>
            </a:xfrm>
            <a:custGeom>
              <a:avLst/>
              <a:gdLst/>
              <a:ahLst/>
              <a:cxnLst/>
              <a:rect l="l" t="t" r="r" b="b"/>
              <a:pathLst>
                <a:path w="3070" h="1881" extrusionOk="0">
                  <a:moveTo>
                    <a:pt x="236" y="0"/>
                  </a:moveTo>
                  <a:cubicBezTo>
                    <a:pt x="93" y="0"/>
                    <a:pt x="1" y="217"/>
                    <a:pt x="153" y="308"/>
                  </a:cubicBezTo>
                  <a:lnTo>
                    <a:pt x="2750" y="1857"/>
                  </a:lnTo>
                  <a:cubicBezTo>
                    <a:pt x="2779" y="1873"/>
                    <a:pt x="2806" y="1880"/>
                    <a:pt x="2833" y="1880"/>
                  </a:cubicBezTo>
                  <a:cubicBezTo>
                    <a:pt x="2976" y="1880"/>
                    <a:pt x="3070" y="1663"/>
                    <a:pt x="2918" y="1572"/>
                  </a:cubicBezTo>
                  <a:lnTo>
                    <a:pt x="319" y="25"/>
                  </a:lnTo>
                  <a:cubicBezTo>
                    <a:pt x="290" y="8"/>
                    <a:pt x="262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1374700" y="4020825"/>
              <a:ext cx="177150" cy="145325"/>
            </a:xfrm>
            <a:custGeom>
              <a:avLst/>
              <a:gdLst/>
              <a:ahLst/>
              <a:cxnLst/>
              <a:rect l="l" t="t" r="r" b="b"/>
              <a:pathLst>
                <a:path w="7086" h="5813" extrusionOk="0">
                  <a:moveTo>
                    <a:pt x="6520" y="1"/>
                  </a:moveTo>
                  <a:cubicBezTo>
                    <a:pt x="6330" y="1"/>
                    <a:pt x="6116" y="164"/>
                    <a:pt x="6153" y="413"/>
                  </a:cubicBezTo>
                  <a:cubicBezTo>
                    <a:pt x="6386" y="2012"/>
                    <a:pt x="6327" y="3939"/>
                    <a:pt x="4784" y="4863"/>
                  </a:cubicBezTo>
                  <a:cubicBezTo>
                    <a:pt x="4387" y="5101"/>
                    <a:pt x="3910" y="5212"/>
                    <a:pt x="3425" y="5212"/>
                  </a:cubicBezTo>
                  <a:cubicBezTo>
                    <a:pt x="2102" y="5212"/>
                    <a:pt x="710" y="4385"/>
                    <a:pt x="664" y="3026"/>
                  </a:cubicBezTo>
                  <a:cubicBezTo>
                    <a:pt x="657" y="2815"/>
                    <a:pt x="489" y="2709"/>
                    <a:pt x="325" y="2709"/>
                  </a:cubicBezTo>
                  <a:cubicBezTo>
                    <a:pt x="161" y="2709"/>
                    <a:pt x="0" y="2815"/>
                    <a:pt x="7" y="3026"/>
                  </a:cubicBezTo>
                  <a:cubicBezTo>
                    <a:pt x="72" y="4904"/>
                    <a:pt x="1781" y="5813"/>
                    <a:pt x="3467" y="5813"/>
                  </a:cubicBezTo>
                  <a:cubicBezTo>
                    <a:pt x="3743" y="5813"/>
                    <a:pt x="4018" y="5788"/>
                    <a:pt x="4286" y="5740"/>
                  </a:cubicBezTo>
                  <a:cubicBezTo>
                    <a:pt x="6827" y="5279"/>
                    <a:pt x="7086" y="2283"/>
                    <a:pt x="6786" y="239"/>
                  </a:cubicBezTo>
                  <a:cubicBezTo>
                    <a:pt x="6761" y="73"/>
                    <a:pt x="6646" y="1"/>
                    <a:pt x="65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52"/>
            <p:cNvSpPr/>
            <p:nvPr/>
          </p:nvSpPr>
          <p:spPr>
            <a:xfrm>
              <a:off x="1532125" y="4032300"/>
              <a:ext cx="172225" cy="134650"/>
            </a:xfrm>
            <a:custGeom>
              <a:avLst/>
              <a:gdLst/>
              <a:ahLst/>
              <a:cxnLst/>
              <a:rect l="l" t="t" r="r" b="b"/>
              <a:pathLst>
                <a:path w="6889" h="5386" extrusionOk="0">
                  <a:moveTo>
                    <a:pt x="321" y="1"/>
                  </a:moveTo>
                  <a:cubicBezTo>
                    <a:pt x="157" y="1"/>
                    <a:pt x="0" y="106"/>
                    <a:pt x="13" y="317"/>
                  </a:cubicBezTo>
                  <a:cubicBezTo>
                    <a:pt x="136" y="2533"/>
                    <a:pt x="259" y="4518"/>
                    <a:pt x="2707" y="5252"/>
                  </a:cubicBezTo>
                  <a:cubicBezTo>
                    <a:pt x="3009" y="5343"/>
                    <a:pt x="3304" y="5385"/>
                    <a:pt x="3589" y="5385"/>
                  </a:cubicBezTo>
                  <a:cubicBezTo>
                    <a:pt x="5248" y="5385"/>
                    <a:pt x="6561" y="3958"/>
                    <a:pt x="6845" y="2317"/>
                  </a:cubicBezTo>
                  <a:cubicBezTo>
                    <a:pt x="6888" y="2068"/>
                    <a:pt x="6677" y="1904"/>
                    <a:pt x="6486" y="1904"/>
                  </a:cubicBezTo>
                  <a:cubicBezTo>
                    <a:pt x="6359" y="1904"/>
                    <a:pt x="6242" y="1976"/>
                    <a:pt x="6213" y="2141"/>
                  </a:cubicBezTo>
                  <a:cubicBezTo>
                    <a:pt x="5946" y="3671"/>
                    <a:pt x="4906" y="4670"/>
                    <a:pt x="3512" y="4670"/>
                  </a:cubicBezTo>
                  <a:cubicBezTo>
                    <a:pt x="3209" y="4670"/>
                    <a:pt x="2888" y="4622"/>
                    <a:pt x="2556" y="4522"/>
                  </a:cubicBezTo>
                  <a:cubicBezTo>
                    <a:pt x="646" y="3951"/>
                    <a:pt x="757" y="1904"/>
                    <a:pt x="667" y="317"/>
                  </a:cubicBezTo>
                  <a:cubicBezTo>
                    <a:pt x="656" y="107"/>
                    <a:pt x="485" y="1"/>
                    <a:pt x="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52"/>
            <p:cNvSpPr/>
            <p:nvPr/>
          </p:nvSpPr>
          <p:spPr>
            <a:xfrm>
              <a:off x="1397125" y="3961825"/>
              <a:ext cx="258825" cy="88275"/>
            </a:xfrm>
            <a:custGeom>
              <a:avLst/>
              <a:gdLst/>
              <a:ahLst/>
              <a:cxnLst/>
              <a:rect l="l" t="t" r="r" b="b"/>
              <a:pathLst>
                <a:path w="10353" h="3531" extrusionOk="0">
                  <a:moveTo>
                    <a:pt x="7535" y="1"/>
                  </a:moveTo>
                  <a:cubicBezTo>
                    <a:pt x="6767" y="1"/>
                    <a:pt x="5899" y="99"/>
                    <a:pt x="5401" y="99"/>
                  </a:cubicBezTo>
                  <a:cubicBezTo>
                    <a:pt x="4978" y="99"/>
                    <a:pt x="4317" y="49"/>
                    <a:pt x="3653" y="49"/>
                  </a:cubicBezTo>
                  <a:cubicBezTo>
                    <a:pt x="2908" y="49"/>
                    <a:pt x="2161" y="112"/>
                    <a:pt x="1744" y="380"/>
                  </a:cubicBezTo>
                  <a:cubicBezTo>
                    <a:pt x="0" y="1393"/>
                    <a:pt x="4781" y="3137"/>
                    <a:pt x="5627" y="3530"/>
                  </a:cubicBezTo>
                  <a:cubicBezTo>
                    <a:pt x="6471" y="3360"/>
                    <a:pt x="10353" y="1056"/>
                    <a:pt x="8834" y="210"/>
                  </a:cubicBezTo>
                  <a:cubicBezTo>
                    <a:pt x="8557" y="48"/>
                    <a:pt x="8070" y="1"/>
                    <a:pt x="7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1002925" y="4070950"/>
              <a:ext cx="8250" cy="34200"/>
            </a:xfrm>
            <a:custGeom>
              <a:avLst/>
              <a:gdLst/>
              <a:ahLst/>
              <a:cxnLst/>
              <a:rect l="l" t="t" r="r" b="b"/>
              <a:pathLst>
                <a:path w="330" h="1368" extrusionOk="0">
                  <a:moveTo>
                    <a:pt x="165" y="1"/>
                  </a:moveTo>
                  <a:cubicBezTo>
                    <a:pt x="83" y="1"/>
                    <a:pt x="1" y="54"/>
                    <a:pt x="1" y="159"/>
                  </a:cubicBezTo>
                  <a:lnTo>
                    <a:pt x="1" y="1209"/>
                  </a:lnTo>
                  <a:cubicBezTo>
                    <a:pt x="1" y="1315"/>
                    <a:pt x="83" y="1368"/>
                    <a:pt x="165" y="1368"/>
                  </a:cubicBezTo>
                  <a:cubicBezTo>
                    <a:pt x="247" y="1368"/>
                    <a:pt x="329" y="1315"/>
                    <a:pt x="329" y="1209"/>
                  </a:cubicBezTo>
                  <a:lnTo>
                    <a:pt x="329" y="159"/>
                  </a:lnTo>
                  <a:cubicBezTo>
                    <a:pt x="329" y="54"/>
                    <a:pt x="247" y="1"/>
                    <a:pt x="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1027350" y="4070950"/>
              <a:ext cx="8250" cy="30450"/>
            </a:xfrm>
            <a:custGeom>
              <a:avLst/>
              <a:gdLst/>
              <a:ahLst/>
              <a:cxnLst/>
              <a:rect l="l" t="t" r="r" b="b"/>
              <a:pathLst>
                <a:path w="330" h="1218" extrusionOk="0">
                  <a:moveTo>
                    <a:pt x="164" y="1"/>
                  </a:moveTo>
                  <a:cubicBezTo>
                    <a:pt x="82" y="1"/>
                    <a:pt x="1" y="54"/>
                    <a:pt x="1" y="159"/>
                  </a:cubicBezTo>
                  <a:lnTo>
                    <a:pt x="1" y="1059"/>
                  </a:lnTo>
                  <a:cubicBezTo>
                    <a:pt x="1" y="1165"/>
                    <a:pt x="83" y="1218"/>
                    <a:pt x="165" y="1218"/>
                  </a:cubicBezTo>
                  <a:cubicBezTo>
                    <a:pt x="247" y="1218"/>
                    <a:pt x="329" y="1165"/>
                    <a:pt x="329" y="1059"/>
                  </a:cubicBezTo>
                  <a:lnTo>
                    <a:pt x="329" y="159"/>
                  </a:lnTo>
                  <a:cubicBezTo>
                    <a:pt x="329" y="54"/>
                    <a:pt x="246" y="1"/>
                    <a:pt x="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1012325" y="4112200"/>
              <a:ext cx="8225" cy="26700"/>
            </a:xfrm>
            <a:custGeom>
              <a:avLst/>
              <a:gdLst/>
              <a:ahLst/>
              <a:cxnLst/>
              <a:rect l="l" t="t" r="r" b="b"/>
              <a:pathLst>
                <a:path w="329" h="1068" extrusionOk="0">
                  <a:moveTo>
                    <a:pt x="165" y="1"/>
                  </a:moveTo>
                  <a:cubicBezTo>
                    <a:pt x="82" y="1"/>
                    <a:pt x="0" y="54"/>
                    <a:pt x="0" y="159"/>
                  </a:cubicBezTo>
                  <a:lnTo>
                    <a:pt x="0" y="909"/>
                  </a:lnTo>
                  <a:cubicBezTo>
                    <a:pt x="0" y="1015"/>
                    <a:pt x="82" y="1068"/>
                    <a:pt x="165" y="1068"/>
                  </a:cubicBezTo>
                  <a:cubicBezTo>
                    <a:pt x="247" y="1068"/>
                    <a:pt x="329" y="1015"/>
                    <a:pt x="329" y="909"/>
                  </a:cubicBezTo>
                  <a:lnTo>
                    <a:pt x="329" y="159"/>
                  </a:lnTo>
                  <a:cubicBezTo>
                    <a:pt x="329" y="54"/>
                    <a:pt x="247" y="1"/>
                    <a:pt x="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1214875" y="3778400"/>
              <a:ext cx="8250" cy="30425"/>
            </a:xfrm>
            <a:custGeom>
              <a:avLst/>
              <a:gdLst/>
              <a:ahLst/>
              <a:cxnLst/>
              <a:rect l="l" t="t" r="r" b="b"/>
              <a:pathLst>
                <a:path w="330" h="1217" extrusionOk="0">
                  <a:moveTo>
                    <a:pt x="164" y="1"/>
                  </a:moveTo>
                  <a:cubicBezTo>
                    <a:pt x="82" y="1"/>
                    <a:pt x="1" y="54"/>
                    <a:pt x="1" y="159"/>
                  </a:cubicBezTo>
                  <a:lnTo>
                    <a:pt x="1" y="1059"/>
                  </a:lnTo>
                  <a:cubicBezTo>
                    <a:pt x="1" y="1164"/>
                    <a:pt x="83" y="1217"/>
                    <a:pt x="165" y="1217"/>
                  </a:cubicBezTo>
                  <a:cubicBezTo>
                    <a:pt x="247" y="1217"/>
                    <a:pt x="329" y="1164"/>
                    <a:pt x="329" y="1059"/>
                  </a:cubicBezTo>
                  <a:lnTo>
                    <a:pt x="329" y="159"/>
                  </a:lnTo>
                  <a:cubicBezTo>
                    <a:pt x="329" y="54"/>
                    <a:pt x="246" y="1"/>
                    <a:pt x="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1241125" y="3772750"/>
              <a:ext cx="8250" cy="28575"/>
            </a:xfrm>
            <a:custGeom>
              <a:avLst/>
              <a:gdLst/>
              <a:ahLst/>
              <a:cxnLst/>
              <a:rect l="l" t="t" r="r" b="b"/>
              <a:pathLst>
                <a:path w="330" h="1143" extrusionOk="0">
                  <a:moveTo>
                    <a:pt x="164" y="1"/>
                  </a:moveTo>
                  <a:cubicBezTo>
                    <a:pt x="82" y="1"/>
                    <a:pt x="1" y="54"/>
                    <a:pt x="1" y="160"/>
                  </a:cubicBezTo>
                  <a:lnTo>
                    <a:pt x="1" y="985"/>
                  </a:lnTo>
                  <a:cubicBezTo>
                    <a:pt x="1" y="1090"/>
                    <a:pt x="83" y="1143"/>
                    <a:pt x="165" y="1143"/>
                  </a:cubicBezTo>
                  <a:cubicBezTo>
                    <a:pt x="247" y="1143"/>
                    <a:pt x="329" y="1090"/>
                    <a:pt x="329" y="985"/>
                  </a:cubicBezTo>
                  <a:lnTo>
                    <a:pt x="329" y="160"/>
                  </a:lnTo>
                  <a:cubicBezTo>
                    <a:pt x="328" y="54"/>
                    <a:pt x="246" y="1"/>
                    <a:pt x="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1228025" y="3817775"/>
              <a:ext cx="8225" cy="24850"/>
            </a:xfrm>
            <a:custGeom>
              <a:avLst/>
              <a:gdLst/>
              <a:ahLst/>
              <a:cxnLst/>
              <a:rect l="l" t="t" r="r" b="b"/>
              <a:pathLst>
                <a:path w="329" h="994" extrusionOk="0">
                  <a:moveTo>
                    <a:pt x="165" y="1"/>
                  </a:moveTo>
                  <a:cubicBezTo>
                    <a:pt x="83" y="1"/>
                    <a:pt x="0" y="53"/>
                    <a:pt x="0" y="158"/>
                  </a:cubicBezTo>
                  <a:lnTo>
                    <a:pt x="0" y="834"/>
                  </a:lnTo>
                  <a:cubicBezTo>
                    <a:pt x="0" y="941"/>
                    <a:pt x="83" y="994"/>
                    <a:pt x="165" y="994"/>
                  </a:cubicBezTo>
                  <a:cubicBezTo>
                    <a:pt x="247" y="994"/>
                    <a:pt x="329" y="941"/>
                    <a:pt x="329" y="834"/>
                  </a:cubicBezTo>
                  <a:lnTo>
                    <a:pt x="329" y="158"/>
                  </a:lnTo>
                  <a:cubicBezTo>
                    <a:pt x="329" y="53"/>
                    <a:pt x="247" y="1"/>
                    <a:pt x="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52"/>
            <p:cNvSpPr/>
            <p:nvPr/>
          </p:nvSpPr>
          <p:spPr>
            <a:xfrm>
              <a:off x="1694950" y="3750275"/>
              <a:ext cx="8250" cy="34200"/>
            </a:xfrm>
            <a:custGeom>
              <a:avLst/>
              <a:gdLst/>
              <a:ahLst/>
              <a:cxnLst/>
              <a:rect l="l" t="t" r="r" b="b"/>
              <a:pathLst>
                <a:path w="330" h="1368" extrusionOk="0">
                  <a:moveTo>
                    <a:pt x="165" y="0"/>
                  </a:moveTo>
                  <a:cubicBezTo>
                    <a:pt x="83" y="0"/>
                    <a:pt x="1" y="53"/>
                    <a:pt x="1" y="159"/>
                  </a:cubicBezTo>
                  <a:lnTo>
                    <a:pt x="1" y="1209"/>
                  </a:lnTo>
                  <a:cubicBezTo>
                    <a:pt x="1" y="1314"/>
                    <a:pt x="83" y="1367"/>
                    <a:pt x="165" y="1367"/>
                  </a:cubicBezTo>
                  <a:cubicBezTo>
                    <a:pt x="247" y="1367"/>
                    <a:pt x="329" y="1314"/>
                    <a:pt x="329" y="1209"/>
                  </a:cubicBezTo>
                  <a:lnTo>
                    <a:pt x="329" y="159"/>
                  </a:lnTo>
                  <a:cubicBezTo>
                    <a:pt x="329" y="53"/>
                    <a:pt x="247" y="0"/>
                    <a:pt x="1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1724950" y="3754025"/>
              <a:ext cx="8250" cy="32300"/>
            </a:xfrm>
            <a:custGeom>
              <a:avLst/>
              <a:gdLst/>
              <a:ahLst/>
              <a:cxnLst/>
              <a:rect l="l" t="t" r="r" b="b"/>
              <a:pathLst>
                <a:path w="330" h="1292" extrusionOk="0">
                  <a:moveTo>
                    <a:pt x="165" y="0"/>
                  </a:moveTo>
                  <a:cubicBezTo>
                    <a:pt x="83" y="0"/>
                    <a:pt x="1" y="53"/>
                    <a:pt x="1" y="159"/>
                  </a:cubicBezTo>
                  <a:lnTo>
                    <a:pt x="1" y="1134"/>
                  </a:lnTo>
                  <a:cubicBezTo>
                    <a:pt x="1" y="1239"/>
                    <a:pt x="83" y="1292"/>
                    <a:pt x="165" y="1292"/>
                  </a:cubicBezTo>
                  <a:cubicBezTo>
                    <a:pt x="247" y="1292"/>
                    <a:pt x="329" y="1239"/>
                    <a:pt x="329" y="1134"/>
                  </a:cubicBezTo>
                  <a:lnTo>
                    <a:pt x="329" y="159"/>
                  </a:lnTo>
                  <a:cubicBezTo>
                    <a:pt x="329" y="53"/>
                    <a:pt x="247" y="0"/>
                    <a:pt x="1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1713700" y="3800900"/>
              <a:ext cx="8250" cy="24825"/>
            </a:xfrm>
            <a:custGeom>
              <a:avLst/>
              <a:gdLst/>
              <a:ahLst/>
              <a:cxnLst/>
              <a:rect l="l" t="t" r="r" b="b"/>
              <a:pathLst>
                <a:path w="330" h="993" extrusionOk="0">
                  <a:moveTo>
                    <a:pt x="165" y="1"/>
                  </a:moveTo>
                  <a:cubicBezTo>
                    <a:pt x="83" y="1"/>
                    <a:pt x="1" y="53"/>
                    <a:pt x="1" y="159"/>
                  </a:cubicBezTo>
                  <a:lnTo>
                    <a:pt x="1" y="833"/>
                  </a:lnTo>
                  <a:cubicBezTo>
                    <a:pt x="1" y="939"/>
                    <a:pt x="83" y="992"/>
                    <a:pt x="165" y="992"/>
                  </a:cubicBezTo>
                  <a:cubicBezTo>
                    <a:pt x="247" y="992"/>
                    <a:pt x="329" y="939"/>
                    <a:pt x="329" y="833"/>
                  </a:cubicBezTo>
                  <a:lnTo>
                    <a:pt x="329" y="159"/>
                  </a:lnTo>
                  <a:cubicBezTo>
                    <a:pt x="329" y="53"/>
                    <a:pt x="247" y="1"/>
                    <a:pt x="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1950025" y="4050325"/>
              <a:ext cx="8225" cy="37975"/>
            </a:xfrm>
            <a:custGeom>
              <a:avLst/>
              <a:gdLst/>
              <a:ahLst/>
              <a:cxnLst/>
              <a:rect l="l" t="t" r="r" b="b"/>
              <a:pathLst>
                <a:path w="329" h="1519" extrusionOk="0">
                  <a:moveTo>
                    <a:pt x="165" y="1"/>
                  </a:moveTo>
                  <a:cubicBezTo>
                    <a:pt x="82" y="1"/>
                    <a:pt x="0" y="54"/>
                    <a:pt x="0" y="160"/>
                  </a:cubicBezTo>
                  <a:lnTo>
                    <a:pt x="0" y="1360"/>
                  </a:lnTo>
                  <a:cubicBezTo>
                    <a:pt x="0" y="1466"/>
                    <a:pt x="82" y="1519"/>
                    <a:pt x="165" y="1519"/>
                  </a:cubicBezTo>
                  <a:cubicBezTo>
                    <a:pt x="247" y="1519"/>
                    <a:pt x="329" y="1466"/>
                    <a:pt x="329" y="1360"/>
                  </a:cubicBezTo>
                  <a:lnTo>
                    <a:pt x="329" y="160"/>
                  </a:lnTo>
                  <a:cubicBezTo>
                    <a:pt x="329" y="54"/>
                    <a:pt x="247" y="1"/>
                    <a:pt x="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1976275" y="4055950"/>
              <a:ext cx="8225" cy="30450"/>
            </a:xfrm>
            <a:custGeom>
              <a:avLst/>
              <a:gdLst/>
              <a:ahLst/>
              <a:cxnLst/>
              <a:rect l="l" t="t" r="r" b="b"/>
              <a:pathLst>
                <a:path w="329" h="1218" extrusionOk="0">
                  <a:moveTo>
                    <a:pt x="164" y="1"/>
                  </a:moveTo>
                  <a:cubicBezTo>
                    <a:pt x="82" y="1"/>
                    <a:pt x="0" y="54"/>
                    <a:pt x="0" y="159"/>
                  </a:cubicBezTo>
                  <a:lnTo>
                    <a:pt x="0" y="1059"/>
                  </a:lnTo>
                  <a:cubicBezTo>
                    <a:pt x="0" y="1165"/>
                    <a:pt x="82" y="1218"/>
                    <a:pt x="164" y="1218"/>
                  </a:cubicBezTo>
                  <a:cubicBezTo>
                    <a:pt x="247" y="1218"/>
                    <a:pt x="329" y="1165"/>
                    <a:pt x="329" y="1059"/>
                  </a:cubicBezTo>
                  <a:lnTo>
                    <a:pt x="329" y="159"/>
                  </a:lnTo>
                  <a:cubicBezTo>
                    <a:pt x="329" y="54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1968775" y="4100950"/>
              <a:ext cx="8225" cy="30450"/>
            </a:xfrm>
            <a:custGeom>
              <a:avLst/>
              <a:gdLst/>
              <a:ahLst/>
              <a:cxnLst/>
              <a:rect l="l" t="t" r="r" b="b"/>
              <a:pathLst>
                <a:path w="329" h="1218" extrusionOk="0">
                  <a:moveTo>
                    <a:pt x="164" y="1"/>
                  </a:moveTo>
                  <a:cubicBezTo>
                    <a:pt x="82" y="1"/>
                    <a:pt x="0" y="54"/>
                    <a:pt x="0" y="159"/>
                  </a:cubicBezTo>
                  <a:lnTo>
                    <a:pt x="0" y="1059"/>
                  </a:lnTo>
                  <a:cubicBezTo>
                    <a:pt x="0" y="1165"/>
                    <a:pt x="82" y="1218"/>
                    <a:pt x="164" y="1218"/>
                  </a:cubicBezTo>
                  <a:cubicBezTo>
                    <a:pt x="247" y="1218"/>
                    <a:pt x="329" y="1165"/>
                    <a:pt x="329" y="1059"/>
                  </a:cubicBezTo>
                  <a:lnTo>
                    <a:pt x="329" y="159"/>
                  </a:lnTo>
                  <a:cubicBezTo>
                    <a:pt x="329" y="54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1976275" y="4316650"/>
              <a:ext cx="8225" cy="32300"/>
            </a:xfrm>
            <a:custGeom>
              <a:avLst/>
              <a:gdLst/>
              <a:ahLst/>
              <a:cxnLst/>
              <a:rect l="l" t="t" r="r" b="b"/>
              <a:pathLst>
                <a:path w="329" h="1292" extrusionOk="0">
                  <a:moveTo>
                    <a:pt x="164" y="1"/>
                  </a:moveTo>
                  <a:cubicBezTo>
                    <a:pt x="82" y="1"/>
                    <a:pt x="0" y="53"/>
                    <a:pt x="0" y="158"/>
                  </a:cubicBezTo>
                  <a:lnTo>
                    <a:pt x="0" y="1134"/>
                  </a:lnTo>
                  <a:cubicBezTo>
                    <a:pt x="0" y="1239"/>
                    <a:pt x="82" y="1291"/>
                    <a:pt x="164" y="1291"/>
                  </a:cubicBezTo>
                  <a:cubicBezTo>
                    <a:pt x="247" y="1291"/>
                    <a:pt x="329" y="1239"/>
                    <a:pt x="329" y="1134"/>
                  </a:cubicBezTo>
                  <a:lnTo>
                    <a:pt x="329" y="158"/>
                  </a:lnTo>
                  <a:cubicBezTo>
                    <a:pt x="329" y="53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2002525" y="4318525"/>
              <a:ext cx="8225" cy="32300"/>
            </a:xfrm>
            <a:custGeom>
              <a:avLst/>
              <a:gdLst/>
              <a:ahLst/>
              <a:cxnLst/>
              <a:rect l="l" t="t" r="r" b="b"/>
              <a:pathLst>
                <a:path w="329" h="1292" extrusionOk="0">
                  <a:moveTo>
                    <a:pt x="164" y="0"/>
                  </a:moveTo>
                  <a:cubicBezTo>
                    <a:pt x="82" y="0"/>
                    <a:pt x="0" y="53"/>
                    <a:pt x="0" y="159"/>
                  </a:cubicBezTo>
                  <a:lnTo>
                    <a:pt x="0" y="1133"/>
                  </a:lnTo>
                  <a:cubicBezTo>
                    <a:pt x="0" y="1239"/>
                    <a:pt x="82" y="1292"/>
                    <a:pt x="164" y="1292"/>
                  </a:cubicBezTo>
                  <a:cubicBezTo>
                    <a:pt x="247" y="1292"/>
                    <a:pt x="329" y="1239"/>
                    <a:pt x="329" y="1133"/>
                  </a:cubicBezTo>
                  <a:lnTo>
                    <a:pt x="329" y="159"/>
                  </a:lnTo>
                  <a:cubicBezTo>
                    <a:pt x="329" y="53"/>
                    <a:pt x="247" y="0"/>
                    <a:pt x="1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1016075" y="4310975"/>
              <a:ext cx="8225" cy="36075"/>
            </a:xfrm>
            <a:custGeom>
              <a:avLst/>
              <a:gdLst/>
              <a:ahLst/>
              <a:cxnLst/>
              <a:rect l="l" t="t" r="r" b="b"/>
              <a:pathLst>
                <a:path w="329" h="1443" extrusionOk="0">
                  <a:moveTo>
                    <a:pt x="165" y="1"/>
                  </a:moveTo>
                  <a:cubicBezTo>
                    <a:pt x="82" y="1"/>
                    <a:pt x="0" y="54"/>
                    <a:pt x="0" y="159"/>
                  </a:cubicBezTo>
                  <a:lnTo>
                    <a:pt x="0" y="1285"/>
                  </a:lnTo>
                  <a:cubicBezTo>
                    <a:pt x="0" y="1390"/>
                    <a:pt x="82" y="1442"/>
                    <a:pt x="165" y="1442"/>
                  </a:cubicBezTo>
                  <a:cubicBezTo>
                    <a:pt x="247" y="1442"/>
                    <a:pt x="329" y="1390"/>
                    <a:pt x="329" y="1285"/>
                  </a:cubicBezTo>
                  <a:lnTo>
                    <a:pt x="329" y="159"/>
                  </a:lnTo>
                  <a:cubicBezTo>
                    <a:pt x="329" y="54"/>
                    <a:pt x="247" y="1"/>
                    <a:pt x="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1042350" y="4316650"/>
              <a:ext cx="8250" cy="36050"/>
            </a:xfrm>
            <a:custGeom>
              <a:avLst/>
              <a:gdLst/>
              <a:ahLst/>
              <a:cxnLst/>
              <a:rect l="l" t="t" r="r" b="b"/>
              <a:pathLst>
                <a:path w="330" h="1442" extrusionOk="0">
                  <a:moveTo>
                    <a:pt x="164" y="1"/>
                  </a:moveTo>
                  <a:cubicBezTo>
                    <a:pt x="82" y="1"/>
                    <a:pt x="1" y="53"/>
                    <a:pt x="1" y="158"/>
                  </a:cubicBezTo>
                  <a:lnTo>
                    <a:pt x="1" y="1284"/>
                  </a:lnTo>
                  <a:cubicBezTo>
                    <a:pt x="1" y="1389"/>
                    <a:pt x="83" y="1441"/>
                    <a:pt x="165" y="1441"/>
                  </a:cubicBezTo>
                  <a:cubicBezTo>
                    <a:pt x="247" y="1441"/>
                    <a:pt x="329" y="1389"/>
                    <a:pt x="329" y="1284"/>
                  </a:cubicBezTo>
                  <a:lnTo>
                    <a:pt x="329" y="158"/>
                  </a:lnTo>
                  <a:cubicBezTo>
                    <a:pt x="329" y="53"/>
                    <a:pt x="246" y="1"/>
                    <a:pt x="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912925" y="4511675"/>
              <a:ext cx="8250" cy="39800"/>
            </a:xfrm>
            <a:custGeom>
              <a:avLst/>
              <a:gdLst/>
              <a:ahLst/>
              <a:cxnLst/>
              <a:rect l="l" t="t" r="r" b="b"/>
              <a:pathLst>
                <a:path w="330" h="1592" extrusionOk="0">
                  <a:moveTo>
                    <a:pt x="165" y="1"/>
                  </a:moveTo>
                  <a:cubicBezTo>
                    <a:pt x="83" y="1"/>
                    <a:pt x="1" y="53"/>
                    <a:pt x="1" y="158"/>
                  </a:cubicBezTo>
                  <a:lnTo>
                    <a:pt x="1" y="1434"/>
                  </a:lnTo>
                  <a:cubicBezTo>
                    <a:pt x="1" y="1539"/>
                    <a:pt x="83" y="1591"/>
                    <a:pt x="165" y="1591"/>
                  </a:cubicBezTo>
                  <a:cubicBezTo>
                    <a:pt x="247" y="1591"/>
                    <a:pt x="329" y="1539"/>
                    <a:pt x="329" y="1434"/>
                  </a:cubicBezTo>
                  <a:lnTo>
                    <a:pt x="329" y="158"/>
                  </a:lnTo>
                  <a:cubicBezTo>
                    <a:pt x="329" y="53"/>
                    <a:pt x="247" y="1"/>
                    <a:pt x="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937325" y="4515425"/>
              <a:ext cx="8250" cy="36050"/>
            </a:xfrm>
            <a:custGeom>
              <a:avLst/>
              <a:gdLst/>
              <a:ahLst/>
              <a:cxnLst/>
              <a:rect l="l" t="t" r="r" b="b"/>
              <a:pathLst>
                <a:path w="330" h="1442" extrusionOk="0">
                  <a:moveTo>
                    <a:pt x="165" y="1"/>
                  </a:moveTo>
                  <a:cubicBezTo>
                    <a:pt x="83" y="1"/>
                    <a:pt x="0" y="53"/>
                    <a:pt x="0" y="158"/>
                  </a:cubicBezTo>
                  <a:lnTo>
                    <a:pt x="0" y="1284"/>
                  </a:lnTo>
                  <a:cubicBezTo>
                    <a:pt x="0" y="1389"/>
                    <a:pt x="83" y="1441"/>
                    <a:pt x="165" y="1441"/>
                  </a:cubicBezTo>
                  <a:cubicBezTo>
                    <a:pt x="247" y="1441"/>
                    <a:pt x="329" y="1389"/>
                    <a:pt x="329" y="1284"/>
                  </a:cubicBezTo>
                  <a:lnTo>
                    <a:pt x="329" y="158"/>
                  </a:lnTo>
                  <a:cubicBezTo>
                    <a:pt x="329" y="53"/>
                    <a:pt x="247" y="1"/>
                    <a:pt x="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999175" y="4721700"/>
              <a:ext cx="8250" cy="36050"/>
            </a:xfrm>
            <a:custGeom>
              <a:avLst/>
              <a:gdLst/>
              <a:ahLst/>
              <a:cxnLst/>
              <a:rect l="l" t="t" r="r" b="b"/>
              <a:pathLst>
                <a:path w="330" h="1442" extrusionOk="0">
                  <a:moveTo>
                    <a:pt x="165" y="0"/>
                  </a:moveTo>
                  <a:cubicBezTo>
                    <a:pt x="83" y="0"/>
                    <a:pt x="1" y="53"/>
                    <a:pt x="1" y="158"/>
                  </a:cubicBezTo>
                  <a:lnTo>
                    <a:pt x="1" y="1284"/>
                  </a:lnTo>
                  <a:cubicBezTo>
                    <a:pt x="1" y="1389"/>
                    <a:pt x="83" y="1441"/>
                    <a:pt x="165" y="1441"/>
                  </a:cubicBezTo>
                  <a:cubicBezTo>
                    <a:pt x="247" y="1441"/>
                    <a:pt x="329" y="1389"/>
                    <a:pt x="329" y="1284"/>
                  </a:cubicBezTo>
                  <a:lnTo>
                    <a:pt x="329" y="158"/>
                  </a:lnTo>
                  <a:cubicBezTo>
                    <a:pt x="329" y="53"/>
                    <a:pt x="247" y="0"/>
                    <a:pt x="1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1027350" y="4721700"/>
              <a:ext cx="8250" cy="34175"/>
            </a:xfrm>
            <a:custGeom>
              <a:avLst/>
              <a:gdLst/>
              <a:ahLst/>
              <a:cxnLst/>
              <a:rect l="l" t="t" r="r" b="b"/>
              <a:pathLst>
                <a:path w="330" h="1367" extrusionOk="0">
                  <a:moveTo>
                    <a:pt x="164" y="0"/>
                  </a:moveTo>
                  <a:cubicBezTo>
                    <a:pt x="82" y="0"/>
                    <a:pt x="1" y="53"/>
                    <a:pt x="1" y="158"/>
                  </a:cubicBezTo>
                  <a:lnTo>
                    <a:pt x="1" y="1208"/>
                  </a:lnTo>
                  <a:cubicBezTo>
                    <a:pt x="1" y="1314"/>
                    <a:pt x="83" y="1366"/>
                    <a:pt x="165" y="1366"/>
                  </a:cubicBezTo>
                  <a:cubicBezTo>
                    <a:pt x="247" y="1366"/>
                    <a:pt x="329" y="1314"/>
                    <a:pt x="329" y="1208"/>
                  </a:cubicBezTo>
                  <a:lnTo>
                    <a:pt x="329" y="158"/>
                  </a:lnTo>
                  <a:cubicBezTo>
                    <a:pt x="329" y="53"/>
                    <a:pt x="246" y="0"/>
                    <a:pt x="1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1139850" y="4954250"/>
              <a:ext cx="8225" cy="36075"/>
            </a:xfrm>
            <a:custGeom>
              <a:avLst/>
              <a:gdLst/>
              <a:ahLst/>
              <a:cxnLst/>
              <a:rect l="l" t="t" r="r" b="b"/>
              <a:pathLst>
                <a:path w="329" h="1443" extrusionOk="0">
                  <a:moveTo>
                    <a:pt x="165" y="0"/>
                  </a:moveTo>
                  <a:cubicBezTo>
                    <a:pt x="83" y="0"/>
                    <a:pt x="0" y="53"/>
                    <a:pt x="0" y="160"/>
                  </a:cubicBezTo>
                  <a:lnTo>
                    <a:pt x="0" y="1284"/>
                  </a:lnTo>
                  <a:cubicBezTo>
                    <a:pt x="0" y="1390"/>
                    <a:pt x="83" y="1443"/>
                    <a:pt x="165" y="1443"/>
                  </a:cubicBezTo>
                  <a:cubicBezTo>
                    <a:pt x="247" y="1443"/>
                    <a:pt x="329" y="1390"/>
                    <a:pt x="329" y="1284"/>
                  </a:cubicBezTo>
                  <a:lnTo>
                    <a:pt x="329" y="160"/>
                  </a:lnTo>
                  <a:cubicBezTo>
                    <a:pt x="329" y="53"/>
                    <a:pt x="247" y="0"/>
                    <a:pt x="1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1162350" y="4959875"/>
              <a:ext cx="8225" cy="32325"/>
            </a:xfrm>
            <a:custGeom>
              <a:avLst/>
              <a:gdLst/>
              <a:ahLst/>
              <a:cxnLst/>
              <a:rect l="l" t="t" r="r" b="b"/>
              <a:pathLst>
                <a:path w="329" h="1293" extrusionOk="0">
                  <a:moveTo>
                    <a:pt x="165" y="1"/>
                  </a:moveTo>
                  <a:cubicBezTo>
                    <a:pt x="83" y="1"/>
                    <a:pt x="0" y="54"/>
                    <a:pt x="0" y="160"/>
                  </a:cubicBezTo>
                  <a:lnTo>
                    <a:pt x="0" y="1135"/>
                  </a:lnTo>
                  <a:cubicBezTo>
                    <a:pt x="0" y="1240"/>
                    <a:pt x="83" y="1292"/>
                    <a:pt x="165" y="1292"/>
                  </a:cubicBezTo>
                  <a:cubicBezTo>
                    <a:pt x="247" y="1292"/>
                    <a:pt x="329" y="1240"/>
                    <a:pt x="329" y="1135"/>
                  </a:cubicBezTo>
                  <a:lnTo>
                    <a:pt x="329" y="160"/>
                  </a:lnTo>
                  <a:cubicBezTo>
                    <a:pt x="329" y="54"/>
                    <a:pt x="247" y="1"/>
                    <a:pt x="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1563725" y="5012375"/>
              <a:ext cx="8225" cy="39800"/>
            </a:xfrm>
            <a:custGeom>
              <a:avLst/>
              <a:gdLst/>
              <a:ahLst/>
              <a:cxnLst/>
              <a:rect l="l" t="t" r="r" b="b"/>
              <a:pathLst>
                <a:path w="329" h="1592" extrusionOk="0">
                  <a:moveTo>
                    <a:pt x="164" y="1"/>
                  </a:moveTo>
                  <a:cubicBezTo>
                    <a:pt x="82" y="1"/>
                    <a:pt x="0" y="54"/>
                    <a:pt x="0" y="160"/>
                  </a:cubicBezTo>
                  <a:lnTo>
                    <a:pt x="0" y="1435"/>
                  </a:lnTo>
                  <a:cubicBezTo>
                    <a:pt x="0" y="1540"/>
                    <a:pt x="82" y="1592"/>
                    <a:pt x="165" y="1592"/>
                  </a:cubicBezTo>
                  <a:cubicBezTo>
                    <a:pt x="247" y="1592"/>
                    <a:pt x="329" y="1540"/>
                    <a:pt x="329" y="1435"/>
                  </a:cubicBezTo>
                  <a:lnTo>
                    <a:pt x="329" y="160"/>
                  </a:lnTo>
                  <a:cubicBezTo>
                    <a:pt x="328" y="54"/>
                    <a:pt x="246" y="1"/>
                    <a:pt x="164" y="1"/>
                  </a:cubicBezTo>
                  <a:close/>
                </a:path>
              </a:pathLst>
            </a:custGeom>
            <a:solidFill>
              <a:srgbClr val="CB8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52"/>
            <p:cNvSpPr/>
            <p:nvPr/>
          </p:nvSpPr>
          <p:spPr>
            <a:xfrm>
              <a:off x="1890025" y="4903625"/>
              <a:ext cx="8225" cy="36025"/>
            </a:xfrm>
            <a:custGeom>
              <a:avLst/>
              <a:gdLst/>
              <a:ahLst/>
              <a:cxnLst/>
              <a:rect l="l" t="t" r="r" b="b"/>
              <a:pathLst>
                <a:path w="329" h="1441" extrusionOk="0">
                  <a:moveTo>
                    <a:pt x="164" y="0"/>
                  </a:moveTo>
                  <a:cubicBezTo>
                    <a:pt x="82" y="0"/>
                    <a:pt x="0" y="53"/>
                    <a:pt x="0" y="158"/>
                  </a:cubicBezTo>
                  <a:lnTo>
                    <a:pt x="0" y="1283"/>
                  </a:lnTo>
                  <a:cubicBezTo>
                    <a:pt x="0" y="1388"/>
                    <a:pt x="83" y="1441"/>
                    <a:pt x="165" y="1441"/>
                  </a:cubicBezTo>
                  <a:cubicBezTo>
                    <a:pt x="247" y="1441"/>
                    <a:pt x="329" y="1388"/>
                    <a:pt x="329" y="1283"/>
                  </a:cubicBezTo>
                  <a:lnTo>
                    <a:pt x="329" y="158"/>
                  </a:lnTo>
                  <a:cubicBezTo>
                    <a:pt x="328" y="53"/>
                    <a:pt x="246" y="0"/>
                    <a:pt x="1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1916275" y="4894250"/>
              <a:ext cx="8225" cy="39825"/>
            </a:xfrm>
            <a:custGeom>
              <a:avLst/>
              <a:gdLst/>
              <a:ahLst/>
              <a:cxnLst/>
              <a:rect l="l" t="t" r="r" b="b"/>
              <a:pathLst>
                <a:path w="329" h="1593" extrusionOk="0">
                  <a:moveTo>
                    <a:pt x="164" y="0"/>
                  </a:moveTo>
                  <a:cubicBezTo>
                    <a:pt x="82" y="0"/>
                    <a:pt x="0" y="53"/>
                    <a:pt x="0" y="160"/>
                  </a:cubicBezTo>
                  <a:lnTo>
                    <a:pt x="0" y="1434"/>
                  </a:lnTo>
                  <a:cubicBezTo>
                    <a:pt x="0" y="1540"/>
                    <a:pt x="82" y="1593"/>
                    <a:pt x="165" y="1593"/>
                  </a:cubicBezTo>
                  <a:cubicBezTo>
                    <a:pt x="247" y="1593"/>
                    <a:pt x="329" y="1540"/>
                    <a:pt x="329" y="1434"/>
                  </a:cubicBezTo>
                  <a:lnTo>
                    <a:pt x="329" y="160"/>
                  </a:lnTo>
                  <a:cubicBezTo>
                    <a:pt x="328" y="53"/>
                    <a:pt x="246" y="0"/>
                    <a:pt x="1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52"/>
            <p:cNvSpPr/>
            <p:nvPr/>
          </p:nvSpPr>
          <p:spPr>
            <a:xfrm>
              <a:off x="2036275" y="4599775"/>
              <a:ext cx="8225" cy="36075"/>
            </a:xfrm>
            <a:custGeom>
              <a:avLst/>
              <a:gdLst/>
              <a:ahLst/>
              <a:cxnLst/>
              <a:rect l="l" t="t" r="r" b="b"/>
              <a:pathLst>
                <a:path w="329" h="1443" extrusionOk="0">
                  <a:moveTo>
                    <a:pt x="164" y="1"/>
                  </a:moveTo>
                  <a:cubicBezTo>
                    <a:pt x="82" y="1"/>
                    <a:pt x="0" y="54"/>
                    <a:pt x="0" y="160"/>
                  </a:cubicBezTo>
                  <a:lnTo>
                    <a:pt x="0" y="1284"/>
                  </a:lnTo>
                  <a:cubicBezTo>
                    <a:pt x="0" y="1389"/>
                    <a:pt x="82" y="1442"/>
                    <a:pt x="164" y="1442"/>
                  </a:cubicBezTo>
                  <a:cubicBezTo>
                    <a:pt x="246" y="1442"/>
                    <a:pt x="329" y="1389"/>
                    <a:pt x="329" y="1284"/>
                  </a:cubicBezTo>
                  <a:lnTo>
                    <a:pt x="329" y="160"/>
                  </a:lnTo>
                  <a:cubicBezTo>
                    <a:pt x="329" y="54"/>
                    <a:pt x="246" y="1"/>
                    <a:pt x="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2066250" y="4601700"/>
              <a:ext cx="8250" cy="32325"/>
            </a:xfrm>
            <a:custGeom>
              <a:avLst/>
              <a:gdLst/>
              <a:ahLst/>
              <a:cxnLst/>
              <a:rect l="l" t="t" r="r" b="b"/>
              <a:pathLst>
                <a:path w="330" h="1293" extrusionOk="0">
                  <a:moveTo>
                    <a:pt x="165" y="0"/>
                  </a:moveTo>
                  <a:cubicBezTo>
                    <a:pt x="83" y="0"/>
                    <a:pt x="1" y="53"/>
                    <a:pt x="1" y="160"/>
                  </a:cubicBezTo>
                  <a:lnTo>
                    <a:pt x="1" y="1134"/>
                  </a:lnTo>
                  <a:cubicBezTo>
                    <a:pt x="1" y="1240"/>
                    <a:pt x="83" y="1292"/>
                    <a:pt x="165" y="1292"/>
                  </a:cubicBezTo>
                  <a:cubicBezTo>
                    <a:pt x="247" y="1292"/>
                    <a:pt x="330" y="1240"/>
                    <a:pt x="330" y="1134"/>
                  </a:cubicBezTo>
                  <a:lnTo>
                    <a:pt x="330" y="160"/>
                  </a:lnTo>
                  <a:cubicBezTo>
                    <a:pt x="330" y="53"/>
                    <a:pt x="247" y="0"/>
                    <a:pt x="1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1507425" y="3817775"/>
              <a:ext cx="8250" cy="34175"/>
            </a:xfrm>
            <a:custGeom>
              <a:avLst/>
              <a:gdLst/>
              <a:ahLst/>
              <a:cxnLst/>
              <a:rect l="l" t="t" r="r" b="b"/>
              <a:pathLst>
                <a:path w="330" h="1367" extrusionOk="0">
                  <a:moveTo>
                    <a:pt x="165" y="1"/>
                  </a:moveTo>
                  <a:cubicBezTo>
                    <a:pt x="83" y="1"/>
                    <a:pt x="1" y="53"/>
                    <a:pt x="1" y="158"/>
                  </a:cubicBezTo>
                  <a:lnTo>
                    <a:pt x="1" y="1208"/>
                  </a:lnTo>
                  <a:cubicBezTo>
                    <a:pt x="1" y="1314"/>
                    <a:pt x="83" y="1367"/>
                    <a:pt x="165" y="1367"/>
                  </a:cubicBezTo>
                  <a:cubicBezTo>
                    <a:pt x="247" y="1367"/>
                    <a:pt x="329" y="1314"/>
                    <a:pt x="329" y="1208"/>
                  </a:cubicBezTo>
                  <a:lnTo>
                    <a:pt x="329" y="158"/>
                  </a:lnTo>
                  <a:cubicBezTo>
                    <a:pt x="329" y="53"/>
                    <a:pt x="247" y="1"/>
                    <a:pt x="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1528050" y="3825275"/>
              <a:ext cx="8225" cy="26675"/>
            </a:xfrm>
            <a:custGeom>
              <a:avLst/>
              <a:gdLst/>
              <a:ahLst/>
              <a:cxnLst/>
              <a:rect l="l" t="t" r="r" b="b"/>
              <a:pathLst>
                <a:path w="329" h="1067" extrusionOk="0">
                  <a:moveTo>
                    <a:pt x="164" y="1"/>
                  </a:moveTo>
                  <a:cubicBezTo>
                    <a:pt x="82" y="1"/>
                    <a:pt x="0" y="53"/>
                    <a:pt x="0" y="158"/>
                  </a:cubicBezTo>
                  <a:lnTo>
                    <a:pt x="0" y="908"/>
                  </a:lnTo>
                  <a:cubicBezTo>
                    <a:pt x="0" y="1014"/>
                    <a:pt x="82" y="1067"/>
                    <a:pt x="164" y="1067"/>
                  </a:cubicBezTo>
                  <a:cubicBezTo>
                    <a:pt x="247" y="1067"/>
                    <a:pt x="329" y="1014"/>
                    <a:pt x="329" y="908"/>
                  </a:cubicBezTo>
                  <a:lnTo>
                    <a:pt x="329" y="158"/>
                  </a:lnTo>
                  <a:cubicBezTo>
                    <a:pt x="329" y="53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3" name="Google Shape;1343;p52"/>
          <p:cNvGrpSpPr/>
          <p:nvPr/>
        </p:nvGrpSpPr>
        <p:grpSpPr>
          <a:xfrm>
            <a:off x="1453901" y="546601"/>
            <a:ext cx="1275967" cy="1080300"/>
            <a:chOff x="1563750" y="784475"/>
            <a:chExt cx="956975" cy="810225"/>
          </a:xfrm>
        </p:grpSpPr>
        <p:sp>
          <p:nvSpPr>
            <p:cNvPr id="1344" name="Google Shape;1344;p52"/>
            <p:cNvSpPr/>
            <p:nvPr/>
          </p:nvSpPr>
          <p:spPr>
            <a:xfrm>
              <a:off x="1714150" y="784475"/>
              <a:ext cx="637825" cy="596500"/>
            </a:xfrm>
            <a:custGeom>
              <a:avLst/>
              <a:gdLst/>
              <a:ahLst/>
              <a:cxnLst/>
              <a:rect l="l" t="t" r="r" b="b"/>
              <a:pathLst>
                <a:path w="25513" h="23860" extrusionOk="0">
                  <a:moveTo>
                    <a:pt x="12889" y="0"/>
                  </a:moveTo>
                  <a:cubicBezTo>
                    <a:pt x="11482" y="0"/>
                    <a:pt x="10089" y="282"/>
                    <a:pt x="8778" y="807"/>
                  </a:cubicBezTo>
                  <a:cubicBezTo>
                    <a:pt x="8720" y="819"/>
                    <a:pt x="8662" y="830"/>
                    <a:pt x="8604" y="844"/>
                  </a:cubicBezTo>
                  <a:cubicBezTo>
                    <a:pt x="3667" y="1977"/>
                    <a:pt x="0" y="6371"/>
                    <a:pt x="284" y="11501"/>
                  </a:cubicBezTo>
                  <a:cubicBezTo>
                    <a:pt x="606" y="17296"/>
                    <a:pt x="5017" y="22113"/>
                    <a:pt x="10559" y="23502"/>
                  </a:cubicBezTo>
                  <a:cubicBezTo>
                    <a:pt x="11523" y="23743"/>
                    <a:pt x="12492" y="23859"/>
                    <a:pt x="13448" y="23859"/>
                  </a:cubicBezTo>
                  <a:cubicBezTo>
                    <a:pt x="18331" y="23859"/>
                    <a:pt x="22878" y="20835"/>
                    <a:pt x="24573" y="16045"/>
                  </a:cubicBezTo>
                  <a:cubicBezTo>
                    <a:pt x="24824" y="15336"/>
                    <a:pt x="24982" y="14615"/>
                    <a:pt x="25059" y="13892"/>
                  </a:cubicBezTo>
                  <a:cubicBezTo>
                    <a:pt x="25513" y="11464"/>
                    <a:pt x="25087" y="8795"/>
                    <a:pt x="23924" y="6430"/>
                  </a:cubicBezTo>
                  <a:cubicBezTo>
                    <a:pt x="22310" y="3146"/>
                    <a:pt x="19346" y="1117"/>
                    <a:pt x="16032" y="486"/>
                  </a:cubicBezTo>
                  <a:cubicBezTo>
                    <a:pt x="14996" y="157"/>
                    <a:pt x="13939" y="0"/>
                    <a:pt x="12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2054275" y="1449125"/>
              <a:ext cx="32825" cy="145575"/>
            </a:xfrm>
            <a:custGeom>
              <a:avLst/>
              <a:gdLst/>
              <a:ahLst/>
              <a:cxnLst/>
              <a:rect l="l" t="t" r="r" b="b"/>
              <a:pathLst>
                <a:path w="1313" h="5823" extrusionOk="0">
                  <a:moveTo>
                    <a:pt x="656" y="0"/>
                  </a:moveTo>
                  <a:cubicBezTo>
                    <a:pt x="328" y="0"/>
                    <a:pt x="0" y="212"/>
                    <a:pt x="0" y="636"/>
                  </a:cubicBezTo>
                  <a:lnTo>
                    <a:pt x="0" y="5187"/>
                  </a:lnTo>
                  <a:cubicBezTo>
                    <a:pt x="0" y="5610"/>
                    <a:pt x="328" y="5822"/>
                    <a:pt x="656" y="5822"/>
                  </a:cubicBezTo>
                  <a:cubicBezTo>
                    <a:pt x="985" y="5822"/>
                    <a:pt x="1313" y="5610"/>
                    <a:pt x="1313" y="5187"/>
                  </a:cubicBezTo>
                  <a:lnTo>
                    <a:pt x="1313" y="636"/>
                  </a:lnTo>
                  <a:cubicBezTo>
                    <a:pt x="1313" y="212"/>
                    <a:pt x="985" y="0"/>
                    <a:pt x="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1563750" y="1124725"/>
              <a:ext cx="143025" cy="32850"/>
            </a:xfrm>
            <a:custGeom>
              <a:avLst/>
              <a:gdLst/>
              <a:ahLst/>
              <a:cxnLst/>
              <a:rect l="l" t="t" r="r" b="b"/>
              <a:pathLst>
                <a:path w="5721" h="1314" extrusionOk="0">
                  <a:moveTo>
                    <a:pt x="848" y="1"/>
                  </a:moveTo>
                  <a:cubicBezTo>
                    <a:pt x="1" y="1"/>
                    <a:pt x="1" y="1314"/>
                    <a:pt x="848" y="1314"/>
                  </a:cubicBezTo>
                  <a:lnTo>
                    <a:pt x="4873" y="1314"/>
                  </a:lnTo>
                  <a:cubicBezTo>
                    <a:pt x="4874" y="1314"/>
                    <a:pt x="4874" y="1314"/>
                    <a:pt x="4875" y="1314"/>
                  </a:cubicBezTo>
                  <a:cubicBezTo>
                    <a:pt x="5720" y="1314"/>
                    <a:pt x="5720" y="1"/>
                    <a:pt x="4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2377675" y="1124725"/>
              <a:ext cx="143050" cy="32850"/>
            </a:xfrm>
            <a:custGeom>
              <a:avLst/>
              <a:gdLst/>
              <a:ahLst/>
              <a:cxnLst/>
              <a:rect l="l" t="t" r="r" b="b"/>
              <a:pathLst>
                <a:path w="5722" h="1314" extrusionOk="0">
                  <a:moveTo>
                    <a:pt x="848" y="1"/>
                  </a:moveTo>
                  <a:cubicBezTo>
                    <a:pt x="0" y="1"/>
                    <a:pt x="0" y="1314"/>
                    <a:pt x="848" y="1314"/>
                  </a:cubicBezTo>
                  <a:lnTo>
                    <a:pt x="4874" y="1314"/>
                  </a:lnTo>
                  <a:cubicBezTo>
                    <a:pt x="4875" y="1314"/>
                    <a:pt x="4875" y="1314"/>
                    <a:pt x="4876" y="1314"/>
                  </a:cubicBezTo>
                  <a:cubicBezTo>
                    <a:pt x="5722" y="1314"/>
                    <a:pt x="5721" y="1"/>
                    <a:pt x="48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2288675" y="1350350"/>
              <a:ext cx="124700" cy="96975"/>
            </a:xfrm>
            <a:custGeom>
              <a:avLst/>
              <a:gdLst/>
              <a:ahLst/>
              <a:cxnLst/>
              <a:rect l="l" t="t" r="r" b="b"/>
              <a:pathLst>
                <a:path w="4988" h="3879" extrusionOk="0">
                  <a:moveTo>
                    <a:pt x="959" y="0"/>
                  </a:moveTo>
                  <a:cubicBezTo>
                    <a:pt x="431" y="0"/>
                    <a:pt x="1" y="735"/>
                    <a:pt x="523" y="1167"/>
                  </a:cubicBezTo>
                  <a:lnTo>
                    <a:pt x="3630" y="3725"/>
                  </a:lnTo>
                  <a:cubicBezTo>
                    <a:pt x="3761" y="3833"/>
                    <a:pt x="3898" y="3878"/>
                    <a:pt x="4029" y="3878"/>
                  </a:cubicBezTo>
                  <a:cubicBezTo>
                    <a:pt x="4557" y="3878"/>
                    <a:pt x="4988" y="3142"/>
                    <a:pt x="4466" y="2711"/>
                  </a:cubicBezTo>
                  <a:lnTo>
                    <a:pt x="1358" y="152"/>
                  </a:lnTo>
                  <a:cubicBezTo>
                    <a:pt x="1227" y="46"/>
                    <a:pt x="1090" y="0"/>
                    <a:pt x="9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1684775" y="1350350"/>
              <a:ext cx="124775" cy="96975"/>
            </a:xfrm>
            <a:custGeom>
              <a:avLst/>
              <a:gdLst/>
              <a:ahLst/>
              <a:cxnLst/>
              <a:rect l="l" t="t" r="r" b="b"/>
              <a:pathLst>
                <a:path w="4991" h="3879" extrusionOk="0">
                  <a:moveTo>
                    <a:pt x="4031" y="0"/>
                  </a:moveTo>
                  <a:cubicBezTo>
                    <a:pt x="3900" y="0"/>
                    <a:pt x="3762" y="46"/>
                    <a:pt x="3632" y="152"/>
                  </a:cubicBezTo>
                  <a:lnTo>
                    <a:pt x="524" y="2711"/>
                  </a:lnTo>
                  <a:cubicBezTo>
                    <a:pt x="1" y="3142"/>
                    <a:pt x="431" y="3878"/>
                    <a:pt x="959" y="3878"/>
                  </a:cubicBezTo>
                  <a:cubicBezTo>
                    <a:pt x="1091" y="3878"/>
                    <a:pt x="1229" y="3833"/>
                    <a:pt x="1359" y="3725"/>
                  </a:cubicBezTo>
                  <a:lnTo>
                    <a:pt x="4466" y="1167"/>
                  </a:lnTo>
                  <a:cubicBezTo>
                    <a:pt x="4990" y="735"/>
                    <a:pt x="4560" y="0"/>
                    <a:pt x="40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1783125" y="831150"/>
              <a:ext cx="509500" cy="480375"/>
            </a:xfrm>
            <a:custGeom>
              <a:avLst/>
              <a:gdLst/>
              <a:ahLst/>
              <a:cxnLst/>
              <a:rect l="l" t="t" r="r" b="b"/>
              <a:pathLst>
                <a:path w="20380" h="19215" extrusionOk="0">
                  <a:moveTo>
                    <a:pt x="10740" y="1"/>
                  </a:moveTo>
                  <a:cubicBezTo>
                    <a:pt x="10642" y="1"/>
                    <a:pt x="10543" y="3"/>
                    <a:pt x="10445" y="6"/>
                  </a:cubicBezTo>
                  <a:cubicBezTo>
                    <a:pt x="9817" y="27"/>
                    <a:pt x="9809" y="991"/>
                    <a:pt x="10424" y="991"/>
                  </a:cubicBezTo>
                  <a:cubicBezTo>
                    <a:pt x="10431" y="991"/>
                    <a:pt x="10438" y="990"/>
                    <a:pt x="10445" y="990"/>
                  </a:cubicBezTo>
                  <a:cubicBezTo>
                    <a:pt x="10535" y="987"/>
                    <a:pt x="10624" y="986"/>
                    <a:pt x="10713" y="986"/>
                  </a:cubicBezTo>
                  <a:cubicBezTo>
                    <a:pt x="16890" y="986"/>
                    <a:pt x="20187" y="8344"/>
                    <a:pt x="17940" y="13625"/>
                  </a:cubicBezTo>
                  <a:cubicBezTo>
                    <a:pt x="16660" y="16632"/>
                    <a:pt x="13556" y="18225"/>
                    <a:pt x="10445" y="18225"/>
                  </a:cubicBezTo>
                  <a:cubicBezTo>
                    <a:pt x="8482" y="18225"/>
                    <a:pt x="6516" y="17592"/>
                    <a:pt x="5003" y="16279"/>
                  </a:cubicBezTo>
                  <a:cubicBezTo>
                    <a:pt x="1665" y="13382"/>
                    <a:pt x="824" y="7473"/>
                    <a:pt x="4354" y="4409"/>
                  </a:cubicBezTo>
                  <a:cubicBezTo>
                    <a:pt x="5568" y="3355"/>
                    <a:pt x="6936" y="2891"/>
                    <a:pt x="8281" y="2891"/>
                  </a:cubicBezTo>
                  <a:cubicBezTo>
                    <a:pt x="11036" y="2891"/>
                    <a:pt x="13694" y="4839"/>
                    <a:pt x="14726" y="7654"/>
                  </a:cubicBezTo>
                  <a:cubicBezTo>
                    <a:pt x="15359" y="9377"/>
                    <a:pt x="15389" y="11504"/>
                    <a:pt x="14216" y="13008"/>
                  </a:cubicBezTo>
                  <a:cubicBezTo>
                    <a:pt x="13360" y="14105"/>
                    <a:pt x="12053" y="14638"/>
                    <a:pt x="10739" y="14638"/>
                  </a:cubicBezTo>
                  <a:cubicBezTo>
                    <a:pt x="9619" y="14638"/>
                    <a:pt x="8495" y="14251"/>
                    <a:pt x="7640" y="13497"/>
                  </a:cubicBezTo>
                  <a:cubicBezTo>
                    <a:pt x="6695" y="12661"/>
                    <a:pt x="6055" y="11351"/>
                    <a:pt x="6313" y="10083"/>
                  </a:cubicBezTo>
                  <a:cubicBezTo>
                    <a:pt x="6536" y="8995"/>
                    <a:pt x="7886" y="7921"/>
                    <a:pt x="9065" y="7921"/>
                  </a:cubicBezTo>
                  <a:cubicBezTo>
                    <a:pt x="9230" y="7921"/>
                    <a:pt x="9391" y="7942"/>
                    <a:pt x="9546" y="7987"/>
                  </a:cubicBezTo>
                  <a:cubicBezTo>
                    <a:pt x="10575" y="8287"/>
                    <a:pt x="10255" y="10799"/>
                    <a:pt x="9229" y="10799"/>
                  </a:cubicBezTo>
                  <a:cubicBezTo>
                    <a:pt x="9024" y="10799"/>
                    <a:pt x="8791" y="10699"/>
                    <a:pt x="8535" y="10461"/>
                  </a:cubicBezTo>
                  <a:cubicBezTo>
                    <a:pt x="8432" y="10365"/>
                    <a:pt x="8318" y="10324"/>
                    <a:pt x="8207" y="10324"/>
                  </a:cubicBezTo>
                  <a:cubicBezTo>
                    <a:pt x="7820" y="10324"/>
                    <a:pt x="7478" y="10819"/>
                    <a:pt x="7840" y="11157"/>
                  </a:cubicBezTo>
                  <a:cubicBezTo>
                    <a:pt x="8315" y="11598"/>
                    <a:pt x="8777" y="11784"/>
                    <a:pt x="9197" y="11784"/>
                  </a:cubicBezTo>
                  <a:cubicBezTo>
                    <a:pt x="10895" y="11784"/>
                    <a:pt x="11922" y="8758"/>
                    <a:pt x="10409" y="7378"/>
                  </a:cubicBezTo>
                  <a:cubicBezTo>
                    <a:pt x="10047" y="7048"/>
                    <a:pt x="9601" y="6911"/>
                    <a:pt x="9128" y="6911"/>
                  </a:cubicBezTo>
                  <a:cubicBezTo>
                    <a:pt x="7937" y="6911"/>
                    <a:pt x="6579" y="7780"/>
                    <a:pt x="5979" y="8585"/>
                  </a:cubicBezTo>
                  <a:cubicBezTo>
                    <a:pt x="4729" y="10268"/>
                    <a:pt x="5319" y="12312"/>
                    <a:pt x="6568" y="13805"/>
                  </a:cubicBezTo>
                  <a:cubicBezTo>
                    <a:pt x="7597" y="15037"/>
                    <a:pt x="9104" y="15617"/>
                    <a:pt x="10616" y="15617"/>
                  </a:cubicBezTo>
                  <a:cubicBezTo>
                    <a:pt x="12760" y="15617"/>
                    <a:pt x="14915" y="14449"/>
                    <a:pt x="15731" y="12314"/>
                  </a:cubicBezTo>
                  <a:cubicBezTo>
                    <a:pt x="16986" y="9037"/>
                    <a:pt x="15296" y="5221"/>
                    <a:pt x="12607" y="3219"/>
                  </a:cubicBezTo>
                  <a:cubicBezTo>
                    <a:pt x="11417" y="2332"/>
                    <a:pt x="10024" y="1926"/>
                    <a:pt x="8627" y="1926"/>
                  </a:cubicBezTo>
                  <a:cubicBezTo>
                    <a:pt x="6154" y="1926"/>
                    <a:pt x="3668" y="3196"/>
                    <a:pt x="2266" y="5311"/>
                  </a:cubicBezTo>
                  <a:cubicBezTo>
                    <a:pt x="1" y="8734"/>
                    <a:pt x="1158" y="13562"/>
                    <a:pt x="3755" y="16435"/>
                  </a:cubicBezTo>
                  <a:cubicBezTo>
                    <a:pt x="5441" y="18300"/>
                    <a:pt x="7956" y="19215"/>
                    <a:pt x="10474" y="19215"/>
                  </a:cubicBezTo>
                  <a:cubicBezTo>
                    <a:pt x="12539" y="19215"/>
                    <a:pt x="14607" y="18600"/>
                    <a:pt x="16223" y="17389"/>
                  </a:cubicBezTo>
                  <a:cubicBezTo>
                    <a:pt x="19840" y="14679"/>
                    <a:pt x="20380" y="9563"/>
                    <a:pt x="18717" y="5613"/>
                  </a:cubicBezTo>
                  <a:cubicBezTo>
                    <a:pt x="17325" y="2301"/>
                    <a:pt x="14364" y="1"/>
                    <a:pt x="10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1" name="Google Shape;1351;p52"/>
          <p:cNvGrpSpPr/>
          <p:nvPr/>
        </p:nvGrpSpPr>
        <p:grpSpPr>
          <a:xfrm rot="-2124868">
            <a:off x="9126604" y="47518"/>
            <a:ext cx="2980168" cy="1343631"/>
            <a:chOff x="4352825" y="1029500"/>
            <a:chExt cx="2235075" cy="1007700"/>
          </a:xfrm>
        </p:grpSpPr>
        <p:sp>
          <p:nvSpPr>
            <p:cNvPr id="1352" name="Google Shape;1352;p52"/>
            <p:cNvSpPr/>
            <p:nvPr/>
          </p:nvSpPr>
          <p:spPr>
            <a:xfrm>
              <a:off x="4579775" y="1029500"/>
              <a:ext cx="1751775" cy="831900"/>
            </a:xfrm>
            <a:custGeom>
              <a:avLst/>
              <a:gdLst/>
              <a:ahLst/>
              <a:cxnLst/>
              <a:rect l="l" t="t" r="r" b="b"/>
              <a:pathLst>
                <a:path w="70071" h="33276" extrusionOk="0">
                  <a:moveTo>
                    <a:pt x="35807" y="1"/>
                  </a:moveTo>
                  <a:cubicBezTo>
                    <a:pt x="35560" y="1"/>
                    <a:pt x="35310" y="2"/>
                    <a:pt x="35058" y="6"/>
                  </a:cubicBezTo>
                  <a:cubicBezTo>
                    <a:pt x="0" y="479"/>
                    <a:pt x="4336" y="32800"/>
                    <a:pt x="4336" y="32800"/>
                  </a:cubicBezTo>
                  <a:lnTo>
                    <a:pt x="22693" y="33275"/>
                  </a:lnTo>
                  <a:cubicBezTo>
                    <a:pt x="22809" y="33039"/>
                    <a:pt x="19080" y="13137"/>
                    <a:pt x="36851" y="13137"/>
                  </a:cubicBezTo>
                  <a:cubicBezTo>
                    <a:pt x="36986" y="13137"/>
                    <a:pt x="37122" y="13138"/>
                    <a:pt x="37260" y="13141"/>
                  </a:cubicBezTo>
                  <a:cubicBezTo>
                    <a:pt x="51354" y="13376"/>
                    <a:pt x="49815" y="32444"/>
                    <a:pt x="49815" y="32444"/>
                  </a:cubicBezTo>
                  <a:lnTo>
                    <a:pt x="66989" y="32327"/>
                  </a:lnTo>
                  <a:cubicBezTo>
                    <a:pt x="66989" y="32327"/>
                    <a:pt x="70070" y="1"/>
                    <a:pt x="35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4579800" y="1029500"/>
              <a:ext cx="1751750" cy="827425"/>
            </a:xfrm>
            <a:custGeom>
              <a:avLst/>
              <a:gdLst/>
              <a:ahLst/>
              <a:cxnLst/>
              <a:rect l="l" t="t" r="r" b="b"/>
              <a:pathLst>
                <a:path w="70070" h="33097" extrusionOk="0">
                  <a:moveTo>
                    <a:pt x="35809" y="1"/>
                  </a:moveTo>
                  <a:cubicBezTo>
                    <a:pt x="35560" y="1"/>
                    <a:pt x="35310" y="2"/>
                    <a:pt x="35057" y="6"/>
                  </a:cubicBezTo>
                  <a:cubicBezTo>
                    <a:pt x="1" y="479"/>
                    <a:pt x="4335" y="32800"/>
                    <a:pt x="4335" y="32800"/>
                  </a:cubicBezTo>
                  <a:lnTo>
                    <a:pt x="17294" y="33097"/>
                  </a:lnTo>
                  <a:cubicBezTo>
                    <a:pt x="16784" y="26430"/>
                    <a:pt x="17157" y="19105"/>
                    <a:pt x="22022" y="14535"/>
                  </a:cubicBezTo>
                  <a:cubicBezTo>
                    <a:pt x="25169" y="11579"/>
                    <a:pt x="30122" y="9984"/>
                    <a:pt x="34477" y="9644"/>
                  </a:cubicBezTo>
                  <a:cubicBezTo>
                    <a:pt x="34930" y="9609"/>
                    <a:pt x="35431" y="9587"/>
                    <a:pt x="35970" y="9587"/>
                  </a:cubicBezTo>
                  <a:cubicBezTo>
                    <a:pt x="39129" y="9587"/>
                    <a:pt x="43597" y="10340"/>
                    <a:pt x="47269" y="13599"/>
                  </a:cubicBezTo>
                  <a:cubicBezTo>
                    <a:pt x="51271" y="17151"/>
                    <a:pt x="52016" y="19359"/>
                    <a:pt x="53129" y="22686"/>
                  </a:cubicBezTo>
                  <a:cubicBezTo>
                    <a:pt x="54183" y="25836"/>
                    <a:pt x="54532" y="29136"/>
                    <a:pt x="54999" y="32408"/>
                  </a:cubicBezTo>
                  <a:lnTo>
                    <a:pt x="66990" y="32327"/>
                  </a:lnTo>
                  <a:cubicBezTo>
                    <a:pt x="66988" y="32327"/>
                    <a:pt x="70069" y="1"/>
                    <a:pt x="35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4579800" y="1029500"/>
              <a:ext cx="1751750" cy="824750"/>
            </a:xfrm>
            <a:custGeom>
              <a:avLst/>
              <a:gdLst/>
              <a:ahLst/>
              <a:cxnLst/>
              <a:rect l="l" t="t" r="r" b="b"/>
              <a:pathLst>
                <a:path w="70070" h="32990" extrusionOk="0">
                  <a:moveTo>
                    <a:pt x="35809" y="1"/>
                  </a:moveTo>
                  <a:cubicBezTo>
                    <a:pt x="35560" y="1"/>
                    <a:pt x="35310" y="2"/>
                    <a:pt x="35057" y="6"/>
                  </a:cubicBezTo>
                  <a:cubicBezTo>
                    <a:pt x="1" y="479"/>
                    <a:pt x="4335" y="32800"/>
                    <a:pt x="4335" y="32800"/>
                  </a:cubicBezTo>
                  <a:lnTo>
                    <a:pt x="11646" y="32990"/>
                  </a:lnTo>
                  <a:cubicBezTo>
                    <a:pt x="11749" y="27280"/>
                    <a:pt x="12478" y="21396"/>
                    <a:pt x="15363" y="16379"/>
                  </a:cubicBezTo>
                  <a:cubicBezTo>
                    <a:pt x="18181" y="11474"/>
                    <a:pt x="22548" y="8020"/>
                    <a:pt x="28098" y="6744"/>
                  </a:cubicBezTo>
                  <a:cubicBezTo>
                    <a:pt x="30035" y="6298"/>
                    <a:pt x="32003" y="6081"/>
                    <a:pt x="33962" y="6081"/>
                  </a:cubicBezTo>
                  <a:cubicBezTo>
                    <a:pt x="41353" y="6081"/>
                    <a:pt x="48611" y="9183"/>
                    <a:pt x="53562" y="14864"/>
                  </a:cubicBezTo>
                  <a:cubicBezTo>
                    <a:pt x="57847" y="19780"/>
                    <a:pt x="60300" y="25959"/>
                    <a:pt x="61050" y="32368"/>
                  </a:cubicBezTo>
                  <a:lnTo>
                    <a:pt x="66988" y="32327"/>
                  </a:lnTo>
                  <a:cubicBezTo>
                    <a:pt x="66988" y="32327"/>
                    <a:pt x="70069" y="1"/>
                    <a:pt x="35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4579800" y="1029500"/>
              <a:ext cx="1751750" cy="822900"/>
            </a:xfrm>
            <a:custGeom>
              <a:avLst/>
              <a:gdLst/>
              <a:ahLst/>
              <a:cxnLst/>
              <a:rect l="l" t="t" r="r" b="b"/>
              <a:pathLst>
                <a:path w="70070" h="32916" extrusionOk="0">
                  <a:moveTo>
                    <a:pt x="35809" y="1"/>
                  </a:moveTo>
                  <a:cubicBezTo>
                    <a:pt x="35560" y="1"/>
                    <a:pt x="35310" y="2"/>
                    <a:pt x="35057" y="6"/>
                  </a:cubicBezTo>
                  <a:cubicBezTo>
                    <a:pt x="1" y="479"/>
                    <a:pt x="4335" y="32800"/>
                    <a:pt x="4335" y="32800"/>
                  </a:cubicBezTo>
                  <a:lnTo>
                    <a:pt x="8844" y="32915"/>
                  </a:lnTo>
                  <a:cubicBezTo>
                    <a:pt x="9232" y="24776"/>
                    <a:pt x="9636" y="15873"/>
                    <a:pt x="15805" y="9795"/>
                  </a:cubicBezTo>
                  <a:cubicBezTo>
                    <a:pt x="20728" y="4946"/>
                    <a:pt x="28134" y="3072"/>
                    <a:pt x="34908" y="3072"/>
                  </a:cubicBezTo>
                  <a:cubicBezTo>
                    <a:pt x="35108" y="3072"/>
                    <a:pt x="35307" y="3074"/>
                    <a:pt x="35506" y="3077"/>
                  </a:cubicBezTo>
                  <a:cubicBezTo>
                    <a:pt x="44450" y="3221"/>
                    <a:pt x="53021" y="7070"/>
                    <a:pt x="58240" y="14499"/>
                  </a:cubicBezTo>
                  <a:cubicBezTo>
                    <a:pt x="61920" y="19736"/>
                    <a:pt x="63729" y="25991"/>
                    <a:pt x="64314" y="32344"/>
                  </a:cubicBezTo>
                  <a:lnTo>
                    <a:pt x="66985" y="32327"/>
                  </a:lnTo>
                  <a:cubicBezTo>
                    <a:pt x="66988" y="32327"/>
                    <a:pt x="70069" y="1"/>
                    <a:pt x="35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4352825" y="1572550"/>
              <a:ext cx="1038625" cy="464650"/>
            </a:xfrm>
            <a:custGeom>
              <a:avLst/>
              <a:gdLst/>
              <a:ahLst/>
              <a:cxnLst/>
              <a:rect l="l" t="t" r="r" b="b"/>
              <a:pathLst>
                <a:path w="41545" h="18586" extrusionOk="0">
                  <a:moveTo>
                    <a:pt x="23370" y="1"/>
                  </a:moveTo>
                  <a:cubicBezTo>
                    <a:pt x="20185" y="1"/>
                    <a:pt x="18170" y="3414"/>
                    <a:pt x="16968" y="5959"/>
                  </a:cubicBezTo>
                  <a:cubicBezTo>
                    <a:pt x="15339" y="3988"/>
                    <a:pt x="13052" y="1828"/>
                    <a:pt x="10413" y="1828"/>
                  </a:cubicBezTo>
                  <a:cubicBezTo>
                    <a:pt x="9676" y="1828"/>
                    <a:pt x="8913" y="1996"/>
                    <a:pt x="8128" y="2384"/>
                  </a:cubicBezTo>
                  <a:cubicBezTo>
                    <a:pt x="4118" y="4278"/>
                    <a:pt x="5340" y="8126"/>
                    <a:pt x="6315" y="11286"/>
                  </a:cubicBezTo>
                  <a:cubicBezTo>
                    <a:pt x="3988" y="11748"/>
                    <a:pt x="0" y="13100"/>
                    <a:pt x="1653" y="16285"/>
                  </a:cubicBezTo>
                  <a:cubicBezTo>
                    <a:pt x="2801" y="18364"/>
                    <a:pt x="6194" y="18484"/>
                    <a:pt x="8230" y="18557"/>
                  </a:cubicBezTo>
                  <a:cubicBezTo>
                    <a:pt x="9676" y="18567"/>
                    <a:pt x="11424" y="18576"/>
                    <a:pt x="13291" y="18576"/>
                  </a:cubicBezTo>
                  <a:cubicBezTo>
                    <a:pt x="17560" y="18576"/>
                    <a:pt x="22450" y="18532"/>
                    <a:pt x="25764" y="18367"/>
                  </a:cubicBezTo>
                  <a:cubicBezTo>
                    <a:pt x="26864" y="18459"/>
                    <a:pt x="28959" y="18586"/>
                    <a:pt x="31237" y="18586"/>
                  </a:cubicBezTo>
                  <a:cubicBezTo>
                    <a:pt x="34849" y="18586"/>
                    <a:pt x="38921" y="18267"/>
                    <a:pt x="40219" y="16982"/>
                  </a:cubicBezTo>
                  <a:cubicBezTo>
                    <a:pt x="41488" y="15667"/>
                    <a:pt x="41545" y="14039"/>
                    <a:pt x="40228" y="12905"/>
                  </a:cubicBezTo>
                  <a:cubicBezTo>
                    <a:pt x="39541" y="12290"/>
                    <a:pt x="38684" y="12131"/>
                    <a:pt x="37779" y="12131"/>
                  </a:cubicBezTo>
                  <a:cubicBezTo>
                    <a:pt x="36809" y="12131"/>
                    <a:pt x="35785" y="12314"/>
                    <a:pt x="34855" y="12314"/>
                  </a:cubicBezTo>
                  <a:cubicBezTo>
                    <a:pt x="34655" y="12314"/>
                    <a:pt x="34460" y="12305"/>
                    <a:pt x="34271" y="12285"/>
                  </a:cubicBezTo>
                  <a:cubicBezTo>
                    <a:pt x="35158" y="10278"/>
                    <a:pt x="37008" y="7898"/>
                    <a:pt x="34352" y="6172"/>
                  </a:cubicBezTo>
                  <a:cubicBezTo>
                    <a:pt x="33795" y="5817"/>
                    <a:pt x="33238" y="5669"/>
                    <a:pt x="32691" y="5669"/>
                  </a:cubicBezTo>
                  <a:cubicBezTo>
                    <a:pt x="31021" y="5669"/>
                    <a:pt x="29436" y="7045"/>
                    <a:pt x="28170" y="8126"/>
                  </a:cubicBezTo>
                  <a:cubicBezTo>
                    <a:pt x="28274" y="5141"/>
                    <a:pt x="27881" y="914"/>
                    <a:pt x="24379" y="111"/>
                  </a:cubicBezTo>
                  <a:cubicBezTo>
                    <a:pt x="24030" y="36"/>
                    <a:pt x="23694" y="1"/>
                    <a:pt x="23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5549250" y="1572550"/>
              <a:ext cx="1038650" cy="464650"/>
            </a:xfrm>
            <a:custGeom>
              <a:avLst/>
              <a:gdLst/>
              <a:ahLst/>
              <a:cxnLst/>
              <a:rect l="l" t="t" r="r" b="b"/>
              <a:pathLst>
                <a:path w="41546" h="18586" extrusionOk="0">
                  <a:moveTo>
                    <a:pt x="23368" y="1"/>
                  </a:moveTo>
                  <a:cubicBezTo>
                    <a:pt x="20183" y="1"/>
                    <a:pt x="18169" y="3414"/>
                    <a:pt x="16968" y="5959"/>
                  </a:cubicBezTo>
                  <a:cubicBezTo>
                    <a:pt x="15339" y="3988"/>
                    <a:pt x="13051" y="1828"/>
                    <a:pt x="10412" y="1828"/>
                  </a:cubicBezTo>
                  <a:cubicBezTo>
                    <a:pt x="9675" y="1828"/>
                    <a:pt x="8912" y="1996"/>
                    <a:pt x="8127" y="2384"/>
                  </a:cubicBezTo>
                  <a:cubicBezTo>
                    <a:pt x="4119" y="4278"/>
                    <a:pt x="5340" y="8126"/>
                    <a:pt x="6314" y="11286"/>
                  </a:cubicBezTo>
                  <a:cubicBezTo>
                    <a:pt x="3987" y="11748"/>
                    <a:pt x="0" y="13100"/>
                    <a:pt x="1652" y="16285"/>
                  </a:cubicBezTo>
                  <a:cubicBezTo>
                    <a:pt x="2800" y="18364"/>
                    <a:pt x="6193" y="18484"/>
                    <a:pt x="8229" y="18557"/>
                  </a:cubicBezTo>
                  <a:cubicBezTo>
                    <a:pt x="9675" y="18567"/>
                    <a:pt x="11424" y="18576"/>
                    <a:pt x="13291" y="18576"/>
                  </a:cubicBezTo>
                  <a:cubicBezTo>
                    <a:pt x="17560" y="18576"/>
                    <a:pt x="22449" y="18532"/>
                    <a:pt x="25763" y="18367"/>
                  </a:cubicBezTo>
                  <a:cubicBezTo>
                    <a:pt x="26864" y="18459"/>
                    <a:pt x="28960" y="18586"/>
                    <a:pt x="31238" y="18586"/>
                  </a:cubicBezTo>
                  <a:cubicBezTo>
                    <a:pt x="34850" y="18586"/>
                    <a:pt x="38922" y="18267"/>
                    <a:pt x="40218" y="16982"/>
                  </a:cubicBezTo>
                  <a:cubicBezTo>
                    <a:pt x="41488" y="15667"/>
                    <a:pt x="41545" y="14039"/>
                    <a:pt x="40227" y="12905"/>
                  </a:cubicBezTo>
                  <a:cubicBezTo>
                    <a:pt x="39540" y="12290"/>
                    <a:pt x="38683" y="12131"/>
                    <a:pt x="37778" y="12131"/>
                  </a:cubicBezTo>
                  <a:cubicBezTo>
                    <a:pt x="36808" y="12131"/>
                    <a:pt x="35784" y="12314"/>
                    <a:pt x="34854" y="12314"/>
                  </a:cubicBezTo>
                  <a:cubicBezTo>
                    <a:pt x="34654" y="12314"/>
                    <a:pt x="34459" y="12305"/>
                    <a:pt x="34270" y="12285"/>
                  </a:cubicBezTo>
                  <a:cubicBezTo>
                    <a:pt x="35157" y="10278"/>
                    <a:pt x="37010" y="7898"/>
                    <a:pt x="34353" y="6172"/>
                  </a:cubicBezTo>
                  <a:cubicBezTo>
                    <a:pt x="33795" y="5817"/>
                    <a:pt x="33237" y="5669"/>
                    <a:pt x="32690" y="5669"/>
                  </a:cubicBezTo>
                  <a:cubicBezTo>
                    <a:pt x="31019" y="5669"/>
                    <a:pt x="29435" y="7045"/>
                    <a:pt x="28169" y="8126"/>
                  </a:cubicBezTo>
                  <a:cubicBezTo>
                    <a:pt x="28275" y="5141"/>
                    <a:pt x="27882" y="914"/>
                    <a:pt x="24378" y="111"/>
                  </a:cubicBezTo>
                  <a:cubicBezTo>
                    <a:pt x="24029" y="36"/>
                    <a:pt x="23693" y="1"/>
                    <a:pt x="23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4821250" y="1412250"/>
              <a:ext cx="79600" cy="71925"/>
            </a:xfrm>
            <a:custGeom>
              <a:avLst/>
              <a:gdLst/>
              <a:ahLst/>
              <a:cxnLst/>
              <a:rect l="l" t="t" r="r" b="b"/>
              <a:pathLst>
                <a:path w="3184" h="2877" extrusionOk="0">
                  <a:moveTo>
                    <a:pt x="917" y="1"/>
                  </a:moveTo>
                  <a:cubicBezTo>
                    <a:pt x="830" y="1"/>
                    <a:pt x="732" y="64"/>
                    <a:pt x="721" y="149"/>
                  </a:cubicBezTo>
                  <a:cubicBezTo>
                    <a:pt x="676" y="473"/>
                    <a:pt x="699" y="792"/>
                    <a:pt x="756" y="1109"/>
                  </a:cubicBezTo>
                  <a:cubicBezTo>
                    <a:pt x="543" y="1245"/>
                    <a:pt x="336" y="1388"/>
                    <a:pt x="145" y="1559"/>
                  </a:cubicBezTo>
                  <a:cubicBezTo>
                    <a:pt x="1" y="1688"/>
                    <a:pt x="128" y="1889"/>
                    <a:pt x="288" y="1903"/>
                  </a:cubicBezTo>
                  <a:cubicBezTo>
                    <a:pt x="513" y="1925"/>
                    <a:pt x="739" y="1942"/>
                    <a:pt x="966" y="1956"/>
                  </a:cubicBezTo>
                  <a:cubicBezTo>
                    <a:pt x="972" y="1975"/>
                    <a:pt x="976" y="1991"/>
                    <a:pt x="981" y="2009"/>
                  </a:cubicBezTo>
                  <a:cubicBezTo>
                    <a:pt x="1003" y="2218"/>
                    <a:pt x="1052" y="2418"/>
                    <a:pt x="1143" y="2602"/>
                  </a:cubicBezTo>
                  <a:cubicBezTo>
                    <a:pt x="1143" y="2603"/>
                    <a:pt x="1143" y="2605"/>
                    <a:pt x="1145" y="2605"/>
                  </a:cubicBezTo>
                  <a:cubicBezTo>
                    <a:pt x="1155" y="2645"/>
                    <a:pt x="1173" y="2675"/>
                    <a:pt x="1196" y="2698"/>
                  </a:cubicBezTo>
                  <a:cubicBezTo>
                    <a:pt x="1222" y="2739"/>
                    <a:pt x="1249" y="2778"/>
                    <a:pt x="1279" y="2816"/>
                  </a:cubicBezTo>
                  <a:cubicBezTo>
                    <a:pt x="1313" y="2859"/>
                    <a:pt x="1360" y="2877"/>
                    <a:pt x="1408" y="2877"/>
                  </a:cubicBezTo>
                  <a:cubicBezTo>
                    <a:pt x="1482" y="2877"/>
                    <a:pt x="1559" y="2835"/>
                    <a:pt x="1596" y="2775"/>
                  </a:cubicBezTo>
                  <a:cubicBezTo>
                    <a:pt x="1758" y="2523"/>
                    <a:pt x="1893" y="2261"/>
                    <a:pt x="2016" y="1991"/>
                  </a:cubicBezTo>
                  <a:cubicBezTo>
                    <a:pt x="2311" y="1991"/>
                    <a:pt x="2606" y="1983"/>
                    <a:pt x="2899" y="1963"/>
                  </a:cubicBezTo>
                  <a:cubicBezTo>
                    <a:pt x="3063" y="1952"/>
                    <a:pt x="3183" y="1745"/>
                    <a:pt x="3042" y="1618"/>
                  </a:cubicBezTo>
                  <a:cubicBezTo>
                    <a:pt x="2833" y="1431"/>
                    <a:pt x="2612" y="1259"/>
                    <a:pt x="2392" y="1085"/>
                  </a:cubicBezTo>
                  <a:cubicBezTo>
                    <a:pt x="2498" y="816"/>
                    <a:pt x="2599" y="545"/>
                    <a:pt x="2709" y="278"/>
                  </a:cubicBezTo>
                  <a:cubicBezTo>
                    <a:pt x="2766" y="139"/>
                    <a:pt x="2632" y="26"/>
                    <a:pt x="2504" y="26"/>
                  </a:cubicBezTo>
                  <a:cubicBezTo>
                    <a:pt x="2471" y="26"/>
                    <a:pt x="2439" y="33"/>
                    <a:pt x="2411" y="49"/>
                  </a:cubicBezTo>
                  <a:cubicBezTo>
                    <a:pt x="2168" y="185"/>
                    <a:pt x="1938" y="345"/>
                    <a:pt x="1709" y="502"/>
                  </a:cubicBezTo>
                  <a:cubicBezTo>
                    <a:pt x="1488" y="302"/>
                    <a:pt x="1259" y="118"/>
                    <a:pt x="969" y="9"/>
                  </a:cubicBezTo>
                  <a:cubicBezTo>
                    <a:pt x="953" y="3"/>
                    <a:pt x="935" y="1"/>
                    <a:pt x="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5098500" y="1360150"/>
              <a:ext cx="79500" cy="71925"/>
            </a:xfrm>
            <a:custGeom>
              <a:avLst/>
              <a:gdLst/>
              <a:ahLst/>
              <a:cxnLst/>
              <a:rect l="l" t="t" r="r" b="b"/>
              <a:pathLst>
                <a:path w="3180" h="2877" extrusionOk="0">
                  <a:moveTo>
                    <a:pt x="915" y="0"/>
                  </a:moveTo>
                  <a:cubicBezTo>
                    <a:pt x="828" y="0"/>
                    <a:pt x="730" y="64"/>
                    <a:pt x="719" y="150"/>
                  </a:cubicBezTo>
                  <a:cubicBezTo>
                    <a:pt x="674" y="473"/>
                    <a:pt x="697" y="793"/>
                    <a:pt x="754" y="1109"/>
                  </a:cubicBezTo>
                  <a:cubicBezTo>
                    <a:pt x="540" y="1245"/>
                    <a:pt x="336" y="1388"/>
                    <a:pt x="144" y="1559"/>
                  </a:cubicBezTo>
                  <a:cubicBezTo>
                    <a:pt x="0" y="1688"/>
                    <a:pt x="126" y="1889"/>
                    <a:pt x="287" y="1903"/>
                  </a:cubicBezTo>
                  <a:cubicBezTo>
                    <a:pt x="511" y="1925"/>
                    <a:pt x="739" y="1943"/>
                    <a:pt x="966" y="1958"/>
                  </a:cubicBezTo>
                  <a:cubicBezTo>
                    <a:pt x="971" y="1975"/>
                    <a:pt x="974" y="1990"/>
                    <a:pt x="980" y="2009"/>
                  </a:cubicBezTo>
                  <a:cubicBezTo>
                    <a:pt x="1003" y="2218"/>
                    <a:pt x="1051" y="2417"/>
                    <a:pt x="1143" y="2602"/>
                  </a:cubicBezTo>
                  <a:cubicBezTo>
                    <a:pt x="1143" y="2603"/>
                    <a:pt x="1143" y="2605"/>
                    <a:pt x="1144" y="2605"/>
                  </a:cubicBezTo>
                  <a:cubicBezTo>
                    <a:pt x="1153" y="2645"/>
                    <a:pt x="1173" y="2675"/>
                    <a:pt x="1196" y="2697"/>
                  </a:cubicBezTo>
                  <a:cubicBezTo>
                    <a:pt x="1221" y="2739"/>
                    <a:pt x="1247" y="2779"/>
                    <a:pt x="1279" y="2816"/>
                  </a:cubicBezTo>
                  <a:cubicBezTo>
                    <a:pt x="1311" y="2859"/>
                    <a:pt x="1358" y="2877"/>
                    <a:pt x="1407" y="2877"/>
                  </a:cubicBezTo>
                  <a:cubicBezTo>
                    <a:pt x="1480" y="2877"/>
                    <a:pt x="1558" y="2835"/>
                    <a:pt x="1596" y="2775"/>
                  </a:cubicBezTo>
                  <a:cubicBezTo>
                    <a:pt x="1757" y="2523"/>
                    <a:pt x="1893" y="2260"/>
                    <a:pt x="2016" y="1990"/>
                  </a:cubicBezTo>
                  <a:cubicBezTo>
                    <a:pt x="2310" y="1990"/>
                    <a:pt x="2603" y="1983"/>
                    <a:pt x="2897" y="1965"/>
                  </a:cubicBezTo>
                  <a:cubicBezTo>
                    <a:pt x="3060" y="1953"/>
                    <a:pt x="3180" y="1745"/>
                    <a:pt x="3038" y="1619"/>
                  </a:cubicBezTo>
                  <a:cubicBezTo>
                    <a:pt x="2830" y="1432"/>
                    <a:pt x="2608" y="1260"/>
                    <a:pt x="2388" y="1086"/>
                  </a:cubicBezTo>
                  <a:cubicBezTo>
                    <a:pt x="2494" y="816"/>
                    <a:pt x="2596" y="545"/>
                    <a:pt x="2707" y="278"/>
                  </a:cubicBezTo>
                  <a:cubicBezTo>
                    <a:pt x="2765" y="139"/>
                    <a:pt x="2631" y="27"/>
                    <a:pt x="2504" y="27"/>
                  </a:cubicBezTo>
                  <a:cubicBezTo>
                    <a:pt x="2471" y="27"/>
                    <a:pt x="2439" y="34"/>
                    <a:pt x="2410" y="50"/>
                  </a:cubicBezTo>
                  <a:cubicBezTo>
                    <a:pt x="2167" y="185"/>
                    <a:pt x="1937" y="345"/>
                    <a:pt x="1709" y="502"/>
                  </a:cubicBezTo>
                  <a:cubicBezTo>
                    <a:pt x="1487" y="302"/>
                    <a:pt x="1259" y="118"/>
                    <a:pt x="967" y="9"/>
                  </a:cubicBezTo>
                  <a:cubicBezTo>
                    <a:pt x="951" y="3"/>
                    <a:pt x="933" y="0"/>
                    <a:pt x="9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5127600" y="1116675"/>
              <a:ext cx="79475" cy="71925"/>
            </a:xfrm>
            <a:custGeom>
              <a:avLst/>
              <a:gdLst/>
              <a:ahLst/>
              <a:cxnLst/>
              <a:rect l="l" t="t" r="r" b="b"/>
              <a:pathLst>
                <a:path w="3179" h="2877" extrusionOk="0">
                  <a:moveTo>
                    <a:pt x="917" y="1"/>
                  </a:moveTo>
                  <a:cubicBezTo>
                    <a:pt x="830" y="1"/>
                    <a:pt x="731" y="64"/>
                    <a:pt x="719" y="150"/>
                  </a:cubicBezTo>
                  <a:cubicBezTo>
                    <a:pt x="675" y="473"/>
                    <a:pt x="697" y="793"/>
                    <a:pt x="754" y="1109"/>
                  </a:cubicBezTo>
                  <a:cubicBezTo>
                    <a:pt x="540" y="1244"/>
                    <a:pt x="336" y="1387"/>
                    <a:pt x="145" y="1559"/>
                  </a:cubicBezTo>
                  <a:cubicBezTo>
                    <a:pt x="0" y="1687"/>
                    <a:pt x="126" y="1890"/>
                    <a:pt x="287" y="1904"/>
                  </a:cubicBezTo>
                  <a:cubicBezTo>
                    <a:pt x="515" y="1926"/>
                    <a:pt x="739" y="1943"/>
                    <a:pt x="966" y="1957"/>
                  </a:cubicBezTo>
                  <a:cubicBezTo>
                    <a:pt x="972" y="1976"/>
                    <a:pt x="974" y="1991"/>
                    <a:pt x="980" y="2008"/>
                  </a:cubicBezTo>
                  <a:cubicBezTo>
                    <a:pt x="1003" y="2218"/>
                    <a:pt x="1052" y="2418"/>
                    <a:pt x="1143" y="2601"/>
                  </a:cubicBezTo>
                  <a:cubicBezTo>
                    <a:pt x="1143" y="2604"/>
                    <a:pt x="1143" y="2606"/>
                    <a:pt x="1144" y="2606"/>
                  </a:cubicBezTo>
                  <a:cubicBezTo>
                    <a:pt x="1153" y="2644"/>
                    <a:pt x="1173" y="2676"/>
                    <a:pt x="1196" y="2698"/>
                  </a:cubicBezTo>
                  <a:cubicBezTo>
                    <a:pt x="1222" y="2740"/>
                    <a:pt x="1247" y="2778"/>
                    <a:pt x="1279" y="2816"/>
                  </a:cubicBezTo>
                  <a:cubicBezTo>
                    <a:pt x="1312" y="2858"/>
                    <a:pt x="1359" y="2877"/>
                    <a:pt x="1408" y="2877"/>
                  </a:cubicBezTo>
                  <a:cubicBezTo>
                    <a:pt x="1481" y="2877"/>
                    <a:pt x="1558" y="2836"/>
                    <a:pt x="1596" y="2776"/>
                  </a:cubicBezTo>
                  <a:cubicBezTo>
                    <a:pt x="1754" y="2523"/>
                    <a:pt x="1893" y="2261"/>
                    <a:pt x="2016" y="1991"/>
                  </a:cubicBezTo>
                  <a:cubicBezTo>
                    <a:pt x="2310" y="1991"/>
                    <a:pt x="2603" y="1984"/>
                    <a:pt x="2897" y="1964"/>
                  </a:cubicBezTo>
                  <a:cubicBezTo>
                    <a:pt x="3060" y="1954"/>
                    <a:pt x="3179" y="1744"/>
                    <a:pt x="3039" y="1619"/>
                  </a:cubicBezTo>
                  <a:cubicBezTo>
                    <a:pt x="2830" y="1430"/>
                    <a:pt x="2609" y="1259"/>
                    <a:pt x="2389" y="1086"/>
                  </a:cubicBezTo>
                  <a:cubicBezTo>
                    <a:pt x="2494" y="816"/>
                    <a:pt x="2596" y="544"/>
                    <a:pt x="2707" y="279"/>
                  </a:cubicBezTo>
                  <a:cubicBezTo>
                    <a:pt x="2765" y="140"/>
                    <a:pt x="2631" y="27"/>
                    <a:pt x="2503" y="27"/>
                  </a:cubicBezTo>
                  <a:cubicBezTo>
                    <a:pt x="2470" y="27"/>
                    <a:pt x="2438" y="34"/>
                    <a:pt x="2410" y="50"/>
                  </a:cubicBezTo>
                  <a:cubicBezTo>
                    <a:pt x="2166" y="186"/>
                    <a:pt x="1937" y="344"/>
                    <a:pt x="1709" y="501"/>
                  </a:cubicBezTo>
                  <a:cubicBezTo>
                    <a:pt x="1486" y="301"/>
                    <a:pt x="1259" y="119"/>
                    <a:pt x="967" y="9"/>
                  </a:cubicBezTo>
                  <a:cubicBezTo>
                    <a:pt x="952" y="3"/>
                    <a:pt x="935" y="1"/>
                    <a:pt x="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5488925" y="1159525"/>
              <a:ext cx="79550" cy="71925"/>
            </a:xfrm>
            <a:custGeom>
              <a:avLst/>
              <a:gdLst/>
              <a:ahLst/>
              <a:cxnLst/>
              <a:rect l="l" t="t" r="r" b="b"/>
              <a:pathLst>
                <a:path w="3182" h="2877" extrusionOk="0">
                  <a:moveTo>
                    <a:pt x="919" y="1"/>
                  </a:moveTo>
                  <a:cubicBezTo>
                    <a:pt x="833" y="1"/>
                    <a:pt x="733" y="65"/>
                    <a:pt x="721" y="150"/>
                  </a:cubicBezTo>
                  <a:cubicBezTo>
                    <a:pt x="676" y="473"/>
                    <a:pt x="699" y="793"/>
                    <a:pt x="756" y="1109"/>
                  </a:cubicBezTo>
                  <a:cubicBezTo>
                    <a:pt x="544" y="1244"/>
                    <a:pt x="336" y="1387"/>
                    <a:pt x="146" y="1559"/>
                  </a:cubicBezTo>
                  <a:cubicBezTo>
                    <a:pt x="1" y="1687"/>
                    <a:pt x="128" y="1890"/>
                    <a:pt x="289" y="1904"/>
                  </a:cubicBezTo>
                  <a:cubicBezTo>
                    <a:pt x="515" y="1926"/>
                    <a:pt x="741" y="1943"/>
                    <a:pt x="968" y="1957"/>
                  </a:cubicBezTo>
                  <a:cubicBezTo>
                    <a:pt x="972" y="1976"/>
                    <a:pt x="976" y="1992"/>
                    <a:pt x="982" y="2009"/>
                  </a:cubicBezTo>
                  <a:cubicBezTo>
                    <a:pt x="1005" y="2219"/>
                    <a:pt x="1054" y="2419"/>
                    <a:pt x="1144" y="2602"/>
                  </a:cubicBezTo>
                  <a:cubicBezTo>
                    <a:pt x="1144" y="2604"/>
                    <a:pt x="1144" y="2606"/>
                    <a:pt x="1146" y="2606"/>
                  </a:cubicBezTo>
                  <a:cubicBezTo>
                    <a:pt x="1155" y="2644"/>
                    <a:pt x="1175" y="2676"/>
                    <a:pt x="1198" y="2699"/>
                  </a:cubicBezTo>
                  <a:cubicBezTo>
                    <a:pt x="1222" y="2740"/>
                    <a:pt x="1249" y="2779"/>
                    <a:pt x="1279" y="2816"/>
                  </a:cubicBezTo>
                  <a:cubicBezTo>
                    <a:pt x="1313" y="2859"/>
                    <a:pt x="1361" y="2877"/>
                    <a:pt x="1410" y="2877"/>
                  </a:cubicBezTo>
                  <a:cubicBezTo>
                    <a:pt x="1483" y="2877"/>
                    <a:pt x="1560" y="2836"/>
                    <a:pt x="1598" y="2776"/>
                  </a:cubicBezTo>
                  <a:cubicBezTo>
                    <a:pt x="1756" y="2523"/>
                    <a:pt x="1893" y="2262"/>
                    <a:pt x="2018" y="1992"/>
                  </a:cubicBezTo>
                  <a:cubicBezTo>
                    <a:pt x="2312" y="1992"/>
                    <a:pt x="2606" y="1984"/>
                    <a:pt x="2899" y="1964"/>
                  </a:cubicBezTo>
                  <a:cubicBezTo>
                    <a:pt x="3062" y="1954"/>
                    <a:pt x="3182" y="1747"/>
                    <a:pt x="3041" y="1620"/>
                  </a:cubicBezTo>
                  <a:cubicBezTo>
                    <a:pt x="2832" y="1433"/>
                    <a:pt x="2611" y="1262"/>
                    <a:pt x="2391" y="1086"/>
                  </a:cubicBezTo>
                  <a:cubicBezTo>
                    <a:pt x="2496" y="816"/>
                    <a:pt x="2598" y="544"/>
                    <a:pt x="2708" y="279"/>
                  </a:cubicBezTo>
                  <a:cubicBezTo>
                    <a:pt x="2767" y="140"/>
                    <a:pt x="2632" y="27"/>
                    <a:pt x="2504" y="27"/>
                  </a:cubicBezTo>
                  <a:cubicBezTo>
                    <a:pt x="2472" y="27"/>
                    <a:pt x="2440" y="34"/>
                    <a:pt x="2412" y="50"/>
                  </a:cubicBezTo>
                  <a:cubicBezTo>
                    <a:pt x="2168" y="186"/>
                    <a:pt x="1939" y="344"/>
                    <a:pt x="1711" y="502"/>
                  </a:cubicBezTo>
                  <a:cubicBezTo>
                    <a:pt x="1486" y="300"/>
                    <a:pt x="1261" y="116"/>
                    <a:pt x="969" y="9"/>
                  </a:cubicBezTo>
                  <a:cubicBezTo>
                    <a:pt x="954" y="3"/>
                    <a:pt x="937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5825800" y="1438275"/>
              <a:ext cx="79525" cy="71925"/>
            </a:xfrm>
            <a:custGeom>
              <a:avLst/>
              <a:gdLst/>
              <a:ahLst/>
              <a:cxnLst/>
              <a:rect l="l" t="t" r="r" b="b"/>
              <a:pathLst>
                <a:path w="3181" h="2877" extrusionOk="0">
                  <a:moveTo>
                    <a:pt x="920" y="0"/>
                  </a:moveTo>
                  <a:cubicBezTo>
                    <a:pt x="832" y="0"/>
                    <a:pt x="733" y="64"/>
                    <a:pt x="721" y="150"/>
                  </a:cubicBezTo>
                  <a:cubicBezTo>
                    <a:pt x="675" y="472"/>
                    <a:pt x="699" y="792"/>
                    <a:pt x="756" y="1108"/>
                  </a:cubicBezTo>
                  <a:cubicBezTo>
                    <a:pt x="544" y="1244"/>
                    <a:pt x="336" y="1387"/>
                    <a:pt x="145" y="1558"/>
                  </a:cubicBezTo>
                  <a:cubicBezTo>
                    <a:pt x="1" y="1687"/>
                    <a:pt x="128" y="1889"/>
                    <a:pt x="288" y="1904"/>
                  </a:cubicBezTo>
                  <a:cubicBezTo>
                    <a:pt x="515" y="1925"/>
                    <a:pt x="739" y="1942"/>
                    <a:pt x="966" y="1957"/>
                  </a:cubicBezTo>
                  <a:cubicBezTo>
                    <a:pt x="972" y="1975"/>
                    <a:pt x="975" y="1991"/>
                    <a:pt x="981" y="2008"/>
                  </a:cubicBezTo>
                  <a:cubicBezTo>
                    <a:pt x="1004" y="2218"/>
                    <a:pt x="1052" y="2418"/>
                    <a:pt x="1144" y="2601"/>
                  </a:cubicBezTo>
                  <a:cubicBezTo>
                    <a:pt x="1144" y="2604"/>
                    <a:pt x="1144" y="2605"/>
                    <a:pt x="1145" y="2605"/>
                  </a:cubicBezTo>
                  <a:cubicBezTo>
                    <a:pt x="1154" y="2644"/>
                    <a:pt x="1174" y="2675"/>
                    <a:pt x="1195" y="2698"/>
                  </a:cubicBezTo>
                  <a:cubicBezTo>
                    <a:pt x="1219" y="2739"/>
                    <a:pt x="1246" y="2778"/>
                    <a:pt x="1276" y="2815"/>
                  </a:cubicBezTo>
                  <a:cubicBezTo>
                    <a:pt x="1310" y="2858"/>
                    <a:pt x="1357" y="2876"/>
                    <a:pt x="1406" y="2876"/>
                  </a:cubicBezTo>
                  <a:cubicBezTo>
                    <a:pt x="1480" y="2876"/>
                    <a:pt x="1557" y="2835"/>
                    <a:pt x="1595" y="2774"/>
                  </a:cubicBezTo>
                  <a:cubicBezTo>
                    <a:pt x="1753" y="2522"/>
                    <a:pt x="1891" y="2259"/>
                    <a:pt x="2015" y="1991"/>
                  </a:cubicBezTo>
                  <a:cubicBezTo>
                    <a:pt x="2309" y="1991"/>
                    <a:pt x="2603" y="1984"/>
                    <a:pt x="2896" y="1964"/>
                  </a:cubicBezTo>
                  <a:cubicBezTo>
                    <a:pt x="3063" y="1951"/>
                    <a:pt x="3181" y="1744"/>
                    <a:pt x="3042" y="1618"/>
                  </a:cubicBezTo>
                  <a:cubicBezTo>
                    <a:pt x="2832" y="1430"/>
                    <a:pt x="2611" y="1258"/>
                    <a:pt x="2392" y="1085"/>
                  </a:cubicBezTo>
                  <a:cubicBezTo>
                    <a:pt x="2496" y="815"/>
                    <a:pt x="2601" y="544"/>
                    <a:pt x="2709" y="278"/>
                  </a:cubicBezTo>
                  <a:cubicBezTo>
                    <a:pt x="2766" y="139"/>
                    <a:pt x="2632" y="26"/>
                    <a:pt x="2505" y="26"/>
                  </a:cubicBezTo>
                  <a:cubicBezTo>
                    <a:pt x="2473" y="26"/>
                    <a:pt x="2441" y="34"/>
                    <a:pt x="2413" y="50"/>
                  </a:cubicBezTo>
                  <a:cubicBezTo>
                    <a:pt x="2168" y="185"/>
                    <a:pt x="1939" y="344"/>
                    <a:pt x="1711" y="501"/>
                  </a:cubicBezTo>
                  <a:cubicBezTo>
                    <a:pt x="1488" y="300"/>
                    <a:pt x="1261" y="115"/>
                    <a:pt x="971" y="8"/>
                  </a:cubicBezTo>
                  <a:cubicBezTo>
                    <a:pt x="955" y="3"/>
                    <a:pt x="937" y="0"/>
                    <a:pt x="9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5851850" y="1191725"/>
              <a:ext cx="79550" cy="71925"/>
            </a:xfrm>
            <a:custGeom>
              <a:avLst/>
              <a:gdLst/>
              <a:ahLst/>
              <a:cxnLst/>
              <a:rect l="l" t="t" r="r" b="b"/>
              <a:pathLst>
                <a:path w="3182" h="2877" extrusionOk="0">
                  <a:moveTo>
                    <a:pt x="917" y="1"/>
                  </a:moveTo>
                  <a:cubicBezTo>
                    <a:pt x="830" y="1"/>
                    <a:pt x="730" y="64"/>
                    <a:pt x="719" y="149"/>
                  </a:cubicBezTo>
                  <a:cubicBezTo>
                    <a:pt x="674" y="474"/>
                    <a:pt x="697" y="792"/>
                    <a:pt x="754" y="1109"/>
                  </a:cubicBezTo>
                  <a:cubicBezTo>
                    <a:pt x="543" y="1245"/>
                    <a:pt x="336" y="1388"/>
                    <a:pt x="144" y="1559"/>
                  </a:cubicBezTo>
                  <a:cubicBezTo>
                    <a:pt x="0" y="1688"/>
                    <a:pt x="126" y="1889"/>
                    <a:pt x="287" y="1903"/>
                  </a:cubicBezTo>
                  <a:cubicBezTo>
                    <a:pt x="514" y="1925"/>
                    <a:pt x="739" y="1942"/>
                    <a:pt x="966" y="1956"/>
                  </a:cubicBezTo>
                  <a:cubicBezTo>
                    <a:pt x="971" y="1975"/>
                    <a:pt x="976" y="1991"/>
                    <a:pt x="980" y="2009"/>
                  </a:cubicBezTo>
                  <a:cubicBezTo>
                    <a:pt x="1003" y="2218"/>
                    <a:pt x="1051" y="2418"/>
                    <a:pt x="1143" y="2602"/>
                  </a:cubicBezTo>
                  <a:cubicBezTo>
                    <a:pt x="1143" y="2603"/>
                    <a:pt x="1143" y="2605"/>
                    <a:pt x="1144" y="2605"/>
                  </a:cubicBezTo>
                  <a:cubicBezTo>
                    <a:pt x="1153" y="2645"/>
                    <a:pt x="1173" y="2675"/>
                    <a:pt x="1196" y="2698"/>
                  </a:cubicBezTo>
                  <a:cubicBezTo>
                    <a:pt x="1221" y="2739"/>
                    <a:pt x="1247" y="2778"/>
                    <a:pt x="1279" y="2816"/>
                  </a:cubicBezTo>
                  <a:cubicBezTo>
                    <a:pt x="1311" y="2859"/>
                    <a:pt x="1358" y="2877"/>
                    <a:pt x="1407" y="2877"/>
                  </a:cubicBezTo>
                  <a:cubicBezTo>
                    <a:pt x="1480" y="2877"/>
                    <a:pt x="1558" y="2835"/>
                    <a:pt x="1596" y="2775"/>
                  </a:cubicBezTo>
                  <a:cubicBezTo>
                    <a:pt x="1754" y="2523"/>
                    <a:pt x="1893" y="2261"/>
                    <a:pt x="2016" y="1991"/>
                  </a:cubicBezTo>
                  <a:cubicBezTo>
                    <a:pt x="2310" y="1991"/>
                    <a:pt x="2603" y="1983"/>
                    <a:pt x="2897" y="1963"/>
                  </a:cubicBezTo>
                  <a:cubicBezTo>
                    <a:pt x="3061" y="1953"/>
                    <a:pt x="3181" y="1745"/>
                    <a:pt x="3040" y="1618"/>
                  </a:cubicBezTo>
                  <a:cubicBezTo>
                    <a:pt x="2831" y="1431"/>
                    <a:pt x="2610" y="1259"/>
                    <a:pt x="2390" y="1085"/>
                  </a:cubicBezTo>
                  <a:cubicBezTo>
                    <a:pt x="2494" y="816"/>
                    <a:pt x="2597" y="545"/>
                    <a:pt x="2709" y="278"/>
                  </a:cubicBezTo>
                  <a:cubicBezTo>
                    <a:pt x="2765" y="139"/>
                    <a:pt x="2632" y="26"/>
                    <a:pt x="2504" y="26"/>
                  </a:cubicBezTo>
                  <a:cubicBezTo>
                    <a:pt x="2472" y="26"/>
                    <a:pt x="2440" y="33"/>
                    <a:pt x="2411" y="49"/>
                  </a:cubicBezTo>
                  <a:cubicBezTo>
                    <a:pt x="2169" y="185"/>
                    <a:pt x="1939" y="345"/>
                    <a:pt x="1710" y="502"/>
                  </a:cubicBezTo>
                  <a:cubicBezTo>
                    <a:pt x="1487" y="299"/>
                    <a:pt x="1260" y="116"/>
                    <a:pt x="969" y="9"/>
                  </a:cubicBezTo>
                  <a:cubicBezTo>
                    <a:pt x="953" y="3"/>
                    <a:pt x="935" y="1"/>
                    <a:pt x="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5014375" y="1285125"/>
              <a:ext cx="24750" cy="22400"/>
            </a:xfrm>
            <a:custGeom>
              <a:avLst/>
              <a:gdLst/>
              <a:ahLst/>
              <a:cxnLst/>
              <a:rect l="l" t="t" r="r" b="b"/>
              <a:pathLst>
                <a:path w="990" h="896" extrusionOk="0">
                  <a:moveTo>
                    <a:pt x="284" y="0"/>
                  </a:moveTo>
                  <a:cubicBezTo>
                    <a:pt x="257" y="0"/>
                    <a:pt x="226" y="21"/>
                    <a:pt x="224" y="47"/>
                  </a:cubicBezTo>
                  <a:cubicBezTo>
                    <a:pt x="209" y="147"/>
                    <a:pt x="217" y="247"/>
                    <a:pt x="234" y="346"/>
                  </a:cubicBezTo>
                  <a:cubicBezTo>
                    <a:pt x="168" y="389"/>
                    <a:pt x="104" y="433"/>
                    <a:pt x="45" y="484"/>
                  </a:cubicBezTo>
                  <a:cubicBezTo>
                    <a:pt x="1" y="524"/>
                    <a:pt x="39" y="587"/>
                    <a:pt x="89" y="592"/>
                  </a:cubicBezTo>
                  <a:cubicBezTo>
                    <a:pt x="159" y="599"/>
                    <a:pt x="231" y="604"/>
                    <a:pt x="301" y="609"/>
                  </a:cubicBezTo>
                  <a:cubicBezTo>
                    <a:pt x="302" y="613"/>
                    <a:pt x="304" y="619"/>
                    <a:pt x="304" y="624"/>
                  </a:cubicBezTo>
                  <a:cubicBezTo>
                    <a:pt x="311" y="689"/>
                    <a:pt x="327" y="752"/>
                    <a:pt x="355" y="809"/>
                  </a:cubicBezTo>
                  <a:lnTo>
                    <a:pt x="355" y="810"/>
                  </a:lnTo>
                  <a:cubicBezTo>
                    <a:pt x="359" y="823"/>
                    <a:pt x="365" y="832"/>
                    <a:pt x="372" y="839"/>
                  </a:cubicBezTo>
                  <a:cubicBezTo>
                    <a:pt x="378" y="852"/>
                    <a:pt x="388" y="863"/>
                    <a:pt x="397" y="876"/>
                  </a:cubicBezTo>
                  <a:cubicBezTo>
                    <a:pt x="407" y="889"/>
                    <a:pt x="422" y="895"/>
                    <a:pt x="437" y="895"/>
                  </a:cubicBezTo>
                  <a:cubicBezTo>
                    <a:pt x="460" y="895"/>
                    <a:pt x="483" y="882"/>
                    <a:pt x="495" y="863"/>
                  </a:cubicBezTo>
                  <a:cubicBezTo>
                    <a:pt x="545" y="784"/>
                    <a:pt x="587" y="704"/>
                    <a:pt x="625" y="620"/>
                  </a:cubicBezTo>
                  <a:cubicBezTo>
                    <a:pt x="717" y="620"/>
                    <a:pt x="807" y="619"/>
                    <a:pt x="899" y="612"/>
                  </a:cubicBezTo>
                  <a:cubicBezTo>
                    <a:pt x="952" y="606"/>
                    <a:pt x="989" y="542"/>
                    <a:pt x="945" y="503"/>
                  </a:cubicBezTo>
                  <a:cubicBezTo>
                    <a:pt x="881" y="444"/>
                    <a:pt x="811" y="390"/>
                    <a:pt x="744" y="337"/>
                  </a:cubicBezTo>
                  <a:cubicBezTo>
                    <a:pt x="775" y="253"/>
                    <a:pt x="808" y="169"/>
                    <a:pt x="841" y="87"/>
                  </a:cubicBezTo>
                  <a:cubicBezTo>
                    <a:pt x="860" y="44"/>
                    <a:pt x="819" y="9"/>
                    <a:pt x="778" y="9"/>
                  </a:cubicBezTo>
                  <a:cubicBezTo>
                    <a:pt x="767" y="9"/>
                    <a:pt x="757" y="11"/>
                    <a:pt x="748" y="16"/>
                  </a:cubicBezTo>
                  <a:cubicBezTo>
                    <a:pt x="674" y="59"/>
                    <a:pt x="602" y="106"/>
                    <a:pt x="531" y="156"/>
                  </a:cubicBezTo>
                  <a:cubicBezTo>
                    <a:pt x="461" y="95"/>
                    <a:pt x="391" y="37"/>
                    <a:pt x="301" y="3"/>
                  </a:cubicBez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5282525" y="1255375"/>
              <a:ext cx="24725" cy="22350"/>
            </a:xfrm>
            <a:custGeom>
              <a:avLst/>
              <a:gdLst/>
              <a:ahLst/>
              <a:cxnLst/>
              <a:rect l="l" t="t" r="r" b="b"/>
              <a:pathLst>
                <a:path w="989" h="894" extrusionOk="0">
                  <a:moveTo>
                    <a:pt x="285" y="1"/>
                  </a:moveTo>
                  <a:cubicBezTo>
                    <a:pt x="258" y="1"/>
                    <a:pt x="227" y="21"/>
                    <a:pt x="224" y="46"/>
                  </a:cubicBezTo>
                  <a:cubicBezTo>
                    <a:pt x="210" y="146"/>
                    <a:pt x="217" y="246"/>
                    <a:pt x="234" y="345"/>
                  </a:cubicBezTo>
                  <a:cubicBezTo>
                    <a:pt x="169" y="386"/>
                    <a:pt x="104" y="432"/>
                    <a:pt x="46" y="485"/>
                  </a:cubicBezTo>
                  <a:cubicBezTo>
                    <a:pt x="0" y="523"/>
                    <a:pt x="40" y="586"/>
                    <a:pt x="90" y="592"/>
                  </a:cubicBezTo>
                  <a:cubicBezTo>
                    <a:pt x="160" y="599"/>
                    <a:pt x="231" y="603"/>
                    <a:pt x="300" y="607"/>
                  </a:cubicBezTo>
                  <a:cubicBezTo>
                    <a:pt x="303" y="613"/>
                    <a:pt x="304" y="617"/>
                    <a:pt x="304" y="623"/>
                  </a:cubicBezTo>
                  <a:cubicBezTo>
                    <a:pt x="311" y="687"/>
                    <a:pt x="327" y="750"/>
                    <a:pt x="356" y="807"/>
                  </a:cubicBezTo>
                  <a:lnTo>
                    <a:pt x="356" y="809"/>
                  </a:lnTo>
                  <a:cubicBezTo>
                    <a:pt x="360" y="822"/>
                    <a:pt x="364" y="830"/>
                    <a:pt x="371" y="837"/>
                  </a:cubicBezTo>
                  <a:cubicBezTo>
                    <a:pt x="379" y="850"/>
                    <a:pt x="389" y="863"/>
                    <a:pt x="397" y="875"/>
                  </a:cubicBezTo>
                  <a:cubicBezTo>
                    <a:pt x="408" y="888"/>
                    <a:pt x="423" y="894"/>
                    <a:pt x="438" y="894"/>
                  </a:cubicBezTo>
                  <a:cubicBezTo>
                    <a:pt x="460" y="894"/>
                    <a:pt x="484" y="881"/>
                    <a:pt x="496" y="863"/>
                  </a:cubicBezTo>
                  <a:cubicBezTo>
                    <a:pt x="544" y="785"/>
                    <a:pt x="586" y="703"/>
                    <a:pt x="626" y="620"/>
                  </a:cubicBezTo>
                  <a:cubicBezTo>
                    <a:pt x="717" y="620"/>
                    <a:pt x="807" y="617"/>
                    <a:pt x="900" y="610"/>
                  </a:cubicBezTo>
                  <a:cubicBezTo>
                    <a:pt x="953" y="607"/>
                    <a:pt x="989" y="543"/>
                    <a:pt x="946" y="503"/>
                  </a:cubicBezTo>
                  <a:cubicBezTo>
                    <a:pt x="881" y="445"/>
                    <a:pt x="811" y="393"/>
                    <a:pt x="743" y="337"/>
                  </a:cubicBezTo>
                  <a:cubicBezTo>
                    <a:pt x="776" y="253"/>
                    <a:pt x="807" y="170"/>
                    <a:pt x="841" y="87"/>
                  </a:cubicBezTo>
                  <a:cubicBezTo>
                    <a:pt x="860" y="45"/>
                    <a:pt x="817" y="10"/>
                    <a:pt x="776" y="10"/>
                  </a:cubicBezTo>
                  <a:cubicBezTo>
                    <a:pt x="767" y="10"/>
                    <a:pt x="757" y="12"/>
                    <a:pt x="749" y="16"/>
                  </a:cubicBezTo>
                  <a:cubicBezTo>
                    <a:pt x="674" y="59"/>
                    <a:pt x="603" y="107"/>
                    <a:pt x="531" y="157"/>
                  </a:cubicBezTo>
                  <a:cubicBezTo>
                    <a:pt x="461" y="95"/>
                    <a:pt x="391" y="37"/>
                    <a:pt x="300" y="3"/>
                  </a:cubicBezTo>
                  <a:cubicBezTo>
                    <a:pt x="295" y="2"/>
                    <a:pt x="290" y="1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5844375" y="1294300"/>
              <a:ext cx="24700" cy="22400"/>
            </a:xfrm>
            <a:custGeom>
              <a:avLst/>
              <a:gdLst/>
              <a:ahLst/>
              <a:cxnLst/>
              <a:rect l="l" t="t" r="r" b="b"/>
              <a:pathLst>
                <a:path w="988" h="896" extrusionOk="0">
                  <a:moveTo>
                    <a:pt x="286" y="1"/>
                  </a:moveTo>
                  <a:cubicBezTo>
                    <a:pt x="259" y="1"/>
                    <a:pt x="227" y="21"/>
                    <a:pt x="223" y="49"/>
                  </a:cubicBezTo>
                  <a:cubicBezTo>
                    <a:pt x="209" y="149"/>
                    <a:pt x="216" y="249"/>
                    <a:pt x="235" y="346"/>
                  </a:cubicBezTo>
                  <a:cubicBezTo>
                    <a:pt x="168" y="389"/>
                    <a:pt x="103" y="435"/>
                    <a:pt x="45" y="486"/>
                  </a:cubicBezTo>
                  <a:cubicBezTo>
                    <a:pt x="1" y="525"/>
                    <a:pt x="39" y="587"/>
                    <a:pt x="89" y="593"/>
                  </a:cubicBezTo>
                  <a:cubicBezTo>
                    <a:pt x="159" y="600"/>
                    <a:pt x="231" y="606"/>
                    <a:pt x="301" y="609"/>
                  </a:cubicBezTo>
                  <a:lnTo>
                    <a:pt x="306" y="625"/>
                  </a:lnTo>
                  <a:cubicBezTo>
                    <a:pt x="313" y="689"/>
                    <a:pt x="328" y="752"/>
                    <a:pt x="355" y="809"/>
                  </a:cubicBezTo>
                  <a:lnTo>
                    <a:pt x="355" y="810"/>
                  </a:lnTo>
                  <a:cubicBezTo>
                    <a:pt x="359" y="823"/>
                    <a:pt x="365" y="832"/>
                    <a:pt x="372" y="839"/>
                  </a:cubicBezTo>
                  <a:cubicBezTo>
                    <a:pt x="379" y="852"/>
                    <a:pt x="388" y="865"/>
                    <a:pt x="396" y="877"/>
                  </a:cubicBezTo>
                  <a:cubicBezTo>
                    <a:pt x="407" y="890"/>
                    <a:pt x="421" y="896"/>
                    <a:pt x="436" y="896"/>
                  </a:cubicBezTo>
                  <a:cubicBezTo>
                    <a:pt x="459" y="896"/>
                    <a:pt x="483" y="883"/>
                    <a:pt x="495" y="865"/>
                  </a:cubicBezTo>
                  <a:cubicBezTo>
                    <a:pt x="545" y="786"/>
                    <a:pt x="586" y="706"/>
                    <a:pt x="625" y="622"/>
                  </a:cubicBezTo>
                  <a:cubicBezTo>
                    <a:pt x="716" y="622"/>
                    <a:pt x="808" y="620"/>
                    <a:pt x="900" y="613"/>
                  </a:cubicBezTo>
                  <a:cubicBezTo>
                    <a:pt x="950" y="607"/>
                    <a:pt x="988" y="543"/>
                    <a:pt x="945" y="503"/>
                  </a:cubicBezTo>
                  <a:cubicBezTo>
                    <a:pt x="880" y="445"/>
                    <a:pt x="810" y="392"/>
                    <a:pt x="743" y="337"/>
                  </a:cubicBezTo>
                  <a:cubicBezTo>
                    <a:pt x="775" y="253"/>
                    <a:pt x="808" y="170"/>
                    <a:pt x="842" y="87"/>
                  </a:cubicBezTo>
                  <a:cubicBezTo>
                    <a:pt x="860" y="45"/>
                    <a:pt x="817" y="10"/>
                    <a:pt x="777" y="10"/>
                  </a:cubicBezTo>
                  <a:cubicBezTo>
                    <a:pt x="767" y="10"/>
                    <a:pt x="758" y="12"/>
                    <a:pt x="749" y="16"/>
                  </a:cubicBezTo>
                  <a:cubicBezTo>
                    <a:pt x="673" y="59"/>
                    <a:pt x="602" y="107"/>
                    <a:pt x="531" y="157"/>
                  </a:cubicBezTo>
                  <a:cubicBezTo>
                    <a:pt x="461" y="95"/>
                    <a:pt x="392" y="37"/>
                    <a:pt x="301" y="3"/>
                  </a:cubicBezTo>
                  <a:cubicBezTo>
                    <a:pt x="296" y="2"/>
                    <a:pt x="291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6077125" y="1373875"/>
              <a:ext cx="24725" cy="22400"/>
            </a:xfrm>
            <a:custGeom>
              <a:avLst/>
              <a:gdLst/>
              <a:ahLst/>
              <a:cxnLst/>
              <a:rect l="l" t="t" r="r" b="b"/>
              <a:pathLst>
                <a:path w="989" h="896" extrusionOk="0">
                  <a:moveTo>
                    <a:pt x="284" y="0"/>
                  </a:moveTo>
                  <a:cubicBezTo>
                    <a:pt x="257" y="0"/>
                    <a:pt x="227" y="21"/>
                    <a:pt x="224" y="47"/>
                  </a:cubicBezTo>
                  <a:cubicBezTo>
                    <a:pt x="210" y="147"/>
                    <a:pt x="217" y="247"/>
                    <a:pt x="234" y="346"/>
                  </a:cubicBezTo>
                  <a:cubicBezTo>
                    <a:pt x="169" y="387"/>
                    <a:pt x="104" y="433"/>
                    <a:pt x="46" y="484"/>
                  </a:cubicBezTo>
                  <a:cubicBezTo>
                    <a:pt x="0" y="524"/>
                    <a:pt x="40" y="589"/>
                    <a:pt x="90" y="591"/>
                  </a:cubicBezTo>
                  <a:cubicBezTo>
                    <a:pt x="160" y="599"/>
                    <a:pt x="231" y="604"/>
                    <a:pt x="300" y="609"/>
                  </a:cubicBezTo>
                  <a:lnTo>
                    <a:pt x="306" y="624"/>
                  </a:lnTo>
                  <a:cubicBezTo>
                    <a:pt x="313" y="689"/>
                    <a:pt x="327" y="751"/>
                    <a:pt x="356" y="809"/>
                  </a:cubicBezTo>
                  <a:lnTo>
                    <a:pt x="356" y="810"/>
                  </a:lnTo>
                  <a:cubicBezTo>
                    <a:pt x="360" y="823"/>
                    <a:pt x="364" y="831"/>
                    <a:pt x="371" y="839"/>
                  </a:cubicBezTo>
                  <a:cubicBezTo>
                    <a:pt x="379" y="851"/>
                    <a:pt x="387" y="863"/>
                    <a:pt x="397" y="876"/>
                  </a:cubicBezTo>
                  <a:cubicBezTo>
                    <a:pt x="407" y="889"/>
                    <a:pt x="422" y="895"/>
                    <a:pt x="437" y="895"/>
                  </a:cubicBezTo>
                  <a:cubicBezTo>
                    <a:pt x="459" y="895"/>
                    <a:pt x="483" y="882"/>
                    <a:pt x="494" y="863"/>
                  </a:cubicBezTo>
                  <a:cubicBezTo>
                    <a:pt x="544" y="784"/>
                    <a:pt x="586" y="704"/>
                    <a:pt x="626" y="620"/>
                  </a:cubicBezTo>
                  <a:cubicBezTo>
                    <a:pt x="716" y="620"/>
                    <a:pt x="807" y="619"/>
                    <a:pt x="900" y="611"/>
                  </a:cubicBezTo>
                  <a:cubicBezTo>
                    <a:pt x="953" y="610"/>
                    <a:pt x="989" y="544"/>
                    <a:pt x="946" y="506"/>
                  </a:cubicBezTo>
                  <a:cubicBezTo>
                    <a:pt x="881" y="447"/>
                    <a:pt x="811" y="396"/>
                    <a:pt x="743" y="340"/>
                  </a:cubicBezTo>
                  <a:cubicBezTo>
                    <a:pt x="776" y="256"/>
                    <a:pt x="807" y="173"/>
                    <a:pt x="841" y="89"/>
                  </a:cubicBezTo>
                  <a:cubicBezTo>
                    <a:pt x="860" y="45"/>
                    <a:pt x="817" y="11"/>
                    <a:pt x="777" y="11"/>
                  </a:cubicBezTo>
                  <a:cubicBezTo>
                    <a:pt x="767" y="11"/>
                    <a:pt x="757" y="13"/>
                    <a:pt x="749" y="17"/>
                  </a:cubicBezTo>
                  <a:cubicBezTo>
                    <a:pt x="674" y="60"/>
                    <a:pt x="603" y="109"/>
                    <a:pt x="531" y="156"/>
                  </a:cubicBezTo>
                  <a:cubicBezTo>
                    <a:pt x="461" y="94"/>
                    <a:pt x="391" y="37"/>
                    <a:pt x="300" y="3"/>
                  </a:cubicBez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5548825" y="1066175"/>
              <a:ext cx="24725" cy="22375"/>
            </a:xfrm>
            <a:custGeom>
              <a:avLst/>
              <a:gdLst/>
              <a:ahLst/>
              <a:cxnLst/>
              <a:rect l="l" t="t" r="r" b="b"/>
              <a:pathLst>
                <a:path w="989" h="895" extrusionOk="0">
                  <a:moveTo>
                    <a:pt x="284" y="0"/>
                  </a:moveTo>
                  <a:cubicBezTo>
                    <a:pt x="257" y="0"/>
                    <a:pt x="226" y="20"/>
                    <a:pt x="223" y="47"/>
                  </a:cubicBezTo>
                  <a:cubicBezTo>
                    <a:pt x="209" y="147"/>
                    <a:pt x="216" y="247"/>
                    <a:pt x="233" y="346"/>
                  </a:cubicBezTo>
                  <a:cubicBezTo>
                    <a:pt x="167" y="386"/>
                    <a:pt x="103" y="433"/>
                    <a:pt x="45" y="484"/>
                  </a:cubicBezTo>
                  <a:cubicBezTo>
                    <a:pt x="0" y="524"/>
                    <a:pt x="39" y="586"/>
                    <a:pt x="89" y="592"/>
                  </a:cubicBezTo>
                  <a:cubicBezTo>
                    <a:pt x="159" y="599"/>
                    <a:pt x="230" y="604"/>
                    <a:pt x="300" y="607"/>
                  </a:cubicBezTo>
                  <a:cubicBezTo>
                    <a:pt x="302" y="613"/>
                    <a:pt x="303" y="619"/>
                    <a:pt x="303" y="624"/>
                  </a:cubicBezTo>
                  <a:cubicBezTo>
                    <a:pt x="310" y="689"/>
                    <a:pt x="325" y="750"/>
                    <a:pt x="353" y="807"/>
                  </a:cubicBezTo>
                  <a:lnTo>
                    <a:pt x="353" y="810"/>
                  </a:lnTo>
                  <a:cubicBezTo>
                    <a:pt x="357" y="822"/>
                    <a:pt x="362" y="832"/>
                    <a:pt x="369" y="839"/>
                  </a:cubicBezTo>
                  <a:cubicBezTo>
                    <a:pt x="376" y="850"/>
                    <a:pt x="386" y="863"/>
                    <a:pt x="395" y="876"/>
                  </a:cubicBezTo>
                  <a:cubicBezTo>
                    <a:pt x="404" y="889"/>
                    <a:pt x="418" y="895"/>
                    <a:pt x="433" y="895"/>
                  </a:cubicBezTo>
                  <a:cubicBezTo>
                    <a:pt x="456" y="895"/>
                    <a:pt x="481" y="881"/>
                    <a:pt x="493" y="863"/>
                  </a:cubicBezTo>
                  <a:cubicBezTo>
                    <a:pt x="542" y="784"/>
                    <a:pt x="583" y="704"/>
                    <a:pt x="623" y="620"/>
                  </a:cubicBezTo>
                  <a:cubicBezTo>
                    <a:pt x="713" y="620"/>
                    <a:pt x="805" y="619"/>
                    <a:pt x="896" y="612"/>
                  </a:cubicBezTo>
                  <a:cubicBezTo>
                    <a:pt x="952" y="606"/>
                    <a:pt x="989" y="542"/>
                    <a:pt x="945" y="503"/>
                  </a:cubicBezTo>
                  <a:cubicBezTo>
                    <a:pt x="880" y="443"/>
                    <a:pt x="810" y="392"/>
                    <a:pt x="743" y="336"/>
                  </a:cubicBezTo>
                  <a:cubicBezTo>
                    <a:pt x="775" y="253"/>
                    <a:pt x="807" y="169"/>
                    <a:pt x="840" y="86"/>
                  </a:cubicBezTo>
                  <a:cubicBezTo>
                    <a:pt x="860" y="43"/>
                    <a:pt x="817" y="8"/>
                    <a:pt x="776" y="8"/>
                  </a:cubicBezTo>
                  <a:cubicBezTo>
                    <a:pt x="766" y="8"/>
                    <a:pt x="756" y="10"/>
                    <a:pt x="747" y="14"/>
                  </a:cubicBezTo>
                  <a:cubicBezTo>
                    <a:pt x="673" y="57"/>
                    <a:pt x="602" y="106"/>
                    <a:pt x="530" y="156"/>
                  </a:cubicBezTo>
                  <a:cubicBezTo>
                    <a:pt x="460" y="93"/>
                    <a:pt x="390" y="36"/>
                    <a:pt x="300" y="3"/>
                  </a:cubicBez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5072600" y="1577600"/>
              <a:ext cx="24725" cy="22400"/>
            </a:xfrm>
            <a:custGeom>
              <a:avLst/>
              <a:gdLst/>
              <a:ahLst/>
              <a:cxnLst/>
              <a:rect l="l" t="t" r="r" b="b"/>
              <a:pathLst>
                <a:path w="989" h="896" extrusionOk="0">
                  <a:moveTo>
                    <a:pt x="284" y="1"/>
                  </a:moveTo>
                  <a:cubicBezTo>
                    <a:pt x="257" y="1"/>
                    <a:pt x="226" y="22"/>
                    <a:pt x="223" y="48"/>
                  </a:cubicBezTo>
                  <a:cubicBezTo>
                    <a:pt x="209" y="148"/>
                    <a:pt x="216" y="248"/>
                    <a:pt x="233" y="346"/>
                  </a:cubicBezTo>
                  <a:cubicBezTo>
                    <a:pt x="168" y="388"/>
                    <a:pt x="103" y="433"/>
                    <a:pt x="45" y="485"/>
                  </a:cubicBezTo>
                  <a:cubicBezTo>
                    <a:pt x="0" y="525"/>
                    <a:pt x="39" y="588"/>
                    <a:pt x="89" y="592"/>
                  </a:cubicBezTo>
                  <a:cubicBezTo>
                    <a:pt x="159" y="599"/>
                    <a:pt x="230" y="605"/>
                    <a:pt x="300" y="609"/>
                  </a:cubicBezTo>
                  <a:cubicBezTo>
                    <a:pt x="302" y="613"/>
                    <a:pt x="302" y="619"/>
                    <a:pt x="303" y="625"/>
                  </a:cubicBezTo>
                  <a:cubicBezTo>
                    <a:pt x="310" y="689"/>
                    <a:pt x="325" y="752"/>
                    <a:pt x="355" y="809"/>
                  </a:cubicBezTo>
                  <a:lnTo>
                    <a:pt x="355" y="811"/>
                  </a:lnTo>
                  <a:cubicBezTo>
                    <a:pt x="359" y="823"/>
                    <a:pt x="365" y="832"/>
                    <a:pt x="372" y="839"/>
                  </a:cubicBezTo>
                  <a:cubicBezTo>
                    <a:pt x="379" y="852"/>
                    <a:pt x="387" y="863"/>
                    <a:pt x="396" y="876"/>
                  </a:cubicBezTo>
                  <a:cubicBezTo>
                    <a:pt x="407" y="890"/>
                    <a:pt x="421" y="896"/>
                    <a:pt x="436" y="896"/>
                  </a:cubicBezTo>
                  <a:cubicBezTo>
                    <a:pt x="459" y="896"/>
                    <a:pt x="483" y="882"/>
                    <a:pt x="495" y="863"/>
                  </a:cubicBezTo>
                  <a:cubicBezTo>
                    <a:pt x="545" y="785"/>
                    <a:pt x="587" y="705"/>
                    <a:pt x="625" y="621"/>
                  </a:cubicBezTo>
                  <a:cubicBezTo>
                    <a:pt x="716" y="621"/>
                    <a:pt x="807" y="619"/>
                    <a:pt x="900" y="612"/>
                  </a:cubicBezTo>
                  <a:cubicBezTo>
                    <a:pt x="952" y="606"/>
                    <a:pt x="989" y="542"/>
                    <a:pt x="945" y="503"/>
                  </a:cubicBezTo>
                  <a:cubicBezTo>
                    <a:pt x="880" y="445"/>
                    <a:pt x="810" y="392"/>
                    <a:pt x="743" y="338"/>
                  </a:cubicBezTo>
                  <a:cubicBezTo>
                    <a:pt x="775" y="253"/>
                    <a:pt x="807" y="169"/>
                    <a:pt x="840" y="88"/>
                  </a:cubicBezTo>
                  <a:cubicBezTo>
                    <a:pt x="860" y="44"/>
                    <a:pt x="816" y="9"/>
                    <a:pt x="776" y="9"/>
                  </a:cubicBezTo>
                  <a:cubicBezTo>
                    <a:pt x="766" y="9"/>
                    <a:pt x="756" y="11"/>
                    <a:pt x="747" y="16"/>
                  </a:cubicBezTo>
                  <a:cubicBezTo>
                    <a:pt x="673" y="59"/>
                    <a:pt x="602" y="106"/>
                    <a:pt x="530" y="156"/>
                  </a:cubicBezTo>
                  <a:cubicBezTo>
                    <a:pt x="460" y="95"/>
                    <a:pt x="390" y="38"/>
                    <a:pt x="300" y="3"/>
                  </a:cubicBezTo>
                  <a:cubicBezTo>
                    <a:pt x="295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4883525" y="1335000"/>
              <a:ext cx="29675" cy="23025"/>
            </a:xfrm>
            <a:custGeom>
              <a:avLst/>
              <a:gdLst/>
              <a:ahLst/>
              <a:cxnLst/>
              <a:rect l="l" t="t" r="r" b="b"/>
              <a:pathLst>
                <a:path w="1187" h="921" extrusionOk="0">
                  <a:moveTo>
                    <a:pt x="594" y="1"/>
                  </a:moveTo>
                  <a:cubicBezTo>
                    <a:pt x="1" y="1"/>
                    <a:pt x="1" y="921"/>
                    <a:pt x="594" y="921"/>
                  </a:cubicBezTo>
                  <a:cubicBezTo>
                    <a:pt x="1187" y="921"/>
                    <a:pt x="1187" y="1"/>
                    <a:pt x="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4900350" y="1373300"/>
              <a:ext cx="29675" cy="23025"/>
            </a:xfrm>
            <a:custGeom>
              <a:avLst/>
              <a:gdLst/>
              <a:ahLst/>
              <a:cxnLst/>
              <a:rect l="l" t="t" r="r" b="b"/>
              <a:pathLst>
                <a:path w="1187" h="921" extrusionOk="0">
                  <a:moveTo>
                    <a:pt x="594" y="0"/>
                  </a:moveTo>
                  <a:cubicBezTo>
                    <a:pt x="1" y="0"/>
                    <a:pt x="1" y="920"/>
                    <a:pt x="594" y="920"/>
                  </a:cubicBezTo>
                  <a:cubicBezTo>
                    <a:pt x="1186" y="920"/>
                    <a:pt x="1186" y="0"/>
                    <a:pt x="5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5126975" y="1203300"/>
              <a:ext cx="29675" cy="23025"/>
            </a:xfrm>
            <a:custGeom>
              <a:avLst/>
              <a:gdLst/>
              <a:ahLst/>
              <a:cxnLst/>
              <a:rect l="l" t="t" r="r" b="b"/>
              <a:pathLst>
                <a:path w="1187" h="921" extrusionOk="0">
                  <a:moveTo>
                    <a:pt x="594" y="1"/>
                  </a:moveTo>
                  <a:cubicBezTo>
                    <a:pt x="1" y="1"/>
                    <a:pt x="1" y="921"/>
                    <a:pt x="594" y="921"/>
                  </a:cubicBezTo>
                  <a:cubicBezTo>
                    <a:pt x="1187" y="921"/>
                    <a:pt x="1187" y="1"/>
                    <a:pt x="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5165300" y="1214075"/>
              <a:ext cx="29675" cy="23000"/>
            </a:xfrm>
            <a:custGeom>
              <a:avLst/>
              <a:gdLst/>
              <a:ahLst/>
              <a:cxnLst/>
              <a:rect l="l" t="t" r="r" b="b"/>
              <a:pathLst>
                <a:path w="1187" h="920" extrusionOk="0">
                  <a:moveTo>
                    <a:pt x="594" y="1"/>
                  </a:moveTo>
                  <a:cubicBezTo>
                    <a:pt x="1" y="1"/>
                    <a:pt x="1" y="919"/>
                    <a:pt x="594" y="919"/>
                  </a:cubicBezTo>
                  <a:cubicBezTo>
                    <a:pt x="1186" y="918"/>
                    <a:pt x="1186" y="1"/>
                    <a:pt x="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5715050" y="1137475"/>
              <a:ext cx="29600" cy="23000"/>
            </a:xfrm>
            <a:custGeom>
              <a:avLst/>
              <a:gdLst/>
              <a:ahLst/>
              <a:cxnLst/>
              <a:rect l="l" t="t" r="r" b="b"/>
              <a:pathLst>
                <a:path w="1184" h="920" extrusionOk="0">
                  <a:moveTo>
                    <a:pt x="594" y="1"/>
                  </a:moveTo>
                  <a:cubicBezTo>
                    <a:pt x="1" y="1"/>
                    <a:pt x="1" y="919"/>
                    <a:pt x="594" y="919"/>
                  </a:cubicBezTo>
                  <a:cubicBezTo>
                    <a:pt x="1184" y="919"/>
                    <a:pt x="1184" y="1"/>
                    <a:pt x="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5753300" y="1148225"/>
              <a:ext cx="29675" cy="23025"/>
            </a:xfrm>
            <a:custGeom>
              <a:avLst/>
              <a:gdLst/>
              <a:ahLst/>
              <a:cxnLst/>
              <a:rect l="l" t="t" r="r" b="b"/>
              <a:pathLst>
                <a:path w="1187" h="921" extrusionOk="0">
                  <a:moveTo>
                    <a:pt x="594" y="1"/>
                  </a:moveTo>
                  <a:cubicBezTo>
                    <a:pt x="1" y="1"/>
                    <a:pt x="1" y="921"/>
                    <a:pt x="594" y="921"/>
                  </a:cubicBezTo>
                  <a:cubicBezTo>
                    <a:pt x="1187" y="918"/>
                    <a:pt x="1187" y="1"/>
                    <a:pt x="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5892650" y="1536400"/>
              <a:ext cx="29675" cy="22975"/>
            </a:xfrm>
            <a:custGeom>
              <a:avLst/>
              <a:gdLst/>
              <a:ahLst/>
              <a:cxnLst/>
              <a:rect l="l" t="t" r="r" b="b"/>
              <a:pathLst>
                <a:path w="1187" h="919" extrusionOk="0">
                  <a:moveTo>
                    <a:pt x="594" y="0"/>
                  </a:moveTo>
                  <a:cubicBezTo>
                    <a:pt x="1" y="0"/>
                    <a:pt x="1" y="919"/>
                    <a:pt x="594" y="919"/>
                  </a:cubicBezTo>
                  <a:cubicBezTo>
                    <a:pt x="1187" y="919"/>
                    <a:pt x="1187" y="0"/>
                    <a:pt x="5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5930975" y="1547100"/>
              <a:ext cx="29625" cy="22950"/>
            </a:xfrm>
            <a:custGeom>
              <a:avLst/>
              <a:gdLst/>
              <a:ahLst/>
              <a:cxnLst/>
              <a:rect l="l" t="t" r="r" b="b"/>
              <a:pathLst>
                <a:path w="1185" h="918" extrusionOk="0">
                  <a:moveTo>
                    <a:pt x="593" y="1"/>
                  </a:moveTo>
                  <a:cubicBezTo>
                    <a:pt x="1" y="1"/>
                    <a:pt x="1" y="918"/>
                    <a:pt x="593" y="918"/>
                  </a:cubicBezTo>
                  <a:cubicBezTo>
                    <a:pt x="594" y="918"/>
                    <a:pt x="594" y="918"/>
                    <a:pt x="595" y="918"/>
                  </a:cubicBezTo>
                  <a:cubicBezTo>
                    <a:pt x="1185" y="918"/>
                    <a:pt x="1184" y="1"/>
                    <a:pt x="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5589450" y="1309800"/>
              <a:ext cx="29675" cy="22975"/>
            </a:xfrm>
            <a:custGeom>
              <a:avLst/>
              <a:gdLst/>
              <a:ahLst/>
              <a:cxnLst/>
              <a:rect l="l" t="t" r="r" b="b"/>
              <a:pathLst>
                <a:path w="1187" h="919" extrusionOk="0">
                  <a:moveTo>
                    <a:pt x="594" y="0"/>
                  </a:moveTo>
                  <a:cubicBezTo>
                    <a:pt x="1" y="0"/>
                    <a:pt x="1" y="919"/>
                    <a:pt x="594" y="919"/>
                  </a:cubicBezTo>
                  <a:cubicBezTo>
                    <a:pt x="1187" y="917"/>
                    <a:pt x="1187" y="0"/>
                    <a:pt x="5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5627775" y="1320500"/>
              <a:ext cx="29625" cy="23000"/>
            </a:xfrm>
            <a:custGeom>
              <a:avLst/>
              <a:gdLst/>
              <a:ahLst/>
              <a:cxnLst/>
              <a:rect l="l" t="t" r="r" b="b"/>
              <a:pathLst>
                <a:path w="1185" h="920" extrusionOk="0">
                  <a:moveTo>
                    <a:pt x="594" y="1"/>
                  </a:moveTo>
                  <a:cubicBezTo>
                    <a:pt x="1" y="1"/>
                    <a:pt x="1" y="919"/>
                    <a:pt x="594" y="919"/>
                  </a:cubicBezTo>
                  <a:cubicBezTo>
                    <a:pt x="1185" y="918"/>
                    <a:pt x="1185" y="1"/>
                    <a:pt x="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5085675" y="1475900"/>
              <a:ext cx="29650" cy="23025"/>
            </a:xfrm>
            <a:custGeom>
              <a:avLst/>
              <a:gdLst/>
              <a:ahLst/>
              <a:cxnLst/>
              <a:rect l="l" t="t" r="r" b="b"/>
              <a:pathLst>
                <a:path w="1186" h="921" extrusionOk="0">
                  <a:moveTo>
                    <a:pt x="593" y="0"/>
                  </a:moveTo>
                  <a:cubicBezTo>
                    <a:pt x="0" y="0"/>
                    <a:pt x="0" y="920"/>
                    <a:pt x="593" y="920"/>
                  </a:cubicBezTo>
                  <a:cubicBezTo>
                    <a:pt x="1186" y="920"/>
                    <a:pt x="1186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5120875" y="1478975"/>
              <a:ext cx="29675" cy="23025"/>
            </a:xfrm>
            <a:custGeom>
              <a:avLst/>
              <a:gdLst/>
              <a:ahLst/>
              <a:cxnLst/>
              <a:rect l="l" t="t" r="r" b="b"/>
              <a:pathLst>
                <a:path w="1187" h="921" extrusionOk="0">
                  <a:moveTo>
                    <a:pt x="594" y="0"/>
                  </a:moveTo>
                  <a:cubicBezTo>
                    <a:pt x="1" y="0"/>
                    <a:pt x="1" y="920"/>
                    <a:pt x="594" y="920"/>
                  </a:cubicBezTo>
                  <a:cubicBezTo>
                    <a:pt x="1186" y="920"/>
                    <a:pt x="1186" y="0"/>
                    <a:pt x="5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2" name="Google Shape;1382;p52"/>
          <p:cNvGrpSpPr/>
          <p:nvPr/>
        </p:nvGrpSpPr>
        <p:grpSpPr>
          <a:xfrm>
            <a:off x="9647297" y="4922227"/>
            <a:ext cx="1681400" cy="2268111"/>
            <a:chOff x="4334625" y="3261050"/>
            <a:chExt cx="1115875" cy="1505250"/>
          </a:xfrm>
        </p:grpSpPr>
        <p:sp>
          <p:nvSpPr>
            <p:cNvPr id="1383" name="Google Shape;1383;p52"/>
            <p:cNvSpPr/>
            <p:nvPr/>
          </p:nvSpPr>
          <p:spPr>
            <a:xfrm>
              <a:off x="4444650" y="3273425"/>
              <a:ext cx="265575" cy="202125"/>
            </a:xfrm>
            <a:custGeom>
              <a:avLst/>
              <a:gdLst/>
              <a:ahLst/>
              <a:cxnLst/>
              <a:rect l="l" t="t" r="r" b="b"/>
              <a:pathLst>
                <a:path w="10623" h="8085" extrusionOk="0">
                  <a:moveTo>
                    <a:pt x="6221" y="1"/>
                  </a:moveTo>
                  <a:cubicBezTo>
                    <a:pt x="4546" y="1"/>
                    <a:pt x="2756" y="848"/>
                    <a:pt x="1708" y="2668"/>
                  </a:cubicBezTo>
                  <a:cubicBezTo>
                    <a:pt x="1" y="5550"/>
                    <a:pt x="2458" y="8085"/>
                    <a:pt x="5130" y="8085"/>
                  </a:cubicBezTo>
                  <a:cubicBezTo>
                    <a:pt x="5745" y="8085"/>
                    <a:pt x="6370" y="7951"/>
                    <a:pt x="6959" y="7657"/>
                  </a:cubicBezTo>
                  <a:lnTo>
                    <a:pt x="10242" y="4505"/>
                  </a:lnTo>
                  <a:cubicBezTo>
                    <a:pt x="10622" y="1613"/>
                    <a:pt x="8531" y="1"/>
                    <a:pt x="62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4526000" y="3339075"/>
              <a:ext cx="144775" cy="110250"/>
            </a:xfrm>
            <a:custGeom>
              <a:avLst/>
              <a:gdLst/>
              <a:ahLst/>
              <a:cxnLst/>
              <a:rect l="l" t="t" r="r" b="b"/>
              <a:pathLst>
                <a:path w="5791" h="4410" extrusionOk="0">
                  <a:moveTo>
                    <a:pt x="3391" y="0"/>
                  </a:moveTo>
                  <a:cubicBezTo>
                    <a:pt x="2478" y="0"/>
                    <a:pt x="1503" y="462"/>
                    <a:pt x="931" y="1455"/>
                  </a:cubicBezTo>
                  <a:cubicBezTo>
                    <a:pt x="1" y="3027"/>
                    <a:pt x="1341" y="4410"/>
                    <a:pt x="2799" y="4410"/>
                  </a:cubicBezTo>
                  <a:cubicBezTo>
                    <a:pt x="3133" y="4410"/>
                    <a:pt x="3474" y="4337"/>
                    <a:pt x="3795" y="4176"/>
                  </a:cubicBezTo>
                  <a:lnTo>
                    <a:pt x="5584" y="2458"/>
                  </a:lnTo>
                  <a:cubicBezTo>
                    <a:pt x="5791" y="880"/>
                    <a:pt x="4651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5005850" y="3261050"/>
              <a:ext cx="265550" cy="202150"/>
            </a:xfrm>
            <a:custGeom>
              <a:avLst/>
              <a:gdLst/>
              <a:ahLst/>
              <a:cxnLst/>
              <a:rect l="l" t="t" r="r" b="b"/>
              <a:pathLst>
                <a:path w="10622" h="8086" extrusionOk="0">
                  <a:moveTo>
                    <a:pt x="4401" y="1"/>
                  </a:moveTo>
                  <a:cubicBezTo>
                    <a:pt x="2091" y="1"/>
                    <a:pt x="0" y="1613"/>
                    <a:pt x="380" y="4506"/>
                  </a:cubicBezTo>
                  <a:lnTo>
                    <a:pt x="3663" y="7657"/>
                  </a:lnTo>
                  <a:cubicBezTo>
                    <a:pt x="4252" y="7952"/>
                    <a:pt x="4878" y="8086"/>
                    <a:pt x="5492" y="8086"/>
                  </a:cubicBezTo>
                  <a:cubicBezTo>
                    <a:pt x="8164" y="8086"/>
                    <a:pt x="10622" y="5551"/>
                    <a:pt x="8914" y="2669"/>
                  </a:cubicBezTo>
                  <a:cubicBezTo>
                    <a:pt x="7866" y="848"/>
                    <a:pt x="6076" y="1"/>
                    <a:pt x="44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5045200" y="3326700"/>
              <a:ext cx="144825" cy="110250"/>
            </a:xfrm>
            <a:custGeom>
              <a:avLst/>
              <a:gdLst/>
              <a:ahLst/>
              <a:cxnLst/>
              <a:rect l="l" t="t" r="r" b="b"/>
              <a:pathLst>
                <a:path w="5793" h="4410" extrusionOk="0">
                  <a:moveTo>
                    <a:pt x="2401" y="1"/>
                  </a:moveTo>
                  <a:cubicBezTo>
                    <a:pt x="1141" y="1"/>
                    <a:pt x="1" y="880"/>
                    <a:pt x="208" y="2459"/>
                  </a:cubicBezTo>
                  <a:lnTo>
                    <a:pt x="1998" y="4176"/>
                  </a:lnTo>
                  <a:cubicBezTo>
                    <a:pt x="2319" y="4336"/>
                    <a:pt x="2660" y="4410"/>
                    <a:pt x="2995" y="4410"/>
                  </a:cubicBezTo>
                  <a:cubicBezTo>
                    <a:pt x="4452" y="4410"/>
                    <a:pt x="5792" y="3027"/>
                    <a:pt x="4862" y="1454"/>
                  </a:cubicBezTo>
                  <a:cubicBezTo>
                    <a:pt x="4290" y="462"/>
                    <a:pt x="3314" y="1"/>
                    <a:pt x="2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4334625" y="3323450"/>
              <a:ext cx="1115875" cy="1442850"/>
            </a:xfrm>
            <a:custGeom>
              <a:avLst/>
              <a:gdLst/>
              <a:ahLst/>
              <a:cxnLst/>
              <a:rect l="l" t="t" r="r" b="b"/>
              <a:pathLst>
                <a:path w="44635" h="57714" extrusionOk="0">
                  <a:moveTo>
                    <a:pt x="21157" y="0"/>
                  </a:moveTo>
                  <a:cubicBezTo>
                    <a:pt x="7653" y="0"/>
                    <a:pt x="789" y="20632"/>
                    <a:pt x="172" y="35144"/>
                  </a:cubicBezTo>
                  <a:cubicBezTo>
                    <a:pt x="1" y="41282"/>
                    <a:pt x="1531" y="46825"/>
                    <a:pt x="5178" y="51224"/>
                  </a:cubicBezTo>
                  <a:cubicBezTo>
                    <a:pt x="9123" y="55963"/>
                    <a:pt x="14499" y="56963"/>
                    <a:pt x="19714" y="57615"/>
                  </a:cubicBezTo>
                  <a:cubicBezTo>
                    <a:pt x="20364" y="57680"/>
                    <a:pt x="21053" y="57714"/>
                    <a:pt x="21771" y="57714"/>
                  </a:cubicBezTo>
                  <a:cubicBezTo>
                    <a:pt x="29198" y="57714"/>
                    <a:pt x="39678" y="54136"/>
                    <a:pt x="41654" y="44946"/>
                  </a:cubicBezTo>
                  <a:cubicBezTo>
                    <a:pt x="44634" y="30280"/>
                    <a:pt x="37959" y="2004"/>
                    <a:pt x="23328" y="173"/>
                  </a:cubicBezTo>
                  <a:cubicBezTo>
                    <a:pt x="22586" y="57"/>
                    <a:pt x="21863" y="0"/>
                    <a:pt x="21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4612400" y="3559950"/>
              <a:ext cx="495250" cy="424700"/>
            </a:xfrm>
            <a:custGeom>
              <a:avLst/>
              <a:gdLst/>
              <a:ahLst/>
              <a:cxnLst/>
              <a:rect l="l" t="t" r="r" b="b"/>
              <a:pathLst>
                <a:path w="19810" h="16988" extrusionOk="0">
                  <a:moveTo>
                    <a:pt x="9594" y="1"/>
                  </a:moveTo>
                  <a:cubicBezTo>
                    <a:pt x="5027" y="1"/>
                    <a:pt x="0" y="8181"/>
                    <a:pt x="1955" y="13130"/>
                  </a:cubicBezTo>
                  <a:cubicBezTo>
                    <a:pt x="2946" y="15641"/>
                    <a:pt x="6894" y="16988"/>
                    <a:pt x="10757" y="16988"/>
                  </a:cubicBezTo>
                  <a:cubicBezTo>
                    <a:pt x="14572" y="16988"/>
                    <a:pt x="18304" y="15674"/>
                    <a:pt x="19023" y="12869"/>
                  </a:cubicBezTo>
                  <a:cubicBezTo>
                    <a:pt x="19810" y="10112"/>
                    <a:pt x="18366" y="7092"/>
                    <a:pt x="17316" y="4859"/>
                  </a:cubicBezTo>
                  <a:cubicBezTo>
                    <a:pt x="15477" y="1185"/>
                    <a:pt x="13640" y="2"/>
                    <a:pt x="9702" y="2"/>
                  </a:cubicBezTo>
                  <a:cubicBezTo>
                    <a:pt x="9666" y="1"/>
                    <a:pt x="9630" y="1"/>
                    <a:pt x="9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4809300" y="3534275"/>
              <a:ext cx="135050" cy="68675"/>
            </a:xfrm>
            <a:custGeom>
              <a:avLst/>
              <a:gdLst/>
              <a:ahLst/>
              <a:cxnLst/>
              <a:rect l="l" t="t" r="r" b="b"/>
              <a:pathLst>
                <a:path w="5402" h="2747" extrusionOk="0">
                  <a:moveTo>
                    <a:pt x="2583" y="0"/>
                  </a:moveTo>
                  <a:cubicBezTo>
                    <a:pt x="1862" y="0"/>
                    <a:pt x="1146" y="80"/>
                    <a:pt x="457" y="329"/>
                  </a:cubicBezTo>
                  <a:cubicBezTo>
                    <a:pt x="57" y="475"/>
                    <a:pt x="0" y="1068"/>
                    <a:pt x="263" y="1351"/>
                  </a:cubicBezTo>
                  <a:cubicBezTo>
                    <a:pt x="749" y="1877"/>
                    <a:pt x="1379" y="2134"/>
                    <a:pt x="2006" y="2419"/>
                  </a:cubicBezTo>
                  <a:cubicBezTo>
                    <a:pt x="2303" y="2606"/>
                    <a:pt x="2617" y="2747"/>
                    <a:pt x="2959" y="2747"/>
                  </a:cubicBezTo>
                  <a:cubicBezTo>
                    <a:pt x="3081" y="2747"/>
                    <a:pt x="3206" y="2729"/>
                    <a:pt x="3336" y="2689"/>
                  </a:cubicBezTo>
                  <a:cubicBezTo>
                    <a:pt x="4101" y="2455"/>
                    <a:pt x="4947" y="1764"/>
                    <a:pt x="5240" y="1008"/>
                  </a:cubicBezTo>
                  <a:cubicBezTo>
                    <a:pt x="5401" y="597"/>
                    <a:pt x="5068" y="182"/>
                    <a:pt x="4658" y="141"/>
                  </a:cubicBezTo>
                  <a:cubicBezTo>
                    <a:pt x="3973" y="74"/>
                    <a:pt x="3275" y="0"/>
                    <a:pt x="2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4712700" y="3493775"/>
              <a:ext cx="71700" cy="72950"/>
            </a:xfrm>
            <a:custGeom>
              <a:avLst/>
              <a:gdLst/>
              <a:ahLst/>
              <a:cxnLst/>
              <a:rect l="l" t="t" r="r" b="b"/>
              <a:pathLst>
                <a:path w="2868" h="2918" extrusionOk="0">
                  <a:moveTo>
                    <a:pt x="1465" y="0"/>
                  </a:moveTo>
                  <a:cubicBezTo>
                    <a:pt x="302" y="0"/>
                    <a:pt x="0" y="1863"/>
                    <a:pt x="296" y="2692"/>
                  </a:cubicBezTo>
                  <a:cubicBezTo>
                    <a:pt x="352" y="2850"/>
                    <a:pt x="485" y="2918"/>
                    <a:pt x="617" y="2918"/>
                  </a:cubicBezTo>
                  <a:cubicBezTo>
                    <a:pt x="818" y="2918"/>
                    <a:pt x="1015" y="2760"/>
                    <a:pt x="929" y="2518"/>
                  </a:cubicBezTo>
                  <a:cubicBezTo>
                    <a:pt x="753" y="2027"/>
                    <a:pt x="809" y="700"/>
                    <a:pt x="1530" y="657"/>
                  </a:cubicBezTo>
                  <a:cubicBezTo>
                    <a:pt x="1537" y="656"/>
                    <a:pt x="1544" y="656"/>
                    <a:pt x="1551" y="656"/>
                  </a:cubicBezTo>
                  <a:cubicBezTo>
                    <a:pt x="2143" y="656"/>
                    <a:pt x="2206" y="2038"/>
                    <a:pt x="2208" y="2431"/>
                  </a:cubicBezTo>
                  <a:cubicBezTo>
                    <a:pt x="2211" y="2642"/>
                    <a:pt x="2376" y="2748"/>
                    <a:pt x="2540" y="2748"/>
                  </a:cubicBezTo>
                  <a:cubicBezTo>
                    <a:pt x="2705" y="2748"/>
                    <a:pt x="2868" y="2642"/>
                    <a:pt x="2866" y="2431"/>
                  </a:cubicBezTo>
                  <a:cubicBezTo>
                    <a:pt x="2858" y="1545"/>
                    <a:pt x="2658" y="70"/>
                    <a:pt x="1533" y="2"/>
                  </a:cubicBezTo>
                  <a:cubicBezTo>
                    <a:pt x="1510" y="1"/>
                    <a:pt x="1487" y="0"/>
                    <a:pt x="1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4957750" y="3493775"/>
              <a:ext cx="71725" cy="72950"/>
            </a:xfrm>
            <a:custGeom>
              <a:avLst/>
              <a:gdLst/>
              <a:ahLst/>
              <a:cxnLst/>
              <a:rect l="l" t="t" r="r" b="b"/>
              <a:pathLst>
                <a:path w="2869" h="2918" extrusionOk="0">
                  <a:moveTo>
                    <a:pt x="1465" y="0"/>
                  </a:moveTo>
                  <a:cubicBezTo>
                    <a:pt x="304" y="0"/>
                    <a:pt x="0" y="1863"/>
                    <a:pt x="297" y="2692"/>
                  </a:cubicBezTo>
                  <a:cubicBezTo>
                    <a:pt x="353" y="2850"/>
                    <a:pt x="487" y="2918"/>
                    <a:pt x="618" y="2918"/>
                  </a:cubicBezTo>
                  <a:cubicBezTo>
                    <a:pt x="819" y="2918"/>
                    <a:pt x="1015" y="2760"/>
                    <a:pt x="929" y="2518"/>
                  </a:cubicBezTo>
                  <a:cubicBezTo>
                    <a:pt x="755" y="2027"/>
                    <a:pt x="810" y="700"/>
                    <a:pt x="1532" y="657"/>
                  </a:cubicBezTo>
                  <a:cubicBezTo>
                    <a:pt x="1539" y="656"/>
                    <a:pt x="1546" y="656"/>
                    <a:pt x="1553" y="656"/>
                  </a:cubicBezTo>
                  <a:cubicBezTo>
                    <a:pt x="2143" y="656"/>
                    <a:pt x="2206" y="2038"/>
                    <a:pt x="2210" y="2431"/>
                  </a:cubicBezTo>
                  <a:cubicBezTo>
                    <a:pt x="2212" y="2642"/>
                    <a:pt x="2377" y="2748"/>
                    <a:pt x="2541" y="2748"/>
                  </a:cubicBezTo>
                  <a:cubicBezTo>
                    <a:pt x="2705" y="2748"/>
                    <a:pt x="2869" y="2642"/>
                    <a:pt x="2867" y="2431"/>
                  </a:cubicBezTo>
                  <a:cubicBezTo>
                    <a:pt x="2860" y="1545"/>
                    <a:pt x="2659" y="70"/>
                    <a:pt x="1533" y="2"/>
                  </a:cubicBezTo>
                  <a:cubicBezTo>
                    <a:pt x="1510" y="1"/>
                    <a:pt x="1487" y="0"/>
                    <a:pt x="1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4784875" y="3573550"/>
              <a:ext cx="125225" cy="170500"/>
            </a:xfrm>
            <a:custGeom>
              <a:avLst/>
              <a:gdLst/>
              <a:ahLst/>
              <a:cxnLst/>
              <a:rect l="l" t="t" r="r" b="b"/>
              <a:pathLst>
                <a:path w="5009" h="6820" extrusionOk="0">
                  <a:moveTo>
                    <a:pt x="4028" y="0"/>
                  </a:moveTo>
                  <a:cubicBezTo>
                    <a:pt x="3946" y="0"/>
                    <a:pt x="3863" y="53"/>
                    <a:pt x="3863" y="158"/>
                  </a:cubicBezTo>
                  <a:cubicBezTo>
                    <a:pt x="3857" y="1397"/>
                    <a:pt x="4020" y="2627"/>
                    <a:pt x="3947" y="3864"/>
                  </a:cubicBezTo>
                  <a:cubicBezTo>
                    <a:pt x="3876" y="5038"/>
                    <a:pt x="3250" y="6499"/>
                    <a:pt x="1899" y="6499"/>
                  </a:cubicBezTo>
                  <a:cubicBezTo>
                    <a:pt x="1805" y="6499"/>
                    <a:pt x="1707" y="6491"/>
                    <a:pt x="1606" y="6477"/>
                  </a:cubicBezTo>
                  <a:cubicBezTo>
                    <a:pt x="647" y="6337"/>
                    <a:pt x="441" y="5104"/>
                    <a:pt x="334" y="4358"/>
                  </a:cubicBezTo>
                  <a:cubicBezTo>
                    <a:pt x="322" y="4275"/>
                    <a:pt x="265" y="4240"/>
                    <a:pt x="203" y="4240"/>
                  </a:cubicBezTo>
                  <a:cubicBezTo>
                    <a:pt x="108" y="4240"/>
                    <a:pt x="0" y="4322"/>
                    <a:pt x="19" y="4447"/>
                  </a:cubicBezTo>
                  <a:cubicBezTo>
                    <a:pt x="196" y="5676"/>
                    <a:pt x="837" y="6820"/>
                    <a:pt x="1939" y="6820"/>
                  </a:cubicBezTo>
                  <a:cubicBezTo>
                    <a:pt x="2232" y="6820"/>
                    <a:pt x="2557" y="6739"/>
                    <a:pt x="2914" y="6558"/>
                  </a:cubicBezTo>
                  <a:cubicBezTo>
                    <a:pt x="5008" y="5500"/>
                    <a:pt x="4184" y="1943"/>
                    <a:pt x="4191" y="158"/>
                  </a:cubicBezTo>
                  <a:cubicBezTo>
                    <a:pt x="4192" y="53"/>
                    <a:pt x="4110" y="0"/>
                    <a:pt x="4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4882475" y="3664350"/>
              <a:ext cx="99500" cy="76225"/>
            </a:xfrm>
            <a:custGeom>
              <a:avLst/>
              <a:gdLst/>
              <a:ahLst/>
              <a:cxnLst/>
              <a:rect l="l" t="t" r="r" b="b"/>
              <a:pathLst>
                <a:path w="3980" h="3049" extrusionOk="0">
                  <a:moveTo>
                    <a:pt x="3453" y="0"/>
                  </a:moveTo>
                  <a:cubicBezTo>
                    <a:pt x="3354" y="0"/>
                    <a:pt x="3254" y="80"/>
                    <a:pt x="3293" y="203"/>
                  </a:cubicBezTo>
                  <a:cubicBezTo>
                    <a:pt x="3586" y="1145"/>
                    <a:pt x="3386" y="2362"/>
                    <a:pt x="2314" y="2670"/>
                  </a:cubicBezTo>
                  <a:cubicBezTo>
                    <a:pt x="2164" y="2714"/>
                    <a:pt x="2022" y="2734"/>
                    <a:pt x="1887" y="2734"/>
                  </a:cubicBezTo>
                  <a:cubicBezTo>
                    <a:pt x="917" y="2734"/>
                    <a:pt x="361" y="1693"/>
                    <a:pt x="334" y="773"/>
                  </a:cubicBezTo>
                  <a:cubicBezTo>
                    <a:pt x="329" y="667"/>
                    <a:pt x="245" y="613"/>
                    <a:pt x="162" y="613"/>
                  </a:cubicBezTo>
                  <a:cubicBezTo>
                    <a:pt x="80" y="613"/>
                    <a:pt x="0" y="666"/>
                    <a:pt x="3" y="772"/>
                  </a:cubicBezTo>
                  <a:cubicBezTo>
                    <a:pt x="36" y="1880"/>
                    <a:pt x="707" y="3049"/>
                    <a:pt x="1881" y="3049"/>
                  </a:cubicBezTo>
                  <a:cubicBezTo>
                    <a:pt x="1987" y="3049"/>
                    <a:pt x="2098" y="3039"/>
                    <a:pt x="2213" y="3019"/>
                  </a:cubicBezTo>
                  <a:cubicBezTo>
                    <a:pt x="3581" y="2779"/>
                    <a:pt x="3980" y="1310"/>
                    <a:pt x="3608" y="116"/>
                  </a:cubicBezTo>
                  <a:cubicBezTo>
                    <a:pt x="3583" y="35"/>
                    <a:pt x="3518" y="0"/>
                    <a:pt x="3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4793925" y="3644250"/>
              <a:ext cx="17000" cy="13150"/>
            </a:xfrm>
            <a:custGeom>
              <a:avLst/>
              <a:gdLst/>
              <a:ahLst/>
              <a:cxnLst/>
              <a:rect l="l" t="t" r="r" b="b"/>
              <a:pathLst>
                <a:path w="680" h="526" extrusionOk="0">
                  <a:moveTo>
                    <a:pt x="341" y="0"/>
                  </a:moveTo>
                  <a:cubicBezTo>
                    <a:pt x="1" y="0"/>
                    <a:pt x="1" y="526"/>
                    <a:pt x="341" y="526"/>
                  </a:cubicBezTo>
                  <a:cubicBezTo>
                    <a:pt x="679" y="526"/>
                    <a:pt x="679" y="0"/>
                    <a:pt x="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4827850" y="3616900"/>
              <a:ext cx="16950" cy="13125"/>
            </a:xfrm>
            <a:custGeom>
              <a:avLst/>
              <a:gdLst/>
              <a:ahLst/>
              <a:cxnLst/>
              <a:rect l="l" t="t" r="r" b="b"/>
              <a:pathLst>
                <a:path w="678" h="525" extrusionOk="0">
                  <a:moveTo>
                    <a:pt x="341" y="0"/>
                  </a:moveTo>
                  <a:cubicBezTo>
                    <a:pt x="1" y="0"/>
                    <a:pt x="1" y="524"/>
                    <a:pt x="341" y="524"/>
                  </a:cubicBezTo>
                  <a:cubicBezTo>
                    <a:pt x="342" y="524"/>
                    <a:pt x="343" y="524"/>
                    <a:pt x="344" y="524"/>
                  </a:cubicBezTo>
                  <a:cubicBezTo>
                    <a:pt x="678" y="524"/>
                    <a:pt x="677" y="0"/>
                    <a:pt x="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4831100" y="3660625"/>
              <a:ext cx="17000" cy="13150"/>
            </a:xfrm>
            <a:custGeom>
              <a:avLst/>
              <a:gdLst/>
              <a:ahLst/>
              <a:cxnLst/>
              <a:rect l="l" t="t" r="r" b="b"/>
              <a:pathLst>
                <a:path w="680" h="526" extrusionOk="0">
                  <a:moveTo>
                    <a:pt x="341" y="1"/>
                  </a:moveTo>
                  <a:cubicBezTo>
                    <a:pt x="1" y="1"/>
                    <a:pt x="1" y="525"/>
                    <a:pt x="341" y="525"/>
                  </a:cubicBezTo>
                  <a:cubicBezTo>
                    <a:pt x="342" y="525"/>
                    <a:pt x="343" y="525"/>
                    <a:pt x="344" y="525"/>
                  </a:cubicBezTo>
                  <a:cubicBezTo>
                    <a:pt x="679" y="525"/>
                    <a:pt x="679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4916475" y="3663925"/>
              <a:ext cx="16950" cy="13175"/>
            </a:xfrm>
            <a:custGeom>
              <a:avLst/>
              <a:gdLst/>
              <a:ahLst/>
              <a:cxnLst/>
              <a:rect l="l" t="t" r="r" b="b"/>
              <a:pathLst>
                <a:path w="678" h="527" extrusionOk="0">
                  <a:moveTo>
                    <a:pt x="340" y="0"/>
                  </a:moveTo>
                  <a:cubicBezTo>
                    <a:pt x="0" y="0"/>
                    <a:pt x="0" y="526"/>
                    <a:pt x="340" y="526"/>
                  </a:cubicBezTo>
                  <a:cubicBezTo>
                    <a:pt x="677" y="526"/>
                    <a:pt x="677" y="0"/>
                    <a:pt x="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4919750" y="3612500"/>
              <a:ext cx="16975" cy="13150"/>
            </a:xfrm>
            <a:custGeom>
              <a:avLst/>
              <a:gdLst/>
              <a:ahLst/>
              <a:cxnLst/>
              <a:rect l="l" t="t" r="r" b="b"/>
              <a:pathLst>
                <a:path w="679" h="526" extrusionOk="0">
                  <a:moveTo>
                    <a:pt x="339" y="0"/>
                  </a:moveTo>
                  <a:cubicBezTo>
                    <a:pt x="0" y="0"/>
                    <a:pt x="0" y="526"/>
                    <a:pt x="339" y="526"/>
                  </a:cubicBezTo>
                  <a:cubicBezTo>
                    <a:pt x="679" y="526"/>
                    <a:pt x="679" y="0"/>
                    <a:pt x="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4958025" y="3630075"/>
              <a:ext cx="17000" cy="13125"/>
            </a:xfrm>
            <a:custGeom>
              <a:avLst/>
              <a:gdLst/>
              <a:ahLst/>
              <a:cxnLst/>
              <a:rect l="l" t="t" r="r" b="b"/>
              <a:pathLst>
                <a:path w="680" h="525" extrusionOk="0">
                  <a:moveTo>
                    <a:pt x="341" y="0"/>
                  </a:moveTo>
                  <a:cubicBezTo>
                    <a:pt x="1" y="0"/>
                    <a:pt x="1" y="524"/>
                    <a:pt x="341" y="524"/>
                  </a:cubicBezTo>
                  <a:cubicBezTo>
                    <a:pt x="679" y="524"/>
                    <a:pt x="679" y="0"/>
                    <a:pt x="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4568275" y="3563375"/>
              <a:ext cx="6600" cy="37025"/>
            </a:xfrm>
            <a:custGeom>
              <a:avLst/>
              <a:gdLst/>
              <a:ahLst/>
              <a:cxnLst/>
              <a:rect l="l" t="t" r="r" b="b"/>
              <a:pathLst>
                <a:path w="264" h="1481" extrusionOk="0">
                  <a:moveTo>
                    <a:pt x="132" y="1"/>
                  </a:moveTo>
                  <a:cubicBezTo>
                    <a:pt x="66" y="1"/>
                    <a:pt x="0" y="43"/>
                    <a:pt x="0" y="128"/>
                  </a:cubicBezTo>
                  <a:lnTo>
                    <a:pt x="0" y="1354"/>
                  </a:lnTo>
                  <a:cubicBezTo>
                    <a:pt x="0" y="1438"/>
                    <a:pt x="66" y="1480"/>
                    <a:pt x="132" y="1480"/>
                  </a:cubicBezTo>
                  <a:cubicBezTo>
                    <a:pt x="197" y="1480"/>
                    <a:pt x="263" y="1438"/>
                    <a:pt x="263" y="1354"/>
                  </a:cubicBezTo>
                  <a:lnTo>
                    <a:pt x="263" y="128"/>
                  </a:lnTo>
                  <a:cubicBezTo>
                    <a:pt x="263" y="43"/>
                    <a:pt x="197" y="1"/>
                    <a:pt x="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4595650" y="3565600"/>
              <a:ext cx="6575" cy="29350"/>
            </a:xfrm>
            <a:custGeom>
              <a:avLst/>
              <a:gdLst/>
              <a:ahLst/>
              <a:cxnLst/>
              <a:rect l="l" t="t" r="r" b="b"/>
              <a:pathLst>
                <a:path w="263" h="1174" extrusionOk="0">
                  <a:moveTo>
                    <a:pt x="132" y="0"/>
                  </a:moveTo>
                  <a:cubicBezTo>
                    <a:pt x="66" y="0"/>
                    <a:pt x="1" y="42"/>
                    <a:pt x="1" y="126"/>
                  </a:cubicBezTo>
                  <a:lnTo>
                    <a:pt x="1" y="1046"/>
                  </a:lnTo>
                  <a:cubicBezTo>
                    <a:pt x="1" y="1131"/>
                    <a:pt x="66" y="1174"/>
                    <a:pt x="132" y="1174"/>
                  </a:cubicBezTo>
                  <a:cubicBezTo>
                    <a:pt x="197" y="1174"/>
                    <a:pt x="262" y="1131"/>
                    <a:pt x="262" y="1046"/>
                  </a:cubicBezTo>
                  <a:lnTo>
                    <a:pt x="262" y="126"/>
                  </a:lnTo>
                  <a:cubicBezTo>
                    <a:pt x="262" y="42"/>
                    <a:pt x="197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4581400" y="3611550"/>
              <a:ext cx="6600" cy="23850"/>
            </a:xfrm>
            <a:custGeom>
              <a:avLst/>
              <a:gdLst/>
              <a:ahLst/>
              <a:cxnLst/>
              <a:rect l="l" t="t" r="r" b="b"/>
              <a:pathLst>
                <a:path w="264" h="954" extrusionOk="0">
                  <a:moveTo>
                    <a:pt x="132" y="0"/>
                  </a:moveTo>
                  <a:cubicBezTo>
                    <a:pt x="67" y="0"/>
                    <a:pt x="1" y="43"/>
                    <a:pt x="1" y="127"/>
                  </a:cubicBezTo>
                  <a:lnTo>
                    <a:pt x="1" y="827"/>
                  </a:lnTo>
                  <a:cubicBezTo>
                    <a:pt x="1" y="911"/>
                    <a:pt x="67" y="953"/>
                    <a:pt x="132" y="953"/>
                  </a:cubicBezTo>
                  <a:cubicBezTo>
                    <a:pt x="198" y="953"/>
                    <a:pt x="264" y="911"/>
                    <a:pt x="264" y="827"/>
                  </a:cubicBezTo>
                  <a:lnTo>
                    <a:pt x="264" y="127"/>
                  </a:lnTo>
                  <a:cubicBezTo>
                    <a:pt x="264" y="43"/>
                    <a:pt x="198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4841800" y="3398200"/>
              <a:ext cx="6575" cy="29350"/>
            </a:xfrm>
            <a:custGeom>
              <a:avLst/>
              <a:gdLst/>
              <a:ahLst/>
              <a:cxnLst/>
              <a:rect l="l" t="t" r="r" b="b"/>
              <a:pathLst>
                <a:path w="263" h="1174" extrusionOk="0">
                  <a:moveTo>
                    <a:pt x="131" y="1"/>
                  </a:moveTo>
                  <a:cubicBezTo>
                    <a:pt x="66" y="1"/>
                    <a:pt x="0" y="43"/>
                    <a:pt x="0" y="127"/>
                  </a:cubicBezTo>
                  <a:lnTo>
                    <a:pt x="0" y="1047"/>
                  </a:lnTo>
                  <a:cubicBezTo>
                    <a:pt x="0" y="1131"/>
                    <a:pt x="66" y="1173"/>
                    <a:pt x="131" y="1173"/>
                  </a:cubicBezTo>
                  <a:cubicBezTo>
                    <a:pt x="197" y="1173"/>
                    <a:pt x="263" y="1131"/>
                    <a:pt x="263" y="1047"/>
                  </a:cubicBezTo>
                  <a:lnTo>
                    <a:pt x="263" y="127"/>
                  </a:lnTo>
                  <a:cubicBezTo>
                    <a:pt x="263" y="43"/>
                    <a:pt x="197" y="1"/>
                    <a:pt x="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4870225" y="3393850"/>
              <a:ext cx="6575" cy="28250"/>
            </a:xfrm>
            <a:custGeom>
              <a:avLst/>
              <a:gdLst/>
              <a:ahLst/>
              <a:cxnLst/>
              <a:rect l="l" t="t" r="r" b="b"/>
              <a:pathLst>
                <a:path w="263" h="1130" extrusionOk="0">
                  <a:moveTo>
                    <a:pt x="132" y="1"/>
                  </a:moveTo>
                  <a:cubicBezTo>
                    <a:pt x="66" y="1"/>
                    <a:pt x="0" y="43"/>
                    <a:pt x="0" y="128"/>
                  </a:cubicBezTo>
                  <a:lnTo>
                    <a:pt x="0" y="1002"/>
                  </a:lnTo>
                  <a:cubicBezTo>
                    <a:pt x="0" y="1087"/>
                    <a:pt x="66" y="1130"/>
                    <a:pt x="132" y="1130"/>
                  </a:cubicBezTo>
                  <a:cubicBezTo>
                    <a:pt x="197" y="1130"/>
                    <a:pt x="263" y="1087"/>
                    <a:pt x="263" y="1002"/>
                  </a:cubicBezTo>
                  <a:lnTo>
                    <a:pt x="263" y="128"/>
                  </a:lnTo>
                  <a:cubicBezTo>
                    <a:pt x="263" y="43"/>
                    <a:pt x="197" y="1"/>
                    <a:pt x="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4860400" y="3436525"/>
              <a:ext cx="6600" cy="21650"/>
            </a:xfrm>
            <a:custGeom>
              <a:avLst/>
              <a:gdLst/>
              <a:ahLst/>
              <a:cxnLst/>
              <a:rect l="l" t="t" r="r" b="b"/>
              <a:pathLst>
                <a:path w="264" h="866" extrusionOk="0">
                  <a:moveTo>
                    <a:pt x="132" y="0"/>
                  </a:moveTo>
                  <a:cubicBezTo>
                    <a:pt x="66" y="0"/>
                    <a:pt x="0" y="42"/>
                    <a:pt x="0" y="125"/>
                  </a:cubicBezTo>
                  <a:lnTo>
                    <a:pt x="0" y="738"/>
                  </a:lnTo>
                  <a:cubicBezTo>
                    <a:pt x="0" y="823"/>
                    <a:pt x="66" y="866"/>
                    <a:pt x="132" y="866"/>
                  </a:cubicBezTo>
                  <a:cubicBezTo>
                    <a:pt x="197" y="866"/>
                    <a:pt x="263" y="823"/>
                    <a:pt x="263" y="738"/>
                  </a:cubicBezTo>
                  <a:lnTo>
                    <a:pt x="263" y="125"/>
                  </a:lnTo>
                  <a:cubicBezTo>
                    <a:pt x="263" y="42"/>
                    <a:pt x="197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5161225" y="3595125"/>
              <a:ext cx="6600" cy="29375"/>
            </a:xfrm>
            <a:custGeom>
              <a:avLst/>
              <a:gdLst/>
              <a:ahLst/>
              <a:cxnLst/>
              <a:rect l="l" t="t" r="r" b="b"/>
              <a:pathLst>
                <a:path w="264" h="1175" extrusionOk="0">
                  <a:moveTo>
                    <a:pt x="132" y="1"/>
                  </a:moveTo>
                  <a:cubicBezTo>
                    <a:pt x="67" y="1"/>
                    <a:pt x="1" y="43"/>
                    <a:pt x="1" y="128"/>
                  </a:cubicBezTo>
                  <a:lnTo>
                    <a:pt x="1" y="1048"/>
                  </a:lnTo>
                  <a:cubicBezTo>
                    <a:pt x="1" y="1132"/>
                    <a:pt x="67" y="1175"/>
                    <a:pt x="132" y="1175"/>
                  </a:cubicBezTo>
                  <a:cubicBezTo>
                    <a:pt x="198" y="1175"/>
                    <a:pt x="264" y="1132"/>
                    <a:pt x="264" y="1048"/>
                  </a:cubicBezTo>
                  <a:lnTo>
                    <a:pt x="264" y="128"/>
                  </a:lnTo>
                  <a:cubicBezTo>
                    <a:pt x="264" y="43"/>
                    <a:pt x="198" y="1"/>
                    <a:pt x="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5191875" y="3595125"/>
              <a:ext cx="6550" cy="28250"/>
            </a:xfrm>
            <a:custGeom>
              <a:avLst/>
              <a:gdLst/>
              <a:ahLst/>
              <a:cxnLst/>
              <a:rect l="l" t="t" r="r" b="b"/>
              <a:pathLst>
                <a:path w="262" h="1130" extrusionOk="0">
                  <a:moveTo>
                    <a:pt x="131" y="1"/>
                  </a:moveTo>
                  <a:cubicBezTo>
                    <a:pt x="66" y="1"/>
                    <a:pt x="1" y="43"/>
                    <a:pt x="1" y="128"/>
                  </a:cubicBezTo>
                  <a:lnTo>
                    <a:pt x="1" y="1002"/>
                  </a:lnTo>
                  <a:cubicBezTo>
                    <a:pt x="1" y="1087"/>
                    <a:pt x="66" y="1130"/>
                    <a:pt x="131" y="1130"/>
                  </a:cubicBezTo>
                  <a:cubicBezTo>
                    <a:pt x="197" y="1130"/>
                    <a:pt x="262" y="1087"/>
                    <a:pt x="262" y="1002"/>
                  </a:cubicBezTo>
                  <a:lnTo>
                    <a:pt x="262" y="128"/>
                  </a:lnTo>
                  <a:cubicBezTo>
                    <a:pt x="262" y="43"/>
                    <a:pt x="197" y="1"/>
                    <a:pt x="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5179850" y="3636700"/>
              <a:ext cx="6575" cy="19500"/>
            </a:xfrm>
            <a:custGeom>
              <a:avLst/>
              <a:gdLst/>
              <a:ahLst/>
              <a:cxnLst/>
              <a:rect l="l" t="t" r="r" b="b"/>
              <a:pathLst>
                <a:path w="263" h="780" extrusionOk="0">
                  <a:moveTo>
                    <a:pt x="132" y="0"/>
                  </a:moveTo>
                  <a:cubicBezTo>
                    <a:pt x="66" y="0"/>
                    <a:pt x="0" y="43"/>
                    <a:pt x="0" y="128"/>
                  </a:cubicBezTo>
                  <a:lnTo>
                    <a:pt x="0" y="652"/>
                  </a:lnTo>
                  <a:cubicBezTo>
                    <a:pt x="0" y="737"/>
                    <a:pt x="66" y="780"/>
                    <a:pt x="132" y="780"/>
                  </a:cubicBezTo>
                  <a:cubicBezTo>
                    <a:pt x="197" y="780"/>
                    <a:pt x="263" y="737"/>
                    <a:pt x="263" y="652"/>
                  </a:cubicBezTo>
                  <a:lnTo>
                    <a:pt x="263" y="128"/>
                  </a:lnTo>
                  <a:cubicBezTo>
                    <a:pt x="263" y="43"/>
                    <a:pt x="197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4470925" y="3801900"/>
              <a:ext cx="6575" cy="31525"/>
            </a:xfrm>
            <a:custGeom>
              <a:avLst/>
              <a:gdLst/>
              <a:ahLst/>
              <a:cxnLst/>
              <a:rect l="l" t="t" r="r" b="b"/>
              <a:pathLst>
                <a:path w="263" h="1261" extrusionOk="0">
                  <a:moveTo>
                    <a:pt x="132" y="0"/>
                  </a:moveTo>
                  <a:cubicBezTo>
                    <a:pt x="66" y="0"/>
                    <a:pt x="0" y="42"/>
                    <a:pt x="0" y="127"/>
                  </a:cubicBezTo>
                  <a:lnTo>
                    <a:pt x="0" y="1134"/>
                  </a:lnTo>
                  <a:cubicBezTo>
                    <a:pt x="0" y="1218"/>
                    <a:pt x="66" y="1260"/>
                    <a:pt x="132" y="1260"/>
                  </a:cubicBezTo>
                  <a:cubicBezTo>
                    <a:pt x="197" y="1260"/>
                    <a:pt x="263" y="1218"/>
                    <a:pt x="263" y="1134"/>
                  </a:cubicBezTo>
                  <a:lnTo>
                    <a:pt x="263" y="127"/>
                  </a:lnTo>
                  <a:cubicBezTo>
                    <a:pt x="263" y="42"/>
                    <a:pt x="197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4519100" y="3800800"/>
              <a:ext cx="6575" cy="27175"/>
            </a:xfrm>
            <a:custGeom>
              <a:avLst/>
              <a:gdLst/>
              <a:ahLst/>
              <a:cxnLst/>
              <a:rect l="l" t="t" r="r" b="b"/>
              <a:pathLst>
                <a:path w="263" h="1087" extrusionOk="0">
                  <a:moveTo>
                    <a:pt x="132" y="0"/>
                  </a:moveTo>
                  <a:cubicBezTo>
                    <a:pt x="66" y="0"/>
                    <a:pt x="0" y="43"/>
                    <a:pt x="0" y="128"/>
                  </a:cubicBezTo>
                  <a:lnTo>
                    <a:pt x="0" y="959"/>
                  </a:lnTo>
                  <a:cubicBezTo>
                    <a:pt x="0" y="1044"/>
                    <a:pt x="66" y="1087"/>
                    <a:pt x="132" y="1087"/>
                  </a:cubicBezTo>
                  <a:cubicBezTo>
                    <a:pt x="197" y="1087"/>
                    <a:pt x="263" y="1044"/>
                    <a:pt x="263" y="959"/>
                  </a:cubicBezTo>
                  <a:lnTo>
                    <a:pt x="263" y="128"/>
                  </a:lnTo>
                  <a:cubicBezTo>
                    <a:pt x="263" y="43"/>
                    <a:pt x="197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4505925" y="3883950"/>
              <a:ext cx="6575" cy="26075"/>
            </a:xfrm>
            <a:custGeom>
              <a:avLst/>
              <a:gdLst/>
              <a:ahLst/>
              <a:cxnLst/>
              <a:rect l="l" t="t" r="r" b="b"/>
              <a:pathLst>
                <a:path w="263" h="1043" extrusionOk="0">
                  <a:moveTo>
                    <a:pt x="131" y="1"/>
                  </a:moveTo>
                  <a:cubicBezTo>
                    <a:pt x="66" y="1"/>
                    <a:pt x="0" y="43"/>
                    <a:pt x="0" y="127"/>
                  </a:cubicBezTo>
                  <a:lnTo>
                    <a:pt x="0" y="916"/>
                  </a:lnTo>
                  <a:cubicBezTo>
                    <a:pt x="0" y="1000"/>
                    <a:pt x="66" y="1042"/>
                    <a:pt x="131" y="1042"/>
                  </a:cubicBezTo>
                  <a:cubicBezTo>
                    <a:pt x="197" y="1042"/>
                    <a:pt x="263" y="1000"/>
                    <a:pt x="263" y="916"/>
                  </a:cubicBezTo>
                  <a:lnTo>
                    <a:pt x="263" y="127"/>
                  </a:lnTo>
                  <a:cubicBezTo>
                    <a:pt x="263" y="43"/>
                    <a:pt x="197" y="1"/>
                    <a:pt x="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5232350" y="3824850"/>
              <a:ext cx="6575" cy="35950"/>
            </a:xfrm>
            <a:custGeom>
              <a:avLst/>
              <a:gdLst/>
              <a:ahLst/>
              <a:cxnLst/>
              <a:rect l="l" t="t" r="r" b="b"/>
              <a:pathLst>
                <a:path w="263" h="1438" extrusionOk="0">
                  <a:moveTo>
                    <a:pt x="131" y="1"/>
                  </a:moveTo>
                  <a:cubicBezTo>
                    <a:pt x="66" y="1"/>
                    <a:pt x="0" y="43"/>
                    <a:pt x="0" y="127"/>
                  </a:cubicBezTo>
                  <a:lnTo>
                    <a:pt x="0" y="1310"/>
                  </a:lnTo>
                  <a:cubicBezTo>
                    <a:pt x="0" y="1395"/>
                    <a:pt x="66" y="1438"/>
                    <a:pt x="131" y="1438"/>
                  </a:cubicBezTo>
                  <a:cubicBezTo>
                    <a:pt x="197" y="1438"/>
                    <a:pt x="263" y="1395"/>
                    <a:pt x="263" y="1310"/>
                  </a:cubicBezTo>
                  <a:lnTo>
                    <a:pt x="263" y="127"/>
                  </a:lnTo>
                  <a:cubicBezTo>
                    <a:pt x="263" y="43"/>
                    <a:pt x="197" y="1"/>
                    <a:pt x="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5272825" y="3839075"/>
              <a:ext cx="6600" cy="27150"/>
            </a:xfrm>
            <a:custGeom>
              <a:avLst/>
              <a:gdLst/>
              <a:ahLst/>
              <a:cxnLst/>
              <a:rect l="l" t="t" r="r" b="b"/>
              <a:pathLst>
                <a:path w="264" h="1086" extrusionOk="0">
                  <a:moveTo>
                    <a:pt x="132" y="1"/>
                  </a:moveTo>
                  <a:cubicBezTo>
                    <a:pt x="67" y="1"/>
                    <a:pt x="1" y="43"/>
                    <a:pt x="1" y="128"/>
                  </a:cubicBezTo>
                  <a:lnTo>
                    <a:pt x="1" y="958"/>
                  </a:lnTo>
                  <a:cubicBezTo>
                    <a:pt x="1" y="1043"/>
                    <a:pt x="67" y="1086"/>
                    <a:pt x="132" y="1086"/>
                  </a:cubicBezTo>
                  <a:cubicBezTo>
                    <a:pt x="198" y="1086"/>
                    <a:pt x="264" y="1043"/>
                    <a:pt x="264" y="958"/>
                  </a:cubicBezTo>
                  <a:lnTo>
                    <a:pt x="264" y="128"/>
                  </a:lnTo>
                  <a:cubicBezTo>
                    <a:pt x="264" y="43"/>
                    <a:pt x="198" y="1"/>
                    <a:pt x="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5260800" y="3886150"/>
              <a:ext cx="6550" cy="20600"/>
            </a:xfrm>
            <a:custGeom>
              <a:avLst/>
              <a:gdLst/>
              <a:ahLst/>
              <a:cxnLst/>
              <a:rect l="l" t="t" r="r" b="b"/>
              <a:pathLst>
                <a:path w="262" h="824" extrusionOk="0">
                  <a:moveTo>
                    <a:pt x="131" y="0"/>
                  </a:moveTo>
                  <a:cubicBezTo>
                    <a:pt x="66" y="0"/>
                    <a:pt x="1" y="43"/>
                    <a:pt x="1" y="128"/>
                  </a:cubicBezTo>
                  <a:lnTo>
                    <a:pt x="1" y="697"/>
                  </a:lnTo>
                  <a:cubicBezTo>
                    <a:pt x="1" y="782"/>
                    <a:pt x="66" y="824"/>
                    <a:pt x="131" y="824"/>
                  </a:cubicBezTo>
                  <a:cubicBezTo>
                    <a:pt x="197" y="824"/>
                    <a:pt x="262" y="782"/>
                    <a:pt x="262" y="697"/>
                  </a:cubicBezTo>
                  <a:lnTo>
                    <a:pt x="262" y="128"/>
                  </a:lnTo>
                  <a:cubicBezTo>
                    <a:pt x="262" y="43"/>
                    <a:pt x="197" y="0"/>
                    <a:pt x="1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4677700" y="4073175"/>
              <a:ext cx="6575" cy="28275"/>
            </a:xfrm>
            <a:custGeom>
              <a:avLst/>
              <a:gdLst/>
              <a:ahLst/>
              <a:cxnLst/>
              <a:rect l="l" t="t" r="r" b="b"/>
              <a:pathLst>
                <a:path w="263" h="1131" extrusionOk="0">
                  <a:moveTo>
                    <a:pt x="132" y="0"/>
                  </a:moveTo>
                  <a:cubicBezTo>
                    <a:pt x="66" y="0"/>
                    <a:pt x="0" y="43"/>
                    <a:pt x="0" y="128"/>
                  </a:cubicBezTo>
                  <a:lnTo>
                    <a:pt x="0" y="1004"/>
                  </a:lnTo>
                  <a:cubicBezTo>
                    <a:pt x="0" y="1088"/>
                    <a:pt x="66" y="1130"/>
                    <a:pt x="132" y="1130"/>
                  </a:cubicBezTo>
                  <a:cubicBezTo>
                    <a:pt x="197" y="1130"/>
                    <a:pt x="263" y="1088"/>
                    <a:pt x="263" y="1004"/>
                  </a:cubicBezTo>
                  <a:lnTo>
                    <a:pt x="263" y="128"/>
                  </a:lnTo>
                  <a:cubicBezTo>
                    <a:pt x="263" y="43"/>
                    <a:pt x="197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4719250" y="4073175"/>
              <a:ext cx="6600" cy="31575"/>
            </a:xfrm>
            <a:custGeom>
              <a:avLst/>
              <a:gdLst/>
              <a:ahLst/>
              <a:cxnLst/>
              <a:rect l="l" t="t" r="r" b="b"/>
              <a:pathLst>
                <a:path w="264" h="1263" extrusionOk="0">
                  <a:moveTo>
                    <a:pt x="132" y="0"/>
                  </a:moveTo>
                  <a:cubicBezTo>
                    <a:pt x="67" y="0"/>
                    <a:pt x="1" y="43"/>
                    <a:pt x="1" y="128"/>
                  </a:cubicBezTo>
                  <a:lnTo>
                    <a:pt x="1" y="1135"/>
                  </a:lnTo>
                  <a:cubicBezTo>
                    <a:pt x="1" y="1220"/>
                    <a:pt x="67" y="1263"/>
                    <a:pt x="132" y="1263"/>
                  </a:cubicBezTo>
                  <a:cubicBezTo>
                    <a:pt x="198" y="1263"/>
                    <a:pt x="264" y="1220"/>
                    <a:pt x="264" y="1135"/>
                  </a:cubicBezTo>
                  <a:lnTo>
                    <a:pt x="264" y="128"/>
                  </a:lnTo>
                  <a:cubicBezTo>
                    <a:pt x="264" y="43"/>
                    <a:pt x="198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5069375" y="4094000"/>
              <a:ext cx="6575" cy="27175"/>
            </a:xfrm>
            <a:custGeom>
              <a:avLst/>
              <a:gdLst/>
              <a:ahLst/>
              <a:cxnLst/>
              <a:rect l="l" t="t" r="r" b="b"/>
              <a:pathLst>
                <a:path w="263" h="1087" extrusionOk="0">
                  <a:moveTo>
                    <a:pt x="132" y="0"/>
                  </a:moveTo>
                  <a:cubicBezTo>
                    <a:pt x="66" y="0"/>
                    <a:pt x="1" y="43"/>
                    <a:pt x="1" y="128"/>
                  </a:cubicBezTo>
                  <a:lnTo>
                    <a:pt x="1" y="959"/>
                  </a:lnTo>
                  <a:cubicBezTo>
                    <a:pt x="1" y="1044"/>
                    <a:pt x="66" y="1087"/>
                    <a:pt x="132" y="1087"/>
                  </a:cubicBezTo>
                  <a:cubicBezTo>
                    <a:pt x="197" y="1087"/>
                    <a:pt x="262" y="1044"/>
                    <a:pt x="262" y="959"/>
                  </a:cubicBezTo>
                  <a:lnTo>
                    <a:pt x="262" y="128"/>
                  </a:lnTo>
                  <a:cubicBezTo>
                    <a:pt x="262" y="43"/>
                    <a:pt x="197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5106550" y="4095100"/>
              <a:ext cx="6600" cy="27150"/>
            </a:xfrm>
            <a:custGeom>
              <a:avLst/>
              <a:gdLst/>
              <a:ahLst/>
              <a:cxnLst/>
              <a:rect l="l" t="t" r="r" b="b"/>
              <a:pathLst>
                <a:path w="264" h="1086" extrusionOk="0">
                  <a:moveTo>
                    <a:pt x="132" y="1"/>
                  </a:moveTo>
                  <a:cubicBezTo>
                    <a:pt x="67" y="1"/>
                    <a:pt x="1" y="43"/>
                    <a:pt x="1" y="128"/>
                  </a:cubicBezTo>
                  <a:lnTo>
                    <a:pt x="1" y="958"/>
                  </a:lnTo>
                  <a:cubicBezTo>
                    <a:pt x="1" y="1043"/>
                    <a:pt x="67" y="1086"/>
                    <a:pt x="132" y="1086"/>
                  </a:cubicBezTo>
                  <a:cubicBezTo>
                    <a:pt x="198" y="1086"/>
                    <a:pt x="264" y="1043"/>
                    <a:pt x="264" y="958"/>
                  </a:cubicBezTo>
                  <a:lnTo>
                    <a:pt x="264" y="128"/>
                  </a:lnTo>
                  <a:cubicBezTo>
                    <a:pt x="264" y="43"/>
                    <a:pt x="198" y="1"/>
                    <a:pt x="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4875725" y="4230750"/>
              <a:ext cx="6575" cy="26025"/>
            </a:xfrm>
            <a:custGeom>
              <a:avLst/>
              <a:gdLst/>
              <a:ahLst/>
              <a:cxnLst/>
              <a:rect l="l" t="t" r="r" b="b"/>
              <a:pathLst>
                <a:path w="263" h="1041" extrusionOk="0">
                  <a:moveTo>
                    <a:pt x="132" y="1"/>
                  </a:moveTo>
                  <a:cubicBezTo>
                    <a:pt x="66" y="1"/>
                    <a:pt x="0" y="42"/>
                    <a:pt x="0" y="126"/>
                  </a:cubicBezTo>
                  <a:lnTo>
                    <a:pt x="0" y="915"/>
                  </a:lnTo>
                  <a:cubicBezTo>
                    <a:pt x="0" y="999"/>
                    <a:pt x="66" y="1041"/>
                    <a:pt x="132" y="1041"/>
                  </a:cubicBezTo>
                  <a:cubicBezTo>
                    <a:pt x="197" y="1041"/>
                    <a:pt x="263" y="999"/>
                    <a:pt x="263" y="915"/>
                  </a:cubicBezTo>
                  <a:lnTo>
                    <a:pt x="263" y="126"/>
                  </a:lnTo>
                  <a:cubicBezTo>
                    <a:pt x="263" y="42"/>
                    <a:pt x="197" y="1"/>
                    <a:pt x="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4903075" y="4229650"/>
              <a:ext cx="6600" cy="26075"/>
            </a:xfrm>
            <a:custGeom>
              <a:avLst/>
              <a:gdLst/>
              <a:ahLst/>
              <a:cxnLst/>
              <a:rect l="l" t="t" r="r" b="b"/>
              <a:pathLst>
                <a:path w="264" h="1043" extrusionOk="0">
                  <a:moveTo>
                    <a:pt x="131" y="1"/>
                  </a:moveTo>
                  <a:cubicBezTo>
                    <a:pt x="66" y="1"/>
                    <a:pt x="0" y="43"/>
                    <a:pt x="0" y="127"/>
                  </a:cubicBezTo>
                  <a:lnTo>
                    <a:pt x="0" y="916"/>
                  </a:lnTo>
                  <a:cubicBezTo>
                    <a:pt x="0" y="1000"/>
                    <a:pt x="66" y="1042"/>
                    <a:pt x="132" y="1042"/>
                  </a:cubicBezTo>
                  <a:cubicBezTo>
                    <a:pt x="197" y="1042"/>
                    <a:pt x="263" y="1000"/>
                    <a:pt x="263" y="916"/>
                  </a:cubicBezTo>
                  <a:lnTo>
                    <a:pt x="263" y="127"/>
                  </a:lnTo>
                  <a:cubicBezTo>
                    <a:pt x="262" y="43"/>
                    <a:pt x="197" y="1"/>
                    <a:pt x="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4391075" y="4199025"/>
              <a:ext cx="6575" cy="30425"/>
            </a:xfrm>
            <a:custGeom>
              <a:avLst/>
              <a:gdLst/>
              <a:ahLst/>
              <a:cxnLst/>
              <a:rect l="l" t="t" r="r" b="b"/>
              <a:pathLst>
                <a:path w="263" h="1217" extrusionOk="0">
                  <a:moveTo>
                    <a:pt x="131" y="0"/>
                  </a:moveTo>
                  <a:cubicBezTo>
                    <a:pt x="65" y="0"/>
                    <a:pt x="0" y="43"/>
                    <a:pt x="0" y="128"/>
                  </a:cubicBezTo>
                  <a:lnTo>
                    <a:pt x="0" y="1089"/>
                  </a:lnTo>
                  <a:cubicBezTo>
                    <a:pt x="0" y="1174"/>
                    <a:pt x="66" y="1217"/>
                    <a:pt x="131" y="1217"/>
                  </a:cubicBezTo>
                  <a:cubicBezTo>
                    <a:pt x="197" y="1217"/>
                    <a:pt x="263" y="1174"/>
                    <a:pt x="263" y="1089"/>
                  </a:cubicBezTo>
                  <a:lnTo>
                    <a:pt x="263" y="128"/>
                  </a:lnTo>
                  <a:cubicBezTo>
                    <a:pt x="262" y="43"/>
                    <a:pt x="196" y="0"/>
                    <a:pt x="1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4423875" y="4199025"/>
              <a:ext cx="6575" cy="25000"/>
            </a:xfrm>
            <a:custGeom>
              <a:avLst/>
              <a:gdLst/>
              <a:ahLst/>
              <a:cxnLst/>
              <a:rect l="l" t="t" r="r" b="b"/>
              <a:pathLst>
                <a:path w="263" h="1000" extrusionOk="0">
                  <a:moveTo>
                    <a:pt x="132" y="0"/>
                  </a:moveTo>
                  <a:cubicBezTo>
                    <a:pt x="66" y="0"/>
                    <a:pt x="1" y="43"/>
                    <a:pt x="1" y="128"/>
                  </a:cubicBezTo>
                  <a:lnTo>
                    <a:pt x="1" y="872"/>
                  </a:lnTo>
                  <a:cubicBezTo>
                    <a:pt x="1" y="957"/>
                    <a:pt x="66" y="1000"/>
                    <a:pt x="132" y="1000"/>
                  </a:cubicBezTo>
                  <a:cubicBezTo>
                    <a:pt x="197" y="1000"/>
                    <a:pt x="262" y="957"/>
                    <a:pt x="262" y="872"/>
                  </a:cubicBezTo>
                  <a:lnTo>
                    <a:pt x="262" y="128"/>
                  </a:lnTo>
                  <a:cubicBezTo>
                    <a:pt x="262" y="43"/>
                    <a:pt x="197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5296900" y="4211025"/>
              <a:ext cx="6600" cy="27200"/>
            </a:xfrm>
            <a:custGeom>
              <a:avLst/>
              <a:gdLst/>
              <a:ahLst/>
              <a:cxnLst/>
              <a:rect l="l" t="t" r="r" b="b"/>
              <a:pathLst>
                <a:path w="264" h="1088" extrusionOk="0">
                  <a:moveTo>
                    <a:pt x="132" y="0"/>
                  </a:moveTo>
                  <a:cubicBezTo>
                    <a:pt x="66" y="0"/>
                    <a:pt x="1" y="43"/>
                    <a:pt x="1" y="128"/>
                  </a:cubicBezTo>
                  <a:lnTo>
                    <a:pt x="1" y="961"/>
                  </a:lnTo>
                  <a:cubicBezTo>
                    <a:pt x="1" y="1045"/>
                    <a:pt x="66" y="1087"/>
                    <a:pt x="132" y="1087"/>
                  </a:cubicBezTo>
                  <a:cubicBezTo>
                    <a:pt x="198" y="1087"/>
                    <a:pt x="264" y="1045"/>
                    <a:pt x="264" y="961"/>
                  </a:cubicBezTo>
                  <a:lnTo>
                    <a:pt x="264" y="128"/>
                  </a:lnTo>
                  <a:cubicBezTo>
                    <a:pt x="264" y="43"/>
                    <a:pt x="198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5319900" y="4211025"/>
              <a:ext cx="6575" cy="25000"/>
            </a:xfrm>
            <a:custGeom>
              <a:avLst/>
              <a:gdLst/>
              <a:ahLst/>
              <a:cxnLst/>
              <a:rect l="l" t="t" r="r" b="b"/>
              <a:pathLst>
                <a:path w="263" h="1000" extrusionOk="0">
                  <a:moveTo>
                    <a:pt x="131" y="0"/>
                  </a:moveTo>
                  <a:cubicBezTo>
                    <a:pt x="66" y="0"/>
                    <a:pt x="1" y="43"/>
                    <a:pt x="1" y="128"/>
                  </a:cubicBezTo>
                  <a:lnTo>
                    <a:pt x="1" y="872"/>
                  </a:lnTo>
                  <a:cubicBezTo>
                    <a:pt x="1" y="957"/>
                    <a:pt x="66" y="1000"/>
                    <a:pt x="131" y="1000"/>
                  </a:cubicBezTo>
                  <a:cubicBezTo>
                    <a:pt x="197" y="1000"/>
                    <a:pt x="262" y="957"/>
                    <a:pt x="262" y="872"/>
                  </a:cubicBezTo>
                  <a:lnTo>
                    <a:pt x="262" y="128"/>
                  </a:lnTo>
                  <a:cubicBezTo>
                    <a:pt x="262" y="43"/>
                    <a:pt x="197" y="0"/>
                    <a:pt x="1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5" name="Google Shape;1425;p52"/>
          <p:cNvGrpSpPr/>
          <p:nvPr/>
        </p:nvGrpSpPr>
        <p:grpSpPr>
          <a:xfrm>
            <a:off x="10764033" y="3754801"/>
            <a:ext cx="954000" cy="629100"/>
            <a:chOff x="4864050" y="2296850"/>
            <a:chExt cx="715500" cy="471825"/>
          </a:xfrm>
        </p:grpSpPr>
        <p:sp>
          <p:nvSpPr>
            <p:cNvPr id="1426" name="Google Shape;1426;p52"/>
            <p:cNvSpPr/>
            <p:nvPr/>
          </p:nvSpPr>
          <p:spPr>
            <a:xfrm>
              <a:off x="4864050" y="2296850"/>
              <a:ext cx="715425" cy="471825"/>
            </a:xfrm>
            <a:custGeom>
              <a:avLst/>
              <a:gdLst/>
              <a:ahLst/>
              <a:cxnLst/>
              <a:rect l="l" t="t" r="r" b="b"/>
              <a:pathLst>
                <a:path w="28617" h="18873" extrusionOk="0">
                  <a:moveTo>
                    <a:pt x="9159" y="0"/>
                  </a:moveTo>
                  <a:cubicBezTo>
                    <a:pt x="7107" y="0"/>
                    <a:pt x="5644" y="621"/>
                    <a:pt x="7967" y="2846"/>
                  </a:cubicBezTo>
                  <a:cubicBezTo>
                    <a:pt x="10089" y="4806"/>
                    <a:pt x="14009" y="6276"/>
                    <a:pt x="16786" y="7091"/>
                  </a:cubicBezTo>
                  <a:cubicBezTo>
                    <a:pt x="15686" y="7008"/>
                    <a:pt x="11137" y="6248"/>
                    <a:pt x="7092" y="6248"/>
                  </a:cubicBezTo>
                  <a:cubicBezTo>
                    <a:pt x="3328" y="6248"/>
                    <a:pt x="0" y="6905"/>
                    <a:pt x="290" y="9377"/>
                  </a:cubicBezTo>
                  <a:cubicBezTo>
                    <a:pt x="544" y="11530"/>
                    <a:pt x="8261" y="12112"/>
                    <a:pt x="13847" y="12112"/>
                  </a:cubicBezTo>
                  <a:cubicBezTo>
                    <a:pt x="15464" y="12112"/>
                    <a:pt x="16902" y="12063"/>
                    <a:pt x="17929" y="11990"/>
                  </a:cubicBezTo>
                  <a:lnTo>
                    <a:pt x="17929" y="11990"/>
                  </a:lnTo>
                  <a:cubicBezTo>
                    <a:pt x="13521" y="13624"/>
                    <a:pt x="8621" y="14112"/>
                    <a:pt x="5681" y="14767"/>
                  </a:cubicBezTo>
                  <a:cubicBezTo>
                    <a:pt x="848" y="15702"/>
                    <a:pt x="1225" y="18873"/>
                    <a:pt x="6099" y="18873"/>
                  </a:cubicBezTo>
                  <a:cubicBezTo>
                    <a:pt x="6330" y="18873"/>
                    <a:pt x="6572" y="18866"/>
                    <a:pt x="6824" y="18851"/>
                  </a:cubicBezTo>
                  <a:cubicBezTo>
                    <a:pt x="13418" y="18462"/>
                    <a:pt x="21849" y="16727"/>
                    <a:pt x="28217" y="15255"/>
                  </a:cubicBezTo>
                  <a:lnTo>
                    <a:pt x="28617" y="10941"/>
                  </a:lnTo>
                  <a:lnTo>
                    <a:pt x="28617" y="6224"/>
                  </a:lnTo>
                  <a:cubicBezTo>
                    <a:pt x="24089" y="3884"/>
                    <a:pt x="18105" y="2145"/>
                    <a:pt x="13194" y="560"/>
                  </a:cubicBezTo>
                  <a:cubicBezTo>
                    <a:pt x="12262" y="294"/>
                    <a:pt x="10571" y="0"/>
                    <a:pt x="9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5092475" y="2330950"/>
              <a:ext cx="487000" cy="177225"/>
            </a:xfrm>
            <a:custGeom>
              <a:avLst/>
              <a:gdLst/>
              <a:ahLst/>
              <a:cxnLst/>
              <a:rect l="l" t="t" r="r" b="b"/>
              <a:pathLst>
                <a:path w="19480" h="7089" extrusionOk="0">
                  <a:moveTo>
                    <a:pt x="458" y="1"/>
                  </a:moveTo>
                  <a:cubicBezTo>
                    <a:pt x="182" y="1"/>
                    <a:pt x="0" y="429"/>
                    <a:pt x="295" y="621"/>
                  </a:cubicBezTo>
                  <a:cubicBezTo>
                    <a:pt x="5919" y="4247"/>
                    <a:pt x="12845" y="6256"/>
                    <a:pt x="19479" y="7089"/>
                  </a:cubicBezTo>
                  <a:lnTo>
                    <a:pt x="19479" y="6433"/>
                  </a:lnTo>
                  <a:lnTo>
                    <a:pt x="19480" y="6433"/>
                  </a:lnTo>
                  <a:cubicBezTo>
                    <a:pt x="12963" y="5612"/>
                    <a:pt x="6145" y="3616"/>
                    <a:pt x="628" y="55"/>
                  </a:cubicBezTo>
                  <a:cubicBezTo>
                    <a:pt x="570" y="17"/>
                    <a:pt x="512" y="1"/>
                    <a:pt x="458" y="1"/>
                  </a:cubicBezTo>
                  <a:close/>
                </a:path>
              </a:pathLst>
            </a:custGeom>
            <a:solidFill>
              <a:schemeClr val="lt2">
                <a:alpha val="2843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4921950" y="2506900"/>
              <a:ext cx="657525" cy="58825"/>
            </a:xfrm>
            <a:custGeom>
              <a:avLst/>
              <a:gdLst/>
              <a:ahLst/>
              <a:cxnLst/>
              <a:rect l="l" t="t" r="r" b="b"/>
              <a:pathLst>
                <a:path w="26301" h="2353" extrusionOk="0">
                  <a:moveTo>
                    <a:pt x="11361" y="0"/>
                  </a:moveTo>
                  <a:cubicBezTo>
                    <a:pt x="7697" y="0"/>
                    <a:pt x="4026" y="154"/>
                    <a:pt x="424" y="159"/>
                  </a:cubicBezTo>
                  <a:cubicBezTo>
                    <a:pt x="1" y="159"/>
                    <a:pt x="1" y="816"/>
                    <a:pt x="424" y="816"/>
                  </a:cubicBezTo>
                  <a:cubicBezTo>
                    <a:pt x="4033" y="811"/>
                    <a:pt x="7712" y="653"/>
                    <a:pt x="11385" y="653"/>
                  </a:cubicBezTo>
                  <a:cubicBezTo>
                    <a:pt x="16434" y="653"/>
                    <a:pt x="21472" y="951"/>
                    <a:pt x="26301" y="2352"/>
                  </a:cubicBezTo>
                  <a:lnTo>
                    <a:pt x="26301" y="1671"/>
                  </a:lnTo>
                  <a:cubicBezTo>
                    <a:pt x="21461" y="293"/>
                    <a:pt x="16416" y="0"/>
                    <a:pt x="11361" y="0"/>
                  </a:cubicBezTo>
                  <a:close/>
                </a:path>
              </a:pathLst>
            </a:custGeom>
            <a:solidFill>
              <a:schemeClr val="lt2">
                <a:alpha val="2843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5010425" y="2637475"/>
              <a:ext cx="569125" cy="93900"/>
            </a:xfrm>
            <a:custGeom>
              <a:avLst/>
              <a:gdLst/>
              <a:ahLst/>
              <a:cxnLst/>
              <a:rect l="l" t="t" r="r" b="b"/>
              <a:pathLst>
                <a:path w="22765" h="3756" extrusionOk="0">
                  <a:moveTo>
                    <a:pt x="22762" y="0"/>
                  </a:moveTo>
                  <a:cubicBezTo>
                    <a:pt x="15178" y="47"/>
                    <a:pt x="7803" y="1687"/>
                    <a:pt x="392" y="3114"/>
                  </a:cubicBezTo>
                  <a:cubicBezTo>
                    <a:pt x="0" y="3190"/>
                    <a:pt x="135" y="3755"/>
                    <a:pt x="498" y="3755"/>
                  </a:cubicBezTo>
                  <a:cubicBezTo>
                    <a:pt x="520" y="3755"/>
                    <a:pt x="543" y="3753"/>
                    <a:pt x="567" y="3749"/>
                  </a:cubicBezTo>
                  <a:cubicBezTo>
                    <a:pt x="7923" y="2332"/>
                    <a:pt x="15240" y="703"/>
                    <a:pt x="22765" y="657"/>
                  </a:cubicBezTo>
                  <a:lnTo>
                    <a:pt x="22765" y="0"/>
                  </a:lnTo>
                  <a:close/>
                </a:path>
              </a:pathLst>
            </a:custGeom>
            <a:solidFill>
              <a:schemeClr val="lt2">
                <a:alpha val="2843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0" name="Google Shape;1430;p52"/>
          <p:cNvSpPr/>
          <p:nvPr/>
        </p:nvSpPr>
        <p:spPr>
          <a:xfrm>
            <a:off x="11137667" y="3903400"/>
            <a:ext cx="580267" cy="386267"/>
          </a:xfrm>
          <a:custGeom>
            <a:avLst/>
            <a:gdLst/>
            <a:ahLst/>
            <a:cxnLst/>
            <a:rect l="l" t="t" r="r" b="b"/>
            <a:pathLst>
              <a:path w="17408" h="11588" extrusionOk="0">
                <a:moveTo>
                  <a:pt x="5624" y="0"/>
                </a:moveTo>
                <a:cubicBezTo>
                  <a:pt x="4364" y="0"/>
                  <a:pt x="3466" y="382"/>
                  <a:pt x="4892" y="1748"/>
                </a:cubicBezTo>
                <a:cubicBezTo>
                  <a:pt x="6194" y="2952"/>
                  <a:pt x="8601" y="3853"/>
                  <a:pt x="10306" y="4355"/>
                </a:cubicBezTo>
                <a:cubicBezTo>
                  <a:pt x="9630" y="4303"/>
                  <a:pt x="6839" y="3837"/>
                  <a:pt x="4357" y="3837"/>
                </a:cubicBezTo>
                <a:cubicBezTo>
                  <a:pt x="2045" y="3837"/>
                  <a:pt x="1" y="4241"/>
                  <a:pt x="179" y="5759"/>
                </a:cubicBezTo>
                <a:cubicBezTo>
                  <a:pt x="334" y="7080"/>
                  <a:pt x="5060" y="7438"/>
                  <a:pt x="8488" y="7438"/>
                </a:cubicBezTo>
                <a:cubicBezTo>
                  <a:pt x="9486" y="7438"/>
                  <a:pt x="10374" y="7407"/>
                  <a:pt x="11007" y="7362"/>
                </a:cubicBezTo>
                <a:lnTo>
                  <a:pt x="11007" y="7362"/>
                </a:lnTo>
                <a:cubicBezTo>
                  <a:pt x="8300" y="8366"/>
                  <a:pt x="5293" y="8666"/>
                  <a:pt x="3487" y="9067"/>
                </a:cubicBezTo>
                <a:cubicBezTo>
                  <a:pt x="521" y="9641"/>
                  <a:pt x="751" y="11588"/>
                  <a:pt x="3744" y="11588"/>
                </a:cubicBezTo>
                <a:cubicBezTo>
                  <a:pt x="3886" y="11588"/>
                  <a:pt x="4034" y="11583"/>
                  <a:pt x="4189" y="11574"/>
                </a:cubicBezTo>
                <a:cubicBezTo>
                  <a:pt x="8237" y="11337"/>
                  <a:pt x="13414" y="10272"/>
                  <a:pt x="17322" y="9367"/>
                </a:cubicBezTo>
                <a:lnTo>
                  <a:pt x="17407" y="8462"/>
                </a:lnTo>
                <a:lnTo>
                  <a:pt x="17407" y="3739"/>
                </a:lnTo>
                <a:lnTo>
                  <a:pt x="17408" y="3739"/>
                </a:lnTo>
                <a:cubicBezTo>
                  <a:pt x="14648" y="2345"/>
                  <a:pt x="11058" y="1298"/>
                  <a:pt x="8100" y="345"/>
                </a:cubicBezTo>
                <a:cubicBezTo>
                  <a:pt x="7528" y="181"/>
                  <a:pt x="6490" y="0"/>
                  <a:pt x="56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1" name="Google Shape;1431;p52"/>
          <p:cNvSpPr/>
          <p:nvPr/>
        </p:nvSpPr>
        <p:spPr>
          <a:xfrm>
            <a:off x="2110784" y="2563051"/>
            <a:ext cx="1104667" cy="494167"/>
          </a:xfrm>
          <a:custGeom>
            <a:avLst/>
            <a:gdLst/>
            <a:ahLst/>
            <a:cxnLst/>
            <a:rect l="l" t="t" r="r" b="b"/>
            <a:pathLst>
              <a:path w="33140" h="14825" extrusionOk="0">
                <a:moveTo>
                  <a:pt x="18641" y="0"/>
                </a:moveTo>
                <a:cubicBezTo>
                  <a:pt x="16100" y="0"/>
                  <a:pt x="14492" y="2723"/>
                  <a:pt x="13534" y="4755"/>
                </a:cubicBezTo>
                <a:cubicBezTo>
                  <a:pt x="12233" y="3183"/>
                  <a:pt x="10409" y="1460"/>
                  <a:pt x="8304" y="1460"/>
                </a:cubicBezTo>
                <a:cubicBezTo>
                  <a:pt x="7717" y="1460"/>
                  <a:pt x="7108" y="1594"/>
                  <a:pt x="6483" y="1902"/>
                </a:cubicBezTo>
                <a:cubicBezTo>
                  <a:pt x="3286" y="3412"/>
                  <a:pt x="4261" y="6482"/>
                  <a:pt x="5038" y="9003"/>
                </a:cubicBezTo>
                <a:cubicBezTo>
                  <a:pt x="3181" y="9369"/>
                  <a:pt x="0" y="10448"/>
                  <a:pt x="1319" y="12989"/>
                </a:cubicBezTo>
                <a:cubicBezTo>
                  <a:pt x="2234" y="14647"/>
                  <a:pt x="4941" y="14744"/>
                  <a:pt x="6564" y="14802"/>
                </a:cubicBezTo>
                <a:cubicBezTo>
                  <a:pt x="7716" y="14810"/>
                  <a:pt x="9107" y="14816"/>
                  <a:pt x="10594" y="14816"/>
                </a:cubicBezTo>
                <a:cubicBezTo>
                  <a:pt x="14002" y="14816"/>
                  <a:pt x="17906" y="14781"/>
                  <a:pt x="20552" y="14650"/>
                </a:cubicBezTo>
                <a:cubicBezTo>
                  <a:pt x="21429" y="14723"/>
                  <a:pt x="23101" y="14825"/>
                  <a:pt x="24919" y="14825"/>
                </a:cubicBezTo>
                <a:cubicBezTo>
                  <a:pt x="27800" y="14825"/>
                  <a:pt x="31047" y="14570"/>
                  <a:pt x="32081" y="13544"/>
                </a:cubicBezTo>
                <a:cubicBezTo>
                  <a:pt x="33093" y="12496"/>
                  <a:pt x="33140" y="11197"/>
                  <a:pt x="32088" y="10293"/>
                </a:cubicBezTo>
                <a:cubicBezTo>
                  <a:pt x="31540" y="9802"/>
                  <a:pt x="30855" y="9676"/>
                  <a:pt x="30132" y="9676"/>
                </a:cubicBezTo>
                <a:cubicBezTo>
                  <a:pt x="29359" y="9676"/>
                  <a:pt x="28543" y="9821"/>
                  <a:pt x="27802" y="9821"/>
                </a:cubicBezTo>
                <a:cubicBezTo>
                  <a:pt x="27643" y="9821"/>
                  <a:pt x="27487" y="9814"/>
                  <a:pt x="27336" y="9798"/>
                </a:cubicBezTo>
                <a:cubicBezTo>
                  <a:pt x="28043" y="8198"/>
                  <a:pt x="29520" y="6301"/>
                  <a:pt x="27403" y="4924"/>
                </a:cubicBezTo>
                <a:cubicBezTo>
                  <a:pt x="26958" y="4640"/>
                  <a:pt x="26513" y="4522"/>
                  <a:pt x="26076" y="4522"/>
                </a:cubicBezTo>
                <a:cubicBezTo>
                  <a:pt x="24743" y="4522"/>
                  <a:pt x="23479" y="5620"/>
                  <a:pt x="22469" y="6482"/>
                </a:cubicBezTo>
                <a:cubicBezTo>
                  <a:pt x="22553" y="4101"/>
                  <a:pt x="22240" y="729"/>
                  <a:pt x="19445" y="88"/>
                </a:cubicBezTo>
                <a:cubicBezTo>
                  <a:pt x="19167" y="28"/>
                  <a:pt x="18899" y="0"/>
                  <a:pt x="18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2" name="Google Shape;1432;p52"/>
          <p:cNvSpPr/>
          <p:nvPr/>
        </p:nvSpPr>
        <p:spPr>
          <a:xfrm>
            <a:off x="8195451" y="4512467"/>
            <a:ext cx="133433" cy="126933"/>
          </a:xfrm>
          <a:custGeom>
            <a:avLst/>
            <a:gdLst/>
            <a:ahLst/>
            <a:cxnLst/>
            <a:rect l="l" t="t" r="r" b="b"/>
            <a:pathLst>
              <a:path w="4003" h="3808" extrusionOk="0">
                <a:moveTo>
                  <a:pt x="2001" y="0"/>
                </a:moveTo>
                <a:lnTo>
                  <a:pt x="1383" y="1253"/>
                </a:lnTo>
                <a:lnTo>
                  <a:pt x="0" y="1455"/>
                </a:lnTo>
                <a:lnTo>
                  <a:pt x="1001" y="2429"/>
                </a:lnTo>
                <a:lnTo>
                  <a:pt x="766" y="3807"/>
                </a:lnTo>
                <a:lnTo>
                  <a:pt x="2001" y="3156"/>
                </a:lnTo>
                <a:lnTo>
                  <a:pt x="3238" y="3807"/>
                </a:lnTo>
                <a:lnTo>
                  <a:pt x="3003" y="2429"/>
                </a:lnTo>
                <a:lnTo>
                  <a:pt x="4003" y="1455"/>
                </a:lnTo>
                <a:lnTo>
                  <a:pt x="2619" y="1253"/>
                </a:lnTo>
                <a:lnTo>
                  <a:pt x="20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3" name="Google Shape;1433;p52"/>
          <p:cNvSpPr/>
          <p:nvPr/>
        </p:nvSpPr>
        <p:spPr>
          <a:xfrm>
            <a:off x="2264501" y="3993400"/>
            <a:ext cx="216833" cy="206267"/>
          </a:xfrm>
          <a:custGeom>
            <a:avLst/>
            <a:gdLst/>
            <a:ahLst/>
            <a:cxnLst/>
            <a:rect l="l" t="t" r="r" b="b"/>
            <a:pathLst>
              <a:path w="6505" h="6188" extrusionOk="0">
                <a:moveTo>
                  <a:pt x="3253" y="1"/>
                </a:moveTo>
                <a:lnTo>
                  <a:pt x="2247" y="2038"/>
                </a:lnTo>
                <a:lnTo>
                  <a:pt x="0" y="2365"/>
                </a:lnTo>
                <a:lnTo>
                  <a:pt x="1626" y="3948"/>
                </a:lnTo>
                <a:lnTo>
                  <a:pt x="1243" y="6187"/>
                </a:lnTo>
                <a:lnTo>
                  <a:pt x="3253" y="5130"/>
                </a:lnTo>
                <a:lnTo>
                  <a:pt x="5264" y="6187"/>
                </a:lnTo>
                <a:lnTo>
                  <a:pt x="4880" y="3948"/>
                </a:lnTo>
                <a:lnTo>
                  <a:pt x="6504" y="2365"/>
                </a:lnTo>
                <a:lnTo>
                  <a:pt x="4259" y="2038"/>
                </a:lnTo>
                <a:lnTo>
                  <a:pt x="32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4" name="Google Shape;1434;p52"/>
          <p:cNvSpPr/>
          <p:nvPr/>
        </p:nvSpPr>
        <p:spPr>
          <a:xfrm>
            <a:off x="2264501" y="4472800"/>
            <a:ext cx="216833" cy="206267"/>
          </a:xfrm>
          <a:custGeom>
            <a:avLst/>
            <a:gdLst/>
            <a:ahLst/>
            <a:cxnLst/>
            <a:rect l="l" t="t" r="r" b="b"/>
            <a:pathLst>
              <a:path w="6505" h="6188" extrusionOk="0">
                <a:moveTo>
                  <a:pt x="3252" y="1"/>
                </a:moveTo>
                <a:lnTo>
                  <a:pt x="2246" y="2038"/>
                </a:lnTo>
                <a:lnTo>
                  <a:pt x="1" y="2362"/>
                </a:lnTo>
                <a:lnTo>
                  <a:pt x="1626" y="3948"/>
                </a:lnTo>
                <a:lnTo>
                  <a:pt x="1243" y="6187"/>
                </a:lnTo>
                <a:lnTo>
                  <a:pt x="3252" y="5130"/>
                </a:lnTo>
                <a:lnTo>
                  <a:pt x="5262" y="6187"/>
                </a:lnTo>
                <a:lnTo>
                  <a:pt x="4879" y="3948"/>
                </a:lnTo>
                <a:lnTo>
                  <a:pt x="6505" y="2362"/>
                </a:lnTo>
                <a:lnTo>
                  <a:pt x="4256" y="2038"/>
                </a:lnTo>
                <a:lnTo>
                  <a:pt x="32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5" name="Google Shape;1435;p52"/>
          <p:cNvSpPr/>
          <p:nvPr/>
        </p:nvSpPr>
        <p:spPr>
          <a:xfrm>
            <a:off x="9844934" y="3720267"/>
            <a:ext cx="216767" cy="206267"/>
          </a:xfrm>
          <a:custGeom>
            <a:avLst/>
            <a:gdLst/>
            <a:ahLst/>
            <a:cxnLst/>
            <a:rect l="l" t="t" r="r" b="b"/>
            <a:pathLst>
              <a:path w="6503" h="6188" extrusionOk="0">
                <a:moveTo>
                  <a:pt x="3251" y="1"/>
                </a:moveTo>
                <a:lnTo>
                  <a:pt x="2246" y="2038"/>
                </a:lnTo>
                <a:lnTo>
                  <a:pt x="0" y="2365"/>
                </a:lnTo>
                <a:lnTo>
                  <a:pt x="1624" y="3949"/>
                </a:lnTo>
                <a:lnTo>
                  <a:pt x="1241" y="6188"/>
                </a:lnTo>
                <a:lnTo>
                  <a:pt x="3251" y="5133"/>
                </a:lnTo>
                <a:lnTo>
                  <a:pt x="5261" y="6188"/>
                </a:lnTo>
                <a:lnTo>
                  <a:pt x="4878" y="3949"/>
                </a:lnTo>
                <a:lnTo>
                  <a:pt x="6503" y="2365"/>
                </a:lnTo>
                <a:lnTo>
                  <a:pt x="4257" y="2038"/>
                </a:lnTo>
                <a:lnTo>
                  <a:pt x="32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6" name="Google Shape;1436;p52"/>
          <p:cNvSpPr/>
          <p:nvPr/>
        </p:nvSpPr>
        <p:spPr>
          <a:xfrm>
            <a:off x="1737333" y="3759934"/>
            <a:ext cx="133467" cy="126933"/>
          </a:xfrm>
          <a:custGeom>
            <a:avLst/>
            <a:gdLst/>
            <a:ahLst/>
            <a:cxnLst/>
            <a:rect l="l" t="t" r="r" b="b"/>
            <a:pathLst>
              <a:path w="4004" h="3808" extrusionOk="0">
                <a:moveTo>
                  <a:pt x="2004" y="0"/>
                </a:moveTo>
                <a:lnTo>
                  <a:pt x="1384" y="1253"/>
                </a:lnTo>
                <a:lnTo>
                  <a:pt x="1" y="1455"/>
                </a:lnTo>
                <a:lnTo>
                  <a:pt x="1001" y="2429"/>
                </a:lnTo>
                <a:lnTo>
                  <a:pt x="765" y="3807"/>
                </a:lnTo>
                <a:lnTo>
                  <a:pt x="765" y="3807"/>
                </a:lnTo>
                <a:lnTo>
                  <a:pt x="2004" y="3156"/>
                </a:lnTo>
                <a:lnTo>
                  <a:pt x="3241" y="3807"/>
                </a:lnTo>
                <a:lnTo>
                  <a:pt x="3004" y="2429"/>
                </a:lnTo>
                <a:lnTo>
                  <a:pt x="4004" y="1455"/>
                </a:lnTo>
                <a:lnTo>
                  <a:pt x="2621" y="1253"/>
                </a:lnTo>
                <a:lnTo>
                  <a:pt x="2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7" name="Google Shape;1437;p52"/>
          <p:cNvSpPr/>
          <p:nvPr/>
        </p:nvSpPr>
        <p:spPr>
          <a:xfrm>
            <a:off x="9647301" y="3429000"/>
            <a:ext cx="133500" cy="126933"/>
          </a:xfrm>
          <a:custGeom>
            <a:avLst/>
            <a:gdLst/>
            <a:ahLst/>
            <a:cxnLst/>
            <a:rect l="l" t="t" r="r" b="b"/>
            <a:pathLst>
              <a:path w="4005" h="3808" extrusionOk="0">
                <a:moveTo>
                  <a:pt x="2003" y="1"/>
                </a:moveTo>
                <a:lnTo>
                  <a:pt x="1385" y="1255"/>
                </a:lnTo>
                <a:lnTo>
                  <a:pt x="1" y="1455"/>
                </a:lnTo>
                <a:lnTo>
                  <a:pt x="1003" y="2432"/>
                </a:lnTo>
                <a:lnTo>
                  <a:pt x="765" y="3808"/>
                </a:lnTo>
                <a:lnTo>
                  <a:pt x="2003" y="3158"/>
                </a:lnTo>
                <a:lnTo>
                  <a:pt x="3240" y="3808"/>
                </a:lnTo>
                <a:lnTo>
                  <a:pt x="3240" y="3808"/>
                </a:lnTo>
                <a:lnTo>
                  <a:pt x="3005" y="2432"/>
                </a:lnTo>
                <a:lnTo>
                  <a:pt x="4005" y="1455"/>
                </a:lnTo>
                <a:lnTo>
                  <a:pt x="2620" y="1255"/>
                </a:lnTo>
                <a:lnTo>
                  <a:pt x="20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8" name="Google Shape;1438;p52"/>
          <p:cNvSpPr/>
          <p:nvPr/>
        </p:nvSpPr>
        <p:spPr>
          <a:xfrm>
            <a:off x="2596400" y="4199667"/>
            <a:ext cx="133467" cy="126933"/>
          </a:xfrm>
          <a:custGeom>
            <a:avLst/>
            <a:gdLst/>
            <a:ahLst/>
            <a:cxnLst/>
            <a:rect l="l" t="t" r="r" b="b"/>
            <a:pathLst>
              <a:path w="4004" h="3808" extrusionOk="0">
                <a:moveTo>
                  <a:pt x="2002" y="1"/>
                </a:moveTo>
                <a:lnTo>
                  <a:pt x="1382" y="1255"/>
                </a:lnTo>
                <a:lnTo>
                  <a:pt x="1" y="1456"/>
                </a:lnTo>
                <a:lnTo>
                  <a:pt x="1001" y="2432"/>
                </a:lnTo>
                <a:lnTo>
                  <a:pt x="765" y="3808"/>
                </a:lnTo>
                <a:lnTo>
                  <a:pt x="765" y="3808"/>
                </a:lnTo>
                <a:lnTo>
                  <a:pt x="2002" y="3158"/>
                </a:lnTo>
                <a:lnTo>
                  <a:pt x="3239" y="3808"/>
                </a:lnTo>
                <a:lnTo>
                  <a:pt x="3239" y="3808"/>
                </a:lnTo>
                <a:lnTo>
                  <a:pt x="3002" y="2432"/>
                </a:lnTo>
                <a:lnTo>
                  <a:pt x="4004" y="1456"/>
                </a:lnTo>
                <a:lnTo>
                  <a:pt x="2619" y="1255"/>
                </a:lnTo>
                <a:lnTo>
                  <a:pt x="20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9" name="Google Shape;1439;p52"/>
          <p:cNvSpPr/>
          <p:nvPr/>
        </p:nvSpPr>
        <p:spPr>
          <a:xfrm>
            <a:off x="4362600" y="5405234"/>
            <a:ext cx="133467" cy="126933"/>
          </a:xfrm>
          <a:custGeom>
            <a:avLst/>
            <a:gdLst/>
            <a:ahLst/>
            <a:cxnLst/>
            <a:rect l="l" t="t" r="r" b="b"/>
            <a:pathLst>
              <a:path w="4004" h="3808" extrusionOk="0">
                <a:moveTo>
                  <a:pt x="2002" y="1"/>
                </a:moveTo>
                <a:lnTo>
                  <a:pt x="1385" y="1255"/>
                </a:lnTo>
                <a:lnTo>
                  <a:pt x="0" y="1456"/>
                </a:lnTo>
                <a:lnTo>
                  <a:pt x="1002" y="2432"/>
                </a:lnTo>
                <a:lnTo>
                  <a:pt x="765" y="3808"/>
                </a:lnTo>
                <a:lnTo>
                  <a:pt x="2002" y="3158"/>
                </a:lnTo>
                <a:lnTo>
                  <a:pt x="3239" y="3808"/>
                </a:lnTo>
                <a:lnTo>
                  <a:pt x="3002" y="2432"/>
                </a:lnTo>
                <a:lnTo>
                  <a:pt x="4003" y="1456"/>
                </a:lnTo>
                <a:lnTo>
                  <a:pt x="2620" y="1255"/>
                </a:lnTo>
                <a:lnTo>
                  <a:pt x="20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40" name="Google Shape;1440;p52"/>
          <p:cNvGrpSpPr/>
          <p:nvPr/>
        </p:nvGrpSpPr>
        <p:grpSpPr>
          <a:xfrm>
            <a:off x="10547118" y="3429000"/>
            <a:ext cx="139167" cy="126933"/>
            <a:chOff x="3519475" y="1181625"/>
            <a:chExt cx="104375" cy="95200"/>
          </a:xfrm>
        </p:grpSpPr>
        <p:sp>
          <p:nvSpPr>
            <p:cNvPr id="1441" name="Google Shape;1441;p52"/>
            <p:cNvSpPr/>
            <p:nvPr/>
          </p:nvSpPr>
          <p:spPr>
            <a:xfrm>
              <a:off x="3519475" y="1245050"/>
              <a:ext cx="40950" cy="31775"/>
            </a:xfrm>
            <a:custGeom>
              <a:avLst/>
              <a:gdLst/>
              <a:ahLst/>
              <a:cxnLst/>
              <a:rect l="l" t="t" r="r" b="b"/>
              <a:pathLst>
                <a:path w="1638" h="1271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7" y="1270"/>
                    <a:pt x="1637" y="0"/>
                    <a:pt x="8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52"/>
            <p:cNvSpPr/>
            <p:nvPr/>
          </p:nvSpPr>
          <p:spPr>
            <a:xfrm>
              <a:off x="3551175" y="1181625"/>
              <a:ext cx="40925" cy="31775"/>
            </a:xfrm>
            <a:custGeom>
              <a:avLst/>
              <a:gdLst/>
              <a:ahLst/>
              <a:cxnLst/>
              <a:rect l="l" t="t" r="r" b="b"/>
              <a:pathLst>
                <a:path w="1637" h="1271" extrusionOk="0">
                  <a:moveTo>
                    <a:pt x="819" y="0"/>
                  </a:moveTo>
                  <a:cubicBezTo>
                    <a:pt x="1" y="0"/>
                    <a:pt x="1" y="1270"/>
                    <a:pt x="819" y="1270"/>
                  </a:cubicBezTo>
                  <a:cubicBezTo>
                    <a:pt x="1636" y="1268"/>
                    <a:pt x="1636" y="0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52"/>
            <p:cNvSpPr/>
            <p:nvPr/>
          </p:nvSpPr>
          <p:spPr>
            <a:xfrm>
              <a:off x="3582925" y="1245050"/>
              <a:ext cx="40925" cy="31775"/>
            </a:xfrm>
            <a:custGeom>
              <a:avLst/>
              <a:gdLst/>
              <a:ahLst/>
              <a:cxnLst/>
              <a:rect l="l" t="t" r="r" b="b"/>
              <a:pathLst>
                <a:path w="1637" h="1271" extrusionOk="0">
                  <a:moveTo>
                    <a:pt x="819" y="0"/>
                  </a:moveTo>
                  <a:cubicBezTo>
                    <a:pt x="1" y="0"/>
                    <a:pt x="1" y="1270"/>
                    <a:pt x="819" y="1270"/>
                  </a:cubicBezTo>
                  <a:cubicBezTo>
                    <a:pt x="1636" y="1270"/>
                    <a:pt x="1636" y="0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4" name="Google Shape;1444;p52"/>
          <p:cNvGrpSpPr/>
          <p:nvPr/>
        </p:nvGrpSpPr>
        <p:grpSpPr>
          <a:xfrm>
            <a:off x="8192567" y="5569051"/>
            <a:ext cx="139200" cy="126933"/>
            <a:chOff x="2030525" y="3349575"/>
            <a:chExt cx="104400" cy="95200"/>
          </a:xfrm>
        </p:grpSpPr>
        <p:sp>
          <p:nvSpPr>
            <p:cNvPr id="1445" name="Google Shape;1445;p52"/>
            <p:cNvSpPr/>
            <p:nvPr/>
          </p:nvSpPr>
          <p:spPr>
            <a:xfrm>
              <a:off x="2030525" y="3413000"/>
              <a:ext cx="40900" cy="31775"/>
            </a:xfrm>
            <a:custGeom>
              <a:avLst/>
              <a:gdLst/>
              <a:ahLst/>
              <a:cxnLst/>
              <a:rect l="l" t="t" r="r" b="b"/>
              <a:pathLst>
                <a:path w="1636" h="1271" extrusionOk="0">
                  <a:moveTo>
                    <a:pt x="819" y="0"/>
                  </a:moveTo>
                  <a:cubicBezTo>
                    <a:pt x="0" y="0"/>
                    <a:pt x="0" y="1270"/>
                    <a:pt x="819" y="1270"/>
                  </a:cubicBezTo>
                  <a:cubicBezTo>
                    <a:pt x="1636" y="1270"/>
                    <a:pt x="1636" y="0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52"/>
            <p:cNvSpPr/>
            <p:nvPr/>
          </p:nvSpPr>
          <p:spPr>
            <a:xfrm>
              <a:off x="2062250" y="3349575"/>
              <a:ext cx="40925" cy="31775"/>
            </a:xfrm>
            <a:custGeom>
              <a:avLst/>
              <a:gdLst/>
              <a:ahLst/>
              <a:cxnLst/>
              <a:rect l="l" t="t" r="r" b="b"/>
              <a:pathLst>
                <a:path w="1637" h="1271" extrusionOk="0">
                  <a:moveTo>
                    <a:pt x="818" y="0"/>
                  </a:moveTo>
                  <a:cubicBezTo>
                    <a:pt x="1" y="0"/>
                    <a:pt x="1" y="1270"/>
                    <a:pt x="818" y="1270"/>
                  </a:cubicBezTo>
                  <a:cubicBezTo>
                    <a:pt x="1637" y="1270"/>
                    <a:pt x="1637" y="0"/>
                    <a:pt x="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52"/>
            <p:cNvSpPr/>
            <p:nvPr/>
          </p:nvSpPr>
          <p:spPr>
            <a:xfrm>
              <a:off x="2093975" y="3413000"/>
              <a:ext cx="40950" cy="31775"/>
            </a:xfrm>
            <a:custGeom>
              <a:avLst/>
              <a:gdLst/>
              <a:ahLst/>
              <a:cxnLst/>
              <a:rect l="l" t="t" r="r" b="b"/>
              <a:pathLst>
                <a:path w="1638" h="1271" extrusionOk="0">
                  <a:moveTo>
                    <a:pt x="819" y="0"/>
                  </a:moveTo>
                  <a:cubicBezTo>
                    <a:pt x="0" y="0"/>
                    <a:pt x="0" y="1270"/>
                    <a:pt x="819" y="1270"/>
                  </a:cubicBezTo>
                  <a:cubicBezTo>
                    <a:pt x="1638" y="1270"/>
                    <a:pt x="1638" y="0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8" name="Google Shape;1448;p52"/>
          <p:cNvGrpSpPr/>
          <p:nvPr/>
        </p:nvGrpSpPr>
        <p:grpSpPr>
          <a:xfrm>
            <a:off x="2887567" y="419667"/>
            <a:ext cx="139100" cy="126933"/>
            <a:chOff x="5299450" y="1615925"/>
            <a:chExt cx="104325" cy="95200"/>
          </a:xfrm>
        </p:grpSpPr>
        <p:sp>
          <p:nvSpPr>
            <p:cNvPr id="1449" name="Google Shape;1449;p52"/>
            <p:cNvSpPr/>
            <p:nvPr/>
          </p:nvSpPr>
          <p:spPr>
            <a:xfrm>
              <a:off x="5299450" y="1679350"/>
              <a:ext cx="40900" cy="31775"/>
            </a:xfrm>
            <a:custGeom>
              <a:avLst/>
              <a:gdLst/>
              <a:ahLst/>
              <a:cxnLst/>
              <a:rect l="l" t="t" r="r" b="b"/>
              <a:pathLst>
                <a:path w="1636" h="1271" extrusionOk="0">
                  <a:moveTo>
                    <a:pt x="819" y="0"/>
                  </a:moveTo>
                  <a:cubicBezTo>
                    <a:pt x="0" y="0"/>
                    <a:pt x="0" y="1270"/>
                    <a:pt x="819" y="1270"/>
                  </a:cubicBezTo>
                  <a:cubicBezTo>
                    <a:pt x="1636" y="1270"/>
                    <a:pt x="1636" y="0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52"/>
            <p:cNvSpPr/>
            <p:nvPr/>
          </p:nvSpPr>
          <p:spPr>
            <a:xfrm>
              <a:off x="5331200" y="1615925"/>
              <a:ext cx="40900" cy="31775"/>
            </a:xfrm>
            <a:custGeom>
              <a:avLst/>
              <a:gdLst/>
              <a:ahLst/>
              <a:cxnLst/>
              <a:rect l="l" t="t" r="r" b="b"/>
              <a:pathLst>
                <a:path w="1636" h="1271" extrusionOk="0">
                  <a:moveTo>
                    <a:pt x="817" y="0"/>
                  </a:moveTo>
                  <a:cubicBezTo>
                    <a:pt x="0" y="0"/>
                    <a:pt x="0" y="1270"/>
                    <a:pt x="817" y="1270"/>
                  </a:cubicBezTo>
                  <a:cubicBezTo>
                    <a:pt x="1636" y="1270"/>
                    <a:pt x="1636" y="0"/>
                    <a:pt x="8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52"/>
            <p:cNvSpPr/>
            <p:nvPr/>
          </p:nvSpPr>
          <p:spPr>
            <a:xfrm>
              <a:off x="5362875" y="1679350"/>
              <a:ext cx="40900" cy="31775"/>
            </a:xfrm>
            <a:custGeom>
              <a:avLst/>
              <a:gdLst/>
              <a:ahLst/>
              <a:cxnLst/>
              <a:rect l="l" t="t" r="r" b="b"/>
              <a:pathLst>
                <a:path w="1636" h="1271" extrusionOk="0">
                  <a:moveTo>
                    <a:pt x="819" y="0"/>
                  </a:moveTo>
                  <a:cubicBezTo>
                    <a:pt x="0" y="0"/>
                    <a:pt x="0" y="1270"/>
                    <a:pt x="819" y="1270"/>
                  </a:cubicBezTo>
                  <a:cubicBezTo>
                    <a:pt x="1636" y="1270"/>
                    <a:pt x="1636" y="0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2" name="Google Shape;1452;p52"/>
          <p:cNvGrpSpPr/>
          <p:nvPr/>
        </p:nvGrpSpPr>
        <p:grpSpPr>
          <a:xfrm>
            <a:off x="1460934" y="2091301"/>
            <a:ext cx="215967" cy="197033"/>
            <a:chOff x="1715100" y="1531675"/>
            <a:chExt cx="161975" cy="147775"/>
          </a:xfrm>
        </p:grpSpPr>
        <p:sp>
          <p:nvSpPr>
            <p:cNvPr id="1453" name="Google Shape;1453;p52"/>
            <p:cNvSpPr/>
            <p:nvPr/>
          </p:nvSpPr>
          <p:spPr>
            <a:xfrm>
              <a:off x="1715100" y="1630175"/>
              <a:ext cx="63500" cy="49275"/>
            </a:xfrm>
            <a:custGeom>
              <a:avLst/>
              <a:gdLst/>
              <a:ahLst/>
              <a:cxnLst/>
              <a:rect l="l" t="t" r="r" b="b"/>
              <a:pathLst>
                <a:path w="2540" h="1971" extrusionOk="0">
                  <a:moveTo>
                    <a:pt x="1269" y="0"/>
                  </a:moveTo>
                  <a:cubicBezTo>
                    <a:pt x="1" y="0"/>
                    <a:pt x="1" y="1970"/>
                    <a:pt x="1269" y="1970"/>
                  </a:cubicBezTo>
                  <a:cubicBezTo>
                    <a:pt x="2539" y="1967"/>
                    <a:pt x="2539" y="0"/>
                    <a:pt x="1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52"/>
            <p:cNvSpPr/>
            <p:nvPr/>
          </p:nvSpPr>
          <p:spPr>
            <a:xfrm>
              <a:off x="1764325" y="1531675"/>
              <a:ext cx="63500" cy="49275"/>
            </a:xfrm>
            <a:custGeom>
              <a:avLst/>
              <a:gdLst/>
              <a:ahLst/>
              <a:cxnLst/>
              <a:rect l="l" t="t" r="r" b="b"/>
              <a:pathLst>
                <a:path w="2540" h="1971" extrusionOk="0">
                  <a:moveTo>
                    <a:pt x="1270" y="1"/>
                  </a:moveTo>
                  <a:cubicBezTo>
                    <a:pt x="0" y="1"/>
                    <a:pt x="0" y="1970"/>
                    <a:pt x="1270" y="1970"/>
                  </a:cubicBezTo>
                  <a:cubicBezTo>
                    <a:pt x="2540" y="1970"/>
                    <a:pt x="2540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52"/>
            <p:cNvSpPr/>
            <p:nvPr/>
          </p:nvSpPr>
          <p:spPr>
            <a:xfrm>
              <a:off x="1813550" y="1630175"/>
              <a:ext cx="63525" cy="49275"/>
            </a:xfrm>
            <a:custGeom>
              <a:avLst/>
              <a:gdLst/>
              <a:ahLst/>
              <a:cxnLst/>
              <a:rect l="l" t="t" r="r" b="b"/>
              <a:pathLst>
                <a:path w="2541" h="1971" extrusionOk="0">
                  <a:moveTo>
                    <a:pt x="1271" y="0"/>
                  </a:moveTo>
                  <a:cubicBezTo>
                    <a:pt x="1" y="0"/>
                    <a:pt x="1" y="1970"/>
                    <a:pt x="1271" y="1970"/>
                  </a:cubicBezTo>
                  <a:cubicBezTo>
                    <a:pt x="2541" y="1967"/>
                    <a:pt x="2541" y="0"/>
                    <a:pt x="1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6" name="Google Shape;1456;p52"/>
          <p:cNvGrpSpPr/>
          <p:nvPr/>
        </p:nvGrpSpPr>
        <p:grpSpPr>
          <a:xfrm>
            <a:off x="8659967" y="620800"/>
            <a:ext cx="215967" cy="197067"/>
            <a:chOff x="4051875" y="2687650"/>
            <a:chExt cx="161975" cy="147800"/>
          </a:xfrm>
        </p:grpSpPr>
        <p:sp>
          <p:nvSpPr>
            <p:cNvPr id="1457" name="Google Shape;1457;p52"/>
            <p:cNvSpPr/>
            <p:nvPr/>
          </p:nvSpPr>
          <p:spPr>
            <a:xfrm>
              <a:off x="4051875" y="2786175"/>
              <a:ext cx="63550" cy="49275"/>
            </a:xfrm>
            <a:custGeom>
              <a:avLst/>
              <a:gdLst/>
              <a:ahLst/>
              <a:cxnLst/>
              <a:rect l="l" t="t" r="r" b="b"/>
              <a:pathLst>
                <a:path w="2542" h="1971" extrusionOk="0">
                  <a:moveTo>
                    <a:pt x="1270" y="1"/>
                  </a:moveTo>
                  <a:cubicBezTo>
                    <a:pt x="0" y="1"/>
                    <a:pt x="0" y="1970"/>
                    <a:pt x="1270" y="1970"/>
                  </a:cubicBezTo>
                  <a:cubicBezTo>
                    <a:pt x="2540" y="1970"/>
                    <a:pt x="2541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52"/>
            <p:cNvSpPr/>
            <p:nvPr/>
          </p:nvSpPr>
          <p:spPr>
            <a:xfrm>
              <a:off x="4101125" y="2687650"/>
              <a:ext cx="63475" cy="49275"/>
            </a:xfrm>
            <a:custGeom>
              <a:avLst/>
              <a:gdLst/>
              <a:ahLst/>
              <a:cxnLst/>
              <a:rect l="l" t="t" r="r" b="b"/>
              <a:pathLst>
                <a:path w="2539" h="1971" extrusionOk="0">
                  <a:moveTo>
                    <a:pt x="1270" y="0"/>
                  </a:moveTo>
                  <a:cubicBezTo>
                    <a:pt x="0" y="0"/>
                    <a:pt x="0" y="1970"/>
                    <a:pt x="1270" y="1970"/>
                  </a:cubicBezTo>
                  <a:cubicBezTo>
                    <a:pt x="1270" y="1970"/>
                    <a:pt x="1271" y="1970"/>
                    <a:pt x="1271" y="1970"/>
                  </a:cubicBezTo>
                  <a:cubicBezTo>
                    <a:pt x="2539" y="1970"/>
                    <a:pt x="2538" y="0"/>
                    <a:pt x="1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52"/>
            <p:cNvSpPr/>
            <p:nvPr/>
          </p:nvSpPr>
          <p:spPr>
            <a:xfrm>
              <a:off x="4150350" y="2786175"/>
              <a:ext cx="63500" cy="49275"/>
            </a:xfrm>
            <a:custGeom>
              <a:avLst/>
              <a:gdLst/>
              <a:ahLst/>
              <a:cxnLst/>
              <a:rect l="l" t="t" r="r" b="b"/>
              <a:pathLst>
                <a:path w="2540" h="1971" extrusionOk="0">
                  <a:moveTo>
                    <a:pt x="1271" y="1"/>
                  </a:moveTo>
                  <a:cubicBezTo>
                    <a:pt x="1" y="1"/>
                    <a:pt x="1" y="1970"/>
                    <a:pt x="1271" y="1970"/>
                  </a:cubicBezTo>
                  <a:cubicBezTo>
                    <a:pt x="2539" y="1968"/>
                    <a:pt x="2539" y="1"/>
                    <a:pt x="1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0" name="Google Shape;1460;p52"/>
          <p:cNvGrpSpPr/>
          <p:nvPr/>
        </p:nvGrpSpPr>
        <p:grpSpPr>
          <a:xfrm>
            <a:off x="11488967" y="3678100"/>
            <a:ext cx="1176200" cy="2119533"/>
            <a:chOff x="4937675" y="2926125"/>
            <a:chExt cx="882150" cy="1589650"/>
          </a:xfrm>
        </p:grpSpPr>
        <p:sp>
          <p:nvSpPr>
            <p:cNvPr id="1461" name="Google Shape;1461;p52"/>
            <p:cNvSpPr/>
            <p:nvPr/>
          </p:nvSpPr>
          <p:spPr>
            <a:xfrm>
              <a:off x="4937675" y="2926125"/>
              <a:ext cx="882150" cy="1583725"/>
            </a:xfrm>
            <a:custGeom>
              <a:avLst/>
              <a:gdLst/>
              <a:ahLst/>
              <a:cxnLst/>
              <a:rect l="l" t="t" r="r" b="b"/>
              <a:pathLst>
                <a:path w="35286" h="63349" extrusionOk="0">
                  <a:moveTo>
                    <a:pt x="1036" y="1"/>
                  </a:moveTo>
                  <a:lnTo>
                    <a:pt x="1008" y="174"/>
                  </a:lnTo>
                  <a:cubicBezTo>
                    <a:pt x="1" y="891"/>
                    <a:pt x="135" y="26474"/>
                    <a:pt x="299" y="31826"/>
                  </a:cubicBezTo>
                  <a:cubicBezTo>
                    <a:pt x="829" y="43453"/>
                    <a:pt x="9119" y="61709"/>
                    <a:pt x="27303" y="63349"/>
                  </a:cubicBezTo>
                  <a:cubicBezTo>
                    <a:pt x="28169" y="61364"/>
                    <a:pt x="28776" y="59869"/>
                    <a:pt x="29236" y="58170"/>
                  </a:cubicBezTo>
                  <a:cubicBezTo>
                    <a:pt x="32736" y="46867"/>
                    <a:pt x="35286" y="34870"/>
                    <a:pt x="28368" y="24299"/>
                  </a:cubicBezTo>
                  <a:cubicBezTo>
                    <a:pt x="21821" y="14679"/>
                    <a:pt x="11994" y="4505"/>
                    <a:pt x="10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52"/>
            <p:cNvSpPr/>
            <p:nvPr/>
          </p:nvSpPr>
          <p:spPr>
            <a:xfrm>
              <a:off x="5018250" y="3035050"/>
              <a:ext cx="599075" cy="1480725"/>
            </a:xfrm>
            <a:custGeom>
              <a:avLst/>
              <a:gdLst/>
              <a:ahLst/>
              <a:cxnLst/>
              <a:rect l="l" t="t" r="r" b="b"/>
              <a:pathLst>
                <a:path w="23963" h="59229" extrusionOk="0">
                  <a:moveTo>
                    <a:pt x="438" y="1"/>
                  </a:moveTo>
                  <a:cubicBezTo>
                    <a:pt x="228" y="1"/>
                    <a:pt x="0" y="241"/>
                    <a:pt x="114" y="503"/>
                  </a:cubicBezTo>
                  <a:cubicBezTo>
                    <a:pt x="2147" y="5150"/>
                    <a:pt x="5243" y="9204"/>
                    <a:pt x="7574" y="13693"/>
                  </a:cubicBezTo>
                  <a:cubicBezTo>
                    <a:pt x="10160" y="18671"/>
                    <a:pt x="11697" y="24222"/>
                    <a:pt x="13481" y="29520"/>
                  </a:cubicBezTo>
                  <a:cubicBezTo>
                    <a:pt x="15182" y="34570"/>
                    <a:pt x="16846" y="39598"/>
                    <a:pt x="18345" y="44714"/>
                  </a:cubicBezTo>
                  <a:cubicBezTo>
                    <a:pt x="19724" y="49418"/>
                    <a:pt x="21153" y="54116"/>
                    <a:pt x="23087" y="58626"/>
                  </a:cubicBezTo>
                  <a:lnTo>
                    <a:pt x="23087" y="58626"/>
                  </a:lnTo>
                  <a:cubicBezTo>
                    <a:pt x="23065" y="58700"/>
                    <a:pt x="23076" y="58785"/>
                    <a:pt x="23138" y="58872"/>
                  </a:cubicBezTo>
                  <a:cubicBezTo>
                    <a:pt x="23185" y="58940"/>
                    <a:pt x="23233" y="59006"/>
                    <a:pt x="23280" y="59073"/>
                  </a:cubicBezTo>
                  <a:cubicBezTo>
                    <a:pt x="23358" y="59182"/>
                    <a:pt x="23459" y="59229"/>
                    <a:pt x="23557" y="59229"/>
                  </a:cubicBezTo>
                  <a:cubicBezTo>
                    <a:pt x="23769" y="59229"/>
                    <a:pt x="23963" y="59008"/>
                    <a:pt x="23846" y="58743"/>
                  </a:cubicBezTo>
                  <a:cubicBezTo>
                    <a:pt x="23846" y="58743"/>
                    <a:pt x="23846" y="58742"/>
                    <a:pt x="23846" y="58742"/>
                  </a:cubicBezTo>
                  <a:lnTo>
                    <a:pt x="23846" y="58742"/>
                  </a:lnTo>
                  <a:cubicBezTo>
                    <a:pt x="23846" y="58742"/>
                    <a:pt x="23846" y="58742"/>
                    <a:pt x="23846" y="58742"/>
                  </a:cubicBezTo>
                  <a:cubicBezTo>
                    <a:pt x="23845" y="58741"/>
                    <a:pt x="23845" y="58740"/>
                    <a:pt x="23844" y="58739"/>
                  </a:cubicBezTo>
                  <a:lnTo>
                    <a:pt x="23844" y="58739"/>
                  </a:lnTo>
                  <a:cubicBezTo>
                    <a:pt x="21708" y="53854"/>
                    <a:pt x="20203" y="48729"/>
                    <a:pt x="18706" y="43621"/>
                  </a:cubicBezTo>
                  <a:cubicBezTo>
                    <a:pt x="17204" y="38487"/>
                    <a:pt x="15489" y="33456"/>
                    <a:pt x="13789" y="28388"/>
                  </a:cubicBezTo>
                  <a:cubicBezTo>
                    <a:pt x="12095" y="23332"/>
                    <a:pt x="10550" y="18140"/>
                    <a:pt x="8140" y="13366"/>
                  </a:cubicBezTo>
                  <a:cubicBezTo>
                    <a:pt x="5860" y="8847"/>
                    <a:pt x="2717" y="4828"/>
                    <a:pt x="682" y="176"/>
                  </a:cubicBezTo>
                  <a:cubicBezTo>
                    <a:pt x="628" y="52"/>
                    <a:pt x="535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52"/>
            <p:cNvSpPr/>
            <p:nvPr/>
          </p:nvSpPr>
          <p:spPr>
            <a:xfrm>
              <a:off x="4992025" y="3137975"/>
              <a:ext cx="205150" cy="169425"/>
            </a:xfrm>
            <a:custGeom>
              <a:avLst/>
              <a:gdLst/>
              <a:ahLst/>
              <a:cxnLst/>
              <a:rect l="l" t="t" r="r" b="b"/>
              <a:pathLst>
                <a:path w="8206" h="6777" extrusionOk="0">
                  <a:moveTo>
                    <a:pt x="7887" y="1"/>
                  </a:moveTo>
                  <a:cubicBezTo>
                    <a:pt x="7722" y="1"/>
                    <a:pt x="7548" y="106"/>
                    <a:pt x="7530" y="316"/>
                  </a:cubicBezTo>
                  <a:cubicBezTo>
                    <a:pt x="7372" y="2210"/>
                    <a:pt x="7082" y="4090"/>
                    <a:pt x="7037" y="5988"/>
                  </a:cubicBezTo>
                  <a:lnTo>
                    <a:pt x="7037" y="5988"/>
                  </a:lnTo>
                  <a:cubicBezTo>
                    <a:pt x="4785" y="5199"/>
                    <a:pt x="2613" y="4196"/>
                    <a:pt x="624" y="2872"/>
                  </a:cubicBezTo>
                  <a:cubicBezTo>
                    <a:pt x="565" y="2833"/>
                    <a:pt x="507" y="2816"/>
                    <a:pt x="452" y="2816"/>
                  </a:cubicBezTo>
                  <a:cubicBezTo>
                    <a:pt x="179" y="2816"/>
                    <a:pt x="0" y="3243"/>
                    <a:pt x="292" y="3438"/>
                  </a:cubicBezTo>
                  <a:cubicBezTo>
                    <a:pt x="2449" y="4873"/>
                    <a:pt x="4825" y="5935"/>
                    <a:pt x="7273" y="6762"/>
                  </a:cubicBezTo>
                  <a:cubicBezTo>
                    <a:pt x="7303" y="6772"/>
                    <a:pt x="7333" y="6776"/>
                    <a:pt x="7363" y="6776"/>
                  </a:cubicBezTo>
                  <a:cubicBezTo>
                    <a:pt x="7535" y="6776"/>
                    <a:pt x="7688" y="6619"/>
                    <a:pt x="7689" y="6445"/>
                  </a:cubicBezTo>
                  <a:cubicBezTo>
                    <a:pt x="7692" y="4390"/>
                    <a:pt x="8016" y="2359"/>
                    <a:pt x="8187" y="316"/>
                  </a:cubicBezTo>
                  <a:cubicBezTo>
                    <a:pt x="8205" y="105"/>
                    <a:pt x="8051" y="1"/>
                    <a:pt x="7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52"/>
            <p:cNvSpPr/>
            <p:nvPr/>
          </p:nvSpPr>
          <p:spPr>
            <a:xfrm>
              <a:off x="4994425" y="3294000"/>
              <a:ext cx="314275" cy="188050"/>
            </a:xfrm>
            <a:custGeom>
              <a:avLst/>
              <a:gdLst/>
              <a:ahLst/>
              <a:cxnLst/>
              <a:rect l="l" t="t" r="r" b="b"/>
              <a:pathLst>
                <a:path w="12571" h="7522" extrusionOk="0">
                  <a:moveTo>
                    <a:pt x="12167" y="1"/>
                  </a:moveTo>
                  <a:cubicBezTo>
                    <a:pt x="12040" y="1"/>
                    <a:pt x="11923" y="72"/>
                    <a:pt x="11895" y="238"/>
                  </a:cubicBezTo>
                  <a:cubicBezTo>
                    <a:pt x="11529" y="2419"/>
                    <a:pt x="11155" y="4597"/>
                    <a:pt x="10650" y="6750"/>
                  </a:cubicBezTo>
                  <a:lnTo>
                    <a:pt x="10650" y="6750"/>
                  </a:lnTo>
                  <a:cubicBezTo>
                    <a:pt x="7286" y="5337"/>
                    <a:pt x="3755" y="4254"/>
                    <a:pt x="635" y="2328"/>
                  </a:cubicBezTo>
                  <a:cubicBezTo>
                    <a:pt x="577" y="2292"/>
                    <a:pt x="520" y="2276"/>
                    <a:pt x="467" y="2276"/>
                  </a:cubicBezTo>
                  <a:cubicBezTo>
                    <a:pt x="185" y="2276"/>
                    <a:pt x="1" y="2708"/>
                    <a:pt x="302" y="2895"/>
                  </a:cubicBezTo>
                  <a:cubicBezTo>
                    <a:pt x="3546" y="4899"/>
                    <a:pt x="7230" y="5987"/>
                    <a:pt x="10713" y="7486"/>
                  </a:cubicBezTo>
                  <a:cubicBezTo>
                    <a:pt x="10767" y="7509"/>
                    <a:pt x="10826" y="7522"/>
                    <a:pt x="10883" y="7522"/>
                  </a:cubicBezTo>
                  <a:cubicBezTo>
                    <a:pt x="11023" y="7522"/>
                    <a:pt x="11155" y="7450"/>
                    <a:pt x="11194" y="7289"/>
                  </a:cubicBezTo>
                  <a:cubicBezTo>
                    <a:pt x="11745" y="5018"/>
                    <a:pt x="12141" y="2716"/>
                    <a:pt x="12528" y="413"/>
                  </a:cubicBezTo>
                  <a:cubicBezTo>
                    <a:pt x="12570" y="164"/>
                    <a:pt x="12358" y="1"/>
                    <a:pt x="12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52"/>
            <p:cNvSpPr/>
            <p:nvPr/>
          </p:nvSpPr>
          <p:spPr>
            <a:xfrm>
              <a:off x="4983650" y="3415800"/>
              <a:ext cx="442250" cy="265150"/>
            </a:xfrm>
            <a:custGeom>
              <a:avLst/>
              <a:gdLst/>
              <a:ahLst/>
              <a:cxnLst/>
              <a:rect l="l" t="t" r="r" b="b"/>
              <a:pathLst>
                <a:path w="17690" h="10606" extrusionOk="0">
                  <a:moveTo>
                    <a:pt x="17286" y="1"/>
                  </a:moveTo>
                  <a:cubicBezTo>
                    <a:pt x="17159" y="1"/>
                    <a:pt x="17041" y="72"/>
                    <a:pt x="17012" y="237"/>
                  </a:cubicBezTo>
                  <a:cubicBezTo>
                    <a:pt x="16415" y="3568"/>
                    <a:pt x="15124" y="6687"/>
                    <a:pt x="14026" y="9874"/>
                  </a:cubicBezTo>
                  <a:lnTo>
                    <a:pt x="14026" y="9874"/>
                  </a:lnTo>
                  <a:cubicBezTo>
                    <a:pt x="9354" y="8445"/>
                    <a:pt x="5242" y="5642"/>
                    <a:pt x="546" y="4272"/>
                  </a:cubicBezTo>
                  <a:cubicBezTo>
                    <a:pt x="510" y="4262"/>
                    <a:pt x="477" y="4257"/>
                    <a:pt x="445" y="4257"/>
                  </a:cubicBezTo>
                  <a:cubicBezTo>
                    <a:pt x="113" y="4257"/>
                    <a:pt x="1" y="4796"/>
                    <a:pt x="370" y="4905"/>
                  </a:cubicBezTo>
                  <a:cubicBezTo>
                    <a:pt x="5165" y="6302"/>
                    <a:pt x="9351" y="9195"/>
                    <a:pt x="14146" y="10593"/>
                  </a:cubicBezTo>
                  <a:cubicBezTo>
                    <a:pt x="14176" y="10602"/>
                    <a:pt x="14205" y="10606"/>
                    <a:pt x="14233" y="10606"/>
                  </a:cubicBezTo>
                  <a:cubicBezTo>
                    <a:pt x="14377" y="10606"/>
                    <a:pt x="14503" y="10503"/>
                    <a:pt x="14551" y="10365"/>
                  </a:cubicBezTo>
                  <a:cubicBezTo>
                    <a:pt x="15668" y="7071"/>
                    <a:pt x="17025" y="3852"/>
                    <a:pt x="17645" y="413"/>
                  </a:cubicBezTo>
                  <a:cubicBezTo>
                    <a:pt x="17689" y="164"/>
                    <a:pt x="17478" y="1"/>
                    <a:pt x="17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52"/>
            <p:cNvSpPr/>
            <p:nvPr/>
          </p:nvSpPr>
          <p:spPr>
            <a:xfrm>
              <a:off x="5025550" y="3581975"/>
              <a:ext cx="520075" cy="272350"/>
            </a:xfrm>
            <a:custGeom>
              <a:avLst/>
              <a:gdLst/>
              <a:ahLst/>
              <a:cxnLst/>
              <a:rect l="l" t="t" r="r" b="b"/>
              <a:pathLst>
                <a:path w="20803" h="10894" extrusionOk="0">
                  <a:moveTo>
                    <a:pt x="20357" y="1"/>
                  </a:moveTo>
                  <a:cubicBezTo>
                    <a:pt x="20260" y="1"/>
                    <a:pt x="20164" y="49"/>
                    <a:pt x="20104" y="167"/>
                  </a:cubicBezTo>
                  <a:cubicBezTo>
                    <a:pt x="19043" y="2275"/>
                    <a:pt x="17784" y="4282"/>
                    <a:pt x="16876" y="6466"/>
                  </a:cubicBezTo>
                  <a:cubicBezTo>
                    <a:pt x="16160" y="8185"/>
                    <a:pt x="15573" y="10170"/>
                    <a:pt x="13676" y="10170"/>
                  </a:cubicBezTo>
                  <a:cubicBezTo>
                    <a:pt x="13415" y="10170"/>
                    <a:pt x="13128" y="10132"/>
                    <a:pt x="12813" y="10050"/>
                  </a:cubicBezTo>
                  <a:cubicBezTo>
                    <a:pt x="10900" y="9555"/>
                    <a:pt x="9233" y="8375"/>
                    <a:pt x="7412" y="7646"/>
                  </a:cubicBezTo>
                  <a:cubicBezTo>
                    <a:pt x="5104" y="6721"/>
                    <a:pt x="2762" y="5809"/>
                    <a:pt x="634" y="4511"/>
                  </a:cubicBezTo>
                  <a:cubicBezTo>
                    <a:pt x="576" y="4475"/>
                    <a:pt x="520" y="4460"/>
                    <a:pt x="466" y="4460"/>
                  </a:cubicBezTo>
                  <a:cubicBezTo>
                    <a:pt x="185" y="4460"/>
                    <a:pt x="0" y="4890"/>
                    <a:pt x="304" y="5075"/>
                  </a:cubicBezTo>
                  <a:cubicBezTo>
                    <a:pt x="2657" y="6511"/>
                    <a:pt x="5256" y="7368"/>
                    <a:pt x="7751" y="8508"/>
                  </a:cubicBezTo>
                  <a:cubicBezTo>
                    <a:pt x="9671" y="9382"/>
                    <a:pt x="11550" y="10623"/>
                    <a:pt x="13685" y="10876"/>
                  </a:cubicBezTo>
                  <a:cubicBezTo>
                    <a:pt x="13784" y="10888"/>
                    <a:pt x="13881" y="10894"/>
                    <a:pt x="13975" y="10894"/>
                  </a:cubicBezTo>
                  <a:cubicBezTo>
                    <a:pt x="15545" y="10894"/>
                    <a:pt x="16397" y="9302"/>
                    <a:pt x="16947" y="8023"/>
                  </a:cubicBezTo>
                  <a:cubicBezTo>
                    <a:pt x="18061" y="5432"/>
                    <a:pt x="19406" y="3015"/>
                    <a:pt x="20671" y="498"/>
                  </a:cubicBezTo>
                  <a:cubicBezTo>
                    <a:pt x="20802" y="239"/>
                    <a:pt x="20574" y="1"/>
                    <a:pt x="20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52"/>
            <p:cNvSpPr/>
            <p:nvPr/>
          </p:nvSpPr>
          <p:spPr>
            <a:xfrm>
              <a:off x="5051300" y="3773050"/>
              <a:ext cx="572500" cy="300900"/>
            </a:xfrm>
            <a:custGeom>
              <a:avLst/>
              <a:gdLst/>
              <a:ahLst/>
              <a:cxnLst/>
              <a:rect l="l" t="t" r="r" b="b"/>
              <a:pathLst>
                <a:path w="22900" h="12036" extrusionOk="0">
                  <a:moveTo>
                    <a:pt x="22500" y="1"/>
                  </a:moveTo>
                  <a:cubicBezTo>
                    <a:pt x="22370" y="1"/>
                    <a:pt x="22242" y="71"/>
                    <a:pt x="22197" y="232"/>
                  </a:cubicBezTo>
                  <a:cubicBezTo>
                    <a:pt x="21558" y="2495"/>
                    <a:pt x="20434" y="4583"/>
                    <a:pt x="19254" y="6603"/>
                  </a:cubicBezTo>
                  <a:cubicBezTo>
                    <a:pt x="18631" y="7667"/>
                    <a:pt x="17966" y="8707"/>
                    <a:pt x="17284" y="9734"/>
                  </a:cubicBezTo>
                  <a:cubicBezTo>
                    <a:pt x="17010" y="10151"/>
                    <a:pt x="16730" y="10561"/>
                    <a:pt x="16449" y="10973"/>
                  </a:cubicBezTo>
                  <a:cubicBezTo>
                    <a:pt x="16317" y="11165"/>
                    <a:pt x="16141" y="11235"/>
                    <a:pt x="15944" y="11235"/>
                  </a:cubicBezTo>
                  <a:cubicBezTo>
                    <a:pt x="15529" y="11235"/>
                    <a:pt x="15022" y="10925"/>
                    <a:pt x="14634" y="10783"/>
                  </a:cubicBezTo>
                  <a:cubicBezTo>
                    <a:pt x="12225" y="9908"/>
                    <a:pt x="9876" y="8901"/>
                    <a:pt x="7438" y="8101"/>
                  </a:cubicBezTo>
                  <a:cubicBezTo>
                    <a:pt x="5155" y="7354"/>
                    <a:pt x="2634" y="7001"/>
                    <a:pt x="724" y="5433"/>
                  </a:cubicBezTo>
                  <a:cubicBezTo>
                    <a:pt x="656" y="5378"/>
                    <a:pt x="581" y="5354"/>
                    <a:pt x="509" y="5354"/>
                  </a:cubicBezTo>
                  <a:cubicBezTo>
                    <a:pt x="238" y="5354"/>
                    <a:pt x="1" y="5688"/>
                    <a:pt x="260" y="5900"/>
                  </a:cubicBezTo>
                  <a:cubicBezTo>
                    <a:pt x="2162" y="7460"/>
                    <a:pt x="4616" y="7947"/>
                    <a:pt x="6919" y="8630"/>
                  </a:cubicBezTo>
                  <a:cubicBezTo>
                    <a:pt x="10098" y="9573"/>
                    <a:pt x="13087" y="11040"/>
                    <a:pt x="16249" y="12023"/>
                  </a:cubicBezTo>
                  <a:cubicBezTo>
                    <a:pt x="16278" y="12032"/>
                    <a:pt x="16307" y="12036"/>
                    <a:pt x="16335" y="12036"/>
                  </a:cubicBezTo>
                  <a:cubicBezTo>
                    <a:pt x="16450" y="12036"/>
                    <a:pt x="16554" y="11967"/>
                    <a:pt x="16620" y="11873"/>
                  </a:cubicBezTo>
                  <a:cubicBezTo>
                    <a:pt x="19067" y="8351"/>
                    <a:pt x="21648" y="4576"/>
                    <a:pt x="22830" y="408"/>
                  </a:cubicBezTo>
                  <a:cubicBezTo>
                    <a:pt x="22899" y="161"/>
                    <a:pt x="22697" y="1"/>
                    <a:pt x="2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52"/>
            <p:cNvSpPr/>
            <p:nvPr/>
          </p:nvSpPr>
          <p:spPr>
            <a:xfrm>
              <a:off x="5114075" y="4008475"/>
              <a:ext cx="536900" cy="295075"/>
            </a:xfrm>
            <a:custGeom>
              <a:avLst/>
              <a:gdLst/>
              <a:ahLst/>
              <a:cxnLst/>
              <a:rect l="l" t="t" r="r" b="b"/>
              <a:pathLst>
                <a:path w="21476" h="11803" extrusionOk="0">
                  <a:moveTo>
                    <a:pt x="21076" y="0"/>
                  </a:moveTo>
                  <a:cubicBezTo>
                    <a:pt x="20946" y="0"/>
                    <a:pt x="20816" y="69"/>
                    <a:pt x="20766" y="229"/>
                  </a:cubicBezTo>
                  <a:cubicBezTo>
                    <a:pt x="20073" y="2437"/>
                    <a:pt x="19337" y="4633"/>
                    <a:pt x="18495" y="6790"/>
                  </a:cubicBezTo>
                  <a:cubicBezTo>
                    <a:pt x="18056" y="7912"/>
                    <a:pt x="17569" y="9014"/>
                    <a:pt x="17049" y="10101"/>
                  </a:cubicBezTo>
                  <a:cubicBezTo>
                    <a:pt x="16798" y="10624"/>
                    <a:pt x="16722" y="10957"/>
                    <a:pt x="16324" y="10957"/>
                  </a:cubicBezTo>
                  <a:cubicBezTo>
                    <a:pt x="16213" y="10957"/>
                    <a:pt x="16077" y="10931"/>
                    <a:pt x="15906" y="10877"/>
                  </a:cubicBezTo>
                  <a:cubicBezTo>
                    <a:pt x="15300" y="10684"/>
                    <a:pt x="14702" y="10471"/>
                    <a:pt x="14106" y="10257"/>
                  </a:cubicBezTo>
                  <a:cubicBezTo>
                    <a:pt x="9585" y="8638"/>
                    <a:pt x="5244" y="6535"/>
                    <a:pt x="557" y="5405"/>
                  </a:cubicBezTo>
                  <a:cubicBezTo>
                    <a:pt x="527" y="5398"/>
                    <a:pt x="499" y="5395"/>
                    <a:pt x="472" y="5395"/>
                  </a:cubicBezTo>
                  <a:cubicBezTo>
                    <a:pt x="124" y="5395"/>
                    <a:pt x="1" y="5947"/>
                    <a:pt x="384" y="6040"/>
                  </a:cubicBezTo>
                  <a:cubicBezTo>
                    <a:pt x="5991" y="7391"/>
                    <a:pt x="11134" y="10108"/>
                    <a:pt x="16635" y="11791"/>
                  </a:cubicBezTo>
                  <a:cubicBezTo>
                    <a:pt x="16662" y="11799"/>
                    <a:pt x="16690" y="11802"/>
                    <a:pt x="16718" y="11802"/>
                  </a:cubicBezTo>
                  <a:cubicBezTo>
                    <a:pt x="16833" y="11802"/>
                    <a:pt x="16951" y="11740"/>
                    <a:pt x="17005" y="11641"/>
                  </a:cubicBezTo>
                  <a:cubicBezTo>
                    <a:pt x="18873" y="8064"/>
                    <a:pt x="20197" y="4244"/>
                    <a:pt x="21399" y="404"/>
                  </a:cubicBezTo>
                  <a:cubicBezTo>
                    <a:pt x="21475" y="160"/>
                    <a:pt x="21275" y="0"/>
                    <a:pt x="2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69" name="Google Shape;1469;p52"/>
          <p:cNvSpPr txBox="1">
            <a:spLocks noGrp="1"/>
          </p:cNvSpPr>
          <p:nvPr>
            <p:ph type="title"/>
          </p:nvPr>
        </p:nvSpPr>
        <p:spPr>
          <a:xfrm>
            <a:off x="3771200" y="1492333"/>
            <a:ext cx="4649600" cy="9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70" name="Google Shape;1470;p52"/>
          <p:cNvSpPr txBox="1">
            <a:spLocks noGrp="1"/>
          </p:cNvSpPr>
          <p:nvPr>
            <p:ph type="subTitle" idx="1"/>
          </p:nvPr>
        </p:nvSpPr>
        <p:spPr>
          <a:xfrm>
            <a:off x="3359633" y="2677000"/>
            <a:ext cx="5488800" cy="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471" name="Google Shape;1471;p52"/>
          <p:cNvSpPr txBox="1">
            <a:spLocks noGrp="1"/>
          </p:cNvSpPr>
          <p:nvPr>
            <p:ph type="subTitle" idx="2"/>
          </p:nvPr>
        </p:nvSpPr>
        <p:spPr>
          <a:xfrm>
            <a:off x="3291800" y="3254408"/>
            <a:ext cx="5608400" cy="8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472" name="Google Shape;1472;p52"/>
          <p:cNvSpPr txBox="1">
            <a:spLocks noGrp="1"/>
          </p:cNvSpPr>
          <p:nvPr>
            <p:ph type="subTitle" idx="3"/>
          </p:nvPr>
        </p:nvSpPr>
        <p:spPr>
          <a:xfrm>
            <a:off x="2401800" y="4197717"/>
            <a:ext cx="73884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cxnSp>
        <p:nvCxnSpPr>
          <p:cNvPr id="1473" name="Google Shape;1473;p52"/>
          <p:cNvCxnSpPr/>
          <p:nvPr/>
        </p:nvCxnSpPr>
        <p:spPr>
          <a:xfrm>
            <a:off x="3160400" y="4134833"/>
            <a:ext cx="5870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74" name="Google Shape;1474;p52"/>
          <p:cNvCxnSpPr/>
          <p:nvPr/>
        </p:nvCxnSpPr>
        <p:spPr>
          <a:xfrm>
            <a:off x="3160400" y="4979200"/>
            <a:ext cx="249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52"/>
          <p:cNvCxnSpPr/>
          <p:nvPr/>
        </p:nvCxnSpPr>
        <p:spPr>
          <a:xfrm>
            <a:off x="6553233" y="4979200"/>
            <a:ext cx="249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20538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rtificate 5">
  <p:cSld name="Certificate 5">
    <p:bg>
      <p:bgPr>
        <a:solidFill>
          <a:schemeClr val="dk1"/>
        </a:solidFill>
        <a:effectLst/>
      </p:bgPr>
    </p:bg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53"/>
          <p:cNvSpPr txBox="1">
            <a:spLocks noGrp="1"/>
          </p:cNvSpPr>
          <p:nvPr>
            <p:ph type="title"/>
          </p:nvPr>
        </p:nvSpPr>
        <p:spPr>
          <a:xfrm>
            <a:off x="3292000" y="1126300"/>
            <a:ext cx="5608400" cy="13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3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3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3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3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3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3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3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3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78" name="Google Shape;1478;p53"/>
          <p:cNvSpPr txBox="1">
            <a:spLocks noGrp="1"/>
          </p:cNvSpPr>
          <p:nvPr>
            <p:ph type="subTitle" idx="1"/>
          </p:nvPr>
        </p:nvSpPr>
        <p:spPr>
          <a:xfrm>
            <a:off x="3359633" y="2677000"/>
            <a:ext cx="5488800" cy="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479" name="Google Shape;1479;p53"/>
          <p:cNvSpPr txBox="1">
            <a:spLocks noGrp="1"/>
          </p:cNvSpPr>
          <p:nvPr>
            <p:ph type="subTitle" idx="2"/>
          </p:nvPr>
        </p:nvSpPr>
        <p:spPr>
          <a:xfrm>
            <a:off x="3291800" y="3254408"/>
            <a:ext cx="5608400" cy="8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480" name="Google Shape;1480;p53"/>
          <p:cNvSpPr txBox="1">
            <a:spLocks noGrp="1"/>
          </p:cNvSpPr>
          <p:nvPr>
            <p:ph type="subTitle" idx="3"/>
          </p:nvPr>
        </p:nvSpPr>
        <p:spPr>
          <a:xfrm>
            <a:off x="2401800" y="4197717"/>
            <a:ext cx="73884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667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grpSp>
        <p:nvGrpSpPr>
          <p:cNvPr id="1481" name="Google Shape;1481;p53"/>
          <p:cNvGrpSpPr/>
          <p:nvPr/>
        </p:nvGrpSpPr>
        <p:grpSpPr>
          <a:xfrm>
            <a:off x="-2549" y="-127666"/>
            <a:ext cx="12322304" cy="7012033"/>
            <a:chOff x="-1912" y="-95750"/>
            <a:chExt cx="9241728" cy="5259025"/>
          </a:xfrm>
        </p:grpSpPr>
        <p:sp>
          <p:nvSpPr>
            <p:cNvPr id="1482" name="Google Shape;1482;p53"/>
            <p:cNvSpPr/>
            <p:nvPr/>
          </p:nvSpPr>
          <p:spPr>
            <a:xfrm>
              <a:off x="0" y="3605300"/>
              <a:ext cx="9144063" cy="1557975"/>
            </a:xfrm>
            <a:custGeom>
              <a:avLst/>
              <a:gdLst/>
              <a:ahLst/>
              <a:cxnLst/>
              <a:rect l="l" t="t" r="r" b="b"/>
              <a:pathLst>
                <a:path w="245990" h="62319" extrusionOk="0">
                  <a:moveTo>
                    <a:pt x="236243" y="0"/>
                  </a:moveTo>
                  <a:cubicBezTo>
                    <a:pt x="202029" y="0"/>
                    <a:pt x="198042" y="51096"/>
                    <a:pt x="147957" y="51096"/>
                  </a:cubicBezTo>
                  <a:cubicBezTo>
                    <a:pt x="126683" y="51096"/>
                    <a:pt x="112059" y="35539"/>
                    <a:pt x="73368" y="28361"/>
                  </a:cubicBezTo>
                  <a:cubicBezTo>
                    <a:pt x="70218" y="27777"/>
                    <a:pt x="67094" y="27509"/>
                    <a:pt x="64011" y="27509"/>
                  </a:cubicBezTo>
                  <a:cubicBezTo>
                    <a:pt x="31123" y="27509"/>
                    <a:pt x="2981" y="58046"/>
                    <a:pt x="0" y="61383"/>
                  </a:cubicBezTo>
                  <a:lnTo>
                    <a:pt x="0" y="62318"/>
                  </a:lnTo>
                  <a:lnTo>
                    <a:pt x="245989" y="62318"/>
                  </a:lnTo>
                  <a:lnTo>
                    <a:pt x="245989" y="1247"/>
                  </a:lnTo>
                  <a:cubicBezTo>
                    <a:pt x="242474" y="393"/>
                    <a:pt x="239242" y="0"/>
                    <a:pt x="236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53"/>
            <p:cNvSpPr/>
            <p:nvPr/>
          </p:nvSpPr>
          <p:spPr>
            <a:xfrm>
              <a:off x="5678025" y="525500"/>
              <a:ext cx="62350" cy="121425"/>
            </a:xfrm>
            <a:custGeom>
              <a:avLst/>
              <a:gdLst/>
              <a:ahLst/>
              <a:cxnLst/>
              <a:rect l="l" t="t" r="r" b="b"/>
              <a:pathLst>
                <a:path w="2494" h="4857" extrusionOk="0">
                  <a:moveTo>
                    <a:pt x="1627" y="0"/>
                  </a:moveTo>
                  <a:cubicBezTo>
                    <a:pt x="1276" y="0"/>
                    <a:pt x="923" y="369"/>
                    <a:pt x="1156" y="764"/>
                  </a:cubicBezTo>
                  <a:cubicBezTo>
                    <a:pt x="1236" y="899"/>
                    <a:pt x="1244" y="945"/>
                    <a:pt x="1228" y="1116"/>
                  </a:cubicBezTo>
                  <a:cubicBezTo>
                    <a:pt x="1229" y="1103"/>
                    <a:pt x="1229" y="1098"/>
                    <a:pt x="1228" y="1098"/>
                  </a:cubicBezTo>
                  <a:lnTo>
                    <a:pt x="1228" y="1098"/>
                  </a:lnTo>
                  <a:cubicBezTo>
                    <a:pt x="1226" y="1098"/>
                    <a:pt x="1217" y="1171"/>
                    <a:pt x="1213" y="1183"/>
                  </a:cubicBezTo>
                  <a:cubicBezTo>
                    <a:pt x="1203" y="1224"/>
                    <a:pt x="1193" y="1264"/>
                    <a:pt x="1182" y="1303"/>
                  </a:cubicBezTo>
                  <a:cubicBezTo>
                    <a:pt x="1164" y="1366"/>
                    <a:pt x="1130" y="1459"/>
                    <a:pt x="1110" y="1504"/>
                  </a:cubicBezTo>
                  <a:cubicBezTo>
                    <a:pt x="958" y="1853"/>
                    <a:pt x="720" y="2153"/>
                    <a:pt x="545" y="2490"/>
                  </a:cubicBezTo>
                  <a:cubicBezTo>
                    <a:pt x="176" y="3198"/>
                    <a:pt x="1" y="4063"/>
                    <a:pt x="587" y="4708"/>
                  </a:cubicBezTo>
                  <a:cubicBezTo>
                    <a:pt x="678" y="4809"/>
                    <a:pt x="808" y="4856"/>
                    <a:pt x="940" y="4856"/>
                  </a:cubicBezTo>
                  <a:cubicBezTo>
                    <a:pt x="1077" y="4856"/>
                    <a:pt x="1216" y="4805"/>
                    <a:pt x="1313" y="4708"/>
                  </a:cubicBezTo>
                  <a:cubicBezTo>
                    <a:pt x="1517" y="4506"/>
                    <a:pt x="1499" y="4190"/>
                    <a:pt x="1313" y="3983"/>
                  </a:cubicBezTo>
                  <a:cubicBezTo>
                    <a:pt x="1288" y="3955"/>
                    <a:pt x="1257" y="3908"/>
                    <a:pt x="1249" y="3890"/>
                  </a:cubicBezTo>
                  <a:lnTo>
                    <a:pt x="1249" y="3890"/>
                  </a:lnTo>
                  <a:cubicBezTo>
                    <a:pt x="1249" y="3891"/>
                    <a:pt x="1250" y="3891"/>
                    <a:pt x="1250" y="3891"/>
                  </a:cubicBezTo>
                  <a:cubicBezTo>
                    <a:pt x="1255" y="3891"/>
                    <a:pt x="1231" y="3768"/>
                    <a:pt x="1224" y="3768"/>
                  </a:cubicBezTo>
                  <a:cubicBezTo>
                    <a:pt x="1224" y="3768"/>
                    <a:pt x="1224" y="3768"/>
                    <a:pt x="1223" y="3769"/>
                  </a:cubicBezTo>
                  <a:cubicBezTo>
                    <a:pt x="1222" y="3714"/>
                    <a:pt x="1222" y="3657"/>
                    <a:pt x="1226" y="3600"/>
                  </a:cubicBezTo>
                  <a:cubicBezTo>
                    <a:pt x="1231" y="3586"/>
                    <a:pt x="1238" y="3539"/>
                    <a:pt x="1239" y="3530"/>
                  </a:cubicBezTo>
                  <a:cubicBezTo>
                    <a:pt x="1246" y="3494"/>
                    <a:pt x="1255" y="3458"/>
                    <a:pt x="1267" y="3421"/>
                  </a:cubicBezTo>
                  <a:cubicBezTo>
                    <a:pt x="1351" y="3113"/>
                    <a:pt x="1517" y="2855"/>
                    <a:pt x="1700" y="2559"/>
                  </a:cubicBezTo>
                  <a:cubicBezTo>
                    <a:pt x="2130" y="1875"/>
                    <a:pt x="2494" y="1014"/>
                    <a:pt x="2041" y="247"/>
                  </a:cubicBezTo>
                  <a:cubicBezTo>
                    <a:pt x="1938" y="72"/>
                    <a:pt x="1783" y="0"/>
                    <a:pt x="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53"/>
            <p:cNvSpPr/>
            <p:nvPr/>
          </p:nvSpPr>
          <p:spPr>
            <a:xfrm>
              <a:off x="1214738" y="1268800"/>
              <a:ext cx="85625" cy="155650"/>
            </a:xfrm>
            <a:custGeom>
              <a:avLst/>
              <a:gdLst/>
              <a:ahLst/>
              <a:cxnLst/>
              <a:rect l="l" t="t" r="r" b="b"/>
              <a:pathLst>
                <a:path w="3425" h="6226" extrusionOk="0">
                  <a:moveTo>
                    <a:pt x="736" y="1"/>
                  </a:moveTo>
                  <a:cubicBezTo>
                    <a:pt x="677" y="1"/>
                    <a:pt x="619" y="8"/>
                    <a:pt x="564" y="23"/>
                  </a:cubicBezTo>
                  <a:cubicBezTo>
                    <a:pt x="170" y="131"/>
                    <a:pt x="0" y="516"/>
                    <a:pt x="72" y="891"/>
                  </a:cubicBezTo>
                  <a:cubicBezTo>
                    <a:pt x="187" y="1501"/>
                    <a:pt x="683" y="1846"/>
                    <a:pt x="1133" y="2205"/>
                  </a:cubicBezTo>
                  <a:cubicBezTo>
                    <a:pt x="1111" y="2188"/>
                    <a:pt x="1103" y="2181"/>
                    <a:pt x="1103" y="2181"/>
                  </a:cubicBezTo>
                  <a:lnTo>
                    <a:pt x="1103" y="2181"/>
                  </a:lnTo>
                  <a:cubicBezTo>
                    <a:pt x="1102" y="2181"/>
                    <a:pt x="1151" y="2221"/>
                    <a:pt x="1173" y="2241"/>
                  </a:cubicBezTo>
                  <a:cubicBezTo>
                    <a:pt x="1212" y="2275"/>
                    <a:pt x="1252" y="2311"/>
                    <a:pt x="1289" y="2347"/>
                  </a:cubicBezTo>
                  <a:cubicBezTo>
                    <a:pt x="1334" y="2392"/>
                    <a:pt x="1376" y="2438"/>
                    <a:pt x="1419" y="2485"/>
                  </a:cubicBezTo>
                  <a:lnTo>
                    <a:pt x="1439" y="2505"/>
                  </a:lnTo>
                  <a:cubicBezTo>
                    <a:pt x="1440" y="2507"/>
                    <a:pt x="1439" y="2507"/>
                    <a:pt x="1443" y="2515"/>
                  </a:cubicBezTo>
                  <a:cubicBezTo>
                    <a:pt x="1503" y="2601"/>
                    <a:pt x="1560" y="2689"/>
                    <a:pt x="1608" y="2781"/>
                  </a:cubicBezTo>
                  <a:cubicBezTo>
                    <a:pt x="1634" y="2828"/>
                    <a:pt x="1656" y="2874"/>
                    <a:pt x="1679" y="2922"/>
                  </a:cubicBezTo>
                  <a:cubicBezTo>
                    <a:pt x="1686" y="2933"/>
                    <a:pt x="1687" y="2940"/>
                    <a:pt x="1693" y="2948"/>
                  </a:cubicBezTo>
                  <a:cubicBezTo>
                    <a:pt x="1695" y="2958"/>
                    <a:pt x="1699" y="2968"/>
                    <a:pt x="1705" y="2986"/>
                  </a:cubicBezTo>
                  <a:cubicBezTo>
                    <a:pt x="1735" y="3087"/>
                    <a:pt x="1769" y="3185"/>
                    <a:pt x="1792" y="3290"/>
                  </a:cubicBezTo>
                  <a:cubicBezTo>
                    <a:pt x="1805" y="3341"/>
                    <a:pt x="1812" y="3393"/>
                    <a:pt x="1825" y="3443"/>
                  </a:cubicBezTo>
                  <a:cubicBezTo>
                    <a:pt x="1827" y="3453"/>
                    <a:pt x="1828" y="3456"/>
                    <a:pt x="1828" y="3461"/>
                  </a:cubicBezTo>
                  <a:cubicBezTo>
                    <a:pt x="1828" y="3465"/>
                    <a:pt x="1828" y="3469"/>
                    <a:pt x="1830" y="3476"/>
                  </a:cubicBezTo>
                  <a:cubicBezTo>
                    <a:pt x="1838" y="3593"/>
                    <a:pt x="1847" y="3708"/>
                    <a:pt x="1843" y="3824"/>
                  </a:cubicBezTo>
                  <a:cubicBezTo>
                    <a:pt x="1841" y="3877"/>
                    <a:pt x="1838" y="3931"/>
                    <a:pt x="1835" y="3982"/>
                  </a:cubicBezTo>
                  <a:cubicBezTo>
                    <a:pt x="1835" y="3982"/>
                    <a:pt x="1827" y="4047"/>
                    <a:pt x="1824" y="4081"/>
                  </a:cubicBezTo>
                  <a:cubicBezTo>
                    <a:pt x="1817" y="4114"/>
                    <a:pt x="1808" y="4162"/>
                    <a:pt x="1807" y="4172"/>
                  </a:cubicBezTo>
                  <a:cubicBezTo>
                    <a:pt x="1794" y="4232"/>
                    <a:pt x="1778" y="4294"/>
                    <a:pt x="1759" y="4354"/>
                  </a:cubicBezTo>
                  <a:cubicBezTo>
                    <a:pt x="1745" y="4405"/>
                    <a:pt x="1728" y="4455"/>
                    <a:pt x="1712" y="4504"/>
                  </a:cubicBezTo>
                  <a:cubicBezTo>
                    <a:pt x="1706" y="4521"/>
                    <a:pt x="1697" y="4541"/>
                    <a:pt x="1692" y="4556"/>
                  </a:cubicBezTo>
                  <a:cubicBezTo>
                    <a:pt x="1650" y="4643"/>
                    <a:pt x="1606" y="4732"/>
                    <a:pt x="1554" y="4814"/>
                  </a:cubicBezTo>
                  <a:cubicBezTo>
                    <a:pt x="1526" y="4857"/>
                    <a:pt x="1498" y="4899"/>
                    <a:pt x="1469" y="4938"/>
                  </a:cubicBezTo>
                  <a:cubicBezTo>
                    <a:pt x="1460" y="4948"/>
                    <a:pt x="1413" y="5003"/>
                    <a:pt x="1397" y="5023"/>
                  </a:cubicBezTo>
                  <a:cubicBezTo>
                    <a:pt x="1143" y="5307"/>
                    <a:pt x="1117" y="5741"/>
                    <a:pt x="1397" y="6021"/>
                  </a:cubicBezTo>
                  <a:cubicBezTo>
                    <a:pt x="1530" y="6154"/>
                    <a:pt x="1721" y="6225"/>
                    <a:pt x="1910" y="6225"/>
                  </a:cubicBezTo>
                  <a:cubicBezTo>
                    <a:pt x="2091" y="6225"/>
                    <a:pt x="2270" y="6160"/>
                    <a:pt x="2396" y="6021"/>
                  </a:cubicBezTo>
                  <a:cubicBezTo>
                    <a:pt x="3166" y="5165"/>
                    <a:pt x="3425" y="3966"/>
                    <a:pt x="3140" y="2854"/>
                  </a:cubicBezTo>
                  <a:cubicBezTo>
                    <a:pt x="3001" y="2308"/>
                    <a:pt x="2721" y="1795"/>
                    <a:pt x="2333" y="1393"/>
                  </a:cubicBezTo>
                  <a:cubicBezTo>
                    <a:pt x="2251" y="1308"/>
                    <a:pt x="2163" y="1230"/>
                    <a:pt x="2070" y="1157"/>
                  </a:cubicBezTo>
                  <a:cubicBezTo>
                    <a:pt x="1995" y="1098"/>
                    <a:pt x="1920" y="1042"/>
                    <a:pt x="1847" y="985"/>
                  </a:cubicBezTo>
                  <a:cubicBezTo>
                    <a:pt x="1837" y="979"/>
                    <a:pt x="1787" y="939"/>
                    <a:pt x="1761" y="919"/>
                  </a:cubicBezTo>
                  <a:cubicBezTo>
                    <a:pt x="1669" y="843"/>
                    <a:pt x="1581" y="766"/>
                    <a:pt x="1498" y="677"/>
                  </a:cubicBezTo>
                  <a:cubicBezTo>
                    <a:pt x="1492" y="669"/>
                    <a:pt x="1476" y="647"/>
                    <a:pt x="1460" y="624"/>
                  </a:cubicBezTo>
                  <a:cubicBezTo>
                    <a:pt x="1460" y="615"/>
                    <a:pt x="1437" y="546"/>
                    <a:pt x="1432" y="516"/>
                  </a:cubicBezTo>
                  <a:cubicBezTo>
                    <a:pt x="1373" y="201"/>
                    <a:pt x="1044" y="1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53"/>
            <p:cNvSpPr/>
            <p:nvPr/>
          </p:nvSpPr>
          <p:spPr>
            <a:xfrm>
              <a:off x="5536425" y="366625"/>
              <a:ext cx="62575" cy="158875"/>
            </a:xfrm>
            <a:custGeom>
              <a:avLst/>
              <a:gdLst/>
              <a:ahLst/>
              <a:cxnLst/>
              <a:rect l="l" t="t" r="r" b="b"/>
              <a:pathLst>
                <a:path w="2503" h="6355" extrusionOk="0">
                  <a:moveTo>
                    <a:pt x="944" y="0"/>
                  </a:moveTo>
                  <a:cubicBezTo>
                    <a:pt x="607" y="0"/>
                    <a:pt x="296" y="201"/>
                    <a:pt x="221" y="554"/>
                  </a:cubicBezTo>
                  <a:cubicBezTo>
                    <a:pt x="147" y="906"/>
                    <a:pt x="389" y="1338"/>
                    <a:pt x="767" y="1389"/>
                  </a:cubicBezTo>
                  <a:cubicBezTo>
                    <a:pt x="803" y="1393"/>
                    <a:pt x="843" y="1405"/>
                    <a:pt x="857" y="1409"/>
                  </a:cubicBezTo>
                  <a:cubicBezTo>
                    <a:pt x="859" y="1409"/>
                    <a:pt x="860" y="1410"/>
                    <a:pt x="863" y="1410"/>
                  </a:cubicBezTo>
                  <a:cubicBezTo>
                    <a:pt x="877" y="1426"/>
                    <a:pt x="887" y="1439"/>
                    <a:pt x="895" y="1448"/>
                  </a:cubicBezTo>
                  <a:cubicBezTo>
                    <a:pt x="909" y="1474"/>
                    <a:pt x="929" y="1505"/>
                    <a:pt x="942" y="1525"/>
                  </a:cubicBezTo>
                  <a:cubicBezTo>
                    <a:pt x="953" y="1561"/>
                    <a:pt x="974" y="1614"/>
                    <a:pt x="978" y="1624"/>
                  </a:cubicBezTo>
                  <a:cubicBezTo>
                    <a:pt x="982" y="1643"/>
                    <a:pt x="988" y="1662"/>
                    <a:pt x="994" y="1682"/>
                  </a:cubicBezTo>
                  <a:cubicBezTo>
                    <a:pt x="999" y="1739"/>
                    <a:pt x="1002" y="1797"/>
                    <a:pt x="1008" y="1854"/>
                  </a:cubicBezTo>
                  <a:cubicBezTo>
                    <a:pt x="1010" y="1879"/>
                    <a:pt x="1008" y="1905"/>
                    <a:pt x="1008" y="1929"/>
                  </a:cubicBezTo>
                  <a:cubicBezTo>
                    <a:pt x="971" y="2199"/>
                    <a:pt x="877" y="2382"/>
                    <a:pt x="735" y="2655"/>
                  </a:cubicBezTo>
                  <a:cubicBezTo>
                    <a:pt x="590" y="2934"/>
                    <a:pt x="429" y="3207"/>
                    <a:pt x="313" y="3500"/>
                  </a:cubicBezTo>
                  <a:cubicBezTo>
                    <a:pt x="77" y="4093"/>
                    <a:pt x="1" y="4721"/>
                    <a:pt x="268" y="5320"/>
                  </a:cubicBezTo>
                  <a:cubicBezTo>
                    <a:pt x="525" y="5896"/>
                    <a:pt x="1031" y="6354"/>
                    <a:pt x="1676" y="6354"/>
                  </a:cubicBezTo>
                  <a:cubicBezTo>
                    <a:pt x="1721" y="6354"/>
                    <a:pt x="1766" y="6352"/>
                    <a:pt x="1811" y="6348"/>
                  </a:cubicBezTo>
                  <a:cubicBezTo>
                    <a:pt x="2189" y="6312"/>
                    <a:pt x="2498" y="5997"/>
                    <a:pt x="2477" y="5606"/>
                  </a:cubicBezTo>
                  <a:cubicBezTo>
                    <a:pt x="2459" y="5257"/>
                    <a:pt x="2150" y="4937"/>
                    <a:pt x="1793" y="4937"/>
                  </a:cubicBezTo>
                  <a:cubicBezTo>
                    <a:pt x="1774" y="4937"/>
                    <a:pt x="1755" y="4938"/>
                    <a:pt x="1735" y="4940"/>
                  </a:cubicBezTo>
                  <a:cubicBezTo>
                    <a:pt x="1724" y="4940"/>
                    <a:pt x="1713" y="4941"/>
                    <a:pt x="1704" y="4941"/>
                  </a:cubicBezTo>
                  <a:cubicBezTo>
                    <a:pt x="1695" y="4941"/>
                    <a:pt x="1686" y="4940"/>
                    <a:pt x="1679" y="4940"/>
                  </a:cubicBezTo>
                  <a:cubicBezTo>
                    <a:pt x="1678" y="4940"/>
                    <a:pt x="1676" y="4938"/>
                    <a:pt x="1676" y="4938"/>
                  </a:cubicBezTo>
                  <a:cubicBezTo>
                    <a:pt x="1671" y="4934"/>
                    <a:pt x="1668" y="4931"/>
                    <a:pt x="1658" y="4924"/>
                  </a:cubicBezTo>
                  <a:cubicBezTo>
                    <a:pt x="1650" y="4918"/>
                    <a:pt x="1648" y="4917"/>
                    <a:pt x="1642" y="4912"/>
                  </a:cubicBezTo>
                  <a:cubicBezTo>
                    <a:pt x="1640" y="4908"/>
                    <a:pt x="1639" y="4905"/>
                    <a:pt x="1635" y="4898"/>
                  </a:cubicBezTo>
                  <a:cubicBezTo>
                    <a:pt x="1619" y="4869"/>
                    <a:pt x="1600" y="4843"/>
                    <a:pt x="1584" y="4816"/>
                  </a:cubicBezTo>
                  <a:cubicBezTo>
                    <a:pt x="1586" y="4814"/>
                    <a:pt x="1548" y="4737"/>
                    <a:pt x="1540" y="4714"/>
                  </a:cubicBezTo>
                  <a:cubicBezTo>
                    <a:pt x="1534" y="4697"/>
                    <a:pt x="1518" y="4623"/>
                    <a:pt x="1511" y="4606"/>
                  </a:cubicBezTo>
                  <a:cubicBezTo>
                    <a:pt x="1505" y="4570"/>
                    <a:pt x="1500" y="4531"/>
                    <a:pt x="1498" y="4495"/>
                  </a:cubicBezTo>
                  <a:cubicBezTo>
                    <a:pt x="1497" y="4474"/>
                    <a:pt x="1505" y="4402"/>
                    <a:pt x="1505" y="4386"/>
                  </a:cubicBezTo>
                  <a:cubicBezTo>
                    <a:pt x="1514" y="4343"/>
                    <a:pt x="1521" y="4300"/>
                    <a:pt x="1533" y="4257"/>
                  </a:cubicBezTo>
                  <a:cubicBezTo>
                    <a:pt x="1553" y="4171"/>
                    <a:pt x="1604" y="4049"/>
                    <a:pt x="1668" y="3915"/>
                  </a:cubicBezTo>
                  <a:cubicBezTo>
                    <a:pt x="1801" y="3630"/>
                    <a:pt x="1965" y="3359"/>
                    <a:pt x="2102" y="3076"/>
                  </a:cubicBezTo>
                  <a:cubicBezTo>
                    <a:pt x="2388" y="2477"/>
                    <a:pt x="2503" y="1856"/>
                    <a:pt x="2323" y="1206"/>
                  </a:cubicBezTo>
                  <a:cubicBezTo>
                    <a:pt x="2159" y="616"/>
                    <a:pt x="1682" y="91"/>
                    <a:pt x="1057" y="8"/>
                  </a:cubicBezTo>
                  <a:cubicBezTo>
                    <a:pt x="1019" y="3"/>
                    <a:pt x="981" y="0"/>
                    <a:pt x="9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53"/>
            <p:cNvSpPr/>
            <p:nvPr/>
          </p:nvSpPr>
          <p:spPr>
            <a:xfrm>
              <a:off x="3570850" y="4194825"/>
              <a:ext cx="102675" cy="146575"/>
            </a:xfrm>
            <a:custGeom>
              <a:avLst/>
              <a:gdLst/>
              <a:ahLst/>
              <a:cxnLst/>
              <a:rect l="l" t="t" r="r" b="b"/>
              <a:pathLst>
                <a:path w="4107" h="5863" extrusionOk="0">
                  <a:moveTo>
                    <a:pt x="2283" y="4533"/>
                  </a:moveTo>
                  <a:cubicBezTo>
                    <a:pt x="2263" y="4562"/>
                    <a:pt x="2243" y="4597"/>
                    <a:pt x="2227" y="4627"/>
                  </a:cubicBezTo>
                  <a:lnTo>
                    <a:pt x="2227" y="4627"/>
                  </a:lnTo>
                  <a:cubicBezTo>
                    <a:pt x="2247" y="4590"/>
                    <a:pt x="2253" y="4576"/>
                    <a:pt x="2252" y="4576"/>
                  </a:cubicBezTo>
                  <a:lnTo>
                    <a:pt x="2252" y="4576"/>
                  </a:lnTo>
                  <a:cubicBezTo>
                    <a:pt x="2258" y="4568"/>
                    <a:pt x="2268" y="4554"/>
                    <a:pt x="2283" y="4533"/>
                  </a:cubicBezTo>
                  <a:close/>
                  <a:moveTo>
                    <a:pt x="685" y="1"/>
                  </a:moveTo>
                  <a:cubicBezTo>
                    <a:pt x="315" y="1"/>
                    <a:pt x="4" y="347"/>
                    <a:pt x="1" y="708"/>
                  </a:cubicBezTo>
                  <a:cubicBezTo>
                    <a:pt x="2" y="1781"/>
                    <a:pt x="785" y="2511"/>
                    <a:pt x="1524" y="3181"/>
                  </a:cubicBezTo>
                  <a:cubicBezTo>
                    <a:pt x="1610" y="3259"/>
                    <a:pt x="1698" y="3338"/>
                    <a:pt x="1780" y="3420"/>
                  </a:cubicBezTo>
                  <a:cubicBezTo>
                    <a:pt x="1816" y="3457"/>
                    <a:pt x="1852" y="3497"/>
                    <a:pt x="1885" y="3536"/>
                  </a:cubicBezTo>
                  <a:cubicBezTo>
                    <a:pt x="1899" y="3553"/>
                    <a:pt x="1918" y="3576"/>
                    <a:pt x="1931" y="3591"/>
                  </a:cubicBezTo>
                  <a:cubicBezTo>
                    <a:pt x="1988" y="3671"/>
                    <a:pt x="2043" y="3754"/>
                    <a:pt x="2093" y="3841"/>
                  </a:cubicBezTo>
                  <a:cubicBezTo>
                    <a:pt x="2126" y="3895"/>
                    <a:pt x="2156" y="3953"/>
                    <a:pt x="2185" y="4010"/>
                  </a:cubicBezTo>
                  <a:cubicBezTo>
                    <a:pt x="2189" y="4020"/>
                    <a:pt x="2191" y="4023"/>
                    <a:pt x="2194" y="4030"/>
                  </a:cubicBezTo>
                  <a:cubicBezTo>
                    <a:pt x="2232" y="4131"/>
                    <a:pt x="2254" y="4236"/>
                    <a:pt x="2286" y="4338"/>
                  </a:cubicBezTo>
                  <a:cubicBezTo>
                    <a:pt x="2286" y="4341"/>
                    <a:pt x="2288" y="4341"/>
                    <a:pt x="2288" y="4344"/>
                  </a:cubicBezTo>
                  <a:lnTo>
                    <a:pt x="2288" y="4352"/>
                  </a:lnTo>
                  <a:cubicBezTo>
                    <a:pt x="2288" y="4397"/>
                    <a:pt x="2281" y="4451"/>
                    <a:pt x="2288" y="4494"/>
                  </a:cubicBezTo>
                  <a:cubicBezTo>
                    <a:pt x="2288" y="4496"/>
                    <a:pt x="2286" y="4496"/>
                    <a:pt x="2286" y="4497"/>
                  </a:cubicBezTo>
                  <a:cubicBezTo>
                    <a:pt x="2273" y="4535"/>
                    <a:pt x="2247" y="4579"/>
                    <a:pt x="2245" y="4585"/>
                  </a:cubicBezTo>
                  <a:lnTo>
                    <a:pt x="2245" y="4585"/>
                  </a:lnTo>
                  <a:cubicBezTo>
                    <a:pt x="2232" y="4602"/>
                    <a:pt x="2204" y="4642"/>
                    <a:pt x="2184" y="4661"/>
                  </a:cubicBezTo>
                  <a:cubicBezTo>
                    <a:pt x="1900" y="4934"/>
                    <a:pt x="1931" y="5383"/>
                    <a:pt x="2184" y="5660"/>
                  </a:cubicBezTo>
                  <a:cubicBezTo>
                    <a:pt x="2311" y="5799"/>
                    <a:pt x="2488" y="5863"/>
                    <a:pt x="2666" y="5863"/>
                  </a:cubicBezTo>
                  <a:cubicBezTo>
                    <a:pt x="2855" y="5863"/>
                    <a:pt x="3045" y="5791"/>
                    <a:pt x="3182" y="5660"/>
                  </a:cubicBezTo>
                  <a:cubicBezTo>
                    <a:pt x="4106" y="4775"/>
                    <a:pt x="3629" y="3434"/>
                    <a:pt x="2925" y="2586"/>
                  </a:cubicBezTo>
                  <a:cubicBezTo>
                    <a:pt x="2613" y="2211"/>
                    <a:pt x="2209" y="1922"/>
                    <a:pt x="1872" y="1570"/>
                  </a:cubicBezTo>
                  <a:cubicBezTo>
                    <a:pt x="1807" y="1501"/>
                    <a:pt x="1744" y="1429"/>
                    <a:pt x="1682" y="1358"/>
                  </a:cubicBezTo>
                  <a:cubicBezTo>
                    <a:pt x="1672" y="1342"/>
                    <a:pt x="1622" y="1276"/>
                    <a:pt x="1616" y="1268"/>
                  </a:cubicBezTo>
                  <a:cubicBezTo>
                    <a:pt x="1581" y="1215"/>
                    <a:pt x="1550" y="1164"/>
                    <a:pt x="1520" y="1110"/>
                  </a:cubicBezTo>
                  <a:cubicBezTo>
                    <a:pt x="1514" y="1103"/>
                    <a:pt x="1494" y="1062"/>
                    <a:pt x="1479" y="1033"/>
                  </a:cubicBezTo>
                  <a:cubicBezTo>
                    <a:pt x="1469" y="1004"/>
                    <a:pt x="1451" y="955"/>
                    <a:pt x="1448" y="945"/>
                  </a:cubicBezTo>
                  <a:cubicBezTo>
                    <a:pt x="1436" y="906"/>
                    <a:pt x="1429" y="866"/>
                    <a:pt x="1421" y="826"/>
                  </a:cubicBezTo>
                  <a:cubicBezTo>
                    <a:pt x="1422" y="804"/>
                    <a:pt x="1415" y="722"/>
                    <a:pt x="1415" y="708"/>
                  </a:cubicBezTo>
                  <a:cubicBezTo>
                    <a:pt x="1413" y="313"/>
                    <a:pt x="1091" y="20"/>
                    <a:pt x="709" y="1"/>
                  </a:cubicBezTo>
                  <a:cubicBezTo>
                    <a:pt x="701" y="1"/>
                    <a:pt x="693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53"/>
            <p:cNvSpPr/>
            <p:nvPr/>
          </p:nvSpPr>
          <p:spPr>
            <a:xfrm>
              <a:off x="7101775" y="4671975"/>
              <a:ext cx="93800" cy="139675"/>
            </a:xfrm>
            <a:custGeom>
              <a:avLst/>
              <a:gdLst/>
              <a:ahLst/>
              <a:cxnLst/>
              <a:rect l="l" t="t" r="r" b="b"/>
              <a:pathLst>
                <a:path w="3752" h="5587" extrusionOk="0">
                  <a:moveTo>
                    <a:pt x="3062" y="0"/>
                  </a:moveTo>
                  <a:cubicBezTo>
                    <a:pt x="3054" y="0"/>
                    <a:pt x="3046" y="1"/>
                    <a:pt x="3038" y="1"/>
                  </a:cubicBezTo>
                  <a:cubicBezTo>
                    <a:pt x="2649" y="20"/>
                    <a:pt x="2342" y="311"/>
                    <a:pt x="2332" y="706"/>
                  </a:cubicBezTo>
                  <a:cubicBezTo>
                    <a:pt x="2330" y="739"/>
                    <a:pt x="2315" y="819"/>
                    <a:pt x="2317" y="819"/>
                  </a:cubicBezTo>
                  <a:cubicBezTo>
                    <a:pt x="2318" y="819"/>
                    <a:pt x="2321" y="809"/>
                    <a:pt x="2327" y="783"/>
                  </a:cubicBezTo>
                  <a:lnTo>
                    <a:pt x="2327" y="783"/>
                  </a:lnTo>
                  <a:cubicBezTo>
                    <a:pt x="2319" y="819"/>
                    <a:pt x="2313" y="856"/>
                    <a:pt x="2304" y="890"/>
                  </a:cubicBezTo>
                  <a:cubicBezTo>
                    <a:pt x="2296" y="915"/>
                    <a:pt x="2286" y="939"/>
                    <a:pt x="2278" y="962"/>
                  </a:cubicBezTo>
                  <a:cubicBezTo>
                    <a:pt x="2271" y="975"/>
                    <a:pt x="2236" y="1048"/>
                    <a:pt x="2228" y="1063"/>
                  </a:cubicBezTo>
                  <a:cubicBezTo>
                    <a:pt x="2199" y="1113"/>
                    <a:pt x="2169" y="1163"/>
                    <a:pt x="2136" y="1209"/>
                  </a:cubicBezTo>
                  <a:cubicBezTo>
                    <a:pt x="2128" y="1219"/>
                    <a:pt x="2090" y="1273"/>
                    <a:pt x="2075" y="1293"/>
                  </a:cubicBezTo>
                  <a:cubicBezTo>
                    <a:pt x="2055" y="1316"/>
                    <a:pt x="2031" y="1344"/>
                    <a:pt x="2025" y="1350"/>
                  </a:cubicBezTo>
                  <a:cubicBezTo>
                    <a:pt x="1983" y="1396"/>
                    <a:pt x="1942" y="1439"/>
                    <a:pt x="1898" y="1485"/>
                  </a:cubicBezTo>
                  <a:cubicBezTo>
                    <a:pt x="1592" y="1803"/>
                    <a:pt x="1229" y="2064"/>
                    <a:pt x="931" y="2391"/>
                  </a:cubicBezTo>
                  <a:cubicBezTo>
                    <a:pt x="582" y="2771"/>
                    <a:pt x="278" y="3234"/>
                    <a:pt x="151" y="3741"/>
                  </a:cubicBezTo>
                  <a:cubicBezTo>
                    <a:pt x="0" y="4348"/>
                    <a:pt x="131" y="4895"/>
                    <a:pt x="515" y="5381"/>
                  </a:cubicBezTo>
                  <a:cubicBezTo>
                    <a:pt x="626" y="5522"/>
                    <a:pt x="808" y="5587"/>
                    <a:pt x="994" y="5587"/>
                  </a:cubicBezTo>
                  <a:cubicBezTo>
                    <a:pt x="1190" y="5587"/>
                    <a:pt x="1390" y="5514"/>
                    <a:pt x="1513" y="5381"/>
                  </a:cubicBezTo>
                  <a:cubicBezTo>
                    <a:pt x="1795" y="5074"/>
                    <a:pt x="1759" y="4697"/>
                    <a:pt x="1517" y="4387"/>
                  </a:cubicBezTo>
                  <a:lnTo>
                    <a:pt x="1517" y="4387"/>
                  </a:lnTo>
                  <a:cubicBezTo>
                    <a:pt x="1543" y="4420"/>
                    <a:pt x="1554" y="4432"/>
                    <a:pt x="1556" y="4432"/>
                  </a:cubicBezTo>
                  <a:cubicBezTo>
                    <a:pt x="1561" y="4432"/>
                    <a:pt x="1523" y="4374"/>
                    <a:pt x="1510" y="4356"/>
                  </a:cubicBezTo>
                  <a:cubicBezTo>
                    <a:pt x="1510" y="4353"/>
                    <a:pt x="1510" y="4352"/>
                    <a:pt x="1509" y="4348"/>
                  </a:cubicBezTo>
                  <a:cubicBezTo>
                    <a:pt x="1508" y="4335"/>
                    <a:pt x="1500" y="4267"/>
                    <a:pt x="1496" y="4254"/>
                  </a:cubicBezTo>
                  <a:cubicBezTo>
                    <a:pt x="1496" y="4234"/>
                    <a:pt x="1499" y="4217"/>
                    <a:pt x="1499" y="4211"/>
                  </a:cubicBezTo>
                  <a:cubicBezTo>
                    <a:pt x="1499" y="4201"/>
                    <a:pt x="1496" y="4197"/>
                    <a:pt x="1496" y="4190"/>
                  </a:cubicBezTo>
                  <a:cubicBezTo>
                    <a:pt x="1499" y="4184"/>
                    <a:pt x="1499" y="4181"/>
                    <a:pt x="1502" y="4174"/>
                  </a:cubicBezTo>
                  <a:cubicBezTo>
                    <a:pt x="1510" y="4136"/>
                    <a:pt x="1521" y="4098"/>
                    <a:pt x="1531" y="4060"/>
                  </a:cubicBezTo>
                  <a:cubicBezTo>
                    <a:pt x="1545" y="4011"/>
                    <a:pt x="1561" y="3965"/>
                    <a:pt x="1579" y="3917"/>
                  </a:cubicBezTo>
                  <a:cubicBezTo>
                    <a:pt x="1582" y="3909"/>
                    <a:pt x="1582" y="3908"/>
                    <a:pt x="1592" y="3889"/>
                  </a:cubicBezTo>
                  <a:cubicBezTo>
                    <a:pt x="1643" y="3796"/>
                    <a:pt x="1690" y="3707"/>
                    <a:pt x="1750" y="3619"/>
                  </a:cubicBezTo>
                  <a:cubicBezTo>
                    <a:pt x="1753" y="3612"/>
                    <a:pt x="1811" y="3533"/>
                    <a:pt x="1817" y="3521"/>
                  </a:cubicBezTo>
                  <a:cubicBezTo>
                    <a:pt x="1834" y="3500"/>
                    <a:pt x="1851" y="3478"/>
                    <a:pt x="1868" y="3458"/>
                  </a:cubicBezTo>
                  <a:cubicBezTo>
                    <a:pt x="2009" y="3296"/>
                    <a:pt x="2170" y="3154"/>
                    <a:pt x="2330" y="3011"/>
                  </a:cubicBezTo>
                  <a:cubicBezTo>
                    <a:pt x="3031" y="2392"/>
                    <a:pt x="3719" y="1704"/>
                    <a:pt x="3744" y="706"/>
                  </a:cubicBezTo>
                  <a:cubicBezTo>
                    <a:pt x="3752" y="345"/>
                    <a:pt x="3428" y="0"/>
                    <a:pt x="30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53"/>
            <p:cNvSpPr/>
            <p:nvPr/>
          </p:nvSpPr>
          <p:spPr>
            <a:xfrm>
              <a:off x="1300375" y="3550600"/>
              <a:ext cx="242675" cy="252175"/>
            </a:xfrm>
            <a:custGeom>
              <a:avLst/>
              <a:gdLst/>
              <a:ahLst/>
              <a:cxnLst/>
              <a:rect l="l" t="t" r="r" b="b"/>
              <a:pathLst>
                <a:path w="9707" h="10087" extrusionOk="0">
                  <a:moveTo>
                    <a:pt x="6681" y="0"/>
                  </a:moveTo>
                  <a:lnTo>
                    <a:pt x="3970" y="2585"/>
                  </a:lnTo>
                  <a:lnTo>
                    <a:pt x="378" y="1199"/>
                  </a:lnTo>
                  <a:lnTo>
                    <a:pt x="2332" y="4853"/>
                  </a:lnTo>
                  <a:lnTo>
                    <a:pt x="0" y="7881"/>
                  </a:lnTo>
                  <a:lnTo>
                    <a:pt x="3656" y="6934"/>
                  </a:lnTo>
                  <a:lnTo>
                    <a:pt x="6178" y="10086"/>
                  </a:lnTo>
                  <a:lnTo>
                    <a:pt x="6178" y="6366"/>
                  </a:lnTo>
                  <a:lnTo>
                    <a:pt x="9707" y="4224"/>
                  </a:lnTo>
                  <a:lnTo>
                    <a:pt x="6429" y="3782"/>
                  </a:lnTo>
                  <a:lnTo>
                    <a:pt x="66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53"/>
            <p:cNvSpPr/>
            <p:nvPr/>
          </p:nvSpPr>
          <p:spPr>
            <a:xfrm>
              <a:off x="713225" y="2505488"/>
              <a:ext cx="141600" cy="150225"/>
            </a:xfrm>
            <a:custGeom>
              <a:avLst/>
              <a:gdLst/>
              <a:ahLst/>
              <a:cxnLst/>
              <a:rect l="l" t="t" r="r" b="b"/>
              <a:pathLst>
                <a:path w="5664" h="6009" extrusionOk="0">
                  <a:moveTo>
                    <a:pt x="2865" y="0"/>
                  </a:moveTo>
                  <a:lnTo>
                    <a:pt x="2248" y="2126"/>
                  </a:lnTo>
                  <a:lnTo>
                    <a:pt x="1" y="2485"/>
                  </a:lnTo>
                  <a:lnTo>
                    <a:pt x="2084" y="3770"/>
                  </a:lnTo>
                  <a:lnTo>
                    <a:pt x="1793" y="6008"/>
                  </a:lnTo>
                  <a:lnTo>
                    <a:pt x="3378" y="4441"/>
                  </a:lnTo>
                  <a:lnTo>
                    <a:pt x="5602" y="5301"/>
                  </a:lnTo>
                  <a:lnTo>
                    <a:pt x="4497" y="3402"/>
                  </a:lnTo>
                  <a:lnTo>
                    <a:pt x="5664" y="1259"/>
                  </a:lnTo>
                  <a:lnTo>
                    <a:pt x="5664" y="1259"/>
                  </a:lnTo>
                  <a:lnTo>
                    <a:pt x="3859" y="2006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53"/>
            <p:cNvSpPr/>
            <p:nvPr/>
          </p:nvSpPr>
          <p:spPr>
            <a:xfrm>
              <a:off x="1064975" y="2233575"/>
              <a:ext cx="141600" cy="150225"/>
            </a:xfrm>
            <a:custGeom>
              <a:avLst/>
              <a:gdLst/>
              <a:ahLst/>
              <a:cxnLst/>
              <a:rect l="l" t="t" r="r" b="b"/>
              <a:pathLst>
                <a:path w="5664" h="6009" extrusionOk="0">
                  <a:moveTo>
                    <a:pt x="2865" y="1"/>
                  </a:moveTo>
                  <a:lnTo>
                    <a:pt x="2247" y="2125"/>
                  </a:lnTo>
                  <a:lnTo>
                    <a:pt x="1" y="2482"/>
                  </a:lnTo>
                  <a:lnTo>
                    <a:pt x="2084" y="3770"/>
                  </a:lnTo>
                  <a:lnTo>
                    <a:pt x="1791" y="6009"/>
                  </a:lnTo>
                  <a:lnTo>
                    <a:pt x="3378" y="4438"/>
                  </a:lnTo>
                  <a:lnTo>
                    <a:pt x="5601" y="5300"/>
                  </a:lnTo>
                  <a:lnTo>
                    <a:pt x="4499" y="3401"/>
                  </a:lnTo>
                  <a:lnTo>
                    <a:pt x="5664" y="1258"/>
                  </a:lnTo>
                  <a:lnTo>
                    <a:pt x="3859" y="2007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53"/>
            <p:cNvSpPr/>
            <p:nvPr/>
          </p:nvSpPr>
          <p:spPr>
            <a:xfrm>
              <a:off x="-1912" y="2800"/>
              <a:ext cx="2923450" cy="2305775"/>
            </a:xfrm>
            <a:custGeom>
              <a:avLst/>
              <a:gdLst/>
              <a:ahLst/>
              <a:cxnLst/>
              <a:rect l="l" t="t" r="r" b="b"/>
              <a:pathLst>
                <a:path w="116938" h="92231" extrusionOk="0">
                  <a:moveTo>
                    <a:pt x="0" y="0"/>
                  </a:moveTo>
                  <a:lnTo>
                    <a:pt x="0" y="92231"/>
                  </a:lnTo>
                  <a:cubicBezTo>
                    <a:pt x="8270" y="92175"/>
                    <a:pt x="27072" y="89704"/>
                    <a:pt x="33226" y="69205"/>
                  </a:cubicBezTo>
                  <a:cubicBezTo>
                    <a:pt x="41194" y="42637"/>
                    <a:pt x="38008" y="22444"/>
                    <a:pt x="56603" y="21378"/>
                  </a:cubicBezTo>
                  <a:cubicBezTo>
                    <a:pt x="74802" y="20341"/>
                    <a:pt x="104711" y="21845"/>
                    <a:pt x="116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53"/>
            <p:cNvSpPr/>
            <p:nvPr/>
          </p:nvSpPr>
          <p:spPr>
            <a:xfrm>
              <a:off x="0" y="0"/>
              <a:ext cx="3048757" cy="2399877"/>
            </a:xfrm>
            <a:custGeom>
              <a:avLst/>
              <a:gdLst/>
              <a:ahLst/>
              <a:cxnLst/>
              <a:rect l="l" t="t" r="r" b="b"/>
              <a:pathLst>
                <a:path w="117136" h="92570" extrusionOk="0">
                  <a:moveTo>
                    <a:pt x="116739" y="0"/>
                  </a:moveTo>
                  <a:cubicBezTo>
                    <a:pt x="105933" y="19312"/>
                    <a:pt x="81144" y="20274"/>
                    <a:pt x="63046" y="20977"/>
                  </a:cubicBezTo>
                  <a:cubicBezTo>
                    <a:pt x="60766" y="21065"/>
                    <a:pt x="58613" y="21149"/>
                    <a:pt x="56591" y="21264"/>
                  </a:cubicBezTo>
                  <a:cubicBezTo>
                    <a:pt x="50307" y="21624"/>
                    <a:pt x="46068" y="24203"/>
                    <a:pt x="43249" y="29380"/>
                  </a:cubicBezTo>
                  <a:cubicBezTo>
                    <a:pt x="40647" y="34163"/>
                    <a:pt x="39323" y="40926"/>
                    <a:pt x="37791" y="48761"/>
                  </a:cubicBezTo>
                  <a:cubicBezTo>
                    <a:pt x="36592" y="54888"/>
                    <a:pt x="35234" y="61831"/>
                    <a:pt x="33008" y="69251"/>
                  </a:cubicBezTo>
                  <a:cubicBezTo>
                    <a:pt x="26863" y="89724"/>
                    <a:pt x="7876" y="92060"/>
                    <a:pt x="0" y="92114"/>
                  </a:cubicBezTo>
                  <a:lnTo>
                    <a:pt x="3" y="92570"/>
                  </a:lnTo>
                  <a:cubicBezTo>
                    <a:pt x="7983" y="92517"/>
                    <a:pt x="27212" y="90147"/>
                    <a:pt x="33442" y="69381"/>
                  </a:cubicBezTo>
                  <a:cubicBezTo>
                    <a:pt x="35675" y="61944"/>
                    <a:pt x="37034" y="54986"/>
                    <a:pt x="38237" y="48848"/>
                  </a:cubicBezTo>
                  <a:cubicBezTo>
                    <a:pt x="41345" y="32967"/>
                    <a:pt x="43398" y="22474"/>
                    <a:pt x="56617" y="21718"/>
                  </a:cubicBezTo>
                  <a:cubicBezTo>
                    <a:pt x="58635" y="21604"/>
                    <a:pt x="60784" y="21519"/>
                    <a:pt x="63062" y="21431"/>
                  </a:cubicBezTo>
                  <a:cubicBezTo>
                    <a:pt x="81269" y="20726"/>
                    <a:pt x="106203" y="19757"/>
                    <a:pt x="117136" y="223"/>
                  </a:cubicBezTo>
                  <a:lnTo>
                    <a:pt x="1167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93" name="Google Shape;1493;p53"/>
            <p:cNvGrpSpPr/>
            <p:nvPr/>
          </p:nvGrpSpPr>
          <p:grpSpPr>
            <a:xfrm>
              <a:off x="302963" y="909350"/>
              <a:ext cx="351600" cy="457150"/>
              <a:chOff x="589550" y="1587575"/>
              <a:chExt cx="351600" cy="457150"/>
            </a:xfrm>
          </p:grpSpPr>
          <p:sp>
            <p:nvSpPr>
              <p:cNvPr id="1494" name="Google Shape;1494;p53"/>
              <p:cNvSpPr/>
              <p:nvPr/>
            </p:nvSpPr>
            <p:spPr>
              <a:xfrm>
                <a:off x="589550" y="1744250"/>
                <a:ext cx="63725" cy="8012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3205" extrusionOk="0">
                    <a:moveTo>
                      <a:pt x="1305" y="0"/>
                    </a:moveTo>
                    <a:cubicBezTo>
                      <a:pt x="1214" y="0"/>
                      <a:pt x="1123" y="15"/>
                      <a:pt x="1031" y="44"/>
                    </a:cubicBezTo>
                    <a:lnTo>
                      <a:pt x="751" y="164"/>
                    </a:lnTo>
                    <a:cubicBezTo>
                      <a:pt x="576" y="267"/>
                      <a:pt x="433" y="409"/>
                      <a:pt x="329" y="585"/>
                    </a:cubicBezTo>
                    <a:lnTo>
                      <a:pt x="211" y="865"/>
                    </a:lnTo>
                    <a:cubicBezTo>
                      <a:pt x="169" y="1021"/>
                      <a:pt x="169" y="1178"/>
                      <a:pt x="189" y="1335"/>
                    </a:cubicBezTo>
                    <a:cubicBezTo>
                      <a:pt x="191" y="1359"/>
                      <a:pt x="189" y="1382"/>
                      <a:pt x="189" y="1408"/>
                    </a:cubicBezTo>
                    <a:cubicBezTo>
                      <a:pt x="183" y="1417"/>
                      <a:pt x="179" y="1425"/>
                      <a:pt x="175" y="1435"/>
                    </a:cubicBezTo>
                    <a:cubicBezTo>
                      <a:pt x="89" y="1569"/>
                      <a:pt x="41" y="1715"/>
                      <a:pt x="34" y="1871"/>
                    </a:cubicBezTo>
                    <a:cubicBezTo>
                      <a:pt x="1" y="2027"/>
                      <a:pt x="5" y="2184"/>
                      <a:pt x="56" y="2341"/>
                    </a:cubicBezTo>
                    <a:cubicBezTo>
                      <a:pt x="91" y="2493"/>
                      <a:pt x="162" y="2625"/>
                      <a:pt x="267" y="2740"/>
                    </a:cubicBezTo>
                    <a:cubicBezTo>
                      <a:pt x="349" y="2868"/>
                      <a:pt x="458" y="2969"/>
                      <a:pt x="597" y="3045"/>
                    </a:cubicBezTo>
                    <a:lnTo>
                      <a:pt x="877" y="3163"/>
                    </a:lnTo>
                    <a:cubicBezTo>
                      <a:pt x="982" y="3191"/>
                      <a:pt x="1086" y="3205"/>
                      <a:pt x="1190" y="3205"/>
                    </a:cubicBezTo>
                    <a:cubicBezTo>
                      <a:pt x="1294" y="3205"/>
                      <a:pt x="1398" y="3191"/>
                      <a:pt x="1503" y="3163"/>
                    </a:cubicBezTo>
                    <a:cubicBezTo>
                      <a:pt x="1596" y="3127"/>
                      <a:pt x="1689" y="3088"/>
                      <a:pt x="1783" y="3048"/>
                    </a:cubicBezTo>
                    <a:cubicBezTo>
                      <a:pt x="1958" y="2944"/>
                      <a:pt x="2100" y="2803"/>
                      <a:pt x="2204" y="2627"/>
                    </a:cubicBezTo>
                    <a:cubicBezTo>
                      <a:pt x="2302" y="2483"/>
                      <a:pt x="2360" y="2315"/>
                      <a:pt x="2425" y="2155"/>
                    </a:cubicBezTo>
                    <a:cubicBezTo>
                      <a:pt x="2455" y="2082"/>
                      <a:pt x="2477" y="2006"/>
                      <a:pt x="2491" y="1930"/>
                    </a:cubicBezTo>
                    <a:cubicBezTo>
                      <a:pt x="2514" y="1795"/>
                      <a:pt x="2534" y="1657"/>
                      <a:pt x="2546" y="1520"/>
                    </a:cubicBezTo>
                    <a:cubicBezTo>
                      <a:pt x="2549" y="1480"/>
                      <a:pt x="2549" y="1441"/>
                      <a:pt x="2549" y="1401"/>
                    </a:cubicBezTo>
                    <a:cubicBezTo>
                      <a:pt x="2547" y="1363"/>
                      <a:pt x="2546" y="1328"/>
                      <a:pt x="2540" y="1290"/>
                    </a:cubicBezTo>
                    <a:cubicBezTo>
                      <a:pt x="2523" y="1149"/>
                      <a:pt x="2511" y="1006"/>
                      <a:pt x="2477" y="868"/>
                    </a:cubicBezTo>
                    <a:cubicBezTo>
                      <a:pt x="2441" y="715"/>
                      <a:pt x="2372" y="582"/>
                      <a:pt x="2267" y="467"/>
                    </a:cubicBezTo>
                    <a:cubicBezTo>
                      <a:pt x="2185" y="339"/>
                      <a:pt x="2075" y="238"/>
                      <a:pt x="1937" y="164"/>
                    </a:cubicBezTo>
                    <a:cubicBezTo>
                      <a:pt x="1801" y="77"/>
                      <a:pt x="1656" y="30"/>
                      <a:pt x="1500" y="23"/>
                    </a:cubicBezTo>
                    <a:cubicBezTo>
                      <a:pt x="1435" y="8"/>
                      <a:pt x="1370" y="0"/>
                      <a:pt x="13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5" name="Google Shape;1495;p53"/>
              <p:cNvSpPr/>
              <p:nvPr/>
            </p:nvSpPr>
            <p:spPr>
              <a:xfrm>
                <a:off x="691300" y="1587575"/>
                <a:ext cx="59050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2519" extrusionOk="0">
                    <a:moveTo>
                      <a:pt x="1222" y="1"/>
                    </a:moveTo>
                    <a:cubicBezTo>
                      <a:pt x="1208" y="1"/>
                      <a:pt x="1194" y="1"/>
                      <a:pt x="1180" y="2"/>
                    </a:cubicBezTo>
                    <a:cubicBezTo>
                      <a:pt x="1077" y="16"/>
                      <a:pt x="972" y="30"/>
                      <a:pt x="868" y="43"/>
                    </a:cubicBezTo>
                    <a:cubicBezTo>
                      <a:pt x="669" y="99"/>
                      <a:pt x="496" y="200"/>
                      <a:pt x="350" y="345"/>
                    </a:cubicBezTo>
                    <a:lnTo>
                      <a:pt x="166" y="582"/>
                    </a:lnTo>
                    <a:cubicBezTo>
                      <a:pt x="59" y="765"/>
                      <a:pt x="6" y="963"/>
                      <a:pt x="6" y="1174"/>
                    </a:cubicBezTo>
                    <a:lnTo>
                      <a:pt x="6" y="1344"/>
                    </a:lnTo>
                    <a:cubicBezTo>
                      <a:pt x="0" y="1505"/>
                      <a:pt x="34" y="1656"/>
                      <a:pt x="107" y="1796"/>
                    </a:cubicBezTo>
                    <a:cubicBezTo>
                      <a:pt x="153" y="1941"/>
                      <a:pt x="236" y="2068"/>
                      <a:pt x="350" y="2176"/>
                    </a:cubicBezTo>
                    <a:cubicBezTo>
                      <a:pt x="455" y="2291"/>
                      <a:pt x="582" y="2371"/>
                      <a:pt x="728" y="2417"/>
                    </a:cubicBezTo>
                    <a:cubicBezTo>
                      <a:pt x="856" y="2485"/>
                      <a:pt x="992" y="2519"/>
                      <a:pt x="1137" y="2519"/>
                    </a:cubicBezTo>
                    <a:cubicBezTo>
                      <a:pt x="1152" y="2519"/>
                      <a:pt x="1166" y="2518"/>
                      <a:pt x="1180" y="2518"/>
                    </a:cubicBezTo>
                    <a:cubicBezTo>
                      <a:pt x="1285" y="2508"/>
                      <a:pt x="1389" y="2493"/>
                      <a:pt x="1493" y="2479"/>
                    </a:cubicBezTo>
                    <a:cubicBezTo>
                      <a:pt x="1692" y="2423"/>
                      <a:pt x="1866" y="2322"/>
                      <a:pt x="2012" y="2177"/>
                    </a:cubicBezTo>
                    <a:cubicBezTo>
                      <a:pt x="2074" y="2098"/>
                      <a:pt x="2134" y="2019"/>
                      <a:pt x="2196" y="1937"/>
                    </a:cubicBezTo>
                    <a:cubicBezTo>
                      <a:pt x="2301" y="1755"/>
                      <a:pt x="2356" y="1558"/>
                      <a:pt x="2356" y="1345"/>
                    </a:cubicBezTo>
                    <a:lnTo>
                      <a:pt x="2356" y="1176"/>
                    </a:lnTo>
                    <a:cubicBezTo>
                      <a:pt x="2361" y="1015"/>
                      <a:pt x="2328" y="864"/>
                      <a:pt x="2255" y="724"/>
                    </a:cubicBezTo>
                    <a:cubicBezTo>
                      <a:pt x="2208" y="578"/>
                      <a:pt x="2126" y="453"/>
                      <a:pt x="2012" y="345"/>
                    </a:cubicBezTo>
                    <a:cubicBezTo>
                      <a:pt x="1906" y="230"/>
                      <a:pt x="1779" y="150"/>
                      <a:pt x="1633" y="102"/>
                    </a:cubicBezTo>
                    <a:cubicBezTo>
                      <a:pt x="1506" y="35"/>
                      <a:pt x="1369" y="1"/>
                      <a:pt x="12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6" name="Google Shape;1496;p53"/>
              <p:cNvSpPr/>
              <p:nvPr/>
            </p:nvSpPr>
            <p:spPr>
              <a:xfrm>
                <a:off x="818475" y="1634200"/>
                <a:ext cx="59050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2858" extrusionOk="0">
                    <a:moveTo>
                      <a:pt x="1223" y="1"/>
                    </a:moveTo>
                    <a:cubicBezTo>
                      <a:pt x="1209" y="1"/>
                      <a:pt x="1195" y="1"/>
                      <a:pt x="1180" y="2"/>
                    </a:cubicBezTo>
                    <a:cubicBezTo>
                      <a:pt x="1077" y="16"/>
                      <a:pt x="972" y="30"/>
                      <a:pt x="868" y="42"/>
                    </a:cubicBezTo>
                    <a:cubicBezTo>
                      <a:pt x="669" y="98"/>
                      <a:pt x="496" y="199"/>
                      <a:pt x="350" y="344"/>
                    </a:cubicBezTo>
                    <a:lnTo>
                      <a:pt x="166" y="581"/>
                    </a:lnTo>
                    <a:cubicBezTo>
                      <a:pt x="59" y="765"/>
                      <a:pt x="6" y="962"/>
                      <a:pt x="6" y="1174"/>
                    </a:cubicBezTo>
                    <a:lnTo>
                      <a:pt x="6" y="1683"/>
                    </a:lnTo>
                    <a:cubicBezTo>
                      <a:pt x="0" y="1844"/>
                      <a:pt x="32" y="1995"/>
                      <a:pt x="107" y="2136"/>
                    </a:cubicBezTo>
                    <a:cubicBezTo>
                      <a:pt x="153" y="2281"/>
                      <a:pt x="236" y="2406"/>
                      <a:pt x="348" y="2514"/>
                    </a:cubicBezTo>
                    <a:cubicBezTo>
                      <a:pt x="454" y="2629"/>
                      <a:pt x="582" y="2710"/>
                      <a:pt x="727" y="2756"/>
                    </a:cubicBezTo>
                    <a:cubicBezTo>
                      <a:pt x="856" y="2823"/>
                      <a:pt x="993" y="2858"/>
                      <a:pt x="1139" y="2858"/>
                    </a:cubicBezTo>
                    <a:cubicBezTo>
                      <a:pt x="1152" y="2858"/>
                      <a:pt x="1166" y="2858"/>
                      <a:pt x="1180" y="2857"/>
                    </a:cubicBezTo>
                    <a:cubicBezTo>
                      <a:pt x="1285" y="2843"/>
                      <a:pt x="1388" y="2828"/>
                      <a:pt x="1493" y="2815"/>
                    </a:cubicBezTo>
                    <a:cubicBezTo>
                      <a:pt x="1692" y="2761"/>
                      <a:pt x="1864" y="2660"/>
                      <a:pt x="2012" y="2514"/>
                    </a:cubicBezTo>
                    <a:cubicBezTo>
                      <a:pt x="2074" y="2435"/>
                      <a:pt x="2134" y="2356"/>
                      <a:pt x="2196" y="2275"/>
                    </a:cubicBezTo>
                    <a:cubicBezTo>
                      <a:pt x="2301" y="2093"/>
                      <a:pt x="2356" y="1894"/>
                      <a:pt x="2356" y="1682"/>
                    </a:cubicBezTo>
                    <a:lnTo>
                      <a:pt x="2356" y="1174"/>
                    </a:lnTo>
                    <a:cubicBezTo>
                      <a:pt x="2361" y="1012"/>
                      <a:pt x="2328" y="861"/>
                      <a:pt x="2255" y="722"/>
                    </a:cubicBezTo>
                    <a:cubicBezTo>
                      <a:pt x="2208" y="575"/>
                      <a:pt x="2127" y="450"/>
                      <a:pt x="2012" y="344"/>
                    </a:cubicBezTo>
                    <a:cubicBezTo>
                      <a:pt x="1906" y="229"/>
                      <a:pt x="1779" y="148"/>
                      <a:pt x="1633" y="102"/>
                    </a:cubicBezTo>
                    <a:cubicBezTo>
                      <a:pt x="1506" y="34"/>
                      <a:pt x="1369" y="1"/>
                      <a:pt x="12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7" name="Google Shape;1497;p53"/>
              <p:cNvSpPr/>
              <p:nvPr/>
            </p:nvSpPr>
            <p:spPr>
              <a:xfrm>
                <a:off x="712500" y="1782500"/>
                <a:ext cx="59050" cy="79975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3199" extrusionOk="0">
                    <a:moveTo>
                      <a:pt x="1222" y="1"/>
                    </a:moveTo>
                    <a:cubicBezTo>
                      <a:pt x="1208" y="1"/>
                      <a:pt x="1194" y="1"/>
                      <a:pt x="1180" y="2"/>
                    </a:cubicBezTo>
                    <a:cubicBezTo>
                      <a:pt x="1077" y="16"/>
                      <a:pt x="972" y="30"/>
                      <a:pt x="868" y="43"/>
                    </a:cubicBezTo>
                    <a:cubicBezTo>
                      <a:pt x="668" y="99"/>
                      <a:pt x="496" y="200"/>
                      <a:pt x="349" y="345"/>
                    </a:cubicBezTo>
                    <a:lnTo>
                      <a:pt x="166" y="582"/>
                    </a:lnTo>
                    <a:cubicBezTo>
                      <a:pt x="59" y="766"/>
                      <a:pt x="6" y="963"/>
                      <a:pt x="6" y="1176"/>
                    </a:cubicBezTo>
                    <a:lnTo>
                      <a:pt x="6" y="2023"/>
                    </a:lnTo>
                    <a:cubicBezTo>
                      <a:pt x="0" y="2184"/>
                      <a:pt x="32" y="2335"/>
                      <a:pt x="107" y="2476"/>
                    </a:cubicBezTo>
                    <a:cubicBezTo>
                      <a:pt x="153" y="2621"/>
                      <a:pt x="236" y="2746"/>
                      <a:pt x="348" y="2854"/>
                    </a:cubicBezTo>
                    <a:cubicBezTo>
                      <a:pt x="454" y="2969"/>
                      <a:pt x="582" y="3051"/>
                      <a:pt x="727" y="3097"/>
                    </a:cubicBezTo>
                    <a:cubicBezTo>
                      <a:pt x="856" y="3164"/>
                      <a:pt x="993" y="3198"/>
                      <a:pt x="1139" y="3198"/>
                    </a:cubicBezTo>
                    <a:cubicBezTo>
                      <a:pt x="1152" y="3198"/>
                      <a:pt x="1166" y="3198"/>
                      <a:pt x="1180" y="3197"/>
                    </a:cubicBezTo>
                    <a:cubicBezTo>
                      <a:pt x="1285" y="3183"/>
                      <a:pt x="1388" y="3169"/>
                      <a:pt x="1493" y="3156"/>
                    </a:cubicBezTo>
                    <a:cubicBezTo>
                      <a:pt x="1692" y="3100"/>
                      <a:pt x="1864" y="2999"/>
                      <a:pt x="2012" y="2854"/>
                    </a:cubicBezTo>
                    <a:cubicBezTo>
                      <a:pt x="2074" y="2775"/>
                      <a:pt x="2134" y="2696"/>
                      <a:pt x="2195" y="2615"/>
                    </a:cubicBezTo>
                    <a:cubicBezTo>
                      <a:pt x="2301" y="2431"/>
                      <a:pt x="2355" y="2235"/>
                      <a:pt x="2355" y="2022"/>
                    </a:cubicBezTo>
                    <a:lnTo>
                      <a:pt x="2355" y="1174"/>
                    </a:lnTo>
                    <a:cubicBezTo>
                      <a:pt x="2361" y="1013"/>
                      <a:pt x="2328" y="862"/>
                      <a:pt x="2255" y="721"/>
                    </a:cubicBezTo>
                    <a:cubicBezTo>
                      <a:pt x="2207" y="579"/>
                      <a:pt x="2127" y="451"/>
                      <a:pt x="2012" y="345"/>
                    </a:cubicBezTo>
                    <a:cubicBezTo>
                      <a:pt x="1906" y="230"/>
                      <a:pt x="1779" y="150"/>
                      <a:pt x="1633" y="102"/>
                    </a:cubicBezTo>
                    <a:cubicBezTo>
                      <a:pt x="1505" y="35"/>
                      <a:pt x="1368" y="1"/>
                      <a:pt x="12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8" name="Google Shape;1498;p53"/>
              <p:cNvSpPr/>
              <p:nvPr/>
            </p:nvSpPr>
            <p:spPr>
              <a:xfrm>
                <a:off x="882025" y="1774025"/>
                <a:ext cx="59125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3539" extrusionOk="0">
                    <a:moveTo>
                      <a:pt x="1223" y="1"/>
                    </a:moveTo>
                    <a:cubicBezTo>
                      <a:pt x="1210" y="1"/>
                      <a:pt x="1196" y="1"/>
                      <a:pt x="1182" y="1"/>
                    </a:cubicBezTo>
                    <a:cubicBezTo>
                      <a:pt x="1078" y="16"/>
                      <a:pt x="973" y="30"/>
                      <a:pt x="870" y="43"/>
                    </a:cubicBezTo>
                    <a:cubicBezTo>
                      <a:pt x="670" y="99"/>
                      <a:pt x="498" y="200"/>
                      <a:pt x="351" y="345"/>
                    </a:cubicBezTo>
                    <a:cubicBezTo>
                      <a:pt x="138" y="575"/>
                      <a:pt x="5" y="858"/>
                      <a:pt x="5" y="1177"/>
                    </a:cubicBezTo>
                    <a:lnTo>
                      <a:pt x="5" y="2364"/>
                    </a:lnTo>
                    <a:cubicBezTo>
                      <a:pt x="0" y="2525"/>
                      <a:pt x="32" y="2676"/>
                      <a:pt x="105" y="2816"/>
                    </a:cubicBezTo>
                    <a:cubicBezTo>
                      <a:pt x="153" y="2962"/>
                      <a:pt x="235" y="3088"/>
                      <a:pt x="348" y="3196"/>
                    </a:cubicBezTo>
                    <a:cubicBezTo>
                      <a:pt x="454" y="3311"/>
                      <a:pt x="582" y="3391"/>
                      <a:pt x="727" y="3437"/>
                    </a:cubicBezTo>
                    <a:cubicBezTo>
                      <a:pt x="854" y="3505"/>
                      <a:pt x="991" y="3539"/>
                      <a:pt x="1137" y="3539"/>
                    </a:cubicBezTo>
                    <a:cubicBezTo>
                      <a:pt x="1151" y="3539"/>
                      <a:pt x="1166" y="3538"/>
                      <a:pt x="1180" y="3538"/>
                    </a:cubicBezTo>
                    <a:cubicBezTo>
                      <a:pt x="1284" y="3523"/>
                      <a:pt x="1388" y="3509"/>
                      <a:pt x="1492" y="3498"/>
                    </a:cubicBezTo>
                    <a:cubicBezTo>
                      <a:pt x="1692" y="3442"/>
                      <a:pt x="1864" y="3341"/>
                      <a:pt x="2012" y="3196"/>
                    </a:cubicBezTo>
                    <a:cubicBezTo>
                      <a:pt x="2223" y="2966"/>
                      <a:pt x="2357" y="2681"/>
                      <a:pt x="2357" y="2364"/>
                    </a:cubicBezTo>
                    <a:lnTo>
                      <a:pt x="2357" y="1177"/>
                    </a:lnTo>
                    <a:cubicBezTo>
                      <a:pt x="2364" y="1015"/>
                      <a:pt x="2330" y="864"/>
                      <a:pt x="2256" y="724"/>
                    </a:cubicBezTo>
                    <a:cubicBezTo>
                      <a:pt x="2209" y="578"/>
                      <a:pt x="2127" y="453"/>
                      <a:pt x="2014" y="345"/>
                    </a:cubicBezTo>
                    <a:cubicBezTo>
                      <a:pt x="1907" y="230"/>
                      <a:pt x="1781" y="149"/>
                      <a:pt x="1634" y="102"/>
                    </a:cubicBezTo>
                    <a:cubicBezTo>
                      <a:pt x="1507" y="35"/>
                      <a:pt x="1370" y="1"/>
                      <a:pt x="12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9" name="Google Shape;1499;p53"/>
              <p:cNvSpPr/>
              <p:nvPr/>
            </p:nvSpPr>
            <p:spPr>
              <a:xfrm>
                <a:off x="623500" y="1930875"/>
                <a:ext cx="59025" cy="84200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3368" extrusionOk="0">
                    <a:moveTo>
                      <a:pt x="1222" y="0"/>
                    </a:moveTo>
                    <a:cubicBezTo>
                      <a:pt x="1208" y="0"/>
                      <a:pt x="1195" y="1"/>
                      <a:pt x="1181" y="1"/>
                    </a:cubicBezTo>
                    <a:cubicBezTo>
                      <a:pt x="1076" y="16"/>
                      <a:pt x="972" y="30"/>
                      <a:pt x="867" y="43"/>
                    </a:cubicBezTo>
                    <a:cubicBezTo>
                      <a:pt x="669" y="99"/>
                      <a:pt x="497" y="200"/>
                      <a:pt x="349" y="345"/>
                    </a:cubicBezTo>
                    <a:lnTo>
                      <a:pt x="166" y="582"/>
                    </a:lnTo>
                    <a:cubicBezTo>
                      <a:pt x="60" y="766"/>
                      <a:pt x="5" y="963"/>
                      <a:pt x="5" y="1175"/>
                    </a:cubicBezTo>
                    <a:lnTo>
                      <a:pt x="5" y="2191"/>
                    </a:lnTo>
                    <a:cubicBezTo>
                      <a:pt x="1" y="2354"/>
                      <a:pt x="33" y="2504"/>
                      <a:pt x="106" y="2644"/>
                    </a:cubicBezTo>
                    <a:cubicBezTo>
                      <a:pt x="153" y="2789"/>
                      <a:pt x="235" y="2915"/>
                      <a:pt x="349" y="3023"/>
                    </a:cubicBezTo>
                    <a:cubicBezTo>
                      <a:pt x="455" y="3138"/>
                      <a:pt x="583" y="3219"/>
                      <a:pt x="728" y="3266"/>
                    </a:cubicBezTo>
                    <a:cubicBezTo>
                      <a:pt x="855" y="3333"/>
                      <a:pt x="992" y="3368"/>
                      <a:pt x="1139" y="3368"/>
                    </a:cubicBezTo>
                    <a:cubicBezTo>
                      <a:pt x="1153" y="3368"/>
                      <a:pt x="1167" y="3367"/>
                      <a:pt x="1181" y="3367"/>
                    </a:cubicBezTo>
                    <a:cubicBezTo>
                      <a:pt x="1284" y="3351"/>
                      <a:pt x="1389" y="3338"/>
                      <a:pt x="1492" y="3325"/>
                    </a:cubicBezTo>
                    <a:cubicBezTo>
                      <a:pt x="1692" y="3269"/>
                      <a:pt x="1865" y="3168"/>
                      <a:pt x="2013" y="3023"/>
                    </a:cubicBezTo>
                    <a:lnTo>
                      <a:pt x="2195" y="2786"/>
                    </a:lnTo>
                    <a:cubicBezTo>
                      <a:pt x="2301" y="2602"/>
                      <a:pt x="2355" y="2405"/>
                      <a:pt x="2355" y="2193"/>
                    </a:cubicBezTo>
                    <a:lnTo>
                      <a:pt x="2355" y="1177"/>
                    </a:lnTo>
                    <a:cubicBezTo>
                      <a:pt x="2360" y="1014"/>
                      <a:pt x="2329" y="863"/>
                      <a:pt x="2254" y="724"/>
                    </a:cubicBezTo>
                    <a:cubicBezTo>
                      <a:pt x="2208" y="576"/>
                      <a:pt x="2128" y="451"/>
                      <a:pt x="2013" y="345"/>
                    </a:cubicBezTo>
                    <a:cubicBezTo>
                      <a:pt x="1906" y="230"/>
                      <a:pt x="1778" y="149"/>
                      <a:pt x="1633" y="102"/>
                    </a:cubicBezTo>
                    <a:cubicBezTo>
                      <a:pt x="1505" y="35"/>
                      <a:pt x="1368" y="0"/>
                      <a:pt x="12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0" name="Google Shape;1500;p53"/>
              <p:cNvSpPr/>
              <p:nvPr/>
            </p:nvSpPr>
            <p:spPr>
              <a:xfrm>
                <a:off x="796625" y="1939325"/>
                <a:ext cx="648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4216" extrusionOk="0">
                    <a:moveTo>
                      <a:pt x="1401" y="0"/>
                    </a:moveTo>
                    <a:cubicBezTo>
                      <a:pt x="1391" y="0"/>
                      <a:pt x="1381" y="1"/>
                      <a:pt x="1370" y="1"/>
                    </a:cubicBezTo>
                    <a:cubicBezTo>
                      <a:pt x="1067" y="15"/>
                      <a:pt x="751" y="114"/>
                      <a:pt x="538" y="346"/>
                    </a:cubicBezTo>
                    <a:lnTo>
                      <a:pt x="356" y="583"/>
                    </a:lnTo>
                    <a:cubicBezTo>
                      <a:pt x="249" y="767"/>
                      <a:pt x="195" y="964"/>
                      <a:pt x="195" y="1176"/>
                    </a:cubicBezTo>
                    <a:cubicBezTo>
                      <a:pt x="236" y="1514"/>
                      <a:pt x="233" y="1853"/>
                      <a:pt x="200" y="2191"/>
                    </a:cubicBezTo>
                    <a:cubicBezTo>
                      <a:pt x="170" y="2372"/>
                      <a:pt x="137" y="2554"/>
                      <a:pt x="85" y="2730"/>
                    </a:cubicBezTo>
                    <a:cubicBezTo>
                      <a:pt x="1" y="3021"/>
                      <a:pt x="51" y="3376"/>
                      <a:pt x="205" y="3636"/>
                    </a:cubicBezTo>
                    <a:cubicBezTo>
                      <a:pt x="346" y="3881"/>
                      <a:pt x="626" y="4114"/>
                      <a:pt x="906" y="4178"/>
                    </a:cubicBezTo>
                    <a:cubicBezTo>
                      <a:pt x="1013" y="4202"/>
                      <a:pt x="1124" y="4216"/>
                      <a:pt x="1235" y="4216"/>
                    </a:cubicBezTo>
                    <a:cubicBezTo>
                      <a:pt x="1438" y="4216"/>
                      <a:pt x="1640" y="4170"/>
                      <a:pt x="1811" y="4059"/>
                    </a:cubicBezTo>
                    <a:cubicBezTo>
                      <a:pt x="2073" y="3892"/>
                      <a:pt x="2264" y="3658"/>
                      <a:pt x="2353" y="3356"/>
                    </a:cubicBezTo>
                    <a:cubicBezTo>
                      <a:pt x="2468" y="2960"/>
                      <a:pt x="2530" y="2547"/>
                      <a:pt x="2564" y="2135"/>
                    </a:cubicBezTo>
                    <a:cubicBezTo>
                      <a:pt x="2592" y="1816"/>
                      <a:pt x="2584" y="1494"/>
                      <a:pt x="2547" y="1176"/>
                    </a:cubicBezTo>
                    <a:cubicBezTo>
                      <a:pt x="2550" y="1017"/>
                      <a:pt x="2518" y="866"/>
                      <a:pt x="2445" y="725"/>
                    </a:cubicBezTo>
                    <a:cubicBezTo>
                      <a:pt x="2398" y="580"/>
                      <a:pt x="2316" y="454"/>
                      <a:pt x="2202" y="346"/>
                    </a:cubicBezTo>
                    <a:cubicBezTo>
                      <a:pt x="2004" y="149"/>
                      <a:pt x="1687" y="0"/>
                      <a:pt x="14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01" name="Google Shape;1501;p53"/>
            <p:cNvSpPr/>
            <p:nvPr/>
          </p:nvSpPr>
          <p:spPr>
            <a:xfrm>
              <a:off x="277313" y="289325"/>
              <a:ext cx="339850" cy="353025"/>
            </a:xfrm>
            <a:custGeom>
              <a:avLst/>
              <a:gdLst/>
              <a:ahLst/>
              <a:cxnLst/>
              <a:rect l="l" t="t" r="r" b="b"/>
              <a:pathLst>
                <a:path w="13594" h="14121" extrusionOk="0">
                  <a:moveTo>
                    <a:pt x="9356" y="0"/>
                  </a:moveTo>
                  <a:lnTo>
                    <a:pt x="5562" y="3619"/>
                  </a:lnTo>
                  <a:lnTo>
                    <a:pt x="531" y="1676"/>
                  </a:lnTo>
                  <a:lnTo>
                    <a:pt x="3266" y="6796"/>
                  </a:lnTo>
                  <a:lnTo>
                    <a:pt x="1" y="11031"/>
                  </a:lnTo>
                  <a:lnTo>
                    <a:pt x="1" y="11031"/>
                  </a:lnTo>
                  <a:lnTo>
                    <a:pt x="5119" y="9707"/>
                  </a:lnTo>
                  <a:lnTo>
                    <a:pt x="8650" y="14120"/>
                  </a:lnTo>
                  <a:lnTo>
                    <a:pt x="8650" y="8914"/>
                  </a:lnTo>
                  <a:lnTo>
                    <a:pt x="13593" y="5912"/>
                  </a:lnTo>
                  <a:lnTo>
                    <a:pt x="9004" y="5296"/>
                  </a:lnTo>
                  <a:lnTo>
                    <a:pt x="9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53"/>
            <p:cNvSpPr/>
            <p:nvPr/>
          </p:nvSpPr>
          <p:spPr>
            <a:xfrm>
              <a:off x="2140588" y="163925"/>
              <a:ext cx="163075" cy="164750"/>
            </a:xfrm>
            <a:custGeom>
              <a:avLst/>
              <a:gdLst/>
              <a:ahLst/>
              <a:cxnLst/>
              <a:rect l="l" t="t" r="r" b="b"/>
              <a:pathLst>
                <a:path w="6523" h="6590" extrusionOk="0">
                  <a:moveTo>
                    <a:pt x="3147" y="0"/>
                  </a:moveTo>
                  <a:lnTo>
                    <a:pt x="2400" y="2518"/>
                  </a:lnTo>
                  <a:lnTo>
                    <a:pt x="0" y="2844"/>
                  </a:lnTo>
                  <a:lnTo>
                    <a:pt x="2069" y="4047"/>
                  </a:lnTo>
                  <a:lnTo>
                    <a:pt x="1802" y="6590"/>
                  </a:lnTo>
                  <a:lnTo>
                    <a:pt x="3458" y="4914"/>
                  </a:lnTo>
                  <a:lnTo>
                    <a:pt x="6005" y="5519"/>
                  </a:lnTo>
                  <a:lnTo>
                    <a:pt x="6005" y="5519"/>
                  </a:lnTo>
                  <a:lnTo>
                    <a:pt x="4725" y="3860"/>
                  </a:lnTo>
                  <a:lnTo>
                    <a:pt x="6523" y="2269"/>
                  </a:lnTo>
                  <a:lnTo>
                    <a:pt x="4150" y="2226"/>
                  </a:lnTo>
                  <a:lnTo>
                    <a:pt x="3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53"/>
            <p:cNvSpPr/>
            <p:nvPr/>
          </p:nvSpPr>
          <p:spPr>
            <a:xfrm>
              <a:off x="6727400" y="-95750"/>
              <a:ext cx="2512416" cy="2763194"/>
            </a:xfrm>
            <a:custGeom>
              <a:avLst/>
              <a:gdLst/>
              <a:ahLst/>
              <a:cxnLst/>
              <a:rect l="l" t="t" r="r" b="b"/>
              <a:pathLst>
                <a:path w="98170" h="106502" extrusionOk="0">
                  <a:moveTo>
                    <a:pt x="1" y="0"/>
                  </a:moveTo>
                  <a:cubicBezTo>
                    <a:pt x="2399" y="12052"/>
                    <a:pt x="12075" y="27185"/>
                    <a:pt x="30558" y="27185"/>
                  </a:cubicBezTo>
                  <a:cubicBezTo>
                    <a:pt x="31464" y="27185"/>
                    <a:pt x="32391" y="27149"/>
                    <a:pt x="33340" y="27074"/>
                  </a:cubicBezTo>
                  <a:cubicBezTo>
                    <a:pt x="36029" y="26862"/>
                    <a:pt x="38543" y="26758"/>
                    <a:pt x="40896" y="26758"/>
                  </a:cubicBezTo>
                  <a:cubicBezTo>
                    <a:pt x="68372" y="26758"/>
                    <a:pt x="73753" y="40877"/>
                    <a:pt x="77610" y="60511"/>
                  </a:cubicBezTo>
                  <a:cubicBezTo>
                    <a:pt x="80907" y="77280"/>
                    <a:pt x="85663" y="97418"/>
                    <a:pt x="95028" y="106501"/>
                  </a:cubicBezTo>
                  <a:lnTo>
                    <a:pt x="98169" y="106501"/>
                  </a:lnTo>
                  <a:lnTo>
                    <a:pt x="98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53"/>
            <p:cNvSpPr/>
            <p:nvPr/>
          </p:nvSpPr>
          <p:spPr>
            <a:xfrm>
              <a:off x="6597975" y="0"/>
              <a:ext cx="2546096" cy="2903100"/>
            </a:xfrm>
            <a:custGeom>
              <a:avLst/>
              <a:gdLst/>
              <a:ahLst/>
              <a:cxnLst/>
              <a:rect l="l" t="t" r="r" b="b"/>
              <a:pathLst>
                <a:path w="95413" h="106712" extrusionOk="0">
                  <a:moveTo>
                    <a:pt x="447" y="1"/>
                  </a:moveTo>
                  <a:lnTo>
                    <a:pt x="0" y="90"/>
                  </a:lnTo>
                  <a:cubicBezTo>
                    <a:pt x="1431" y="7283"/>
                    <a:pt x="5100" y="14208"/>
                    <a:pt x="10066" y="19088"/>
                  </a:cubicBezTo>
                  <a:cubicBezTo>
                    <a:pt x="15669" y="24593"/>
                    <a:pt x="22803" y="27457"/>
                    <a:pt x="30831" y="27457"/>
                  </a:cubicBezTo>
                  <a:cubicBezTo>
                    <a:pt x="31737" y="27457"/>
                    <a:pt x="32655" y="27421"/>
                    <a:pt x="33582" y="27348"/>
                  </a:cubicBezTo>
                  <a:cubicBezTo>
                    <a:pt x="36264" y="27136"/>
                    <a:pt x="38793" y="27029"/>
                    <a:pt x="41177" y="27029"/>
                  </a:cubicBezTo>
                  <a:cubicBezTo>
                    <a:pt x="52922" y="27029"/>
                    <a:pt x="61152" y="29619"/>
                    <a:pt x="66759" y="35001"/>
                  </a:cubicBezTo>
                  <a:cubicBezTo>
                    <a:pt x="72734" y="40740"/>
                    <a:pt x="75341" y="49052"/>
                    <a:pt x="77610" y="60601"/>
                  </a:cubicBezTo>
                  <a:cubicBezTo>
                    <a:pt x="81112" y="78413"/>
                    <a:pt x="85930" y="97822"/>
                    <a:pt x="95094" y="106711"/>
                  </a:cubicBezTo>
                  <a:lnTo>
                    <a:pt x="95413" y="106382"/>
                  </a:lnTo>
                  <a:cubicBezTo>
                    <a:pt x="86338" y="97581"/>
                    <a:pt x="81547" y="78254"/>
                    <a:pt x="78058" y="60511"/>
                  </a:cubicBezTo>
                  <a:cubicBezTo>
                    <a:pt x="75772" y="48873"/>
                    <a:pt x="73137" y="40492"/>
                    <a:pt x="67075" y="34670"/>
                  </a:cubicBezTo>
                  <a:cubicBezTo>
                    <a:pt x="61379" y="29201"/>
                    <a:pt x="53046" y="26571"/>
                    <a:pt x="41174" y="26571"/>
                  </a:cubicBezTo>
                  <a:cubicBezTo>
                    <a:pt x="38778" y="26571"/>
                    <a:pt x="36238" y="26678"/>
                    <a:pt x="33546" y="26891"/>
                  </a:cubicBezTo>
                  <a:cubicBezTo>
                    <a:pt x="32630" y="26963"/>
                    <a:pt x="31724" y="26999"/>
                    <a:pt x="30829" y="26999"/>
                  </a:cubicBezTo>
                  <a:cubicBezTo>
                    <a:pt x="22924" y="26999"/>
                    <a:pt x="15899" y="24178"/>
                    <a:pt x="10387" y="18762"/>
                  </a:cubicBezTo>
                  <a:cubicBezTo>
                    <a:pt x="5484" y="13946"/>
                    <a:pt x="1861" y="7106"/>
                    <a:pt x="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05" name="Google Shape;1505;p53"/>
            <p:cNvGrpSpPr/>
            <p:nvPr/>
          </p:nvGrpSpPr>
          <p:grpSpPr>
            <a:xfrm>
              <a:off x="6870963" y="493075"/>
              <a:ext cx="430875" cy="351150"/>
              <a:chOff x="4387600" y="832475"/>
              <a:chExt cx="430875" cy="351150"/>
            </a:xfrm>
          </p:grpSpPr>
          <p:sp>
            <p:nvSpPr>
              <p:cNvPr id="1506" name="Google Shape;1506;p53"/>
              <p:cNvSpPr/>
              <p:nvPr/>
            </p:nvSpPr>
            <p:spPr>
              <a:xfrm>
                <a:off x="4558350" y="832475"/>
                <a:ext cx="80450" cy="6272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2509" extrusionOk="0">
                    <a:moveTo>
                      <a:pt x="1968" y="0"/>
                    </a:moveTo>
                    <a:cubicBezTo>
                      <a:pt x="1805" y="9"/>
                      <a:pt x="1659" y="59"/>
                      <a:pt x="1516" y="128"/>
                    </a:cubicBezTo>
                    <a:cubicBezTo>
                      <a:pt x="1493" y="137"/>
                      <a:pt x="1469" y="143"/>
                      <a:pt x="1446" y="151"/>
                    </a:cubicBezTo>
                    <a:cubicBezTo>
                      <a:pt x="1436" y="150"/>
                      <a:pt x="1426" y="148"/>
                      <a:pt x="1416" y="146"/>
                    </a:cubicBezTo>
                    <a:cubicBezTo>
                      <a:pt x="1342" y="127"/>
                      <a:pt x="1268" y="118"/>
                      <a:pt x="1195" y="118"/>
                    </a:cubicBezTo>
                    <a:cubicBezTo>
                      <a:pt x="1115" y="118"/>
                      <a:pt x="1035" y="129"/>
                      <a:pt x="957" y="151"/>
                    </a:cubicBezTo>
                    <a:cubicBezTo>
                      <a:pt x="798" y="167"/>
                      <a:pt x="653" y="223"/>
                      <a:pt x="519" y="318"/>
                    </a:cubicBezTo>
                    <a:cubicBezTo>
                      <a:pt x="387" y="401"/>
                      <a:pt x="281" y="509"/>
                      <a:pt x="207" y="644"/>
                    </a:cubicBezTo>
                    <a:cubicBezTo>
                      <a:pt x="111" y="762"/>
                      <a:pt x="51" y="899"/>
                      <a:pt x="23" y="1051"/>
                    </a:cubicBezTo>
                    <a:cubicBezTo>
                      <a:pt x="16" y="1151"/>
                      <a:pt x="8" y="1255"/>
                      <a:pt x="0" y="1356"/>
                    </a:cubicBezTo>
                    <a:cubicBezTo>
                      <a:pt x="13" y="1571"/>
                      <a:pt x="78" y="1768"/>
                      <a:pt x="197" y="1948"/>
                    </a:cubicBezTo>
                    <a:cubicBezTo>
                      <a:pt x="262" y="2025"/>
                      <a:pt x="329" y="2100"/>
                      <a:pt x="396" y="2177"/>
                    </a:cubicBezTo>
                    <a:cubicBezTo>
                      <a:pt x="549" y="2313"/>
                      <a:pt x="727" y="2402"/>
                      <a:pt x="929" y="2445"/>
                    </a:cubicBezTo>
                    <a:cubicBezTo>
                      <a:pt x="1095" y="2492"/>
                      <a:pt x="1274" y="2495"/>
                      <a:pt x="1445" y="2507"/>
                    </a:cubicBezTo>
                    <a:cubicBezTo>
                      <a:pt x="1470" y="2508"/>
                      <a:pt x="1496" y="2509"/>
                      <a:pt x="1521" y="2509"/>
                    </a:cubicBezTo>
                    <a:cubicBezTo>
                      <a:pt x="1574" y="2509"/>
                      <a:pt x="1628" y="2505"/>
                      <a:pt x="1680" y="2496"/>
                    </a:cubicBezTo>
                    <a:cubicBezTo>
                      <a:pt x="1817" y="2478"/>
                      <a:pt x="1950" y="2452"/>
                      <a:pt x="2085" y="2420"/>
                    </a:cubicBezTo>
                    <a:cubicBezTo>
                      <a:pt x="2123" y="2412"/>
                      <a:pt x="2162" y="2400"/>
                      <a:pt x="2199" y="2386"/>
                    </a:cubicBezTo>
                    <a:cubicBezTo>
                      <a:pt x="2233" y="2373"/>
                      <a:pt x="2267" y="2359"/>
                      <a:pt x="2301" y="2343"/>
                    </a:cubicBezTo>
                    <a:cubicBezTo>
                      <a:pt x="2429" y="2282"/>
                      <a:pt x="2561" y="2226"/>
                      <a:pt x="2682" y="2150"/>
                    </a:cubicBezTo>
                    <a:cubicBezTo>
                      <a:pt x="2815" y="2068"/>
                      <a:pt x="2920" y="1960"/>
                      <a:pt x="2995" y="1825"/>
                    </a:cubicBezTo>
                    <a:cubicBezTo>
                      <a:pt x="3090" y="1706"/>
                      <a:pt x="3150" y="1571"/>
                      <a:pt x="3178" y="1417"/>
                    </a:cubicBezTo>
                    <a:cubicBezTo>
                      <a:pt x="3218" y="1264"/>
                      <a:pt x="3215" y="1108"/>
                      <a:pt x="3172" y="960"/>
                    </a:cubicBezTo>
                    <a:cubicBezTo>
                      <a:pt x="3156" y="799"/>
                      <a:pt x="3100" y="654"/>
                      <a:pt x="3005" y="522"/>
                    </a:cubicBezTo>
                    <a:cubicBezTo>
                      <a:pt x="2939" y="444"/>
                      <a:pt x="2870" y="368"/>
                      <a:pt x="2804" y="292"/>
                    </a:cubicBezTo>
                    <a:cubicBezTo>
                      <a:pt x="2650" y="157"/>
                      <a:pt x="2472" y="67"/>
                      <a:pt x="2271" y="23"/>
                    </a:cubicBezTo>
                    <a:cubicBezTo>
                      <a:pt x="2170" y="16"/>
                      <a:pt x="2068" y="8"/>
                      <a:pt x="19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7" name="Google Shape;1507;p53"/>
              <p:cNvSpPr/>
              <p:nvPr/>
            </p:nvSpPr>
            <p:spPr>
              <a:xfrm>
                <a:off x="4754950" y="875700"/>
                <a:ext cx="63525" cy="6020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2408" extrusionOk="0">
                    <a:moveTo>
                      <a:pt x="1350" y="0"/>
                    </a:moveTo>
                    <a:cubicBezTo>
                      <a:pt x="1226" y="0"/>
                      <a:pt x="1103" y="20"/>
                      <a:pt x="981" y="60"/>
                    </a:cubicBezTo>
                    <a:lnTo>
                      <a:pt x="819" y="115"/>
                    </a:lnTo>
                    <a:cubicBezTo>
                      <a:pt x="663" y="160"/>
                      <a:pt x="530" y="239"/>
                      <a:pt x="421" y="354"/>
                    </a:cubicBezTo>
                    <a:cubicBezTo>
                      <a:pt x="297" y="446"/>
                      <a:pt x="202" y="562"/>
                      <a:pt x="137" y="704"/>
                    </a:cubicBezTo>
                    <a:cubicBezTo>
                      <a:pt x="63" y="841"/>
                      <a:pt x="25" y="986"/>
                      <a:pt x="27" y="1140"/>
                    </a:cubicBezTo>
                    <a:cubicBezTo>
                      <a:pt x="1" y="1296"/>
                      <a:pt x="15" y="1450"/>
                      <a:pt x="73" y="1602"/>
                    </a:cubicBezTo>
                    <a:cubicBezTo>
                      <a:pt x="120" y="1697"/>
                      <a:pt x="165" y="1791"/>
                      <a:pt x="212" y="1885"/>
                    </a:cubicBezTo>
                    <a:cubicBezTo>
                      <a:pt x="327" y="2056"/>
                      <a:pt x="478" y="2189"/>
                      <a:pt x="663" y="2282"/>
                    </a:cubicBezTo>
                    <a:cubicBezTo>
                      <a:pt x="758" y="2315"/>
                      <a:pt x="852" y="2350"/>
                      <a:pt x="946" y="2381"/>
                    </a:cubicBezTo>
                    <a:cubicBezTo>
                      <a:pt x="1030" y="2398"/>
                      <a:pt x="1112" y="2407"/>
                      <a:pt x="1194" y="2407"/>
                    </a:cubicBezTo>
                    <a:cubicBezTo>
                      <a:pt x="1317" y="2407"/>
                      <a:pt x="1439" y="2387"/>
                      <a:pt x="1562" y="2347"/>
                    </a:cubicBezTo>
                    <a:lnTo>
                      <a:pt x="1722" y="2294"/>
                    </a:lnTo>
                    <a:cubicBezTo>
                      <a:pt x="1879" y="2249"/>
                      <a:pt x="2011" y="2170"/>
                      <a:pt x="2122" y="2055"/>
                    </a:cubicBezTo>
                    <a:cubicBezTo>
                      <a:pt x="2246" y="1963"/>
                      <a:pt x="2339" y="1847"/>
                      <a:pt x="2404" y="1704"/>
                    </a:cubicBezTo>
                    <a:cubicBezTo>
                      <a:pt x="2478" y="1568"/>
                      <a:pt x="2517" y="1423"/>
                      <a:pt x="2514" y="1268"/>
                    </a:cubicBezTo>
                    <a:cubicBezTo>
                      <a:pt x="2540" y="1111"/>
                      <a:pt x="2526" y="957"/>
                      <a:pt x="2468" y="806"/>
                    </a:cubicBezTo>
                    <a:cubicBezTo>
                      <a:pt x="2421" y="711"/>
                      <a:pt x="2376" y="618"/>
                      <a:pt x="2330" y="522"/>
                    </a:cubicBezTo>
                    <a:cubicBezTo>
                      <a:pt x="2215" y="352"/>
                      <a:pt x="2064" y="219"/>
                      <a:pt x="1879" y="125"/>
                    </a:cubicBezTo>
                    <a:cubicBezTo>
                      <a:pt x="1784" y="94"/>
                      <a:pt x="1691" y="59"/>
                      <a:pt x="1595" y="26"/>
                    </a:cubicBezTo>
                    <a:cubicBezTo>
                      <a:pt x="1512" y="9"/>
                      <a:pt x="1431" y="0"/>
                      <a:pt x="1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8" name="Google Shape;1508;p53"/>
              <p:cNvSpPr/>
              <p:nvPr/>
            </p:nvSpPr>
            <p:spPr>
              <a:xfrm>
                <a:off x="4742675" y="1011125"/>
                <a:ext cx="71525" cy="62850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2514" extrusionOk="0">
                    <a:moveTo>
                      <a:pt x="1670" y="1"/>
                    </a:moveTo>
                    <a:cubicBezTo>
                      <a:pt x="1546" y="1"/>
                      <a:pt x="1423" y="21"/>
                      <a:pt x="1301" y="61"/>
                    </a:cubicBezTo>
                    <a:lnTo>
                      <a:pt x="818" y="220"/>
                    </a:lnTo>
                    <a:cubicBezTo>
                      <a:pt x="662" y="266"/>
                      <a:pt x="528" y="345"/>
                      <a:pt x="419" y="460"/>
                    </a:cubicBezTo>
                    <a:cubicBezTo>
                      <a:pt x="295" y="551"/>
                      <a:pt x="202" y="669"/>
                      <a:pt x="137" y="810"/>
                    </a:cubicBezTo>
                    <a:cubicBezTo>
                      <a:pt x="61" y="946"/>
                      <a:pt x="24" y="1093"/>
                      <a:pt x="25" y="1246"/>
                    </a:cubicBezTo>
                    <a:cubicBezTo>
                      <a:pt x="1" y="1403"/>
                      <a:pt x="15" y="1557"/>
                      <a:pt x="72" y="1708"/>
                    </a:cubicBezTo>
                    <a:cubicBezTo>
                      <a:pt x="118" y="1802"/>
                      <a:pt x="164" y="1897"/>
                      <a:pt x="210" y="1992"/>
                    </a:cubicBezTo>
                    <a:cubicBezTo>
                      <a:pt x="325" y="2162"/>
                      <a:pt x="476" y="2295"/>
                      <a:pt x="662" y="2389"/>
                    </a:cubicBezTo>
                    <a:cubicBezTo>
                      <a:pt x="756" y="2423"/>
                      <a:pt x="850" y="2455"/>
                      <a:pt x="945" y="2488"/>
                    </a:cubicBezTo>
                    <a:cubicBezTo>
                      <a:pt x="1027" y="2505"/>
                      <a:pt x="1108" y="2513"/>
                      <a:pt x="1190" y="2513"/>
                    </a:cubicBezTo>
                    <a:cubicBezTo>
                      <a:pt x="1314" y="2513"/>
                      <a:pt x="1437" y="2493"/>
                      <a:pt x="1560" y="2453"/>
                    </a:cubicBezTo>
                    <a:lnTo>
                      <a:pt x="2042" y="2294"/>
                    </a:lnTo>
                    <a:cubicBezTo>
                      <a:pt x="2199" y="2249"/>
                      <a:pt x="2331" y="2170"/>
                      <a:pt x="2442" y="2055"/>
                    </a:cubicBezTo>
                    <a:cubicBezTo>
                      <a:pt x="2564" y="1963"/>
                      <a:pt x="2659" y="1847"/>
                      <a:pt x="2724" y="1705"/>
                    </a:cubicBezTo>
                    <a:cubicBezTo>
                      <a:pt x="2800" y="1568"/>
                      <a:pt x="2837" y="1423"/>
                      <a:pt x="2836" y="1268"/>
                    </a:cubicBezTo>
                    <a:cubicBezTo>
                      <a:pt x="2860" y="1111"/>
                      <a:pt x="2846" y="958"/>
                      <a:pt x="2788" y="807"/>
                    </a:cubicBezTo>
                    <a:cubicBezTo>
                      <a:pt x="2741" y="712"/>
                      <a:pt x="2696" y="618"/>
                      <a:pt x="2650" y="522"/>
                    </a:cubicBezTo>
                    <a:cubicBezTo>
                      <a:pt x="2535" y="353"/>
                      <a:pt x="2384" y="219"/>
                      <a:pt x="2199" y="126"/>
                    </a:cubicBezTo>
                    <a:cubicBezTo>
                      <a:pt x="2104" y="91"/>
                      <a:pt x="2011" y="59"/>
                      <a:pt x="1915" y="26"/>
                    </a:cubicBezTo>
                    <a:cubicBezTo>
                      <a:pt x="1832" y="9"/>
                      <a:pt x="1751" y="1"/>
                      <a:pt x="16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9" name="Google Shape;1509;p53"/>
              <p:cNvSpPr/>
              <p:nvPr/>
            </p:nvSpPr>
            <p:spPr>
              <a:xfrm>
                <a:off x="4560500" y="957200"/>
                <a:ext cx="79575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2621" extrusionOk="0">
                    <a:moveTo>
                      <a:pt x="1992" y="1"/>
                    </a:moveTo>
                    <a:cubicBezTo>
                      <a:pt x="1868" y="1"/>
                      <a:pt x="1745" y="21"/>
                      <a:pt x="1622" y="61"/>
                    </a:cubicBezTo>
                    <a:lnTo>
                      <a:pt x="818" y="328"/>
                    </a:lnTo>
                    <a:cubicBezTo>
                      <a:pt x="662" y="373"/>
                      <a:pt x="528" y="452"/>
                      <a:pt x="419" y="567"/>
                    </a:cubicBezTo>
                    <a:cubicBezTo>
                      <a:pt x="295" y="659"/>
                      <a:pt x="202" y="775"/>
                      <a:pt x="137" y="917"/>
                    </a:cubicBezTo>
                    <a:cubicBezTo>
                      <a:pt x="61" y="1054"/>
                      <a:pt x="24" y="1199"/>
                      <a:pt x="25" y="1354"/>
                    </a:cubicBezTo>
                    <a:cubicBezTo>
                      <a:pt x="1" y="1509"/>
                      <a:pt x="15" y="1665"/>
                      <a:pt x="72" y="1816"/>
                    </a:cubicBezTo>
                    <a:cubicBezTo>
                      <a:pt x="118" y="1910"/>
                      <a:pt x="163" y="2004"/>
                      <a:pt x="210" y="2099"/>
                    </a:cubicBezTo>
                    <a:cubicBezTo>
                      <a:pt x="325" y="2270"/>
                      <a:pt x="476" y="2403"/>
                      <a:pt x="662" y="2497"/>
                    </a:cubicBezTo>
                    <a:cubicBezTo>
                      <a:pt x="756" y="2528"/>
                      <a:pt x="850" y="2563"/>
                      <a:pt x="945" y="2594"/>
                    </a:cubicBezTo>
                    <a:cubicBezTo>
                      <a:pt x="1028" y="2612"/>
                      <a:pt x="1111" y="2620"/>
                      <a:pt x="1194" y="2620"/>
                    </a:cubicBezTo>
                    <a:cubicBezTo>
                      <a:pt x="1317" y="2620"/>
                      <a:pt x="1439" y="2601"/>
                      <a:pt x="1560" y="2561"/>
                    </a:cubicBezTo>
                    <a:lnTo>
                      <a:pt x="2364" y="2294"/>
                    </a:lnTo>
                    <a:cubicBezTo>
                      <a:pt x="2520" y="2248"/>
                      <a:pt x="2653" y="2169"/>
                      <a:pt x="2762" y="2054"/>
                    </a:cubicBezTo>
                    <a:cubicBezTo>
                      <a:pt x="2885" y="1965"/>
                      <a:pt x="2978" y="1849"/>
                      <a:pt x="3046" y="1706"/>
                    </a:cubicBezTo>
                    <a:cubicBezTo>
                      <a:pt x="3120" y="1570"/>
                      <a:pt x="3158" y="1425"/>
                      <a:pt x="3156" y="1269"/>
                    </a:cubicBezTo>
                    <a:cubicBezTo>
                      <a:pt x="3182" y="1113"/>
                      <a:pt x="3168" y="959"/>
                      <a:pt x="3110" y="808"/>
                    </a:cubicBezTo>
                    <a:cubicBezTo>
                      <a:pt x="3063" y="713"/>
                      <a:pt x="3018" y="620"/>
                      <a:pt x="2971" y="524"/>
                    </a:cubicBezTo>
                    <a:cubicBezTo>
                      <a:pt x="2856" y="354"/>
                      <a:pt x="2705" y="220"/>
                      <a:pt x="2520" y="127"/>
                    </a:cubicBezTo>
                    <a:cubicBezTo>
                      <a:pt x="2425" y="93"/>
                      <a:pt x="2331" y="61"/>
                      <a:pt x="2237" y="26"/>
                    </a:cubicBezTo>
                    <a:cubicBezTo>
                      <a:pt x="2154" y="9"/>
                      <a:pt x="2073" y="1"/>
                      <a:pt x="19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0" name="Google Shape;1510;p53"/>
              <p:cNvSpPr/>
              <p:nvPr/>
            </p:nvSpPr>
            <p:spPr>
              <a:xfrm>
                <a:off x="4613850" y="1115550"/>
                <a:ext cx="87575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2723" extrusionOk="0">
                    <a:moveTo>
                      <a:pt x="2301" y="1"/>
                    </a:moveTo>
                    <a:cubicBezTo>
                      <a:pt x="2182" y="1"/>
                      <a:pt x="2062" y="19"/>
                      <a:pt x="1943" y="58"/>
                    </a:cubicBezTo>
                    <a:lnTo>
                      <a:pt x="817" y="432"/>
                    </a:lnTo>
                    <a:cubicBezTo>
                      <a:pt x="662" y="476"/>
                      <a:pt x="528" y="555"/>
                      <a:pt x="419" y="670"/>
                    </a:cubicBezTo>
                    <a:cubicBezTo>
                      <a:pt x="295" y="762"/>
                      <a:pt x="202" y="879"/>
                      <a:pt x="137" y="1021"/>
                    </a:cubicBezTo>
                    <a:cubicBezTo>
                      <a:pt x="61" y="1158"/>
                      <a:pt x="24" y="1303"/>
                      <a:pt x="25" y="1458"/>
                    </a:cubicBezTo>
                    <a:cubicBezTo>
                      <a:pt x="1" y="1614"/>
                      <a:pt x="15" y="1768"/>
                      <a:pt x="72" y="1919"/>
                    </a:cubicBezTo>
                    <a:cubicBezTo>
                      <a:pt x="118" y="2014"/>
                      <a:pt x="163" y="2107"/>
                      <a:pt x="210" y="2204"/>
                    </a:cubicBezTo>
                    <a:cubicBezTo>
                      <a:pt x="325" y="2373"/>
                      <a:pt x="476" y="2507"/>
                      <a:pt x="662" y="2600"/>
                    </a:cubicBezTo>
                    <a:cubicBezTo>
                      <a:pt x="835" y="2678"/>
                      <a:pt x="1017" y="2722"/>
                      <a:pt x="1202" y="2722"/>
                    </a:cubicBezTo>
                    <a:cubicBezTo>
                      <a:pt x="1321" y="2722"/>
                      <a:pt x="1441" y="2704"/>
                      <a:pt x="1560" y="2665"/>
                    </a:cubicBezTo>
                    <a:lnTo>
                      <a:pt x="2685" y="2291"/>
                    </a:lnTo>
                    <a:cubicBezTo>
                      <a:pt x="2840" y="2244"/>
                      <a:pt x="2972" y="2165"/>
                      <a:pt x="3084" y="2053"/>
                    </a:cubicBezTo>
                    <a:cubicBezTo>
                      <a:pt x="3208" y="1961"/>
                      <a:pt x="3301" y="1844"/>
                      <a:pt x="3366" y="1702"/>
                    </a:cubicBezTo>
                    <a:cubicBezTo>
                      <a:pt x="3442" y="1566"/>
                      <a:pt x="3479" y="1421"/>
                      <a:pt x="3478" y="1265"/>
                    </a:cubicBezTo>
                    <a:cubicBezTo>
                      <a:pt x="3502" y="1109"/>
                      <a:pt x="3488" y="955"/>
                      <a:pt x="3431" y="804"/>
                    </a:cubicBezTo>
                    <a:cubicBezTo>
                      <a:pt x="3385" y="709"/>
                      <a:pt x="3340" y="616"/>
                      <a:pt x="3293" y="520"/>
                    </a:cubicBezTo>
                    <a:cubicBezTo>
                      <a:pt x="3178" y="350"/>
                      <a:pt x="3027" y="216"/>
                      <a:pt x="2841" y="123"/>
                    </a:cubicBezTo>
                    <a:cubicBezTo>
                      <a:pt x="2668" y="45"/>
                      <a:pt x="2486" y="1"/>
                      <a:pt x="23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53"/>
              <p:cNvSpPr/>
              <p:nvPr/>
            </p:nvSpPr>
            <p:spPr>
              <a:xfrm>
                <a:off x="4387600" y="919450"/>
                <a:ext cx="83625" cy="66800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672" extrusionOk="0">
                    <a:moveTo>
                      <a:pt x="2150" y="0"/>
                    </a:moveTo>
                    <a:cubicBezTo>
                      <a:pt x="2028" y="0"/>
                      <a:pt x="1906" y="20"/>
                      <a:pt x="1784" y="59"/>
                    </a:cubicBezTo>
                    <a:lnTo>
                      <a:pt x="818" y="380"/>
                    </a:lnTo>
                    <a:cubicBezTo>
                      <a:pt x="661" y="424"/>
                      <a:pt x="529" y="503"/>
                      <a:pt x="419" y="618"/>
                    </a:cubicBezTo>
                    <a:cubicBezTo>
                      <a:pt x="295" y="710"/>
                      <a:pt x="202" y="827"/>
                      <a:pt x="137" y="969"/>
                    </a:cubicBezTo>
                    <a:cubicBezTo>
                      <a:pt x="62" y="1105"/>
                      <a:pt x="23" y="1251"/>
                      <a:pt x="26" y="1406"/>
                    </a:cubicBezTo>
                    <a:cubicBezTo>
                      <a:pt x="0" y="1561"/>
                      <a:pt x="15" y="1716"/>
                      <a:pt x="72" y="1867"/>
                    </a:cubicBezTo>
                    <a:cubicBezTo>
                      <a:pt x="120" y="1962"/>
                      <a:pt x="164" y="2055"/>
                      <a:pt x="210" y="2150"/>
                    </a:cubicBezTo>
                    <a:cubicBezTo>
                      <a:pt x="325" y="2321"/>
                      <a:pt x="476" y="2455"/>
                      <a:pt x="661" y="2548"/>
                    </a:cubicBezTo>
                    <a:cubicBezTo>
                      <a:pt x="756" y="2581"/>
                      <a:pt x="850" y="2614"/>
                      <a:pt x="946" y="2646"/>
                    </a:cubicBezTo>
                    <a:cubicBezTo>
                      <a:pt x="1030" y="2663"/>
                      <a:pt x="1112" y="2672"/>
                      <a:pt x="1194" y="2672"/>
                    </a:cubicBezTo>
                    <a:cubicBezTo>
                      <a:pt x="1317" y="2672"/>
                      <a:pt x="1438" y="2652"/>
                      <a:pt x="1560" y="2613"/>
                    </a:cubicBezTo>
                    <a:lnTo>
                      <a:pt x="2527" y="2292"/>
                    </a:lnTo>
                    <a:cubicBezTo>
                      <a:pt x="2682" y="2248"/>
                      <a:pt x="2815" y="2169"/>
                      <a:pt x="2925" y="2054"/>
                    </a:cubicBezTo>
                    <a:cubicBezTo>
                      <a:pt x="3047" y="1962"/>
                      <a:pt x="3143" y="1845"/>
                      <a:pt x="3208" y="1703"/>
                    </a:cubicBezTo>
                    <a:cubicBezTo>
                      <a:pt x="3282" y="1567"/>
                      <a:pt x="3320" y="1422"/>
                      <a:pt x="3318" y="1268"/>
                    </a:cubicBezTo>
                    <a:cubicBezTo>
                      <a:pt x="3344" y="1111"/>
                      <a:pt x="3330" y="956"/>
                      <a:pt x="3272" y="805"/>
                    </a:cubicBezTo>
                    <a:cubicBezTo>
                      <a:pt x="3225" y="710"/>
                      <a:pt x="3180" y="617"/>
                      <a:pt x="3133" y="522"/>
                    </a:cubicBezTo>
                    <a:cubicBezTo>
                      <a:pt x="3018" y="351"/>
                      <a:pt x="2867" y="219"/>
                      <a:pt x="2682" y="125"/>
                    </a:cubicBezTo>
                    <a:lnTo>
                      <a:pt x="2399" y="26"/>
                    </a:lnTo>
                    <a:cubicBezTo>
                      <a:pt x="2315" y="9"/>
                      <a:pt x="2233" y="0"/>
                      <a:pt x="2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2" name="Google Shape;1512;p53"/>
              <p:cNvSpPr/>
              <p:nvPr/>
            </p:nvSpPr>
            <p:spPr>
              <a:xfrm>
                <a:off x="4413750" y="1090875"/>
                <a:ext cx="1061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2796" extrusionOk="0">
                    <a:moveTo>
                      <a:pt x="3023" y="1"/>
                    </a:moveTo>
                    <a:cubicBezTo>
                      <a:pt x="2899" y="1"/>
                      <a:pt x="2776" y="21"/>
                      <a:pt x="2653" y="61"/>
                    </a:cubicBezTo>
                    <a:cubicBezTo>
                      <a:pt x="2346" y="206"/>
                      <a:pt x="2022" y="311"/>
                      <a:pt x="1690" y="386"/>
                    </a:cubicBezTo>
                    <a:cubicBezTo>
                      <a:pt x="1509" y="414"/>
                      <a:pt x="1325" y="440"/>
                      <a:pt x="1143" y="447"/>
                    </a:cubicBezTo>
                    <a:cubicBezTo>
                      <a:pt x="841" y="458"/>
                      <a:pt x="519" y="620"/>
                      <a:pt x="320" y="844"/>
                    </a:cubicBezTo>
                    <a:cubicBezTo>
                      <a:pt x="133" y="1055"/>
                      <a:pt x="1" y="1396"/>
                      <a:pt x="29" y="1680"/>
                    </a:cubicBezTo>
                    <a:cubicBezTo>
                      <a:pt x="59" y="1988"/>
                      <a:pt x="180" y="2304"/>
                      <a:pt x="426" y="2504"/>
                    </a:cubicBezTo>
                    <a:cubicBezTo>
                      <a:pt x="654" y="2687"/>
                      <a:pt x="919" y="2795"/>
                      <a:pt x="1214" y="2795"/>
                    </a:cubicBezTo>
                    <a:cubicBezTo>
                      <a:pt x="1230" y="2795"/>
                      <a:pt x="1247" y="2795"/>
                      <a:pt x="1264" y="2794"/>
                    </a:cubicBezTo>
                    <a:cubicBezTo>
                      <a:pt x="1676" y="2778"/>
                      <a:pt x="2087" y="2708"/>
                      <a:pt x="2488" y="2612"/>
                    </a:cubicBezTo>
                    <a:cubicBezTo>
                      <a:pt x="2801" y="2535"/>
                      <a:pt x="3103" y="2428"/>
                      <a:pt x="3392" y="2291"/>
                    </a:cubicBezTo>
                    <a:cubicBezTo>
                      <a:pt x="3551" y="2249"/>
                      <a:pt x="3684" y="2170"/>
                      <a:pt x="3794" y="2054"/>
                    </a:cubicBezTo>
                    <a:cubicBezTo>
                      <a:pt x="3918" y="1963"/>
                      <a:pt x="4011" y="1847"/>
                      <a:pt x="4076" y="1705"/>
                    </a:cubicBezTo>
                    <a:cubicBezTo>
                      <a:pt x="4205" y="1446"/>
                      <a:pt x="4247" y="1081"/>
                      <a:pt x="4140" y="807"/>
                    </a:cubicBezTo>
                    <a:cubicBezTo>
                      <a:pt x="4033" y="522"/>
                      <a:pt x="3837" y="253"/>
                      <a:pt x="3551" y="126"/>
                    </a:cubicBezTo>
                    <a:cubicBezTo>
                      <a:pt x="3456" y="94"/>
                      <a:pt x="3363" y="60"/>
                      <a:pt x="3268" y="26"/>
                    </a:cubicBezTo>
                    <a:cubicBezTo>
                      <a:pt x="3186" y="9"/>
                      <a:pt x="3104" y="1"/>
                      <a:pt x="30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13" name="Google Shape;1513;p53"/>
            <p:cNvSpPr/>
            <p:nvPr/>
          </p:nvSpPr>
          <p:spPr>
            <a:xfrm>
              <a:off x="7948225" y="123625"/>
              <a:ext cx="163125" cy="164800"/>
            </a:xfrm>
            <a:custGeom>
              <a:avLst/>
              <a:gdLst/>
              <a:ahLst/>
              <a:cxnLst/>
              <a:rect l="l" t="t" r="r" b="b"/>
              <a:pathLst>
                <a:path w="6525" h="6592" extrusionOk="0">
                  <a:moveTo>
                    <a:pt x="3147" y="0"/>
                  </a:moveTo>
                  <a:lnTo>
                    <a:pt x="2400" y="2521"/>
                  </a:lnTo>
                  <a:lnTo>
                    <a:pt x="0" y="2845"/>
                  </a:lnTo>
                  <a:lnTo>
                    <a:pt x="2070" y="4048"/>
                  </a:lnTo>
                  <a:lnTo>
                    <a:pt x="1802" y="6592"/>
                  </a:lnTo>
                  <a:lnTo>
                    <a:pt x="3461" y="4916"/>
                  </a:lnTo>
                  <a:lnTo>
                    <a:pt x="6007" y="5521"/>
                  </a:lnTo>
                  <a:lnTo>
                    <a:pt x="4725" y="3861"/>
                  </a:lnTo>
                  <a:lnTo>
                    <a:pt x="6524" y="2271"/>
                  </a:lnTo>
                  <a:lnTo>
                    <a:pt x="4150" y="2228"/>
                  </a:lnTo>
                  <a:lnTo>
                    <a:pt x="3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14" name="Google Shape;1514;p53"/>
            <p:cNvGrpSpPr/>
            <p:nvPr/>
          </p:nvGrpSpPr>
          <p:grpSpPr>
            <a:xfrm>
              <a:off x="7195563" y="2181825"/>
              <a:ext cx="344650" cy="253725"/>
              <a:chOff x="1795875" y="4678400"/>
              <a:chExt cx="344650" cy="253725"/>
            </a:xfrm>
          </p:grpSpPr>
          <p:sp>
            <p:nvSpPr>
              <p:cNvPr id="1515" name="Google Shape;1515;p53"/>
              <p:cNvSpPr/>
              <p:nvPr/>
            </p:nvSpPr>
            <p:spPr>
              <a:xfrm>
                <a:off x="1897425" y="4883675"/>
                <a:ext cx="58625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1938" extrusionOk="0">
                    <a:moveTo>
                      <a:pt x="883" y="1"/>
                    </a:moveTo>
                    <a:cubicBezTo>
                      <a:pt x="850" y="1"/>
                      <a:pt x="817" y="2"/>
                      <a:pt x="784" y="5"/>
                    </a:cubicBezTo>
                    <a:cubicBezTo>
                      <a:pt x="669" y="14"/>
                      <a:pt x="564" y="48"/>
                      <a:pt x="469" y="110"/>
                    </a:cubicBezTo>
                    <a:cubicBezTo>
                      <a:pt x="367" y="156"/>
                      <a:pt x="281" y="224"/>
                      <a:pt x="210" y="314"/>
                    </a:cubicBezTo>
                    <a:cubicBezTo>
                      <a:pt x="133" y="402"/>
                      <a:pt x="81" y="501"/>
                      <a:pt x="58" y="613"/>
                    </a:cubicBezTo>
                    <a:cubicBezTo>
                      <a:pt x="15" y="724"/>
                      <a:pt x="1" y="836"/>
                      <a:pt x="18" y="955"/>
                    </a:cubicBezTo>
                    <a:cubicBezTo>
                      <a:pt x="36" y="1027"/>
                      <a:pt x="54" y="1100"/>
                      <a:pt x="71" y="1172"/>
                    </a:cubicBezTo>
                    <a:cubicBezTo>
                      <a:pt x="126" y="1313"/>
                      <a:pt x="210" y="1431"/>
                      <a:pt x="325" y="1527"/>
                    </a:cubicBezTo>
                    <a:lnTo>
                      <a:pt x="514" y="1645"/>
                    </a:lnTo>
                    <a:cubicBezTo>
                      <a:pt x="621" y="1694"/>
                      <a:pt x="735" y="1711"/>
                      <a:pt x="850" y="1715"/>
                    </a:cubicBezTo>
                    <a:cubicBezTo>
                      <a:pt x="868" y="1717"/>
                      <a:pt x="886" y="1720"/>
                      <a:pt x="904" y="1724"/>
                    </a:cubicBezTo>
                    <a:cubicBezTo>
                      <a:pt x="909" y="1730"/>
                      <a:pt x="916" y="1733"/>
                      <a:pt x="922" y="1738"/>
                    </a:cubicBezTo>
                    <a:cubicBezTo>
                      <a:pt x="1009" y="1816"/>
                      <a:pt x="1108" y="1868"/>
                      <a:pt x="1222" y="1891"/>
                    </a:cubicBezTo>
                    <a:cubicBezTo>
                      <a:pt x="1301" y="1922"/>
                      <a:pt x="1382" y="1938"/>
                      <a:pt x="1466" y="1938"/>
                    </a:cubicBezTo>
                    <a:cubicBezTo>
                      <a:pt x="1498" y="1938"/>
                      <a:pt x="1530" y="1936"/>
                      <a:pt x="1563" y="1931"/>
                    </a:cubicBezTo>
                    <a:cubicBezTo>
                      <a:pt x="1677" y="1922"/>
                      <a:pt x="1782" y="1888"/>
                      <a:pt x="1877" y="1824"/>
                    </a:cubicBezTo>
                    <a:cubicBezTo>
                      <a:pt x="1979" y="1780"/>
                      <a:pt x="2065" y="1711"/>
                      <a:pt x="2136" y="1622"/>
                    </a:cubicBezTo>
                    <a:lnTo>
                      <a:pt x="2255" y="1434"/>
                    </a:lnTo>
                    <a:cubicBezTo>
                      <a:pt x="2320" y="1290"/>
                      <a:pt x="2344" y="1139"/>
                      <a:pt x="2328" y="981"/>
                    </a:cubicBezTo>
                    <a:cubicBezTo>
                      <a:pt x="2313" y="909"/>
                      <a:pt x="2294" y="834"/>
                      <a:pt x="2277" y="763"/>
                    </a:cubicBezTo>
                    <a:cubicBezTo>
                      <a:pt x="2221" y="623"/>
                      <a:pt x="2136" y="504"/>
                      <a:pt x="2021" y="409"/>
                    </a:cubicBezTo>
                    <a:cubicBezTo>
                      <a:pt x="1929" y="321"/>
                      <a:pt x="1814" y="260"/>
                      <a:pt x="1706" y="194"/>
                    </a:cubicBezTo>
                    <a:cubicBezTo>
                      <a:pt x="1656" y="163"/>
                      <a:pt x="1606" y="137"/>
                      <a:pt x="1551" y="120"/>
                    </a:cubicBezTo>
                    <a:cubicBezTo>
                      <a:pt x="1455" y="87"/>
                      <a:pt x="1358" y="57"/>
                      <a:pt x="1261" y="31"/>
                    </a:cubicBezTo>
                    <a:cubicBezTo>
                      <a:pt x="1232" y="24"/>
                      <a:pt x="1206" y="20"/>
                      <a:pt x="1177" y="15"/>
                    </a:cubicBezTo>
                    <a:cubicBezTo>
                      <a:pt x="1150" y="12"/>
                      <a:pt x="1123" y="11"/>
                      <a:pt x="1095" y="8"/>
                    </a:cubicBezTo>
                    <a:cubicBezTo>
                      <a:pt x="1025" y="6"/>
                      <a:pt x="954" y="1"/>
                      <a:pt x="8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6" name="Google Shape;1516;p53"/>
              <p:cNvSpPr/>
              <p:nvPr/>
            </p:nvSpPr>
            <p:spPr>
              <a:xfrm>
                <a:off x="1795875" y="4794550"/>
                <a:ext cx="45925" cy="43750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1750" extrusionOk="0">
                    <a:moveTo>
                      <a:pt x="861" y="1"/>
                    </a:moveTo>
                    <a:cubicBezTo>
                      <a:pt x="791" y="1"/>
                      <a:pt x="722" y="12"/>
                      <a:pt x="654" y="34"/>
                    </a:cubicBezTo>
                    <a:cubicBezTo>
                      <a:pt x="543" y="51"/>
                      <a:pt x="443" y="94"/>
                      <a:pt x="352" y="165"/>
                    </a:cubicBezTo>
                    <a:cubicBezTo>
                      <a:pt x="257" y="228"/>
                      <a:pt x="184" y="310"/>
                      <a:pt x="132" y="410"/>
                    </a:cubicBezTo>
                    <a:cubicBezTo>
                      <a:pt x="62" y="504"/>
                      <a:pt x="20" y="609"/>
                      <a:pt x="6" y="727"/>
                    </a:cubicBezTo>
                    <a:lnTo>
                      <a:pt x="0" y="958"/>
                    </a:lnTo>
                    <a:cubicBezTo>
                      <a:pt x="19" y="1109"/>
                      <a:pt x="71" y="1245"/>
                      <a:pt x="158" y="1370"/>
                    </a:cubicBezTo>
                    <a:lnTo>
                      <a:pt x="309" y="1531"/>
                    </a:lnTo>
                    <a:cubicBezTo>
                      <a:pt x="430" y="1630"/>
                      <a:pt x="566" y="1691"/>
                      <a:pt x="722" y="1717"/>
                    </a:cubicBezTo>
                    <a:lnTo>
                      <a:pt x="844" y="1737"/>
                    </a:lnTo>
                    <a:cubicBezTo>
                      <a:pt x="888" y="1746"/>
                      <a:pt x="933" y="1750"/>
                      <a:pt x="977" y="1750"/>
                    </a:cubicBezTo>
                    <a:cubicBezTo>
                      <a:pt x="1047" y="1750"/>
                      <a:pt x="1116" y="1739"/>
                      <a:pt x="1183" y="1717"/>
                    </a:cubicBezTo>
                    <a:cubicBezTo>
                      <a:pt x="1293" y="1698"/>
                      <a:pt x="1394" y="1655"/>
                      <a:pt x="1485" y="1586"/>
                    </a:cubicBezTo>
                    <a:cubicBezTo>
                      <a:pt x="1579" y="1523"/>
                      <a:pt x="1653" y="1439"/>
                      <a:pt x="1706" y="1339"/>
                    </a:cubicBezTo>
                    <a:cubicBezTo>
                      <a:pt x="1776" y="1245"/>
                      <a:pt x="1817" y="1142"/>
                      <a:pt x="1831" y="1023"/>
                    </a:cubicBezTo>
                    <a:cubicBezTo>
                      <a:pt x="1831" y="946"/>
                      <a:pt x="1834" y="869"/>
                      <a:pt x="1837" y="791"/>
                    </a:cubicBezTo>
                    <a:cubicBezTo>
                      <a:pt x="1819" y="640"/>
                      <a:pt x="1766" y="504"/>
                      <a:pt x="1679" y="380"/>
                    </a:cubicBezTo>
                    <a:lnTo>
                      <a:pt x="1528" y="218"/>
                    </a:lnTo>
                    <a:cubicBezTo>
                      <a:pt x="1407" y="120"/>
                      <a:pt x="1270" y="58"/>
                      <a:pt x="1117" y="34"/>
                    </a:cubicBezTo>
                    <a:lnTo>
                      <a:pt x="995" y="14"/>
                    </a:lnTo>
                    <a:cubicBezTo>
                      <a:pt x="949" y="5"/>
                      <a:pt x="905" y="1"/>
                      <a:pt x="8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7" name="Google Shape;1517;p53"/>
              <p:cNvSpPr/>
              <p:nvPr/>
            </p:nvSpPr>
            <p:spPr>
              <a:xfrm>
                <a:off x="1844500" y="4708050"/>
                <a:ext cx="52100" cy="4475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790" extrusionOk="0">
                    <a:moveTo>
                      <a:pt x="862" y="0"/>
                    </a:moveTo>
                    <a:cubicBezTo>
                      <a:pt x="791" y="0"/>
                      <a:pt x="723" y="12"/>
                      <a:pt x="655" y="34"/>
                    </a:cubicBezTo>
                    <a:cubicBezTo>
                      <a:pt x="544" y="49"/>
                      <a:pt x="443" y="95"/>
                      <a:pt x="353" y="164"/>
                    </a:cubicBezTo>
                    <a:cubicBezTo>
                      <a:pt x="258" y="228"/>
                      <a:pt x="185" y="311"/>
                      <a:pt x="133" y="412"/>
                    </a:cubicBezTo>
                    <a:cubicBezTo>
                      <a:pt x="63" y="505"/>
                      <a:pt x="21" y="608"/>
                      <a:pt x="7" y="728"/>
                    </a:cubicBezTo>
                    <a:lnTo>
                      <a:pt x="1" y="959"/>
                    </a:lnTo>
                    <a:cubicBezTo>
                      <a:pt x="18" y="1110"/>
                      <a:pt x="71" y="1246"/>
                      <a:pt x="159" y="1370"/>
                    </a:cubicBezTo>
                    <a:lnTo>
                      <a:pt x="310" y="1532"/>
                    </a:lnTo>
                    <a:cubicBezTo>
                      <a:pt x="431" y="1630"/>
                      <a:pt x="567" y="1692"/>
                      <a:pt x="722" y="1716"/>
                    </a:cubicBezTo>
                    <a:lnTo>
                      <a:pt x="1090" y="1775"/>
                    </a:lnTo>
                    <a:cubicBezTo>
                      <a:pt x="1136" y="1785"/>
                      <a:pt x="1181" y="1790"/>
                      <a:pt x="1226" y="1790"/>
                    </a:cubicBezTo>
                    <a:cubicBezTo>
                      <a:pt x="1295" y="1790"/>
                      <a:pt x="1363" y="1778"/>
                      <a:pt x="1429" y="1757"/>
                    </a:cubicBezTo>
                    <a:cubicBezTo>
                      <a:pt x="1541" y="1738"/>
                      <a:pt x="1642" y="1695"/>
                      <a:pt x="1731" y="1624"/>
                    </a:cubicBezTo>
                    <a:cubicBezTo>
                      <a:pt x="1826" y="1563"/>
                      <a:pt x="1901" y="1479"/>
                      <a:pt x="1952" y="1379"/>
                    </a:cubicBezTo>
                    <a:cubicBezTo>
                      <a:pt x="2023" y="1285"/>
                      <a:pt x="2063" y="1182"/>
                      <a:pt x="2077" y="1063"/>
                    </a:cubicBezTo>
                    <a:lnTo>
                      <a:pt x="2083" y="831"/>
                    </a:lnTo>
                    <a:cubicBezTo>
                      <a:pt x="2066" y="680"/>
                      <a:pt x="2013" y="544"/>
                      <a:pt x="1925" y="420"/>
                    </a:cubicBezTo>
                    <a:lnTo>
                      <a:pt x="1774" y="258"/>
                    </a:lnTo>
                    <a:cubicBezTo>
                      <a:pt x="1653" y="159"/>
                      <a:pt x="1517" y="98"/>
                      <a:pt x="1363" y="74"/>
                    </a:cubicBezTo>
                    <a:lnTo>
                      <a:pt x="995" y="14"/>
                    </a:lnTo>
                    <a:cubicBezTo>
                      <a:pt x="950" y="5"/>
                      <a:pt x="905" y="0"/>
                      <a:pt x="8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8" name="Google Shape;1518;p53"/>
              <p:cNvSpPr/>
              <p:nvPr/>
            </p:nvSpPr>
            <p:spPr>
              <a:xfrm>
                <a:off x="1939375" y="4802100"/>
                <a:ext cx="58200" cy="4572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1829" extrusionOk="0">
                    <a:moveTo>
                      <a:pt x="862" y="0"/>
                    </a:moveTo>
                    <a:cubicBezTo>
                      <a:pt x="792" y="0"/>
                      <a:pt x="723" y="12"/>
                      <a:pt x="656" y="34"/>
                    </a:cubicBezTo>
                    <a:cubicBezTo>
                      <a:pt x="544" y="49"/>
                      <a:pt x="443" y="94"/>
                      <a:pt x="354" y="164"/>
                    </a:cubicBezTo>
                    <a:cubicBezTo>
                      <a:pt x="258" y="228"/>
                      <a:pt x="185" y="310"/>
                      <a:pt x="133" y="410"/>
                    </a:cubicBezTo>
                    <a:cubicBezTo>
                      <a:pt x="63" y="504"/>
                      <a:pt x="21" y="608"/>
                      <a:pt x="7" y="726"/>
                    </a:cubicBezTo>
                    <a:lnTo>
                      <a:pt x="1" y="958"/>
                    </a:lnTo>
                    <a:cubicBezTo>
                      <a:pt x="20" y="1109"/>
                      <a:pt x="71" y="1245"/>
                      <a:pt x="159" y="1370"/>
                    </a:cubicBezTo>
                    <a:lnTo>
                      <a:pt x="311" y="1531"/>
                    </a:lnTo>
                    <a:cubicBezTo>
                      <a:pt x="431" y="1630"/>
                      <a:pt x="567" y="1690"/>
                      <a:pt x="722" y="1716"/>
                    </a:cubicBezTo>
                    <a:lnTo>
                      <a:pt x="1334" y="1814"/>
                    </a:lnTo>
                    <a:cubicBezTo>
                      <a:pt x="1380" y="1824"/>
                      <a:pt x="1426" y="1828"/>
                      <a:pt x="1470" y="1828"/>
                    </a:cubicBezTo>
                    <a:cubicBezTo>
                      <a:pt x="1539" y="1828"/>
                      <a:pt x="1607" y="1817"/>
                      <a:pt x="1674" y="1795"/>
                    </a:cubicBezTo>
                    <a:cubicBezTo>
                      <a:pt x="1786" y="1777"/>
                      <a:pt x="1886" y="1734"/>
                      <a:pt x="1975" y="1665"/>
                    </a:cubicBezTo>
                    <a:cubicBezTo>
                      <a:pt x="2072" y="1601"/>
                      <a:pt x="2145" y="1518"/>
                      <a:pt x="2197" y="1417"/>
                    </a:cubicBezTo>
                    <a:cubicBezTo>
                      <a:pt x="2267" y="1324"/>
                      <a:pt x="2309" y="1221"/>
                      <a:pt x="2323" y="1101"/>
                    </a:cubicBezTo>
                    <a:lnTo>
                      <a:pt x="2327" y="870"/>
                    </a:lnTo>
                    <a:cubicBezTo>
                      <a:pt x="2310" y="719"/>
                      <a:pt x="2258" y="583"/>
                      <a:pt x="2169" y="459"/>
                    </a:cubicBezTo>
                    <a:lnTo>
                      <a:pt x="2018" y="297"/>
                    </a:lnTo>
                    <a:cubicBezTo>
                      <a:pt x="1899" y="197"/>
                      <a:pt x="1763" y="137"/>
                      <a:pt x="1607" y="113"/>
                    </a:cubicBezTo>
                    <a:lnTo>
                      <a:pt x="995" y="14"/>
                    </a:lnTo>
                    <a:cubicBezTo>
                      <a:pt x="951" y="5"/>
                      <a:pt x="906" y="0"/>
                      <a:pt x="8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9" name="Google Shape;1519;p53"/>
              <p:cNvSpPr/>
              <p:nvPr/>
            </p:nvSpPr>
            <p:spPr>
              <a:xfrm>
                <a:off x="1953100" y="4678400"/>
                <a:ext cx="6430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870" extrusionOk="0">
                    <a:moveTo>
                      <a:pt x="862" y="1"/>
                    </a:moveTo>
                    <a:cubicBezTo>
                      <a:pt x="792" y="1"/>
                      <a:pt x="723" y="12"/>
                      <a:pt x="656" y="34"/>
                    </a:cubicBezTo>
                    <a:cubicBezTo>
                      <a:pt x="545" y="53"/>
                      <a:pt x="445" y="96"/>
                      <a:pt x="354" y="165"/>
                    </a:cubicBezTo>
                    <a:cubicBezTo>
                      <a:pt x="259" y="228"/>
                      <a:pt x="185" y="312"/>
                      <a:pt x="133" y="412"/>
                    </a:cubicBezTo>
                    <a:cubicBezTo>
                      <a:pt x="63" y="505"/>
                      <a:pt x="22" y="609"/>
                      <a:pt x="8" y="728"/>
                    </a:cubicBezTo>
                    <a:cubicBezTo>
                      <a:pt x="5" y="804"/>
                      <a:pt x="4" y="882"/>
                      <a:pt x="1" y="960"/>
                    </a:cubicBezTo>
                    <a:cubicBezTo>
                      <a:pt x="18" y="1110"/>
                      <a:pt x="70" y="1247"/>
                      <a:pt x="159" y="1371"/>
                    </a:cubicBezTo>
                    <a:cubicBezTo>
                      <a:pt x="301" y="1550"/>
                      <a:pt x="489" y="1680"/>
                      <a:pt x="719" y="1717"/>
                    </a:cubicBezTo>
                    <a:lnTo>
                      <a:pt x="1577" y="1856"/>
                    </a:lnTo>
                    <a:cubicBezTo>
                      <a:pt x="1622" y="1865"/>
                      <a:pt x="1666" y="1869"/>
                      <a:pt x="1710" y="1869"/>
                    </a:cubicBezTo>
                    <a:cubicBezTo>
                      <a:pt x="1780" y="1869"/>
                      <a:pt x="1850" y="1858"/>
                      <a:pt x="1918" y="1836"/>
                    </a:cubicBezTo>
                    <a:cubicBezTo>
                      <a:pt x="2028" y="1817"/>
                      <a:pt x="2129" y="1774"/>
                      <a:pt x="2220" y="1705"/>
                    </a:cubicBezTo>
                    <a:cubicBezTo>
                      <a:pt x="2314" y="1642"/>
                      <a:pt x="2388" y="1559"/>
                      <a:pt x="2439" y="1458"/>
                    </a:cubicBezTo>
                    <a:cubicBezTo>
                      <a:pt x="2510" y="1365"/>
                      <a:pt x="2551" y="1261"/>
                      <a:pt x="2566" y="1142"/>
                    </a:cubicBezTo>
                    <a:lnTo>
                      <a:pt x="2572" y="911"/>
                    </a:lnTo>
                    <a:cubicBezTo>
                      <a:pt x="2553" y="760"/>
                      <a:pt x="2501" y="623"/>
                      <a:pt x="2414" y="500"/>
                    </a:cubicBezTo>
                    <a:cubicBezTo>
                      <a:pt x="2271" y="320"/>
                      <a:pt x="2083" y="191"/>
                      <a:pt x="1853" y="153"/>
                    </a:cubicBezTo>
                    <a:lnTo>
                      <a:pt x="994" y="14"/>
                    </a:lnTo>
                    <a:cubicBezTo>
                      <a:pt x="950" y="5"/>
                      <a:pt x="906" y="1"/>
                      <a:pt x="8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0" name="Google Shape;1520;p53"/>
              <p:cNvSpPr/>
              <p:nvPr/>
            </p:nvSpPr>
            <p:spPr>
              <a:xfrm>
                <a:off x="2036275" y="4883850"/>
                <a:ext cx="61275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1850" extrusionOk="0">
                    <a:moveTo>
                      <a:pt x="860" y="1"/>
                    </a:moveTo>
                    <a:cubicBezTo>
                      <a:pt x="790" y="1"/>
                      <a:pt x="721" y="12"/>
                      <a:pt x="654" y="34"/>
                    </a:cubicBezTo>
                    <a:cubicBezTo>
                      <a:pt x="545" y="51"/>
                      <a:pt x="444" y="95"/>
                      <a:pt x="352" y="165"/>
                    </a:cubicBezTo>
                    <a:cubicBezTo>
                      <a:pt x="258" y="228"/>
                      <a:pt x="183" y="310"/>
                      <a:pt x="131" y="411"/>
                    </a:cubicBezTo>
                    <a:cubicBezTo>
                      <a:pt x="61" y="504"/>
                      <a:pt x="21" y="609"/>
                      <a:pt x="6" y="727"/>
                    </a:cubicBezTo>
                    <a:lnTo>
                      <a:pt x="0" y="960"/>
                    </a:lnTo>
                    <a:cubicBezTo>
                      <a:pt x="18" y="1110"/>
                      <a:pt x="71" y="1247"/>
                      <a:pt x="159" y="1371"/>
                    </a:cubicBezTo>
                    <a:lnTo>
                      <a:pt x="309" y="1532"/>
                    </a:lnTo>
                    <a:cubicBezTo>
                      <a:pt x="430" y="1631"/>
                      <a:pt x="567" y="1692"/>
                      <a:pt x="720" y="1717"/>
                    </a:cubicBezTo>
                    <a:lnTo>
                      <a:pt x="1458" y="1836"/>
                    </a:lnTo>
                    <a:cubicBezTo>
                      <a:pt x="1502" y="1845"/>
                      <a:pt x="1547" y="1849"/>
                      <a:pt x="1590" y="1849"/>
                    </a:cubicBezTo>
                    <a:cubicBezTo>
                      <a:pt x="1661" y="1849"/>
                      <a:pt x="1729" y="1838"/>
                      <a:pt x="1797" y="1816"/>
                    </a:cubicBezTo>
                    <a:cubicBezTo>
                      <a:pt x="1907" y="1797"/>
                      <a:pt x="2008" y="1754"/>
                      <a:pt x="2098" y="1685"/>
                    </a:cubicBezTo>
                    <a:cubicBezTo>
                      <a:pt x="2193" y="1622"/>
                      <a:pt x="2267" y="1539"/>
                      <a:pt x="2320" y="1438"/>
                    </a:cubicBezTo>
                    <a:cubicBezTo>
                      <a:pt x="2389" y="1345"/>
                      <a:pt x="2430" y="1241"/>
                      <a:pt x="2445" y="1122"/>
                    </a:cubicBezTo>
                    <a:lnTo>
                      <a:pt x="2450" y="891"/>
                    </a:lnTo>
                    <a:cubicBezTo>
                      <a:pt x="2432" y="740"/>
                      <a:pt x="2380" y="603"/>
                      <a:pt x="2292" y="480"/>
                    </a:cubicBezTo>
                    <a:lnTo>
                      <a:pt x="2142" y="317"/>
                    </a:lnTo>
                    <a:cubicBezTo>
                      <a:pt x="2021" y="220"/>
                      <a:pt x="1884" y="158"/>
                      <a:pt x="1731" y="133"/>
                    </a:cubicBezTo>
                    <a:lnTo>
                      <a:pt x="993" y="14"/>
                    </a:lnTo>
                    <a:cubicBezTo>
                      <a:pt x="949" y="5"/>
                      <a:pt x="904" y="1"/>
                      <a:pt x="8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53"/>
              <p:cNvSpPr/>
              <p:nvPr/>
            </p:nvSpPr>
            <p:spPr>
              <a:xfrm>
                <a:off x="2062775" y="4756150"/>
                <a:ext cx="7775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2052" extrusionOk="0">
                    <a:moveTo>
                      <a:pt x="893" y="1"/>
                    </a:moveTo>
                    <a:cubicBezTo>
                      <a:pt x="818" y="1"/>
                      <a:pt x="746" y="12"/>
                      <a:pt x="675" y="35"/>
                    </a:cubicBezTo>
                    <a:cubicBezTo>
                      <a:pt x="564" y="54"/>
                      <a:pt x="464" y="96"/>
                      <a:pt x="373" y="166"/>
                    </a:cubicBezTo>
                    <a:cubicBezTo>
                      <a:pt x="202" y="290"/>
                      <a:pt x="51" y="515"/>
                      <a:pt x="27" y="726"/>
                    </a:cubicBezTo>
                    <a:cubicBezTo>
                      <a:pt x="1" y="948"/>
                      <a:pt x="35" y="1189"/>
                      <a:pt x="178" y="1369"/>
                    </a:cubicBezTo>
                    <a:lnTo>
                      <a:pt x="329" y="1530"/>
                    </a:lnTo>
                    <a:cubicBezTo>
                      <a:pt x="449" y="1629"/>
                      <a:pt x="586" y="1689"/>
                      <a:pt x="740" y="1715"/>
                    </a:cubicBezTo>
                    <a:cubicBezTo>
                      <a:pt x="990" y="1725"/>
                      <a:pt x="1234" y="1767"/>
                      <a:pt x="1474" y="1830"/>
                    </a:cubicBezTo>
                    <a:cubicBezTo>
                      <a:pt x="1602" y="1873"/>
                      <a:pt x="1730" y="1918"/>
                      <a:pt x="1852" y="1975"/>
                    </a:cubicBezTo>
                    <a:cubicBezTo>
                      <a:pt x="1960" y="2026"/>
                      <a:pt x="2085" y="2051"/>
                      <a:pt x="2210" y="2051"/>
                    </a:cubicBezTo>
                    <a:cubicBezTo>
                      <a:pt x="2318" y="2051"/>
                      <a:pt x="2426" y="2033"/>
                      <a:pt x="2521" y="1995"/>
                    </a:cubicBezTo>
                    <a:cubicBezTo>
                      <a:pt x="2715" y="1919"/>
                      <a:pt x="2917" y="1745"/>
                      <a:pt x="2996" y="1550"/>
                    </a:cubicBezTo>
                    <a:cubicBezTo>
                      <a:pt x="3080" y="1340"/>
                      <a:pt x="3109" y="1093"/>
                      <a:pt x="3016" y="880"/>
                    </a:cubicBezTo>
                    <a:cubicBezTo>
                      <a:pt x="2925" y="672"/>
                      <a:pt x="2779" y="504"/>
                      <a:pt x="2570" y="406"/>
                    </a:cubicBezTo>
                    <a:cubicBezTo>
                      <a:pt x="2297" y="277"/>
                      <a:pt x="2004" y="183"/>
                      <a:pt x="1711" y="108"/>
                    </a:cubicBezTo>
                    <a:cubicBezTo>
                      <a:pt x="1484" y="51"/>
                      <a:pt x="1250" y="19"/>
                      <a:pt x="1017" y="11"/>
                    </a:cubicBezTo>
                    <a:cubicBezTo>
                      <a:pt x="975" y="4"/>
                      <a:pt x="933" y="1"/>
                      <a:pt x="8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22" name="Google Shape;1522;p53"/>
            <p:cNvSpPr/>
            <p:nvPr/>
          </p:nvSpPr>
          <p:spPr>
            <a:xfrm>
              <a:off x="2950550" y="4652700"/>
              <a:ext cx="250850" cy="260625"/>
            </a:xfrm>
            <a:custGeom>
              <a:avLst/>
              <a:gdLst/>
              <a:ahLst/>
              <a:cxnLst/>
              <a:rect l="l" t="t" r="r" b="b"/>
              <a:pathLst>
                <a:path w="10034" h="10425" extrusionOk="0">
                  <a:moveTo>
                    <a:pt x="6907" y="0"/>
                  </a:moveTo>
                  <a:lnTo>
                    <a:pt x="4106" y="2672"/>
                  </a:lnTo>
                  <a:lnTo>
                    <a:pt x="391" y="1239"/>
                  </a:lnTo>
                  <a:lnTo>
                    <a:pt x="2410" y="5018"/>
                  </a:lnTo>
                  <a:lnTo>
                    <a:pt x="0" y="8145"/>
                  </a:lnTo>
                  <a:lnTo>
                    <a:pt x="3780" y="7168"/>
                  </a:lnTo>
                  <a:lnTo>
                    <a:pt x="6386" y="10424"/>
                  </a:lnTo>
                  <a:lnTo>
                    <a:pt x="6386" y="6580"/>
                  </a:lnTo>
                  <a:lnTo>
                    <a:pt x="10033" y="4366"/>
                  </a:lnTo>
                  <a:lnTo>
                    <a:pt x="6647" y="3909"/>
                  </a:lnTo>
                  <a:lnTo>
                    <a:pt x="69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53"/>
            <p:cNvSpPr/>
            <p:nvPr/>
          </p:nvSpPr>
          <p:spPr>
            <a:xfrm>
              <a:off x="2808100" y="4543625"/>
              <a:ext cx="143400" cy="148975"/>
            </a:xfrm>
            <a:custGeom>
              <a:avLst/>
              <a:gdLst/>
              <a:ahLst/>
              <a:cxnLst/>
              <a:rect l="l" t="t" r="r" b="b"/>
              <a:pathLst>
                <a:path w="5736" h="5959" extrusionOk="0">
                  <a:moveTo>
                    <a:pt x="3948" y="1"/>
                  </a:moveTo>
                  <a:lnTo>
                    <a:pt x="2349" y="1528"/>
                  </a:lnTo>
                  <a:lnTo>
                    <a:pt x="225" y="709"/>
                  </a:lnTo>
                  <a:lnTo>
                    <a:pt x="1380" y="2867"/>
                  </a:lnTo>
                  <a:lnTo>
                    <a:pt x="1" y="4655"/>
                  </a:lnTo>
                  <a:lnTo>
                    <a:pt x="1" y="4655"/>
                  </a:lnTo>
                  <a:lnTo>
                    <a:pt x="2162" y="4096"/>
                  </a:lnTo>
                  <a:lnTo>
                    <a:pt x="3651" y="5958"/>
                  </a:lnTo>
                  <a:lnTo>
                    <a:pt x="3651" y="3763"/>
                  </a:lnTo>
                  <a:lnTo>
                    <a:pt x="5736" y="2495"/>
                  </a:lnTo>
                  <a:lnTo>
                    <a:pt x="3800" y="2235"/>
                  </a:lnTo>
                  <a:lnTo>
                    <a:pt x="3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53"/>
            <p:cNvSpPr/>
            <p:nvPr/>
          </p:nvSpPr>
          <p:spPr>
            <a:xfrm>
              <a:off x="4652325" y="4719650"/>
              <a:ext cx="141600" cy="150225"/>
            </a:xfrm>
            <a:custGeom>
              <a:avLst/>
              <a:gdLst/>
              <a:ahLst/>
              <a:cxnLst/>
              <a:rect l="l" t="t" r="r" b="b"/>
              <a:pathLst>
                <a:path w="5664" h="6009" extrusionOk="0">
                  <a:moveTo>
                    <a:pt x="2864" y="1"/>
                  </a:moveTo>
                  <a:lnTo>
                    <a:pt x="2248" y="2126"/>
                  </a:lnTo>
                  <a:lnTo>
                    <a:pt x="1" y="2484"/>
                  </a:lnTo>
                  <a:lnTo>
                    <a:pt x="2084" y="3771"/>
                  </a:lnTo>
                  <a:lnTo>
                    <a:pt x="1791" y="6009"/>
                  </a:lnTo>
                  <a:lnTo>
                    <a:pt x="3377" y="4441"/>
                  </a:lnTo>
                  <a:lnTo>
                    <a:pt x="5600" y="5302"/>
                  </a:lnTo>
                  <a:lnTo>
                    <a:pt x="4497" y="3404"/>
                  </a:lnTo>
                  <a:lnTo>
                    <a:pt x="5664" y="1260"/>
                  </a:lnTo>
                  <a:lnTo>
                    <a:pt x="3859" y="2007"/>
                  </a:lnTo>
                  <a:lnTo>
                    <a:pt x="28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25" name="Google Shape;1525;p53"/>
            <p:cNvGrpSpPr/>
            <p:nvPr/>
          </p:nvGrpSpPr>
          <p:grpSpPr>
            <a:xfrm>
              <a:off x="7822675" y="358075"/>
              <a:ext cx="1108350" cy="2260300"/>
              <a:chOff x="5113100" y="1037975"/>
              <a:chExt cx="1108350" cy="2260300"/>
            </a:xfrm>
          </p:grpSpPr>
          <p:sp>
            <p:nvSpPr>
              <p:cNvPr id="1526" name="Google Shape;1526;p53"/>
              <p:cNvSpPr/>
              <p:nvPr/>
            </p:nvSpPr>
            <p:spPr>
              <a:xfrm>
                <a:off x="5606225" y="2366825"/>
                <a:ext cx="383925" cy="931450"/>
              </a:xfrm>
              <a:custGeom>
                <a:avLst/>
                <a:gdLst/>
                <a:ahLst/>
                <a:cxnLst/>
                <a:rect l="l" t="t" r="r" b="b"/>
                <a:pathLst>
                  <a:path w="15357" h="37258" extrusionOk="0">
                    <a:moveTo>
                      <a:pt x="2620" y="1"/>
                    </a:moveTo>
                    <a:lnTo>
                      <a:pt x="2620" y="1"/>
                    </a:lnTo>
                    <a:cubicBezTo>
                      <a:pt x="2511" y="205"/>
                      <a:pt x="1" y="5066"/>
                      <a:pt x="3952" y="13631"/>
                    </a:cubicBezTo>
                    <a:cubicBezTo>
                      <a:pt x="5177" y="16286"/>
                      <a:pt x="7333" y="18574"/>
                      <a:pt x="9421" y="20787"/>
                    </a:cubicBezTo>
                    <a:cubicBezTo>
                      <a:pt x="12248" y="23787"/>
                      <a:pt x="14921" y="26619"/>
                      <a:pt x="14748" y="29886"/>
                    </a:cubicBezTo>
                    <a:cubicBezTo>
                      <a:pt x="14630" y="32137"/>
                      <a:pt x="13163" y="34444"/>
                      <a:pt x="10265" y="36934"/>
                    </a:cubicBezTo>
                    <a:lnTo>
                      <a:pt x="10544" y="37257"/>
                    </a:lnTo>
                    <a:cubicBezTo>
                      <a:pt x="13537" y="34688"/>
                      <a:pt x="15050" y="32282"/>
                      <a:pt x="15175" y="29909"/>
                    </a:cubicBezTo>
                    <a:cubicBezTo>
                      <a:pt x="15356" y="26460"/>
                      <a:pt x="12624" y="23563"/>
                      <a:pt x="9732" y="20495"/>
                    </a:cubicBezTo>
                    <a:cubicBezTo>
                      <a:pt x="7668" y="18305"/>
                      <a:pt x="5536" y="16042"/>
                      <a:pt x="4340" y="13451"/>
                    </a:cubicBezTo>
                    <a:cubicBezTo>
                      <a:pt x="485" y="5099"/>
                      <a:pt x="2972" y="251"/>
                      <a:pt x="2998" y="202"/>
                    </a:cubicBezTo>
                    <a:lnTo>
                      <a:pt x="26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7" name="Google Shape;1527;p53"/>
              <p:cNvSpPr/>
              <p:nvPr/>
            </p:nvSpPr>
            <p:spPr>
              <a:xfrm>
                <a:off x="5113100" y="1037975"/>
                <a:ext cx="1108350" cy="1447100"/>
              </a:xfrm>
              <a:custGeom>
                <a:avLst/>
                <a:gdLst/>
                <a:ahLst/>
                <a:cxnLst/>
                <a:rect l="l" t="t" r="r" b="b"/>
                <a:pathLst>
                  <a:path w="44334" h="57884" extrusionOk="0">
                    <a:moveTo>
                      <a:pt x="22167" y="0"/>
                    </a:moveTo>
                    <a:cubicBezTo>
                      <a:pt x="9924" y="0"/>
                      <a:pt x="0" y="7217"/>
                      <a:pt x="0" y="22894"/>
                    </a:cubicBezTo>
                    <a:cubicBezTo>
                      <a:pt x="0" y="36435"/>
                      <a:pt x="16530" y="51854"/>
                      <a:pt x="21041" y="55808"/>
                    </a:cubicBezTo>
                    <a:lnTo>
                      <a:pt x="20194" y="57883"/>
                    </a:lnTo>
                    <a:lnTo>
                      <a:pt x="24330" y="57883"/>
                    </a:lnTo>
                    <a:lnTo>
                      <a:pt x="23255" y="55844"/>
                    </a:lnTo>
                    <a:cubicBezTo>
                      <a:pt x="27702" y="51948"/>
                      <a:pt x="44334" y="36477"/>
                      <a:pt x="44334" y="22894"/>
                    </a:cubicBezTo>
                    <a:cubicBezTo>
                      <a:pt x="44334" y="7217"/>
                      <a:pt x="34410" y="0"/>
                      <a:pt x="221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8" name="Google Shape;1528;p53"/>
              <p:cNvSpPr/>
              <p:nvPr/>
            </p:nvSpPr>
            <p:spPr>
              <a:xfrm>
                <a:off x="5871175" y="1148075"/>
                <a:ext cx="273300" cy="684725"/>
              </a:xfrm>
              <a:custGeom>
                <a:avLst/>
                <a:gdLst/>
                <a:ahLst/>
                <a:cxnLst/>
                <a:rect l="l" t="t" r="r" b="b"/>
                <a:pathLst>
                  <a:path w="10932" h="27389" extrusionOk="0">
                    <a:moveTo>
                      <a:pt x="969" y="1"/>
                    </a:moveTo>
                    <a:cubicBezTo>
                      <a:pt x="703" y="1"/>
                      <a:pt x="442" y="124"/>
                      <a:pt x="276" y="355"/>
                    </a:cubicBezTo>
                    <a:cubicBezTo>
                      <a:pt x="0" y="739"/>
                      <a:pt x="88" y="1272"/>
                      <a:pt x="469" y="1549"/>
                    </a:cubicBezTo>
                    <a:cubicBezTo>
                      <a:pt x="499" y="1571"/>
                      <a:pt x="3542" y="3802"/>
                      <a:pt x="5643" y="7944"/>
                    </a:cubicBezTo>
                    <a:cubicBezTo>
                      <a:pt x="8443" y="13457"/>
                      <a:pt x="8339" y="19592"/>
                      <a:pt x="5339" y="26180"/>
                    </a:cubicBezTo>
                    <a:cubicBezTo>
                      <a:pt x="5145" y="26610"/>
                      <a:pt x="5333" y="27116"/>
                      <a:pt x="5763" y="27311"/>
                    </a:cubicBezTo>
                    <a:cubicBezTo>
                      <a:pt x="5877" y="27364"/>
                      <a:pt x="5997" y="27389"/>
                      <a:pt x="6116" y="27389"/>
                    </a:cubicBezTo>
                    <a:cubicBezTo>
                      <a:pt x="6439" y="27389"/>
                      <a:pt x="6750" y="27202"/>
                      <a:pt x="6893" y="26886"/>
                    </a:cubicBezTo>
                    <a:cubicBezTo>
                      <a:pt x="10931" y="18026"/>
                      <a:pt x="9252" y="11233"/>
                      <a:pt x="7131" y="7097"/>
                    </a:cubicBezTo>
                    <a:cubicBezTo>
                      <a:pt x="4833" y="2616"/>
                      <a:pt x="1604" y="260"/>
                      <a:pt x="1467" y="161"/>
                    </a:cubicBezTo>
                    <a:cubicBezTo>
                      <a:pt x="1316" y="53"/>
                      <a:pt x="1142" y="1"/>
                      <a:pt x="9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9" name="Google Shape;1529;p53"/>
            <p:cNvGrpSpPr/>
            <p:nvPr/>
          </p:nvGrpSpPr>
          <p:grpSpPr>
            <a:xfrm>
              <a:off x="7472250" y="3298775"/>
              <a:ext cx="1671750" cy="1862525"/>
              <a:chOff x="4764775" y="3158950"/>
              <a:chExt cx="1671750" cy="1862525"/>
            </a:xfrm>
          </p:grpSpPr>
          <p:sp>
            <p:nvSpPr>
              <p:cNvPr id="1530" name="Google Shape;1530;p53"/>
              <p:cNvSpPr/>
              <p:nvPr/>
            </p:nvSpPr>
            <p:spPr>
              <a:xfrm>
                <a:off x="4897725" y="4370500"/>
                <a:ext cx="624525" cy="645525"/>
              </a:xfrm>
              <a:custGeom>
                <a:avLst/>
                <a:gdLst/>
                <a:ahLst/>
                <a:cxnLst/>
                <a:rect l="l" t="t" r="r" b="b"/>
                <a:pathLst>
                  <a:path w="24981" h="25821" extrusionOk="0">
                    <a:moveTo>
                      <a:pt x="967" y="0"/>
                    </a:moveTo>
                    <a:cubicBezTo>
                      <a:pt x="941" y="0"/>
                      <a:pt x="915" y="2"/>
                      <a:pt x="889" y="4"/>
                    </a:cubicBezTo>
                    <a:cubicBezTo>
                      <a:pt x="380" y="43"/>
                      <a:pt x="1" y="488"/>
                      <a:pt x="41" y="997"/>
                    </a:cubicBezTo>
                    <a:cubicBezTo>
                      <a:pt x="62" y="1248"/>
                      <a:pt x="567" y="7247"/>
                      <a:pt x="3742" y="13336"/>
                    </a:cubicBezTo>
                    <a:cubicBezTo>
                      <a:pt x="8000" y="21504"/>
                      <a:pt x="15024" y="25820"/>
                      <a:pt x="24058" y="25820"/>
                    </a:cubicBezTo>
                    <a:cubicBezTo>
                      <a:pt x="24568" y="25820"/>
                      <a:pt x="24981" y="25406"/>
                      <a:pt x="24981" y="24896"/>
                    </a:cubicBezTo>
                    <a:cubicBezTo>
                      <a:pt x="24981" y="24386"/>
                      <a:pt x="24568" y="23974"/>
                      <a:pt x="24058" y="23974"/>
                    </a:cubicBezTo>
                    <a:cubicBezTo>
                      <a:pt x="15659" y="23974"/>
                      <a:pt x="9383" y="20124"/>
                      <a:pt x="5406" y="12534"/>
                    </a:cubicBezTo>
                    <a:cubicBezTo>
                      <a:pt x="2389" y="6773"/>
                      <a:pt x="1887" y="910"/>
                      <a:pt x="1882" y="852"/>
                    </a:cubicBezTo>
                    <a:cubicBezTo>
                      <a:pt x="1845" y="369"/>
                      <a:pt x="1441" y="0"/>
                      <a:pt x="9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1" name="Google Shape;1531;p53"/>
              <p:cNvSpPr/>
              <p:nvPr/>
            </p:nvSpPr>
            <p:spPr>
              <a:xfrm>
                <a:off x="4764775" y="4095225"/>
                <a:ext cx="284800" cy="386775"/>
              </a:xfrm>
              <a:custGeom>
                <a:avLst/>
                <a:gdLst/>
                <a:ahLst/>
                <a:cxnLst/>
                <a:rect l="l" t="t" r="r" b="b"/>
                <a:pathLst>
                  <a:path w="11392" h="15471" extrusionOk="0">
                    <a:moveTo>
                      <a:pt x="3146" y="0"/>
                    </a:moveTo>
                    <a:cubicBezTo>
                      <a:pt x="3146" y="1"/>
                      <a:pt x="3485" y="3400"/>
                      <a:pt x="1785" y="6461"/>
                    </a:cubicBezTo>
                    <a:cubicBezTo>
                      <a:pt x="86" y="9522"/>
                      <a:pt x="0" y="15215"/>
                      <a:pt x="6717" y="15471"/>
                    </a:cubicBezTo>
                    <a:cubicBezTo>
                      <a:pt x="6717" y="15471"/>
                      <a:pt x="11391" y="14876"/>
                      <a:pt x="10201" y="9010"/>
                    </a:cubicBezTo>
                    <a:cubicBezTo>
                      <a:pt x="9010" y="3145"/>
                      <a:pt x="3146" y="1"/>
                      <a:pt x="31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2" name="Google Shape;1532;p53"/>
              <p:cNvSpPr/>
              <p:nvPr/>
            </p:nvSpPr>
            <p:spPr>
              <a:xfrm>
                <a:off x="4853350" y="4380950"/>
                <a:ext cx="330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6" extrusionOk="0">
                    <a:moveTo>
                      <a:pt x="379" y="1"/>
                    </a:moveTo>
                    <a:cubicBezTo>
                      <a:pt x="348" y="1"/>
                      <a:pt x="317" y="5"/>
                      <a:pt x="288" y="14"/>
                    </a:cubicBezTo>
                    <a:cubicBezTo>
                      <a:pt x="199" y="43"/>
                      <a:pt x="113" y="99"/>
                      <a:pt x="68" y="185"/>
                    </a:cubicBezTo>
                    <a:cubicBezTo>
                      <a:pt x="21" y="271"/>
                      <a:pt x="1" y="373"/>
                      <a:pt x="30" y="468"/>
                    </a:cubicBezTo>
                    <a:cubicBezTo>
                      <a:pt x="90" y="666"/>
                      <a:pt x="193" y="845"/>
                      <a:pt x="336" y="995"/>
                    </a:cubicBezTo>
                    <a:cubicBezTo>
                      <a:pt x="478" y="1146"/>
                      <a:pt x="655" y="1251"/>
                      <a:pt x="847" y="1322"/>
                    </a:cubicBezTo>
                    <a:cubicBezTo>
                      <a:pt x="876" y="1331"/>
                      <a:pt x="906" y="1336"/>
                      <a:pt x="935" y="1336"/>
                    </a:cubicBezTo>
                    <a:cubicBezTo>
                      <a:pt x="955" y="1336"/>
                      <a:pt x="975" y="1333"/>
                      <a:pt x="995" y="1329"/>
                    </a:cubicBezTo>
                    <a:cubicBezTo>
                      <a:pt x="1043" y="1327"/>
                      <a:pt x="1090" y="1313"/>
                      <a:pt x="1132" y="1286"/>
                    </a:cubicBezTo>
                    <a:cubicBezTo>
                      <a:pt x="1208" y="1241"/>
                      <a:pt x="1280" y="1153"/>
                      <a:pt x="1301" y="1064"/>
                    </a:cubicBezTo>
                    <a:cubicBezTo>
                      <a:pt x="1323" y="970"/>
                      <a:pt x="1319" y="863"/>
                      <a:pt x="1264" y="781"/>
                    </a:cubicBezTo>
                    <a:cubicBezTo>
                      <a:pt x="1248" y="757"/>
                      <a:pt x="1228" y="731"/>
                      <a:pt x="1208" y="708"/>
                    </a:cubicBezTo>
                    <a:cubicBezTo>
                      <a:pt x="1172" y="672"/>
                      <a:pt x="1132" y="649"/>
                      <a:pt x="1084" y="629"/>
                    </a:cubicBezTo>
                    <a:cubicBezTo>
                      <a:pt x="1033" y="606"/>
                      <a:pt x="982" y="574"/>
                      <a:pt x="935" y="541"/>
                    </a:cubicBezTo>
                    <a:cubicBezTo>
                      <a:pt x="899" y="510"/>
                      <a:pt x="866" y="477"/>
                      <a:pt x="834" y="441"/>
                    </a:cubicBezTo>
                    <a:cubicBezTo>
                      <a:pt x="804" y="395"/>
                      <a:pt x="775" y="350"/>
                      <a:pt x="754" y="301"/>
                    </a:cubicBezTo>
                    <a:cubicBezTo>
                      <a:pt x="751" y="293"/>
                      <a:pt x="747" y="284"/>
                      <a:pt x="744" y="273"/>
                    </a:cubicBezTo>
                    <a:cubicBezTo>
                      <a:pt x="716" y="184"/>
                      <a:pt x="655" y="100"/>
                      <a:pt x="573" y="51"/>
                    </a:cubicBezTo>
                    <a:cubicBezTo>
                      <a:pt x="519" y="20"/>
                      <a:pt x="448" y="1"/>
                      <a:pt x="379" y="1"/>
                    </a:cubicBezTo>
                    <a:close/>
                  </a:path>
                </a:pathLst>
              </a:custGeom>
              <a:solidFill>
                <a:srgbClr val="F69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3" name="Google Shape;1533;p53"/>
              <p:cNvSpPr/>
              <p:nvPr/>
            </p:nvSpPr>
            <p:spPr>
              <a:xfrm>
                <a:off x="4876925" y="4243950"/>
                <a:ext cx="18550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742" h="2618" extrusionOk="0">
                    <a:moveTo>
                      <a:pt x="387" y="0"/>
                    </a:moveTo>
                    <a:cubicBezTo>
                      <a:pt x="382" y="0"/>
                      <a:pt x="376" y="0"/>
                      <a:pt x="371" y="0"/>
                    </a:cubicBezTo>
                    <a:cubicBezTo>
                      <a:pt x="171" y="9"/>
                      <a:pt x="0" y="161"/>
                      <a:pt x="0" y="370"/>
                    </a:cubicBezTo>
                    <a:lnTo>
                      <a:pt x="0" y="2246"/>
                    </a:lnTo>
                    <a:cubicBezTo>
                      <a:pt x="0" y="2436"/>
                      <a:pt x="164" y="2617"/>
                      <a:pt x="358" y="2617"/>
                    </a:cubicBezTo>
                    <a:cubicBezTo>
                      <a:pt x="362" y="2617"/>
                      <a:pt x="367" y="2617"/>
                      <a:pt x="371" y="2617"/>
                    </a:cubicBezTo>
                    <a:cubicBezTo>
                      <a:pt x="571" y="2609"/>
                      <a:pt x="742" y="2455"/>
                      <a:pt x="742" y="2246"/>
                    </a:cubicBezTo>
                    <a:lnTo>
                      <a:pt x="742" y="370"/>
                    </a:lnTo>
                    <a:cubicBezTo>
                      <a:pt x="742" y="181"/>
                      <a:pt x="580" y="0"/>
                      <a:pt x="387" y="0"/>
                    </a:cubicBezTo>
                    <a:close/>
                  </a:path>
                </a:pathLst>
              </a:custGeom>
              <a:solidFill>
                <a:srgbClr val="F69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4" name="Google Shape;1534;p53"/>
              <p:cNvSpPr/>
              <p:nvPr/>
            </p:nvSpPr>
            <p:spPr>
              <a:xfrm>
                <a:off x="4950975" y="4294450"/>
                <a:ext cx="185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969" extrusionOk="0">
                    <a:moveTo>
                      <a:pt x="383" y="1"/>
                    </a:moveTo>
                    <a:cubicBezTo>
                      <a:pt x="378" y="1"/>
                      <a:pt x="374" y="1"/>
                      <a:pt x="369" y="1"/>
                    </a:cubicBezTo>
                    <a:cubicBezTo>
                      <a:pt x="170" y="9"/>
                      <a:pt x="0" y="162"/>
                      <a:pt x="0" y="370"/>
                    </a:cubicBezTo>
                    <a:lnTo>
                      <a:pt x="0" y="1597"/>
                    </a:lnTo>
                    <a:cubicBezTo>
                      <a:pt x="0" y="1787"/>
                      <a:pt x="162" y="1968"/>
                      <a:pt x="356" y="1968"/>
                    </a:cubicBezTo>
                    <a:cubicBezTo>
                      <a:pt x="360" y="1968"/>
                      <a:pt x="365" y="1968"/>
                      <a:pt x="369" y="1968"/>
                    </a:cubicBezTo>
                    <a:cubicBezTo>
                      <a:pt x="569" y="1958"/>
                      <a:pt x="740" y="1806"/>
                      <a:pt x="740" y="1597"/>
                    </a:cubicBezTo>
                    <a:lnTo>
                      <a:pt x="740" y="370"/>
                    </a:lnTo>
                    <a:cubicBezTo>
                      <a:pt x="740" y="180"/>
                      <a:pt x="577" y="1"/>
                      <a:pt x="383" y="1"/>
                    </a:cubicBezTo>
                    <a:close/>
                  </a:path>
                </a:pathLst>
              </a:custGeom>
              <a:solidFill>
                <a:srgbClr val="F69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5" name="Google Shape;1535;p53"/>
              <p:cNvSpPr/>
              <p:nvPr/>
            </p:nvSpPr>
            <p:spPr>
              <a:xfrm>
                <a:off x="4815575" y="4307050"/>
                <a:ext cx="1852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741" h="2114" extrusionOk="0">
                    <a:moveTo>
                      <a:pt x="383" y="1"/>
                    </a:moveTo>
                    <a:cubicBezTo>
                      <a:pt x="378" y="1"/>
                      <a:pt x="374" y="1"/>
                      <a:pt x="369" y="1"/>
                    </a:cubicBezTo>
                    <a:cubicBezTo>
                      <a:pt x="171" y="10"/>
                      <a:pt x="0" y="164"/>
                      <a:pt x="0" y="372"/>
                    </a:cubicBezTo>
                    <a:lnTo>
                      <a:pt x="0" y="1744"/>
                    </a:lnTo>
                    <a:cubicBezTo>
                      <a:pt x="0" y="1932"/>
                      <a:pt x="164" y="2114"/>
                      <a:pt x="356" y="2114"/>
                    </a:cubicBezTo>
                    <a:cubicBezTo>
                      <a:pt x="361" y="2114"/>
                      <a:pt x="365" y="2114"/>
                      <a:pt x="369" y="2114"/>
                    </a:cubicBezTo>
                    <a:cubicBezTo>
                      <a:pt x="569" y="2105"/>
                      <a:pt x="740" y="1953"/>
                      <a:pt x="740" y="1744"/>
                    </a:cubicBezTo>
                    <a:lnTo>
                      <a:pt x="740" y="372"/>
                    </a:lnTo>
                    <a:cubicBezTo>
                      <a:pt x="740" y="184"/>
                      <a:pt x="577" y="1"/>
                      <a:pt x="383" y="1"/>
                    </a:cubicBezTo>
                    <a:close/>
                  </a:path>
                </a:pathLst>
              </a:custGeom>
              <a:solidFill>
                <a:srgbClr val="F69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6" name="Google Shape;1536;p53"/>
              <p:cNvSpPr/>
              <p:nvPr/>
            </p:nvSpPr>
            <p:spPr>
              <a:xfrm>
                <a:off x="5417850" y="4404925"/>
                <a:ext cx="1015800" cy="616550"/>
              </a:xfrm>
              <a:custGeom>
                <a:avLst/>
                <a:gdLst/>
                <a:ahLst/>
                <a:cxnLst/>
                <a:rect l="l" t="t" r="r" b="b"/>
                <a:pathLst>
                  <a:path w="40632" h="24662" extrusionOk="0">
                    <a:moveTo>
                      <a:pt x="40632" y="0"/>
                    </a:moveTo>
                    <a:lnTo>
                      <a:pt x="12130" y="1274"/>
                    </a:lnTo>
                    <a:cubicBezTo>
                      <a:pt x="12130" y="1274"/>
                      <a:pt x="154" y="9400"/>
                      <a:pt x="0" y="24662"/>
                    </a:cubicBezTo>
                    <a:lnTo>
                      <a:pt x="40632" y="24662"/>
                    </a:lnTo>
                    <a:lnTo>
                      <a:pt x="4063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7" name="Google Shape;1537;p53"/>
              <p:cNvSpPr/>
              <p:nvPr/>
            </p:nvSpPr>
            <p:spPr>
              <a:xfrm>
                <a:off x="5113100" y="3158950"/>
                <a:ext cx="1322500" cy="1518875"/>
              </a:xfrm>
              <a:custGeom>
                <a:avLst/>
                <a:gdLst/>
                <a:ahLst/>
                <a:cxnLst/>
                <a:rect l="l" t="t" r="r" b="b"/>
                <a:pathLst>
                  <a:path w="52900" h="60755" extrusionOk="0">
                    <a:moveTo>
                      <a:pt x="25027" y="1"/>
                    </a:moveTo>
                    <a:cubicBezTo>
                      <a:pt x="24812" y="1"/>
                      <a:pt x="24593" y="11"/>
                      <a:pt x="24370" y="33"/>
                    </a:cubicBezTo>
                    <a:cubicBezTo>
                      <a:pt x="19759" y="478"/>
                      <a:pt x="18198" y="3973"/>
                      <a:pt x="18198" y="3973"/>
                    </a:cubicBezTo>
                    <a:cubicBezTo>
                      <a:pt x="18198" y="3973"/>
                      <a:pt x="16338" y="2113"/>
                      <a:pt x="13694" y="2113"/>
                    </a:cubicBezTo>
                    <a:cubicBezTo>
                      <a:pt x="13121" y="2113"/>
                      <a:pt x="12512" y="2200"/>
                      <a:pt x="11877" y="2412"/>
                    </a:cubicBezTo>
                    <a:cubicBezTo>
                      <a:pt x="8307" y="3601"/>
                      <a:pt x="7863" y="7840"/>
                      <a:pt x="7863" y="7840"/>
                    </a:cubicBezTo>
                    <a:cubicBezTo>
                      <a:pt x="7863" y="7840"/>
                      <a:pt x="7786" y="7835"/>
                      <a:pt x="7647" y="7835"/>
                    </a:cubicBezTo>
                    <a:cubicBezTo>
                      <a:pt x="6680" y="7835"/>
                      <a:pt x="2751" y="8063"/>
                      <a:pt x="1840" y="11708"/>
                    </a:cubicBezTo>
                    <a:cubicBezTo>
                      <a:pt x="798" y="15871"/>
                      <a:pt x="4308" y="19005"/>
                      <a:pt x="4308" y="19005"/>
                    </a:cubicBezTo>
                    <a:cubicBezTo>
                      <a:pt x="4308" y="19005"/>
                      <a:pt x="0" y="22938"/>
                      <a:pt x="187" y="27620"/>
                    </a:cubicBezTo>
                    <a:cubicBezTo>
                      <a:pt x="374" y="32301"/>
                      <a:pt x="3560" y="33238"/>
                      <a:pt x="3560" y="33238"/>
                    </a:cubicBezTo>
                    <a:cubicBezTo>
                      <a:pt x="3560" y="33238"/>
                      <a:pt x="563" y="38857"/>
                      <a:pt x="3183" y="43163"/>
                    </a:cubicBezTo>
                    <a:cubicBezTo>
                      <a:pt x="5806" y="47470"/>
                      <a:pt x="8988" y="47470"/>
                      <a:pt x="8988" y="47470"/>
                    </a:cubicBezTo>
                    <a:cubicBezTo>
                      <a:pt x="8988" y="47470"/>
                      <a:pt x="8427" y="53462"/>
                      <a:pt x="12361" y="55146"/>
                    </a:cubicBezTo>
                    <a:cubicBezTo>
                      <a:pt x="13502" y="55635"/>
                      <a:pt x="14565" y="55809"/>
                      <a:pt x="15498" y="55809"/>
                    </a:cubicBezTo>
                    <a:cubicBezTo>
                      <a:pt x="17780" y="55809"/>
                      <a:pt x="19289" y="54771"/>
                      <a:pt x="19289" y="54771"/>
                    </a:cubicBezTo>
                    <a:cubicBezTo>
                      <a:pt x="19289" y="54771"/>
                      <a:pt x="21163" y="58703"/>
                      <a:pt x="26216" y="59453"/>
                    </a:cubicBezTo>
                    <a:cubicBezTo>
                      <a:pt x="26637" y="59515"/>
                      <a:pt x="27033" y="59544"/>
                      <a:pt x="27403" y="59544"/>
                    </a:cubicBezTo>
                    <a:cubicBezTo>
                      <a:pt x="31482" y="59544"/>
                      <a:pt x="32584" y="56080"/>
                      <a:pt x="32584" y="56080"/>
                    </a:cubicBezTo>
                    <a:cubicBezTo>
                      <a:pt x="32584" y="56080"/>
                      <a:pt x="35580" y="59826"/>
                      <a:pt x="39513" y="59826"/>
                    </a:cubicBezTo>
                    <a:cubicBezTo>
                      <a:pt x="43444" y="59826"/>
                      <a:pt x="44942" y="56080"/>
                      <a:pt x="44942" y="56080"/>
                    </a:cubicBezTo>
                    <a:cubicBezTo>
                      <a:pt x="44942" y="56080"/>
                      <a:pt x="47581" y="60755"/>
                      <a:pt x="52826" y="60755"/>
                    </a:cubicBezTo>
                    <a:lnTo>
                      <a:pt x="52900" y="2523"/>
                    </a:lnTo>
                    <a:cubicBezTo>
                      <a:pt x="52900" y="2523"/>
                      <a:pt x="51063" y="702"/>
                      <a:pt x="48906" y="553"/>
                    </a:cubicBezTo>
                    <a:cubicBezTo>
                      <a:pt x="48857" y="549"/>
                      <a:pt x="48808" y="548"/>
                      <a:pt x="48758" y="548"/>
                    </a:cubicBezTo>
                    <a:cubicBezTo>
                      <a:pt x="46643" y="548"/>
                      <a:pt x="44371" y="3601"/>
                      <a:pt x="44371" y="3601"/>
                    </a:cubicBezTo>
                    <a:cubicBezTo>
                      <a:pt x="44371" y="3601"/>
                      <a:pt x="41247" y="106"/>
                      <a:pt x="37382" y="106"/>
                    </a:cubicBezTo>
                    <a:cubicBezTo>
                      <a:pt x="33516" y="106"/>
                      <a:pt x="31954" y="3973"/>
                      <a:pt x="31954" y="3973"/>
                    </a:cubicBezTo>
                    <a:cubicBezTo>
                      <a:pt x="31954" y="3973"/>
                      <a:pt x="29260" y="1"/>
                      <a:pt x="250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8" name="Google Shape;1538;p53"/>
              <p:cNvSpPr/>
              <p:nvPr/>
            </p:nvSpPr>
            <p:spPr>
              <a:xfrm>
                <a:off x="5453125" y="3395225"/>
                <a:ext cx="2733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710" extrusionOk="0">
                    <a:moveTo>
                      <a:pt x="3237" y="0"/>
                    </a:moveTo>
                    <a:cubicBezTo>
                      <a:pt x="2890" y="0"/>
                      <a:pt x="2579" y="74"/>
                      <a:pt x="2318" y="241"/>
                    </a:cubicBezTo>
                    <a:cubicBezTo>
                      <a:pt x="0" y="1722"/>
                      <a:pt x="1868" y="10709"/>
                      <a:pt x="1868" y="10709"/>
                    </a:cubicBezTo>
                    <a:lnTo>
                      <a:pt x="10934" y="4595"/>
                    </a:lnTo>
                    <a:cubicBezTo>
                      <a:pt x="10934" y="4595"/>
                      <a:pt x="5973" y="0"/>
                      <a:pt x="32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9" name="Google Shape;1539;p53"/>
              <p:cNvSpPr/>
              <p:nvPr/>
            </p:nvSpPr>
            <p:spPr>
              <a:xfrm>
                <a:off x="5520550" y="3471800"/>
                <a:ext cx="156225" cy="144075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5763" extrusionOk="0">
                    <a:moveTo>
                      <a:pt x="1021" y="0"/>
                    </a:moveTo>
                    <a:cubicBezTo>
                      <a:pt x="872" y="0"/>
                      <a:pt x="758" y="34"/>
                      <a:pt x="687" y="109"/>
                    </a:cubicBezTo>
                    <a:cubicBezTo>
                      <a:pt x="0" y="844"/>
                      <a:pt x="965" y="5762"/>
                      <a:pt x="965" y="5762"/>
                    </a:cubicBezTo>
                    <a:lnTo>
                      <a:pt x="6248" y="2592"/>
                    </a:lnTo>
                    <a:cubicBezTo>
                      <a:pt x="6248" y="2592"/>
                      <a:pt x="2324" y="0"/>
                      <a:pt x="1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53"/>
              <p:cNvSpPr/>
              <p:nvPr/>
            </p:nvSpPr>
            <p:spPr>
              <a:xfrm>
                <a:off x="6227650" y="3341075"/>
                <a:ext cx="208875" cy="255725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10229" extrusionOk="0">
                    <a:moveTo>
                      <a:pt x="7692" y="0"/>
                    </a:moveTo>
                    <a:cubicBezTo>
                      <a:pt x="4956" y="0"/>
                      <a:pt x="0" y="4593"/>
                      <a:pt x="0" y="4593"/>
                    </a:cubicBezTo>
                    <a:lnTo>
                      <a:pt x="8355" y="10228"/>
                    </a:lnTo>
                    <a:lnTo>
                      <a:pt x="8355" y="112"/>
                    </a:lnTo>
                    <a:cubicBezTo>
                      <a:pt x="8154" y="36"/>
                      <a:pt x="7932" y="0"/>
                      <a:pt x="76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53"/>
              <p:cNvSpPr/>
              <p:nvPr/>
            </p:nvSpPr>
            <p:spPr>
              <a:xfrm>
                <a:off x="6277375" y="3417600"/>
                <a:ext cx="156250" cy="1440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5763" extrusionOk="0">
                    <a:moveTo>
                      <a:pt x="5227" y="0"/>
                    </a:moveTo>
                    <a:cubicBezTo>
                      <a:pt x="3925" y="0"/>
                      <a:pt x="0" y="2592"/>
                      <a:pt x="0" y="2592"/>
                    </a:cubicBezTo>
                    <a:lnTo>
                      <a:pt x="5285" y="5762"/>
                    </a:lnTo>
                    <a:cubicBezTo>
                      <a:pt x="5285" y="5762"/>
                      <a:pt x="6250" y="845"/>
                      <a:pt x="5561" y="109"/>
                    </a:cubicBezTo>
                    <a:cubicBezTo>
                      <a:pt x="5491" y="34"/>
                      <a:pt x="5376" y="0"/>
                      <a:pt x="52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2" name="Google Shape;1542;p53"/>
              <p:cNvSpPr/>
              <p:nvPr/>
            </p:nvSpPr>
            <p:spPr>
              <a:xfrm>
                <a:off x="5403350" y="3443675"/>
                <a:ext cx="1033050" cy="955900"/>
              </a:xfrm>
              <a:custGeom>
                <a:avLst/>
                <a:gdLst/>
                <a:ahLst/>
                <a:cxnLst/>
                <a:rect l="l" t="t" r="r" b="b"/>
                <a:pathLst>
                  <a:path w="41322" h="38236" extrusionOk="0">
                    <a:moveTo>
                      <a:pt x="26966" y="0"/>
                    </a:moveTo>
                    <a:cubicBezTo>
                      <a:pt x="26181" y="0"/>
                      <a:pt x="25365" y="20"/>
                      <a:pt x="24519" y="62"/>
                    </a:cubicBezTo>
                    <a:cubicBezTo>
                      <a:pt x="13500" y="614"/>
                      <a:pt x="1" y="4469"/>
                      <a:pt x="1105" y="18931"/>
                    </a:cubicBezTo>
                    <a:cubicBezTo>
                      <a:pt x="2166" y="32870"/>
                      <a:pt x="10395" y="38236"/>
                      <a:pt x="22953" y="38236"/>
                    </a:cubicBezTo>
                    <a:cubicBezTo>
                      <a:pt x="23423" y="38236"/>
                      <a:pt x="23900" y="38228"/>
                      <a:pt x="24382" y="38213"/>
                    </a:cubicBezTo>
                    <a:cubicBezTo>
                      <a:pt x="37742" y="37800"/>
                      <a:pt x="41231" y="33617"/>
                      <a:pt x="41231" y="33617"/>
                    </a:cubicBezTo>
                    <a:lnTo>
                      <a:pt x="41321" y="2817"/>
                    </a:lnTo>
                    <a:cubicBezTo>
                      <a:pt x="41321" y="2817"/>
                      <a:pt x="36391" y="0"/>
                      <a:pt x="269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3" name="Google Shape;1543;p53"/>
              <p:cNvSpPr/>
              <p:nvPr/>
            </p:nvSpPr>
            <p:spPr>
              <a:xfrm>
                <a:off x="5804100" y="3443725"/>
                <a:ext cx="417275" cy="578475"/>
              </a:xfrm>
              <a:custGeom>
                <a:avLst/>
                <a:gdLst/>
                <a:ahLst/>
                <a:cxnLst/>
                <a:rect l="l" t="t" r="r" b="b"/>
                <a:pathLst>
                  <a:path w="16691" h="23139" extrusionOk="0">
                    <a:moveTo>
                      <a:pt x="10939" y="0"/>
                    </a:moveTo>
                    <a:cubicBezTo>
                      <a:pt x="10154" y="0"/>
                      <a:pt x="9338" y="20"/>
                      <a:pt x="8490" y="63"/>
                    </a:cubicBezTo>
                    <a:cubicBezTo>
                      <a:pt x="5727" y="202"/>
                      <a:pt x="2807" y="548"/>
                      <a:pt x="0" y="1217"/>
                    </a:cubicBezTo>
                    <a:cubicBezTo>
                      <a:pt x="669" y="2654"/>
                      <a:pt x="4926" y="12222"/>
                      <a:pt x="5087" y="23139"/>
                    </a:cubicBezTo>
                    <a:lnTo>
                      <a:pt x="12373" y="23139"/>
                    </a:lnTo>
                    <a:cubicBezTo>
                      <a:pt x="12373" y="23139"/>
                      <a:pt x="13916" y="4379"/>
                      <a:pt x="16691" y="376"/>
                    </a:cubicBezTo>
                    <a:cubicBezTo>
                      <a:pt x="15011" y="148"/>
                      <a:pt x="13093" y="0"/>
                      <a:pt x="109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4" name="Google Shape;1544;p53"/>
              <p:cNvSpPr/>
              <p:nvPr/>
            </p:nvSpPr>
            <p:spPr>
              <a:xfrm>
                <a:off x="5927250" y="3551575"/>
                <a:ext cx="23625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395" extrusionOk="0">
                    <a:moveTo>
                      <a:pt x="396" y="0"/>
                    </a:moveTo>
                    <a:cubicBezTo>
                      <a:pt x="391" y="0"/>
                      <a:pt x="386" y="0"/>
                      <a:pt x="381" y="1"/>
                    </a:cubicBezTo>
                    <a:cubicBezTo>
                      <a:pt x="286" y="5"/>
                      <a:pt x="187" y="37"/>
                      <a:pt x="121" y="108"/>
                    </a:cubicBezTo>
                    <a:cubicBezTo>
                      <a:pt x="59" y="175"/>
                      <a:pt x="0" y="275"/>
                      <a:pt x="13" y="369"/>
                    </a:cubicBezTo>
                    <a:cubicBezTo>
                      <a:pt x="31" y="517"/>
                      <a:pt x="52" y="662"/>
                      <a:pt x="95" y="804"/>
                    </a:cubicBezTo>
                    <a:cubicBezTo>
                      <a:pt x="137" y="943"/>
                      <a:pt x="194" y="1080"/>
                      <a:pt x="259" y="1212"/>
                    </a:cubicBezTo>
                    <a:cubicBezTo>
                      <a:pt x="298" y="1290"/>
                      <a:pt x="397" y="1359"/>
                      <a:pt x="480" y="1382"/>
                    </a:cubicBezTo>
                    <a:cubicBezTo>
                      <a:pt x="510" y="1391"/>
                      <a:pt x="543" y="1395"/>
                      <a:pt x="577" y="1395"/>
                    </a:cubicBezTo>
                    <a:cubicBezTo>
                      <a:pt x="642" y="1395"/>
                      <a:pt x="710" y="1379"/>
                      <a:pt x="762" y="1346"/>
                    </a:cubicBezTo>
                    <a:cubicBezTo>
                      <a:pt x="841" y="1295"/>
                      <a:pt x="911" y="1221"/>
                      <a:pt x="933" y="1126"/>
                    </a:cubicBezTo>
                    <a:cubicBezTo>
                      <a:pt x="936" y="1093"/>
                      <a:pt x="942" y="1060"/>
                      <a:pt x="944" y="1027"/>
                    </a:cubicBezTo>
                    <a:cubicBezTo>
                      <a:pt x="944" y="961"/>
                      <a:pt x="929" y="897"/>
                      <a:pt x="894" y="840"/>
                    </a:cubicBezTo>
                    <a:lnTo>
                      <a:pt x="873" y="791"/>
                    </a:lnTo>
                    <a:cubicBezTo>
                      <a:pt x="817" y="650"/>
                      <a:pt x="774" y="505"/>
                      <a:pt x="749" y="355"/>
                    </a:cubicBezTo>
                    <a:lnTo>
                      <a:pt x="749" y="355"/>
                    </a:lnTo>
                    <a:cubicBezTo>
                      <a:pt x="749" y="309"/>
                      <a:pt x="739" y="268"/>
                      <a:pt x="719" y="228"/>
                    </a:cubicBezTo>
                    <a:cubicBezTo>
                      <a:pt x="705" y="180"/>
                      <a:pt x="679" y="142"/>
                      <a:pt x="641" y="108"/>
                    </a:cubicBezTo>
                    <a:cubicBezTo>
                      <a:pt x="580" y="47"/>
                      <a:pt x="484" y="0"/>
                      <a:pt x="3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5" name="Google Shape;1545;p53"/>
              <p:cNvSpPr/>
              <p:nvPr/>
            </p:nvSpPr>
            <p:spPr>
              <a:xfrm>
                <a:off x="5942150" y="3650950"/>
                <a:ext cx="24850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521" extrusionOk="0">
                    <a:moveTo>
                      <a:pt x="400" y="0"/>
                    </a:moveTo>
                    <a:cubicBezTo>
                      <a:pt x="397" y="0"/>
                      <a:pt x="393" y="0"/>
                      <a:pt x="389" y="0"/>
                    </a:cubicBezTo>
                    <a:cubicBezTo>
                      <a:pt x="294" y="5"/>
                      <a:pt x="195" y="36"/>
                      <a:pt x="129" y="108"/>
                    </a:cubicBezTo>
                    <a:cubicBezTo>
                      <a:pt x="60" y="183"/>
                      <a:pt x="25" y="269"/>
                      <a:pt x="21" y="370"/>
                    </a:cubicBezTo>
                    <a:cubicBezTo>
                      <a:pt x="1" y="704"/>
                      <a:pt x="88" y="1046"/>
                      <a:pt x="255" y="1337"/>
                    </a:cubicBezTo>
                    <a:cubicBezTo>
                      <a:pt x="302" y="1419"/>
                      <a:pt x="389" y="1483"/>
                      <a:pt x="476" y="1508"/>
                    </a:cubicBezTo>
                    <a:cubicBezTo>
                      <a:pt x="506" y="1516"/>
                      <a:pt x="539" y="1521"/>
                      <a:pt x="573" y="1521"/>
                    </a:cubicBezTo>
                    <a:cubicBezTo>
                      <a:pt x="640" y="1521"/>
                      <a:pt x="710" y="1504"/>
                      <a:pt x="762" y="1470"/>
                    </a:cubicBezTo>
                    <a:cubicBezTo>
                      <a:pt x="928" y="1361"/>
                      <a:pt x="994" y="1146"/>
                      <a:pt x="890" y="966"/>
                    </a:cubicBezTo>
                    <a:cubicBezTo>
                      <a:pt x="870" y="932"/>
                      <a:pt x="854" y="896"/>
                      <a:pt x="837" y="860"/>
                    </a:cubicBezTo>
                    <a:cubicBezTo>
                      <a:pt x="805" y="775"/>
                      <a:pt x="782" y="689"/>
                      <a:pt x="765" y="601"/>
                    </a:cubicBezTo>
                    <a:cubicBezTo>
                      <a:pt x="758" y="523"/>
                      <a:pt x="754" y="446"/>
                      <a:pt x="757" y="370"/>
                    </a:cubicBezTo>
                    <a:cubicBezTo>
                      <a:pt x="762" y="278"/>
                      <a:pt x="712" y="171"/>
                      <a:pt x="649" y="108"/>
                    </a:cubicBezTo>
                    <a:cubicBezTo>
                      <a:pt x="587" y="46"/>
                      <a:pt x="489" y="0"/>
                      <a:pt x="4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6" name="Google Shape;1546;p53"/>
              <p:cNvSpPr/>
              <p:nvPr/>
            </p:nvSpPr>
            <p:spPr>
              <a:xfrm>
                <a:off x="5993775" y="3586175"/>
                <a:ext cx="18525" cy="45650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826" extrusionOk="0">
                    <a:moveTo>
                      <a:pt x="387" y="0"/>
                    </a:moveTo>
                    <a:cubicBezTo>
                      <a:pt x="382" y="0"/>
                      <a:pt x="377" y="0"/>
                      <a:pt x="371" y="0"/>
                    </a:cubicBezTo>
                    <a:cubicBezTo>
                      <a:pt x="172" y="9"/>
                      <a:pt x="1" y="161"/>
                      <a:pt x="1" y="370"/>
                    </a:cubicBezTo>
                    <a:lnTo>
                      <a:pt x="1" y="1455"/>
                    </a:lnTo>
                    <a:cubicBezTo>
                      <a:pt x="1" y="1644"/>
                      <a:pt x="164" y="1826"/>
                      <a:pt x="358" y="1826"/>
                    </a:cubicBezTo>
                    <a:cubicBezTo>
                      <a:pt x="362" y="1826"/>
                      <a:pt x="367" y="1826"/>
                      <a:pt x="371" y="1825"/>
                    </a:cubicBezTo>
                    <a:cubicBezTo>
                      <a:pt x="571" y="1815"/>
                      <a:pt x="741" y="1663"/>
                      <a:pt x="741" y="1455"/>
                    </a:cubicBezTo>
                    <a:lnTo>
                      <a:pt x="741" y="370"/>
                    </a:lnTo>
                    <a:cubicBezTo>
                      <a:pt x="741" y="181"/>
                      <a:pt x="580" y="0"/>
                      <a:pt x="3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7" name="Google Shape;1547;p53"/>
              <p:cNvSpPr/>
              <p:nvPr/>
            </p:nvSpPr>
            <p:spPr>
              <a:xfrm>
                <a:off x="6087175" y="3544025"/>
                <a:ext cx="1845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460" extrusionOk="0">
                    <a:moveTo>
                      <a:pt x="378" y="1"/>
                    </a:moveTo>
                    <a:cubicBezTo>
                      <a:pt x="375" y="1"/>
                      <a:pt x="373" y="1"/>
                      <a:pt x="370" y="1"/>
                    </a:cubicBezTo>
                    <a:cubicBezTo>
                      <a:pt x="274" y="5"/>
                      <a:pt x="176" y="37"/>
                      <a:pt x="109" y="109"/>
                    </a:cubicBezTo>
                    <a:cubicBezTo>
                      <a:pt x="42" y="181"/>
                      <a:pt x="1" y="271"/>
                      <a:pt x="1" y="369"/>
                    </a:cubicBezTo>
                    <a:lnTo>
                      <a:pt x="1" y="1092"/>
                    </a:lnTo>
                    <a:cubicBezTo>
                      <a:pt x="1" y="1186"/>
                      <a:pt x="42" y="1286"/>
                      <a:pt x="109" y="1352"/>
                    </a:cubicBezTo>
                    <a:cubicBezTo>
                      <a:pt x="170" y="1413"/>
                      <a:pt x="267" y="1460"/>
                      <a:pt x="355" y="1460"/>
                    </a:cubicBezTo>
                    <a:cubicBezTo>
                      <a:pt x="360" y="1460"/>
                      <a:pt x="365" y="1460"/>
                      <a:pt x="370" y="1459"/>
                    </a:cubicBezTo>
                    <a:cubicBezTo>
                      <a:pt x="465" y="1457"/>
                      <a:pt x="563" y="1424"/>
                      <a:pt x="630" y="1352"/>
                    </a:cubicBezTo>
                    <a:cubicBezTo>
                      <a:pt x="696" y="1280"/>
                      <a:pt x="738" y="1191"/>
                      <a:pt x="738" y="1092"/>
                    </a:cubicBezTo>
                    <a:lnTo>
                      <a:pt x="738" y="369"/>
                    </a:lnTo>
                    <a:cubicBezTo>
                      <a:pt x="738" y="274"/>
                      <a:pt x="696" y="175"/>
                      <a:pt x="630" y="109"/>
                    </a:cubicBezTo>
                    <a:cubicBezTo>
                      <a:pt x="569" y="47"/>
                      <a:pt x="467" y="1"/>
                      <a:pt x="3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8" name="Google Shape;1548;p53"/>
              <p:cNvSpPr/>
              <p:nvPr/>
            </p:nvSpPr>
            <p:spPr>
              <a:xfrm>
                <a:off x="6051000" y="3652450"/>
                <a:ext cx="1850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522" extrusionOk="0">
                    <a:moveTo>
                      <a:pt x="382" y="0"/>
                    </a:moveTo>
                    <a:cubicBezTo>
                      <a:pt x="378" y="0"/>
                      <a:pt x="374" y="1"/>
                      <a:pt x="370" y="1"/>
                    </a:cubicBezTo>
                    <a:cubicBezTo>
                      <a:pt x="172" y="9"/>
                      <a:pt x="1" y="162"/>
                      <a:pt x="1" y="370"/>
                    </a:cubicBezTo>
                    <a:lnTo>
                      <a:pt x="1" y="1153"/>
                    </a:lnTo>
                    <a:cubicBezTo>
                      <a:pt x="1" y="1248"/>
                      <a:pt x="41" y="1347"/>
                      <a:pt x="109" y="1413"/>
                    </a:cubicBezTo>
                    <a:cubicBezTo>
                      <a:pt x="170" y="1474"/>
                      <a:pt x="266" y="1521"/>
                      <a:pt x="354" y="1521"/>
                    </a:cubicBezTo>
                    <a:cubicBezTo>
                      <a:pt x="359" y="1521"/>
                      <a:pt x="364" y="1521"/>
                      <a:pt x="369" y="1521"/>
                    </a:cubicBezTo>
                    <a:cubicBezTo>
                      <a:pt x="568" y="1512"/>
                      <a:pt x="739" y="1360"/>
                      <a:pt x="739" y="1152"/>
                    </a:cubicBezTo>
                    <a:lnTo>
                      <a:pt x="739" y="369"/>
                    </a:lnTo>
                    <a:cubicBezTo>
                      <a:pt x="739" y="274"/>
                      <a:pt x="698" y="175"/>
                      <a:pt x="632" y="108"/>
                    </a:cubicBezTo>
                    <a:cubicBezTo>
                      <a:pt x="571" y="48"/>
                      <a:pt x="472" y="0"/>
                      <a:pt x="3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9" name="Google Shape;1549;p53"/>
              <p:cNvSpPr/>
              <p:nvPr/>
            </p:nvSpPr>
            <p:spPr>
              <a:xfrm>
                <a:off x="6005825" y="3730750"/>
                <a:ext cx="18475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583" extrusionOk="0">
                    <a:moveTo>
                      <a:pt x="386" y="1"/>
                    </a:moveTo>
                    <a:cubicBezTo>
                      <a:pt x="381" y="1"/>
                      <a:pt x="376" y="1"/>
                      <a:pt x="371" y="1"/>
                    </a:cubicBezTo>
                    <a:cubicBezTo>
                      <a:pt x="171" y="10"/>
                      <a:pt x="0" y="162"/>
                      <a:pt x="0" y="371"/>
                    </a:cubicBezTo>
                    <a:lnTo>
                      <a:pt x="0" y="1213"/>
                    </a:lnTo>
                    <a:cubicBezTo>
                      <a:pt x="0" y="1309"/>
                      <a:pt x="42" y="1407"/>
                      <a:pt x="108" y="1474"/>
                    </a:cubicBezTo>
                    <a:cubicBezTo>
                      <a:pt x="170" y="1536"/>
                      <a:pt x="269" y="1582"/>
                      <a:pt x="358" y="1582"/>
                    </a:cubicBezTo>
                    <a:cubicBezTo>
                      <a:pt x="362" y="1582"/>
                      <a:pt x="365" y="1582"/>
                      <a:pt x="369" y="1582"/>
                    </a:cubicBezTo>
                    <a:cubicBezTo>
                      <a:pt x="568" y="1572"/>
                      <a:pt x="739" y="1420"/>
                      <a:pt x="739" y="1211"/>
                    </a:cubicBezTo>
                    <a:lnTo>
                      <a:pt x="739" y="369"/>
                    </a:lnTo>
                    <a:cubicBezTo>
                      <a:pt x="739" y="274"/>
                      <a:pt x="697" y="175"/>
                      <a:pt x="631" y="109"/>
                    </a:cubicBezTo>
                    <a:cubicBezTo>
                      <a:pt x="571" y="48"/>
                      <a:pt x="475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0" name="Google Shape;1550;p53"/>
              <p:cNvSpPr/>
              <p:nvPr/>
            </p:nvSpPr>
            <p:spPr>
              <a:xfrm>
                <a:off x="5957650" y="3810500"/>
                <a:ext cx="1862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982" extrusionOk="0">
                    <a:moveTo>
                      <a:pt x="387" y="1"/>
                    </a:moveTo>
                    <a:cubicBezTo>
                      <a:pt x="382" y="1"/>
                      <a:pt x="377" y="1"/>
                      <a:pt x="372" y="1"/>
                    </a:cubicBezTo>
                    <a:cubicBezTo>
                      <a:pt x="339" y="4"/>
                      <a:pt x="308" y="10"/>
                      <a:pt x="273" y="13"/>
                    </a:cubicBezTo>
                    <a:cubicBezTo>
                      <a:pt x="210" y="32"/>
                      <a:pt x="157" y="62"/>
                      <a:pt x="109" y="109"/>
                    </a:cubicBezTo>
                    <a:cubicBezTo>
                      <a:pt x="91" y="134"/>
                      <a:pt x="72" y="159"/>
                      <a:pt x="52" y="184"/>
                    </a:cubicBezTo>
                    <a:cubicBezTo>
                      <a:pt x="19" y="241"/>
                      <a:pt x="2" y="305"/>
                      <a:pt x="2" y="371"/>
                    </a:cubicBezTo>
                    <a:lnTo>
                      <a:pt x="2" y="611"/>
                    </a:lnTo>
                    <a:cubicBezTo>
                      <a:pt x="0" y="661"/>
                      <a:pt x="12" y="710"/>
                      <a:pt x="35" y="753"/>
                    </a:cubicBezTo>
                    <a:cubicBezTo>
                      <a:pt x="49" y="797"/>
                      <a:pt x="73" y="839"/>
                      <a:pt x="111" y="872"/>
                    </a:cubicBezTo>
                    <a:cubicBezTo>
                      <a:pt x="145" y="908"/>
                      <a:pt x="185" y="933"/>
                      <a:pt x="230" y="948"/>
                    </a:cubicBezTo>
                    <a:cubicBezTo>
                      <a:pt x="272" y="971"/>
                      <a:pt x="316" y="982"/>
                      <a:pt x="363" y="982"/>
                    </a:cubicBezTo>
                    <a:cubicBezTo>
                      <a:pt x="366" y="982"/>
                      <a:pt x="369" y="981"/>
                      <a:pt x="372" y="981"/>
                    </a:cubicBezTo>
                    <a:lnTo>
                      <a:pt x="470" y="968"/>
                    </a:lnTo>
                    <a:cubicBezTo>
                      <a:pt x="533" y="951"/>
                      <a:pt x="588" y="920"/>
                      <a:pt x="634" y="874"/>
                    </a:cubicBezTo>
                    <a:cubicBezTo>
                      <a:pt x="654" y="848"/>
                      <a:pt x="673" y="823"/>
                      <a:pt x="691" y="797"/>
                    </a:cubicBezTo>
                    <a:cubicBezTo>
                      <a:pt x="726" y="740"/>
                      <a:pt x="742" y="678"/>
                      <a:pt x="742" y="612"/>
                    </a:cubicBezTo>
                    <a:lnTo>
                      <a:pt x="742" y="371"/>
                    </a:lnTo>
                    <a:cubicBezTo>
                      <a:pt x="744" y="320"/>
                      <a:pt x="733" y="272"/>
                      <a:pt x="710" y="228"/>
                    </a:cubicBezTo>
                    <a:cubicBezTo>
                      <a:pt x="694" y="184"/>
                      <a:pt x="668" y="145"/>
                      <a:pt x="632" y="111"/>
                    </a:cubicBezTo>
                    <a:cubicBezTo>
                      <a:pt x="598" y="75"/>
                      <a:pt x="559" y="49"/>
                      <a:pt x="515" y="33"/>
                    </a:cubicBezTo>
                    <a:cubicBezTo>
                      <a:pt x="473" y="12"/>
                      <a:pt x="432" y="1"/>
                      <a:pt x="3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1" name="Google Shape;1551;p53"/>
              <p:cNvSpPr/>
              <p:nvPr/>
            </p:nvSpPr>
            <p:spPr>
              <a:xfrm>
                <a:off x="6041950" y="3818050"/>
                <a:ext cx="18625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044" extrusionOk="0">
                    <a:moveTo>
                      <a:pt x="388" y="1"/>
                    </a:moveTo>
                    <a:cubicBezTo>
                      <a:pt x="383" y="1"/>
                      <a:pt x="378" y="1"/>
                      <a:pt x="373" y="1"/>
                    </a:cubicBezTo>
                    <a:cubicBezTo>
                      <a:pt x="341" y="4"/>
                      <a:pt x="308" y="10"/>
                      <a:pt x="275" y="13"/>
                    </a:cubicBezTo>
                    <a:cubicBezTo>
                      <a:pt x="212" y="31"/>
                      <a:pt x="157" y="61"/>
                      <a:pt x="111" y="109"/>
                    </a:cubicBezTo>
                    <a:cubicBezTo>
                      <a:pt x="91" y="133"/>
                      <a:pt x="73" y="159"/>
                      <a:pt x="54" y="184"/>
                    </a:cubicBezTo>
                    <a:cubicBezTo>
                      <a:pt x="19" y="241"/>
                      <a:pt x="4" y="304"/>
                      <a:pt x="4" y="370"/>
                    </a:cubicBezTo>
                    <a:lnTo>
                      <a:pt x="4" y="672"/>
                    </a:lnTo>
                    <a:cubicBezTo>
                      <a:pt x="1" y="722"/>
                      <a:pt x="12" y="771"/>
                      <a:pt x="35" y="814"/>
                    </a:cubicBezTo>
                    <a:cubicBezTo>
                      <a:pt x="50" y="859"/>
                      <a:pt x="75" y="901"/>
                      <a:pt x="113" y="932"/>
                    </a:cubicBezTo>
                    <a:cubicBezTo>
                      <a:pt x="147" y="968"/>
                      <a:pt x="186" y="994"/>
                      <a:pt x="231" y="1010"/>
                    </a:cubicBezTo>
                    <a:cubicBezTo>
                      <a:pt x="274" y="1032"/>
                      <a:pt x="317" y="1043"/>
                      <a:pt x="364" y="1043"/>
                    </a:cubicBezTo>
                    <a:cubicBezTo>
                      <a:pt x="367" y="1043"/>
                      <a:pt x="370" y="1043"/>
                      <a:pt x="373" y="1043"/>
                    </a:cubicBezTo>
                    <a:lnTo>
                      <a:pt x="472" y="1030"/>
                    </a:lnTo>
                    <a:cubicBezTo>
                      <a:pt x="535" y="1011"/>
                      <a:pt x="588" y="981"/>
                      <a:pt x="636" y="935"/>
                    </a:cubicBezTo>
                    <a:cubicBezTo>
                      <a:pt x="654" y="909"/>
                      <a:pt x="673" y="885"/>
                      <a:pt x="693" y="859"/>
                    </a:cubicBezTo>
                    <a:cubicBezTo>
                      <a:pt x="726" y="802"/>
                      <a:pt x="744" y="738"/>
                      <a:pt x="744" y="672"/>
                    </a:cubicBezTo>
                    <a:lnTo>
                      <a:pt x="744" y="370"/>
                    </a:lnTo>
                    <a:cubicBezTo>
                      <a:pt x="745" y="320"/>
                      <a:pt x="734" y="271"/>
                      <a:pt x="711" y="228"/>
                    </a:cubicBezTo>
                    <a:cubicBezTo>
                      <a:pt x="695" y="182"/>
                      <a:pt x="670" y="142"/>
                      <a:pt x="634" y="110"/>
                    </a:cubicBezTo>
                    <a:cubicBezTo>
                      <a:pt x="600" y="74"/>
                      <a:pt x="560" y="49"/>
                      <a:pt x="515" y="33"/>
                    </a:cubicBezTo>
                    <a:cubicBezTo>
                      <a:pt x="475" y="12"/>
                      <a:pt x="433" y="1"/>
                      <a:pt x="3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2" name="Google Shape;1552;p53"/>
              <p:cNvSpPr/>
              <p:nvPr/>
            </p:nvSpPr>
            <p:spPr>
              <a:xfrm>
                <a:off x="5987750" y="3893325"/>
                <a:ext cx="18600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100" extrusionOk="0">
                    <a:moveTo>
                      <a:pt x="386" y="0"/>
                    </a:moveTo>
                    <a:cubicBezTo>
                      <a:pt x="381" y="0"/>
                      <a:pt x="376" y="0"/>
                      <a:pt x="371" y="1"/>
                    </a:cubicBezTo>
                    <a:cubicBezTo>
                      <a:pt x="339" y="3"/>
                      <a:pt x="306" y="9"/>
                      <a:pt x="273" y="12"/>
                    </a:cubicBezTo>
                    <a:cubicBezTo>
                      <a:pt x="210" y="31"/>
                      <a:pt x="155" y="61"/>
                      <a:pt x="109" y="108"/>
                    </a:cubicBezTo>
                    <a:cubicBezTo>
                      <a:pt x="43" y="180"/>
                      <a:pt x="2" y="269"/>
                      <a:pt x="2" y="368"/>
                    </a:cubicBezTo>
                    <a:lnTo>
                      <a:pt x="2" y="729"/>
                    </a:lnTo>
                    <a:cubicBezTo>
                      <a:pt x="0" y="779"/>
                      <a:pt x="10" y="828"/>
                      <a:pt x="33" y="871"/>
                    </a:cubicBezTo>
                    <a:cubicBezTo>
                      <a:pt x="48" y="917"/>
                      <a:pt x="74" y="958"/>
                      <a:pt x="111" y="989"/>
                    </a:cubicBezTo>
                    <a:cubicBezTo>
                      <a:pt x="145" y="1025"/>
                      <a:pt x="184" y="1051"/>
                      <a:pt x="229" y="1067"/>
                    </a:cubicBezTo>
                    <a:cubicBezTo>
                      <a:pt x="272" y="1089"/>
                      <a:pt x="316" y="1100"/>
                      <a:pt x="363" y="1100"/>
                    </a:cubicBezTo>
                    <a:cubicBezTo>
                      <a:pt x="365" y="1100"/>
                      <a:pt x="368" y="1100"/>
                      <a:pt x="371" y="1100"/>
                    </a:cubicBezTo>
                    <a:lnTo>
                      <a:pt x="470" y="1087"/>
                    </a:lnTo>
                    <a:cubicBezTo>
                      <a:pt x="533" y="1068"/>
                      <a:pt x="587" y="1038"/>
                      <a:pt x="634" y="992"/>
                    </a:cubicBezTo>
                    <a:cubicBezTo>
                      <a:pt x="700" y="920"/>
                      <a:pt x="742" y="830"/>
                      <a:pt x="742" y="731"/>
                    </a:cubicBezTo>
                    <a:lnTo>
                      <a:pt x="742" y="370"/>
                    </a:lnTo>
                    <a:cubicBezTo>
                      <a:pt x="743" y="320"/>
                      <a:pt x="732" y="271"/>
                      <a:pt x="709" y="228"/>
                    </a:cubicBezTo>
                    <a:cubicBezTo>
                      <a:pt x="694" y="183"/>
                      <a:pt x="670" y="144"/>
                      <a:pt x="633" y="110"/>
                    </a:cubicBezTo>
                    <a:cubicBezTo>
                      <a:pt x="598" y="74"/>
                      <a:pt x="558" y="48"/>
                      <a:pt x="513" y="32"/>
                    </a:cubicBezTo>
                    <a:cubicBezTo>
                      <a:pt x="473" y="12"/>
                      <a:pt x="431" y="0"/>
                      <a:pt x="3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3" name="Google Shape;1553;p53"/>
              <p:cNvSpPr/>
              <p:nvPr/>
            </p:nvSpPr>
            <p:spPr>
              <a:xfrm>
                <a:off x="6085650" y="3750275"/>
                <a:ext cx="18575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043" extrusionOk="0">
                    <a:moveTo>
                      <a:pt x="379" y="0"/>
                    </a:moveTo>
                    <a:cubicBezTo>
                      <a:pt x="376" y="0"/>
                      <a:pt x="374" y="0"/>
                      <a:pt x="371" y="1"/>
                    </a:cubicBezTo>
                    <a:cubicBezTo>
                      <a:pt x="339" y="5"/>
                      <a:pt x="306" y="11"/>
                      <a:pt x="273" y="14"/>
                    </a:cubicBezTo>
                    <a:cubicBezTo>
                      <a:pt x="210" y="32"/>
                      <a:pt x="155" y="62"/>
                      <a:pt x="109" y="108"/>
                    </a:cubicBezTo>
                    <a:cubicBezTo>
                      <a:pt x="89" y="134"/>
                      <a:pt x="72" y="159"/>
                      <a:pt x="52" y="185"/>
                    </a:cubicBezTo>
                    <a:cubicBezTo>
                      <a:pt x="17" y="242"/>
                      <a:pt x="1" y="305"/>
                      <a:pt x="1" y="371"/>
                    </a:cubicBezTo>
                    <a:lnTo>
                      <a:pt x="1" y="673"/>
                    </a:lnTo>
                    <a:cubicBezTo>
                      <a:pt x="0" y="723"/>
                      <a:pt x="10" y="772"/>
                      <a:pt x="33" y="814"/>
                    </a:cubicBezTo>
                    <a:cubicBezTo>
                      <a:pt x="47" y="860"/>
                      <a:pt x="73" y="902"/>
                      <a:pt x="111" y="933"/>
                    </a:cubicBezTo>
                    <a:cubicBezTo>
                      <a:pt x="145" y="969"/>
                      <a:pt x="184" y="994"/>
                      <a:pt x="228" y="1011"/>
                    </a:cubicBezTo>
                    <a:cubicBezTo>
                      <a:pt x="270" y="1031"/>
                      <a:pt x="311" y="1043"/>
                      <a:pt x="356" y="1043"/>
                    </a:cubicBezTo>
                    <a:cubicBezTo>
                      <a:pt x="361" y="1043"/>
                      <a:pt x="366" y="1043"/>
                      <a:pt x="371" y="1042"/>
                    </a:cubicBezTo>
                    <a:lnTo>
                      <a:pt x="470" y="1031"/>
                    </a:lnTo>
                    <a:cubicBezTo>
                      <a:pt x="533" y="1012"/>
                      <a:pt x="586" y="982"/>
                      <a:pt x="634" y="935"/>
                    </a:cubicBezTo>
                    <a:cubicBezTo>
                      <a:pt x="654" y="910"/>
                      <a:pt x="671" y="884"/>
                      <a:pt x="691" y="860"/>
                    </a:cubicBezTo>
                    <a:cubicBezTo>
                      <a:pt x="726" y="802"/>
                      <a:pt x="741" y="739"/>
                      <a:pt x="741" y="673"/>
                    </a:cubicBezTo>
                    <a:lnTo>
                      <a:pt x="741" y="371"/>
                    </a:lnTo>
                    <a:cubicBezTo>
                      <a:pt x="743" y="321"/>
                      <a:pt x="731" y="272"/>
                      <a:pt x="708" y="229"/>
                    </a:cubicBezTo>
                    <a:cubicBezTo>
                      <a:pt x="693" y="183"/>
                      <a:pt x="668" y="143"/>
                      <a:pt x="632" y="111"/>
                    </a:cubicBezTo>
                    <a:cubicBezTo>
                      <a:pt x="598" y="75"/>
                      <a:pt x="558" y="49"/>
                      <a:pt x="513" y="34"/>
                    </a:cubicBezTo>
                    <a:cubicBezTo>
                      <a:pt x="471" y="12"/>
                      <a:pt x="426" y="0"/>
                      <a:pt x="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4" name="Google Shape;1554;p53"/>
              <p:cNvSpPr/>
              <p:nvPr/>
            </p:nvSpPr>
            <p:spPr>
              <a:xfrm>
                <a:off x="6112700" y="3644875"/>
                <a:ext cx="18625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862" extrusionOk="0">
                    <a:moveTo>
                      <a:pt x="381" y="0"/>
                    </a:moveTo>
                    <a:cubicBezTo>
                      <a:pt x="378" y="0"/>
                      <a:pt x="375" y="0"/>
                      <a:pt x="372" y="1"/>
                    </a:cubicBezTo>
                    <a:lnTo>
                      <a:pt x="273" y="13"/>
                    </a:lnTo>
                    <a:cubicBezTo>
                      <a:pt x="211" y="32"/>
                      <a:pt x="157" y="62"/>
                      <a:pt x="111" y="108"/>
                    </a:cubicBezTo>
                    <a:cubicBezTo>
                      <a:pt x="91" y="134"/>
                      <a:pt x="72" y="160"/>
                      <a:pt x="53" y="184"/>
                    </a:cubicBezTo>
                    <a:cubicBezTo>
                      <a:pt x="19" y="242"/>
                      <a:pt x="3" y="305"/>
                      <a:pt x="3" y="371"/>
                    </a:cubicBezTo>
                    <a:lnTo>
                      <a:pt x="3" y="492"/>
                    </a:lnTo>
                    <a:cubicBezTo>
                      <a:pt x="0" y="542"/>
                      <a:pt x="12" y="590"/>
                      <a:pt x="35" y="633"/>
                    </a:cubicBezTo>
                    <a:cubicBezTo>
                      <a:pt x="49" y="679"/>
                      <a:pt x="75" y="719"/>
                      <a:pt x="112" y="752"/>
                    </a:cubicBezTo>
                    <a:cubicBezTo>
                      <a:pt x="147" y="788"/>
                      <a:pt x="185" y="812"/>
                      <a:pt x="230" y="830"/>
                    </a:cubicBezTo>
                    <a:cubicBezTo>
                      <a:pt x="273" y="851"/>
                      <a:pt x="316" y="861"/>
                      <a:pt x="363" y="861"/>
                    </a:cubicBezTo>
                    <a:cubicBezTo>
                      <a:pt x="366" y="861"/>
                      <a:pt x="369" y="861"/>
                      <a:pt x="372" y="861"/>
                    </a:cubicBezTo>
                    <a:cubicBezTo>
                      <a:pt x="404" y="858"/>
                      <a:pt x="437" y="853"/>
                      <a:pt x="471" y="848"/>
                    </a:cubicBezTo>
                    <a:cubicBezTo>
                      <a:pt x="535" y="831"/>
                      <a:pt x="588" y="801"/>
                      <a:pt x="635" y="753"/>
                    </a:cubicBezTo>
                    <a:lnTo>
                      <a:pt x="693" y="679"/>
                    </a:lnTo>
                    <a:cubicBezTo>
                      <a:pt x="726" y="621"/>
                      <a:pt x="743" y="558"/>
                      <a:pt x="743" y="492"/>
                    </a:cubicBezTo>
                    <a:lnTo>
                      <a:pt x="743" y="371"/>
                    </a:lnTo>
                    <a:cubicBezTo>
                      <a:pt x="744" y="321"/>
                      <a:pt x="733" y="272"/>
                      <a:pt x="710" y="229"/>
                    </a:cubicBezTo>
                    <a:cubicBezTo>
                      <a:pt x="696" y="183"/>
                      <a:pt x="671" y="143"/>
                      <a:pt x="632" y="111"/>
                    </a:cubicBezTo>
                    <a:cubicBezTo>
                      <a:pt x="599" y="75"/>
                      <a:pt x="559" y="49"/>
                      <a:pt x="514" y="34"/>
                    </a:cubicBezTo>
                    <a:cubicBezTo>
                      <a:pt x="474" y="12"/>
                      <a:pt x="428" y="0"/>
                      <a:pt x="3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5" name="Google Shape;1555;p53"/>
              <p:cNvSpPr/>
              <p:nvPr/>
            </p:nvSpPr>
            <p:spPr>
              <a:xfrm>
                <a:off x="5839275" y="3974775"/>
                <a:ext cx="38220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15288" h="5908" extrusionOk="0">
                    <a:moveTo>
                      <a:pt x="8153" y="1"/>
                    </a:moveTo>
                    <a:cubicBezTo>
                      <a:pt x="8015" y="1"/>
                      <a:pt x="7873" y="3"/>
                      <a:pt x="7725" y="7"/>
                    </a:cubicBezTo>
                    <a:cubicBezTo>
                      <a:pt x="0" y="242"/>
                      <a:pt x="5014" y="5857"/>
                      <a:pt x="7544" y="5908"/>
                    </a:cubicBezTo>
                    <a:cubicBezTo>
                      <a:pt x="7549" y="5908"/>
                      <a:pt x="7554" y="5908"/>
                      <a:pt x="7559" y="5908"/>
                    </a:cubicBezTo>
                    <a:cubicBezTo>
                      <a:pt x="9279" y="5908"/>
                      <a:pt x="15288" y="1"/>
                      <a:pt x="81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6" name="Google Shape;1556;p53"/>
              <p:cNvSpPr/>
              <p:nvPr/>
            </p:nvSpPr>
            <p:spPr>
              <a:xfrm>
                <a:off x="5927475" y="4097200"/>
                <a:ext cx="118175" cy="94800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3792" extrusionOk="0">
                    <a:moveTo>
                      <a:pt x="3892" y="1"/>
                    </a:moveTo>
                    <a:cubicBezTo>
                      <a:pt x="3864" y="1"/>
                      <a:pt x="3836" y="4"/>
                      <a:pt x="3808" y="10"/>
                    </a:cubicBezTo>
                    <a:cubicBezTo>
                      <a:pt x="3608" y="58"/>
                      <a:pt x="3486" y="256"/>
                      <a:pt x="3534" y="454"/>
                    </a:cubicBezTo>
                    <a:cubicBezTo>
                      <a:pt x="3536" y="470"/>
                      <a:pt x="3900" y="2058"/>
                      <a:pt x="3045" y="2746"/>
                    </a:cubicBezTo>
                    <a:cubicBezTo>
                      <a:pt x="2792" y="2950"/>
                      <a:pt x="2535" y="3053"/>
                      <a:pt x="2277" y="3053"/>
                    </a:cubicBezTo>
                    <a:cubicBezTo>
                      <a:pt x="2171" y="3053"/>
                      <a:pt x="2065" y="3036"/>
                      <a:pt x="1960" y="3001"/>
                    </a:cubicBezTo>
                    <a:cubicBezTo>
                      <a:pt x="1438" y="2833"/>
                      <a:pt x="948" y="2252"/>
                      <a:pt x="767" y="1590"/>
                    </a:cubicBezTo>
                    <a:cubicBezTo>
                      <a:pt x="722" y="1427"/>
                      <a:pt x="573" y="1318"/>
                      <a:pt x="411" y="1318"/>
                    </a:cubicBezTo>
                    <a:cubicBezTo>
                      <a:pt x="379" y="1318"/>
                      <a:pt x="346" y="1322"/>
                      <a:pt x="313" y="1331"/>
                    </a:cubicBezTo>
                    <a:cubicBezTo>
                      <a:pt x="116" y="1384"/>
                      <a:pt x="0" y="1588"/>
                      <a:pt x="55" y="1785"/>
                    </a:cubicBezTo>
                    <a:cubicBezTo>
                      <a:pt x="259" y="2537"/>
                      <a:pt x="859" y="3422"/>
                      <a:pt x="1732" y="3703"/>
                    </a:cubicBezTo>
                    <a:cubicBezTo>
                      <a:pt x="1887" y="3754"/>
                      <a:pt x="2071" y="3791"/>
                      <a:pt x="2279" y="3791"/>
                    </a:cubicBezTo>
                    <a:cubicBezTo>
                      <a:pt x="2638" y="3791"/>
                      <a:pt x="3062" y="3679"/>
                      <a:pt x="3508" y="3323"/>
                    </a:cubicBezTo>
                    <a:cubicBezTo>
                      <a:pt x="4726" y="2340"/>
                      <a:pt x="4272" y="367"/>
                      <a:pt x="4252" y="283"/>
                    </a:cubicBezTo>
                    <a:cubicBezTo>
                      <a:pt x="4211" y="115"/>
                      <a:pt x="4059" y="1"/>
                      <a:pt x="3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7" name="Google Shape;1557;p53"/>
              <p:cNvSpPr/>
              <p:nvPr/>
            </p:nvSpPr>
            <p:spPr>
              <a:xfrm>
                <a:off x="6014625" y="4097125"/>
                <a:ext cx="118175" cy="94875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3795" extrusionOk="0">
                    <a:moveTo>
                      <a:pt x="831" y="1"/>
                    </a:moveTo>
                    <a:cubicBezTo>
                      <a:pt x="665" y="1"/>
                      <a:pt x="515" y="116"/>
                      <a:pt x="474" y="285"/>
                    </a:cubicBezTo>
                    <a:cubicBezTo>
                      <a:pt x="456" y="370"/>
                      <a:pt x="0" y="2341"/>
                      <a:pt x="1220" y="3324"/>
                    </a:cubicBezTo>
                    <a:cubicBezTo>
                      <a:pt x="1666" y="3682"/>
                      <a:pt x="2089" y="3794"/>
                      <a:pt x="2449" y="3794"/>
                    </a:cubicBezTo>
                    <a:cubicBezTo>
                      <a:pt x="2656" y="3794"/>
                      <a:pt x="2841" y="3757"/>
                      <a:pt x="2995" y="3705"/>
                    </a:cubicBezTo>
                    <a:cubicBezTo>
                      <a:pt x="3868" y="3423"/>
                      <a:pt x="4466" y="2537"/>
                      <a:pt x="4673" y="1787"/>
                    </a:cubicBezTo>
                    <a:cubicBezTo>
                      <a:pt x="4726" y="1588"/>
                      <a:pt x="4611" y="1386"/>
                      <a:pt x="4415" y="1333"/>
                    </a:cubicBezTo>
                    <a:cubicBezTo>
                      <a:pt x="4381" y="1323"/>
                      <a:pt x="4348" y="1319"/>
                      <a:pt x="4315" y="1319"/>
                    </a:cubicBezTo>
                    <a:cubicBezTo>
                      <a:pt x="4153" y="1319"/>
                      <a:pt x="4004" y="1426"/>
                      <a:pt x="3959" y="1591"/>
                    </a:cubicBezTo>
                    <a:cubicBezTo>
                      <a:pt x="3778" y="2254"/>
                      <a:pt x="3288" y="2834"/>
                      <a:pt x="2766" y="3002"/>
                    </a:cubicBezTo>
                    <a:cubicBezTo>
                      <a:pt x="2661" y="3037"/>
                      <a:pt x="2555" y="3054"/>
                      <a:pt x="2450" y="3054"/>
                    </a:cubicBezTo>
                    <a:cubicBezTo>
                      <a:pt x="2192" y="3054"/>
                      <a:pt x="1935" y="2952"/>
                      <a:pt x="1681" y="2748"/>
                    </a:cubicBezTo>
                    <a:cubicBezTo>
                      <a:pt x="829" y="2060"/>
                      <a:pt x="1190" y="472"/>
                      <a:pt x="1193" y="456"/>
                    </a:cubicBezTo>
                    <a:cubicBezTo>
                      <a:pt x="1240" y="258"/>
                      <a:pt x="1118" y="58"/>
                      <a:pt x="920" y="12"/>
                    </a:cubicBezTo>
                    <a:cubicBezTo>
                      <a:pt x="890" y="4"/>
                      <a:pt x="860" y="1"/>
                      <a:pt x="8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8" name="Google Shape;1558;p53"/>
              <p:cNvSpPr/>
              <p:nvPr/>
            </p:nvSpPr>
            <p:spPr>
              <a:xfrm>
                <a:off x="5650875" y="3867000"/>
                <a:ext cx="128025" cy="80775"/>
              </a:xfrm>
              <a:custGeom>
                <a:avLst/>
                <a:gdLst/>
                <a:ahLst/>
                <a:cxnLst/>
                <a:rect l="l" t="t" r="r" b="b"/>
                <a:pathLst>
                  <a:path w="5121" h="3231" extrusionOk="0">
                    <a:moveTo>
                      <a:pt x="2669" y="0"/>
                    </a:moveTo>
                    <a:cubicBezTo>
                      <a:pt x="738" y="0"/>
                      <a:pt x="94" y="1725"/>
                      <a:pt x="25" y="2636"/>
                    </a:cubicBezTo>
                    <a:cubicBezTo>
                      <a:pt x="1" y="2939"/>
                      <a:pt x="229" y="3203"/>
                      <a:pt x="532" y="3228"/>
                    </a:cubicBezTo>
                    <a:cubicBezTo>
                      <a:pt x="547" y="3231"/>
                      <a:pt x="564" y="3231"/>
                      <a:pt x="578" y="3231"/>
                    </a:cubicBezTo>
                    <a:cubicBezTo>
                      <a:pt x="863" y="3231"/>
                      <a:pt x="1106" y="3011"/>
                      <a:pt x="1129" y="2725"/>
                    </a:cubicBezTo>
                    <a:cubicBezTo>
                      <a:pt x="1143" y="2560"/>
                      <a:pt x="1308" y="1110"/>
                      <a:pt x="2669" y="1110"/>
                    </a:cubicBezTo>
                    <a:cubicBezTo>
                      <a:pt x="3066" y="1110"/>
                      <a:pt x="3363" y="1216"/>
                      <a:pt x="3582" y="1436"/>
                    </a:cubicBezTo>
                    <a:cubicBezTo>
                      <a:pt x="4008" y="1864"/>
                      <a:pt x="4010" y="2601"/>
                      <a:pt x="4010" y="2604"/>
                    </a:cubicBezTo>
                    <a:cubicBezTo>
                      <a:pt x="4007" y="2910"/>
                      <a:pt x="4251" y="3162"/>
                      <a:pt x="4556" y="3167"/>
                    </a:cubicBezTo>
                    <a:cubicBezTo>
                      <a:pt x="4558" y="3167"/>
                      <a:pt x="4559" y="3167"/>
                      <a:pt x="4561" y="3167"/>
                    </a:cubicBezTo>
                    <a:cubicBezTo>
                      <a:pt x="4858" y="3167"/>
                      <a:pt x="5114" y="2924"/>
                      <a:pt x="5119" y="2621"/>
                    </a:cubicBezTo>
                    <a:cubicBezTo>
                      <a:pt x="5121" y="2499"/>
                      <a:pt x="5115" y="1411"/>
                      <a:pt x="4375" y="660"/>
                    </a:cubicBezTo>
                    <a:cubicBezTo>
                      <a:pt x="3944" y="223"/>
                      <a:pt x="3369" y="0"/>
                      <a:pt x="26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53"/>
              <p:cNvSpPr/>
              <p:nvPr/>
            </p:nvSpPr>
            <p:spPr>
              <a:xfrm>
                <a:off x="6221650" y="3867000"/>
                <a:ext cx="127975" cy="80775"/>
              </a:xfrm>
              <a:custGeom>
                <a:avLst/>
                <a:gdLst/>
                <a:ahLst/>
                <a:cxnLst/>
                <a:rect l="l" t="t" r="r" b="b"/>
                <a:pathLst>
                  <a:path w="5119" h="3231" extrusionOk="0">
                    <a:moveTo>
                      <a:pt x="2667" y="0"/>
                    </a:moveTo>
                    <a:cubicBezTo>
                      <a:pt x="736" y="0"/>
                      <a:pt x="94" y="1725"/>
                      <a:pt x="23" y="2636"/>
                    </a:cubicBezTo>
                    <a:cubicBezTo>
                      <a:pt x="0" y="2939"/>
                      <a:pt x="229" y="3203"/>
                      <a:pt x="532" y="3228"/>
                    </a:cubicBezTo>
                    <a:cubicBezTo>
                      <a:pt x="546" y="3231"/>
                      <a:pt x="562" y="3231"/>
                      <a:pt x="577" y="3231"/>
                    </a:cubicBezTo>
                    <a:cubicBezTo>
                      <a:pt x="861" y="3231"/>
                      <a:pt x="1103" y="3011"/>
                      <a:pt x="1128" y="2725"/>
                    </a:cubicBezTo>
                    <a:cubicBezTo>
                      <a:pt x="1143" y="2560"/>
                      <a:pt x="1308" y="1110"/>
                      <a:pt x="2667" y="1110"/>
                    </a:cubicBezTo>
                    <a:cubicBezTo>
                      <a:pt x="3064" y="1110"/>
                      <a:pt x="3363" y="1216"/>
                      <a:pt x="3580" y="1436"/>
                    </a:cubicBezTo>
                    <a:cubicBezTo>
                      <a:pt x="4008" y="1864"/>
                      <a:pt x="4010" y="2601"/>
                      <a:pt x="4010" y="2604"/>
                    </a:cubicBezTo>
                    <a:cubicBezTo>
                      <a:pt x="4005" y="2910"/>
                      <a:pt x="4250" y="3162"/>
                      <a:pt x="4556" y="3167"/>
                    </a:cubicBezTo>
                    <a:cubicBezTo>
                      <a:pt x="4557" y="3167"/>
                      <a:pt x="4559" y="3167"/>
                      <a:pt x="4561" y="3167"/>
                    </a:cubicBezTo>
                    <a:cubicBezTo>
                      <a:pt x="4860" y="3167"/>
                      <a:pt x="5112" y="2924"/>
                      <a:pt x="5117" y="2621"/>
                    </a:cubicBezTo>
                    <a:cubicBezTo>
                      <a:pt x="5119" y="2499"/>
                      <a:pt x="5115" y="1411"/>
                      <a:pt x="4375" y="660"/>
                    </a:cubicBezTo>
                    <a:cubicBezTo>
                      <a:pt x="3943" y="223"/>
                      <a:pt x="3369" y="0"/>
                      <a:pt x="2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0" name="Google Shape;1560;p53"/>
              <p:cNvSpPr/>
              <p:nvPr/>
            </p:nvSpPr>
            <p:spPr>
              <a:xfrm>
                <a:off x="5625125" y="3786550"/>
                <a:ext cx="12000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3081" extrusionOk="0">
                    <a:moveTo>
                      <a:pt x="4231" y="1"/>
                    </a:moveTo>
                    <a:cubicBezTo>
                      <a:pt x="1052" y="63"/>
                      <a:pt x="148" y="2228"/>
                      <a:pt x="112" y="2320"/>
                    </a:cubicBezTo>
                    <a:cubicBezTo>
                      <a:pt x="0" y="2605"/>
                      <a:pt x="138" y="2928"/>
                      <a:pt x="423" y="3040"/>
                    </a:cubicBezTo>
                    <a:cubicBezTo>
                      <a:pt x="490" y="3067"/>
                      <a:pt x="561" y="3080"/>
                      <a:pt x="628" y="3080"/>
                    </a:cubicBezTo>
                    <a:cubicBezTo>
                      <a:pt x="848" y="3080"/>
                      <a:pt x="1057" y="2950"/>
                      <a:pt x="1141" y="2734"/>
                    </a:cubicBezTo>
                    <a:cubicBezTo>
                      <a:pt x="1146" y="2717"/>
                      <a:pt x="1800" y="1158"/>
                      <a:pt x="4250" y="1112"/>
                    </a:cubicBezTo>
                    <a:cubicBezTo>
                      <a:pt x="4557" y="1105"/>
                      <a:pt x="4800" y="852"/>
                      <a:pt x="4794" y="546"/>
                    </a:cubicBezTo>
                    <a:cubicBezTo>
                      <a:pt x="4788" y="242"/>
                      <a:pt x="4543" y="1"/>
                      <a:pt x="42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1" name="Google Shape;1561;p53"/>
              <p:cNvSpPr/>
              <p:nvPr/>
            </p:nvSpPr>
            <p:spPr>
              <a:xfrm>
                <a:off x="6267350" y="3786500"/>
                <a:ext cx="120000" cy="77075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3083" extrusionOk="0">
                    <a:moveTo>
                      <a:pt x="559" y="0"/>
                    </a:moveTo>
                    <a:cubicBezTo>
                      <a:pt x="259" y="0"/>
                      <a:pt x="12" y="243"/>
                      <a:pt x="6" y="545"/>
                    </a:cubicBezTo>
                    <a:cubicBezTo>
                      <a:pt x="0" y="851"/>
                      <a:pt x="245" y="1105"/>
                      <a:pt x="551" y="1109"/>
                    </a:cubicBezTo>
                    <a:cubicBezTo>
                      <a:pt x="2958" y="1157"/>
                      <a:pt x="3629" y="2664"/>
                      <a:pt x="3662" y="2737"/>
                    </a:cubicBezTo>
                    <a:cubicBezTo>
                      <a:pt x="3749" y="2953"/>
                      <a:pt x="3956" y="3082"/>
                      <a:pt x="4175" y="3082"/>
                    </a:cubicBezTo>
                    <a:cubicBezTo>
                      <a:pt x="4244" y="3082"/>
                      <a:pt x="4314" y="3069"/>
                      <a:pt x="4379" y="3039"/>
                    </a:cubicBezTo>
                    <a:cubicBezTo>
                      <a:pt x="4662" y="2926"/>
                      <a:pt x="4800" y="2602"/>
                      <a:pt x="4688" y="2319"/>
                    </a:cubicBezTo>
                    <a:cubicBezTo>
                      <a:pt x="4652" y="2227"/>
                      <a:pt x="3748" y="60"/>
                      <a:pt x="5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2" name="Google Shape;1562;p53"/>
              <p:cNvSpPr/>
              <p:nvPr/>
            </p:nvSpPr>
            <p:spPr>
              <a:xfrm>
                <a:off x="5586350" y="4016575"/>
                <a:ext cx="2544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10178" h="6417" extrusionOk="0">
                    <a:moveTo>
                      <a:pt x="5089" y="1"/>
                    </a:moveTo>
                    <a:cubicBezTo>
                      <a:pt x="2279" y="1"/>
                      <a:pt x="1" y="1436"/>
                      <a:pt x="1" y="3208"/>
                    </a:cubicBezTo>
                    <a:cubicBezTo>
                      <a:pt x="1" y="4980"/>
                      <a:pt x="2279" y="6417"/>
                      <a:pt x="5089" y="6417"/>
                    </a:cubicBezTo>
                    <a:cubicBezTo>
                      <a:pt x="7900" y="6417"/>
                      <a:pt x="10178" y="4980"/>
                      <a:pt x="10178" y="3208"/>
                    </a:cubicBezTo>
                    <a:cubicBezTo>
                      <a:pt x="10178" y="1436"/>
                      <a:pt x="7900" y="1"/>
                      <a:pt x="50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3" name="Google Shape;1563;p53"/>
              <p:cNvSpPr/>
              <p:nvPr/>
            </p:nvSpPr>
            <p:spPr>
              <a:xfrm>
                <a:off x="6181950" y="4016575"/>
                <a:ext cx="2544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10178" h="6417" extrusionOk="0">
                    <a:moveTo>
                      <a:pt x="5089" y="1"/>
                    </a:moveTo>
                    <a:cubicBezTo>
                      <a:pt x="2278" y="1"/>
                      <a:pt x="1" y="1436"/>
                      <a:pt x="1" y="3208"/>
                    </a:cubicBezTo>
                    <a:cubicBezTo>
                      <a:pt x="1" y="4980"/>
                      <a:pt x="2278" y="6417"/>
                      <a:pt x="5089" y="6417"/>
                    </a:cubicBezTo>
                    <a:cubicBezTo>
                      <a:pt x="7900" y="6417"/>
                      <a:pt x="10177" y="4980"/>
                      <a:pt x="10177" y="3208"/>
                    </a:cubicBezTo>
                    <a:cubicBezTo>
                      <a:pt x="10177" y="1436"/>
                      <a:pt x="7900" y="1"/>
                      <a:pt x="50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64" name="Google Shape;1564;p53"/>
            <p:cNvSpPr/>
            <p:nvPr/>
          </p:nvSpPr>
          <p:spPr>
            <a:xfrm>
              <a:off x="4936550" y="4452850"/>
              <a:ext cx="102600" cy="146575"/>
            </a:xfrm>
            <a:custGeom>
              <a:avLst/>
              <a:gdLst/>
              <a:ahLst/>
              <a:cxnLst/>
              <a:rect l="l" t="t" r="r" b="b"/>
              <a:pathLst>
                <a:path w="4104" h="5863" extrusionOk="0">
                  <a:moveTo>
                    <a:pt x="1823" y="4533"/>
                  </a:moveTo>
                  <a:lnTo>
                    <a:pt x="1823" y="4533"/>
                  </a:lnTo>
                  <a:cubicBezTo>
                    <a:pt x="1838" y="4555"/>
                    <a:pt x="1848" y="4569"/>
                    <a:pt x="1854" y="4577"/>
                  </a:cubicBezTo>
                  <a:lnTo>
                    <a:pt x="1854" y="4577"/>
                  </a:lnTo>
                  <a:cubicBezTo>
                    <a:pt x="1855" y="4581"/>
                    <a:pt x="1862" y="4596"/>
                    <a:pt x="1879" y="4628"/>
                  </a:cubicBezTo>
                  <a:cubicBezTo>
                    <a:pt x="1863" y="4598"/>
                    <a:pt x="1843" y="4562"/>
                    <a:pt x="1823" y="4533"/>
                  </a:cubicBezTo>
                  <a:close/>
                  <a:moveTo>
                    <a:pt x="3424" y="0"/>
                  </a:moveTo>
                  <a:cubicBezTo>
                    <a:pt x="3415" y="0"/>
                    <a:pt x="3407" y="0"/>
                    <a:pt x="3398" y="1"/>
                  </a:cubicBezTo>
                  <a:cubicBezTo>
                    <a:pt x="3014" y="19"/>
                    <a:pt x="2693" y="312"/>
                    <a:pt x="2691" y="708"/>
                  </a:cubicBezTo>
                  <a:cubicBezTo>
                    <a:pt x="2691" y="722"/>
                    <a:pt x="2683" y="804"/>
                    <a:pt x="2685" y="825"/>
                  </a:cubicBezTo>
                  <a:cubicBezTo>
                    <a:pt x="2676" y="866"/>
                    <a:pt x="2669" y="906"/>
                    <a:pt x="2659" y="945"/>
                  </a:cubicBezTo>
                  <a:cubicBezTo>
                    <a:pt x="2655" y="955"/>
                    <a:pt x="2637" y="1004"/>
                    <a:pt x="2626" y="1032"/>
                  </a:cubicBezTo>
                  <a:cubicBezTo>
                    <a:pt x="2612" y="1061"/>
                    <a:pt x="2591" y="1103"/>
                    <a:pt x="2587" y="1110"/>
                  </a:cubicBezTo>
                  <a:cubicBezTo>
                    <a:pt x="2557" y="1163"/>
                    <a:pt x="2524" y="1215"/>
                    <a:pt x="2489" y="1268"/>
                  </a:cubicBezTo>
                  <a:cubicBezTo>
                    <a:pt x="2484" y="1275"/>
                    <a:pt x="2433" y="1341"/>
                    <a:pt x="2423" y="1357"/>
                  </a:cubicBezTo>
                  <a:cubicBezTo>
                    <a:pt x="2362" y="1429"/>
                    <a:pt x="2300" y="1501"/>
                    <a:pt x="2235" y="1570"/>
                  </a:cubicBezTo>
                  <a:cubicBezTo>
                    <a:pt x="1897" y="1922"/>
                    <a:pt x="1492" y="2211"/>
                    <a:pt x="1180" y="2586"/>
                  </a:cubicBezTo>
                  <a:cubicBezTo>
                    <a:pt x="476" y="3434"/>
                    <a:pt x="1" y="4774"/>
                    <a:pt x="923" y="5659"/>
                  </a:cubicBezTo>
                  <a:cubicBezTo>
                    <a:pt x="1060" y="5790"/>
                    <a:pt x="1251" y="5862"/>
                    <a:pt x="1440" y="5862"/>
                  </a:cubicBezTo>
                  <a:cubicBezTo>
                    <a:pt x="1618" y="5862"/>
                    <a:pt x="1795" y="5798"/>
                    <a:pt x="1922" y="5659"/>
                  </a:cubicBezTo>
                  <a:cubicBezTo>
                    <a:pt x="2175" y="5382"/>
                    <a:pt x="2206" y="4934"/>
                    <a:pt x="1922" y="4661"/>
                  </a:cubicBezTo>
                  <a:cubicBezTo>
                    <a:pt x="1900" y="4640"/>
                    <a:pt x="1870" y="4595"/>
                    <a:pt x="1859" y="4580"/>
                  </a:cubicBezTo>
                  <a:lnTo>
                    <a:pt x="1859" y="4580"/>
                  </a:lnTo>
                  <a:cubicBezTo>
                    <a:pt x="1852" y="4568"/>
                    <a:pt x="1831" y="4530"/>
                    <a:pt x="1820" y="4497"/>
                  </a:cubicBezTo>
                  <a:cubicBezTo>
                    <a:pt x="1820" y="4495"/>
                    <a:pt x="1818" y="4495"/>
                    <a:pt x="1818" y="4494"/>
                  </a:cubicBezTo>
                  <a:cubicBezTo>
                    <a:pt x="1826" y="4451"/>
                    <a:pt x="1818" y="4396"/>
                    <a:pt x="1818" y="4352"/>
                  </a:cubicBezTo>
                  <a:lnTo>
                    <a:pt x="1818" y="4343"/>
                  </a:lnTo>
                  <a:cubicBezTo>
                    <a:pt x="1818" y="4340"/>
                    <a:pt x="1820" y="4340"/>
                    <a:pt x="1820" y="4337"/>
                  </a:cubicBezTo>
                  <a:cubicBezTo>
                    <a:pt x="1853" y="4235"/>
                    <a:pt x="1874" y="4130"/>
                    <a:pt x="1912" y="4030"/>
                  </a:cubicBezTo>
                  <a:cubicBezTo>
                    <a:pt x="1915" y="4023"/>
                    <a:pt x="1918" y="4020"/>
                    <a:pt x="1920" y="4010"/>
                  </a:cubicBezTo>
                  <a:cubicBezTo>
                    <a:pt x="1949" y="3952"/>
                    <a:pt x="1979" y="3895"/>
                    <a:pt x="2011" y="3840"/>
                  </a:cubicBezTo>
                  <a:cubicBezTo>
                    <a:pt x="2061" y="3754"/>
                    <a:pt x="2116" y="3671"/>
                    <a:pt x="2173" y="3590"/>
                  </a:cubicBezTo>
                  <a:cubicBezTo>
                    <a:pt x="2186" y="3576"/>
                    <a:pt x="2203" y="3553"/>
                    <a:pt x="2218" y="3536"/>
                  </a:cubicBezTo>
                  <a:cubicBezTo>
                    <a:pt x="2252" y="3497"/>
                    <a:pt x="2288" y="3457"/>
                    <a:pt x="2324" y="3419"/>
                  </a:cubicBezTo>
                  <a:cubicBezTo>
                    <a:pt x="2406" y="3337"/>
                    <a:pt x="2494" y="3258"/>
                    <a:pt x="2580" y="3181"/>
                  </a:cubicBezTo>
                  <a:cubicBezTo>
                    <a:pt x="3317" y="2511"/>
                    <a:pt x="4100" y="1781"/>
                    <a:pt x="4103" y="708"/>
                  </a:cubicBezTo>
                  <a:cubicBezTo>
                    <a:pt x="4103" y="346"/>
                    <a:pt x="3793" y="0"/>
                    <a:pt x="3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5" name="Google Shape;1565;p53"/>
            <p:cNvGrpSpPr/>
            <p:nvPr/>
          </p:nvGrpSpPr>
          <p:grpSpPr>
            <a:xfrm>
              <a:off x="-1900" y="2761325"/>
              <a:ext cx="2275350" cy="2399975"/>
              <a:chOff x="-1900" y="2761325"/>
              <a:chExt cx="2275350" cy="2399975"/>
            </a:xfrm>
          </p:grpSpPr>
          <p:sp>
            <p:nvSpPr>
              <p:cNvPr id="1566" name="Google Shape;1566;p53"/>
              <p:cNvSpPr/>
              <p:nvPr/>
            </p:nvSpPr>
            <p:spPr>
              <a:xfrm>
                <a:off x="-1900" y="2761325"/>
                <a:ext cx="2275350" cy="2399975"/>
              </a:xfrm>
              <a:custGeom>
                <a:avLst/>
                <a:gdLst/>
                <a:ahLst/>
                <a:cxnLst/>
                <a:rect l="l" t="t" r="r" b="b"/>
                <a:pathLst>
                  <a:path w="91014" h="95999" extrusionOk="0">
                    <a:moveTo>
                      <a:pt x="10720" y="1"/>
                    </a:moveTo>
                    <a:cubicBezTo>
                      <a:pt x="6888" y="1"/>
                      <a:pt x="3209" y="731"/>
                      <a:pt x="1" y="1710"/>
                    </a:cubicBezTo>
                    <a:lnTo>
                      <a:pt x="1" y="95998"/>
                    </a:lnTo>
                    <a:lnTo>
                      <a:pt x="36651" y="95998"/>
                    </a:lnTo>
                    <a:cubicBezTo>
                      <a:pt x="35692" y="87683"/>
                      <a:pt x="40317" y="75608"/>
                      <a:pt x="47030" y="72408"/>
                    </a:cubicBezTo>
                    <a:cubicBezTo>
                      <a:pt x="47030" y="72408"/>
                      <a:pt x="58391" y="80142"/>
                      <a:pt x="69264" y="80142"/>
                    </a:cubicBezTo>
                    <a:cubicBezTo>
                      <a:pt x="69798" y="80142"/>
                      <a:pt x="70331" y="80123"/>
                      <a:pt x="70861" y="80084"/>
                    </a:cubicBezTo>
                    <a:cubicBezTo>
                      <a:pt x="82187" y="79255"/>
                      <a:pt x="91013" y="73370"/>
                      <a:pt x="91013" y="73370"/>
                    </a:cubicBezTo>
                    <a:cubicBezTo>
                      <a:pt x="91013" y="69693"/>
                      <a:pt x="87145" y="62416"/>
                      <a:pt x="87145" y="62416"/>
                    </a:cubicBezTo>
                    <a:cubicBezTo>
                      <a:pt x="87145" y="62416"/>
                      <a:pt x="83793" y="63758"/>
                      <a:pt x="77261" y="63758"/>
                    </a:cubicBezTo>
                    <a:cubicBezTo>
                      <a:pt x="73670" y="63758"/>
                      <a:pt x="69118" y="63352"/>
                      <a:pt x="63633" y="62096"/>
                    </a:cubicBezTo>
                    <a:cubicBezTo>
                      <a:pt x="48177" y="58554"/>
                      <a:pt x="42699" y="18293"/>
                      <a:pt x="26598" y="5412"/>
                    </a:cubicBezTo>
                    <a:cubicBezTo>
                      <a:pt x="21564" y="1385"/>
                      <a:pt x="15996" y="1"/>
                      <a:pt x="107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7" name="Google Shape;1567;p53"/>
              <p:cNvSpPr/>
              <p:nvPr/>
            </p:nvSpPr>
            <p:spPr>
              <a:xfrm>
                <a:off x="-1900" y="2761325"/>
                <a:ext cx="865875" cy="430250"/>
              </a:xfrm>
              <a:custGeom>
                <a:avLst/>
                <a:gdLst/>
                <a:ahLst/>
                <a:cxnLst/>
                <a:rect l="l" t="t" r="r" b="b"/>
                <a:pathLst>
                  <a:path w="34635" h="17210" extrusionOk="0">
                    <a:moveTo>
                      <a:pt x="10722" y="0"/>
                    </a:moveTo>
                    <a:cubicBezTo>
                      <a:pt x="6889" y="0"/>
                      <a:pt x="3210" y="731"/>
                      <a:pt x="1" y="1710"/>
                    </a:cubicBezTo>
                    <a:lnTo>
                      <a:pt x="1" y="7418"/>
                    </a:lnTo>
                    <a:cubicBezTo>
                      <a:pt x="5574" y="11424"/>
                      <a:pt x="15318" y="17210"/>
                      <a:pt x="25116" y="17210"/>
                    </a:cubicBezTo>
                    <a:cubicBezTo>
                      <a:pt x="28332" y="17210"/>
                      <a:pt x="31553" y="16587"/>
                      <a:pt x="34635" y="15073"/>
                    </a:cubicBezTo>
                    <a:cubicBezTo>
                      <a:pt x="32238" y="11177"/>
                      <a:pt x="29603" y="7817"/>
                      <a:pt x="26598" y="5412"/>
                    </a:cubicBezTo>
                    <a:cubicBezTo>
                      <a:pt x="21564" y="1385"/>
                      <a:pt x="15997" y="0"/>
                      <a:pt x="10722" y="0"/>
                    </a:cubicBezTo>
                    <a:close/>
                  </a:path>
                </a:pathLst>
              </a:custGeom>
              <a:solidFill>
                <a:srgbClr val="020202">
                  <a:alpha val="8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8" name="Google Shape;1568;p53"/>
              <p:cNvSpPr/>
              <p:nvPr/>
            </p:nvSpPr>
            <p:spPr>
              <a:xfrm>
                <a:off x="1012000" y="4468225"/>
                <a:ext cx="193900" cy="435575"/>
              </a:xfrm>
              <a:custGeom>
                <a:avLst/>
                <a:gdLst/>
                <a:ahLst/>
                <a:cxnLst/>
                <a:rect l="l" t="t" r="r" b="b"/>
                <a:pathLst>
                  <a:path w="7756" h="17423" extrusionOk="0">
                    <a:moveTo>
                      <a:pt x="1238" y="0"/>
                    </a:moveTo>
                    <a:lnTo>
                      <a:pt x="1238" y="0"/>
                    </a:lnTo>
                    <a:cubicBezTo>
                      <a:pt x="1238" y="1"/>
                      <a:pt x="1" y="12926"/>
                      <a:pt x="7756" y="17422"/>
                    </a:cubicBezTo>
                    <a:cubicBezTo>
                      <a:pt x="7756" y="17422"/>
                      <a:pt x="5034" y="9450"/>
                      <a:pt x="6372" y="3650"/>
                    </a:cubicBezTo>
                    <a:lnTo>
                      <a:pt x="12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9" name="Google Shape;1569;p53"/>
              <p:cNvSpPr/>
              <p:nvPr/>
            </p:nvSpPr>
            <p:spPr>
              <a:xfrm>
                <a:off x="672075" y="3777625"/>
                <a:ext cx="234200" cy="147875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5915" extrusionOk="0">
                    <a:moveTo>
                      <a:pt x="4881" y="0"/>
                    </a:moveTo>
                    <a:cubicBezTo>
                      <a:pt x="1347" y="0"/>
                      <a:pt x="172" y="3154"/>
                      <a:pt x="44" y="4823"/>
                    </a:cubicBezTo>
                    <a:cubicBezTo>
                      <a:pt x="1" y="5382"/>
                      <a:pt x="419" y="5869"/>
                      <a:pt x="978" y="5912"/>
                    </a:cubicBezTo>
                    <a:cubicBezTo>
                      <a:pt x="1005" y="5915"/>
                      <a:pt x="1030" y="5915"/>
                      <a:pt x="1057" y="5915"/>
                    </a:cubicBezTo>
                    <a:cubicBezTo>
                      <a:pt x="1582" y="5915"/>
                      <a:pt x="2026" y="5511"/>
                      <a:pt x="2064" y="4976"/>
                    </a:cubicBezTo>
                    <a:cubicBezTo>
                      <a:pt x="2073" y="4856"/>
                      <a:pt x="2320" y="2026"/>
                      <a:pt x="4879" y="2026"/>
                    </a:cubicBezTo>
                    <a:cubicBezTo>
                      <a:pt x="5605" y="2026"/>
                      <a:pt x="6150" y="2220"/>
                      <a:pt x="6548" y="2621"/>
                    </a:cubicBezTo>
                    <a:cubicBezTo>
                      <a:pt x="7331" y="3407"/>
                      <a:pt x="7332" y="4754"/>
                      <a:pt x="7332" y="4762"/>
                    </a:cubicBezTo>
                    <a:cubicBezTo>
                      <a:pt x="7324" y="5323"/>
                      <a:pt x="7771" y="5784"/>
                      <a:pt x="8331" y="5793"/>
                    </a:cubicBezTo>
                    <a:cubicBezTo>
                      <a:pt x="8343" y="5793"/>
                      <a:pt x="8355" y="5793"/>
                      <a:pt x="8367" y="5793"/>
                    </a:cubicBezTo>
                    <a:cubicBezTo>
                      <a:pt x="8908" y="5793"/>
                      <a:pt x="9354" y="5344"/>
                      <a:pt x="9363" y="4797"/>
                    </a:cubicBezTo>
                    <a:cubicBezTo>
                      <a:pt x="9367" y="4575"/>
                      <a:pt x="9359" y="2585"/>
                      <a:pt x="8003" y="1207"/>
                    </a:cubicBezTo>
                    <a:cubicBezTo>
                      <a:pt x="7215" y="407"/>
                      <a:pt x="6164" y="0"/>
                      <a:pt x="48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0" name="Google Shape;1570;p53"/>
              <p:cNvSpPr/>
              <p:nvPr/>
            </p:nvSpPr>
            <p:spPr>
              <a:xfrm>
                <a:off x="603825" y="3504000"/>
                <a:ext cx="266375" cy="158250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6330" extrusionOk="0">
                    <a:moveTo>
                      <a:pt x="9567" y="0"/>
                    </a:moveTo>
                    <a:cubicBezTo>
                      <a:pt x="9519" y="0"/>
                      <a:pt x="9470" y="4"/>
                      <a:pt x="9420" y="11"/>
                    </a:cubicBezTo>
                    <a:cubicBezTo>
                      <a:pt x="4313" y="766"/>
                      <a:pt x="560" y="4440"/>
                      <a:pt x="402" y="4595"/>
                    </a:cubicBezTo>
                    <a:cubicBezTo>
                      <a:pt x="5" y="4989"/>
                      <a:pt x="1" y="5633"/>
                      <a:pt x="396" y="6029"/>
                    </a:cubicBezTo>
                    <a:cubicBezTo>
                      <a:pt x="594" y="6229"/>
                      <a:pt x="856" y="6330"/>
                      <a:pt x="1116" y="6330"/>
                    </a:cubicBezTo>
                    <a:cubicBezTo>
                      <a:pt x="1374" y="6330"/>
                      <a:pt x="1633" y="6232"/>
                      <a:pt x="1831" y="6035"/>
                    </a:cubicBezTo>
                    <a:cubicBezTo>
                      <a:pt x="1863" y="6002"/>
                      <a:pt x="5261" y="2675"/>
                      <a:pt x="9716" y="2019"/>
                    </a:cubicBezTo>
                    <a:cubicBezTo>
                      <a:pt x="10269" y="1937"/>
                      <a:pt x="10654" y="1422"/>
                      <a:pt x="10571" y="866"/>
                    </a:cubicBezTo>
                    <a:cubicBezTo>
                      <a:pt x="10498" y="362"/>
                      <a:pt x="10062" y="0"/>
                      <a:pt x="95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1" name="Google Shape;1571;p53"/>
              <p:cNvSpPr/>
              <p:nvPr/>
            </p:nvSpPr>
            <p:spPr>
              <a:xfrm>
                <a:off x="911925" y="4349075"/>
                <a:ext cx="430675" cy="305300"/>
              </a:xfrm>
              <a:custGeom>
                <a:avLst/>
                <a:gdLst/>
                <a:ahLst/>
                <a:cxnLst/>
                <a:rect l="l" t="t" r="r" b="b"/>
                <a:pathLst>
                  <a:path w="17227" h="12212" extrusionOk="0">
                    <a:moveTo>
                      <a:pt x="870" y="1"/>
                    </a:moveTo>
                    <a:cubicBezTo>
                      <a:pt x="660" y="1"/>
                      <a:pt x="449" y="85"/>
                      <a:pt x="295" y="253"/>
                    </a:cubicBezTo>
                    <a:cubicBezTo>
                      <a:pt x="0" y="570"/>
                      <a:pt x="20" y="1066"/>
                      <a:pt x="338" y="1361"/>
                    </a:cubicBezTo>
                    <a:cubicBezTo>
                      <a:pt x="703" y="1697"/>
                      <a:pt x="9339" y="9633"/>
                      <a:pt x="16064" y="12161"/>
                    </a:cubicBezTo>
                    <a:cubicBezTo>
                      <a:pt x="16156" y="12196"/>
                      <a:pt x="16250" y="12211"/>
                      <a:pt x="16341" y="12211"/>
                    </a:cubicBezTo>
                    <a:cubicBezTo>
                      <a:pt x="16659" y="12211"/>
                      <a:pt x="16957" y="12017"/>
                      <a:pt x="17074" y="11706"/>
                    </a:cubicBezTo>
                    <a:cubicBezTo>
                      <a:pt x="17227" y="11299"/>
                      <a:pt x="17021" y="10846"/>
                      <a:pt x="16616" y="10694"/>
                    </a:cubicBezTo>
                    <a:cubicBezTo>
                      <a:pt x="10180" y="8274"/>
                      <a:pt x="1489" y="290"/>
                      <a:pt x="1403" y="210"/>
                    </a:cubicBezTo>
                    <a:cubicBezTo>
                      <a:pt x="1252" y="70"/>
                      <a:pt x="1061" y="1"/>
                      <a:pt x="8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2" name="Google Shape;1572;p53"/>
              <p:cNvSpPr/>
              <p:nvPr/>
            </p:nvSpPr>
            <p:spPr>
              <a:xfrm>
                <a:off x="884575" y="4300925"/>
                <a:ext cx="107775" cy="134625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5385" extrusionOk="0">
                    <a:moveTo>
                      <a:pt x="3513" y="1"/>
                    </a:moveTo>
                    <a:cubicBezTo>
                      <a:pt x="3500" y="1"/>
                      <a:pt x="3487" y="1"/>
                      <a:pt x="3474" y="2"/>
                    </a:cubicBezTo>
                    <a:cubicBezTo>
                      <a:pt x="1022" y="107"/>
                      <a:pt x="173" y="4001"/>
                      <a:pt x="85" y="4445"/>
                    </a:cubicBezTo>
                    <a:cubicBezTo>
                      <a:pt x="1" y="4870"/>
                      <a:pt x="275" y="5284"/>
                      <a:pt x="702" y="5369"/>
                    </a:cubicBezTo>
                    <a:cubicBezTo>
                      <a:pt x="754" y="5379"/>
                      <a:pt x="805" y="5385"/>
                      <a:pt x="856" y="5385"/>
                    </a:cubicBezTo>
                    <a:cubicBezTo>
                      <a:pt x="1222" y="5385"/>
                      <a:pt x="1550" y="5128"/>
                      <a:pt x="1624" y="4752"/>
                    </a:cubicBezTo>
                    <a:cubicBezTo>
                      <a:pt x="1820" y="3771"/>
                      <a:pt x="2576" y="1608"/>
                      <a:pt x="3543" y="1568"/>
                    </a:cubicBezTo>
                    <a:cubicBezTo>
                      <a:pt x="3975" y="1549"/>
                      <a:pt x="4310" y="1183"/>
                      <a:pt x="4291" y="751"/>
                    </a:cubicBezTo>
                    <a:cubicBezTo>
                      <a:pt x="4275" y="331"/>
                      <a:pt x="3932" y="1"/>
                      <a:pt x="3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3" name="Google Shape;1573;p53"/>
              <p:cNvSpPr/>
              <p:nvPr/>
            </p:nvSpPr>
            <p:spPr>
              <a:xfrm>
                <a:off x="165700" y="3862400"/>
                <a:ext cx="289275" cy="1275325"/>
              </a:xfrm>
              <a:custGeom>
                <a:avLst/>
                <a:gdLst/>
                <a:ahLst/>
                <a:cxnLst/>
                <a:rect l="l" t="t" r="r" b="b"/>
                <a:pathLst>
                  <a:path w="11571" h="51013" extrusionOk="0">
                    <a:moveTo>
                      <a:pt x="9471" y="0"/>
                    </a:moveTo>
                    <a:cubicBezTo>
                      <a:pt x="9427" y="0"/>
                      <a:pt x="9382" y="8"/>
                      <a:pt x="9338" y="23"/>
                    </a:cubicBezTo>
                    <a:cubicBezTo>
                      <a:pt x="9132" y="98"/>
                      <a:pt x="9025" y="325"/>
                      <a:pt x="9098" y="532"/>
                    </a:cubicBezTo>
                    <a:cubicBezTo>
                      <a:pt x="9114" y="579"/>
                      <a:pt x="10722" y="5244"/>
                      <a:pt x="8589" y="10985"/>
                    </a:cubicBezTo>
                    <a:cubicBezTo>
                      <a:pt x="7682" y="13429"/>
                      <a:pt x="6582" y="14801"/>
                      <a:pt x="5610" y="16011"/>
                    </a:cubicBezTo>
                    <a:cubicBezTo>
                      <a:pt x="4234" y="17725"/>
                      <a:pt x="3149" y="19078"/>
                      <a:pt x="3459" y="22396"/>
                    </a:cubicBezTo>
                    <a:cubicBezTo>
                      <a:pt x="3557" y="23447"/>
                      <a:pt x="3847" y="24848"/>
                      <a:pt x="4182" y="26472"/>
                    </a:cubicBezTo>
                    <a:cubicBezTo>
                      <a:pt x="5563" y="33168"/>
                      <a:pt x="7876" y="44380"/>
                      <a:pt x="207" y="50300"/>
                    </a:cubicBezTo>
                    <a:cubicBezTo>
                      <a:pt x="32" y="50434"/>
                      <a:pt x="0" y="50684"/>
                      <a:pt x="135" y="50858"/>
                    </a:cubicBezTo>
                    <a:cubicBezTo>
                      <a:pt x="212" y="50960"/>
                      <a:pt x="331" y="51013"/>
                      <a:pt x="449" y="51013"/>
                    </a:cubicBezTo>
                    <a:cubicBezTo>
                      <a:pt x="533" y="51013"/>
                      <a:pt x="620" y="50985"/>
                      <a:pt x="693" y="50928"/>
                    </a:cubicBezTo>
                    <a:cubicBezTo>
                      <a:pt x="8756" y="44704"/>
                      <a:pt x="6380" y="33190"/>
                      <a:pt x="4961" y="26311"/>
                    </a:cubicBezTo>
                    <a:cubicBezTo>
                      <a:pt x="4630" y="24710"/>
                      <a:pt x="4347" y="23330"/>
                      <a:pt x="4251" y="22319"/>
                    </a:cubicBezTo>
                    <a:cubicBezTo>
                      <a:pt x="3971" y="19323"/>
                      <a:pt x="4918" y="18144"/>
                      <a:pt x="6230" y="16510"/>
                    </a:cubicBezTo>
                    <a:cubicBezTo>
                      <a:pt x="7188" y="15313"/>
                      <a:pt x="8382" y="13825"/>
                      <a:pt x="9335" y="11260"/>
                    </a:cubicBezTo>
                    <a:cubicBezTo>
                      <a:pt x="11571" y="5237"/>
                      <a:pt x="9918" y="464"/>
                      <a:pt x="9846" y="265"/>
                    </a:cubicBezTo>
                    <a:cubicBezTo>
                      <a:pt x="9788" y="102"/>
                      <a:pt x="9634" y="0"/>
                      <a:pt x="94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4" name="Google Shape;1574;p53"/>
              <p:cNvSpPr/>
              <p:nvPr/>
            </p:nvSpPr>
            <p:spPr>
              <a:xfrm>
                <a:off x="1223450" y="4070500"/>
                <a:ext cx="158675" cy="194200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7768" extrusionOk="0">
                    <a:moveTo>
                      <a:pt x="3823" y="1"/>
                    </a:moveTo>
                    <a:lnTo>
                      <a:pt x="1" y="7768"/>
                    </a:lnTo>
                    <a:lnTo>
                      <a:pt x="6346" y="3666"/>
                    </a:lnTo>
                    <a:cubicBezTo>
                      <a:pt x="5477" y="2556"/>
                      <a:pt x="4639" y="1326"/>
                      <a:pt x="3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5" name="Google Shape;1575;p53"/>
              <p:cNvSpPr/>
              <p:nvPr/>
            </p:nvSpPr>
            <p:spPr>
              <a:xfrm>
                <a:off x="1454550" y="4255150"/>
                <a:ext cx="100250" cy="189275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571" extrusionOk="0">
                    <a:moveTo>
                      <a:pt x="705" y="1"/>
                    </a:moveTo>
                    <a:lnTo>
                      <a:pt x="1" y="7571"/>
                    </a:lnTo>
                    <a:lnTo>
                      <a:pt x="4010" y="1926"/>
                    </a:lnTo>
                    <a:cubicBezTo>
                      <a:pt x="2856" y="1484"/>
                      <a:pt x="1757" y="831"/>
                      <a:pt x="7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6" name="Google Shape;1576;p53"/>
              <p:cNvSpPr/>
              <p:nvPr/>
            </p:nvSpPr>
            <p:spPr>
              <a:xfrm>
                <a:off x="1717625" y="4338325"/>
                <a:ext cx="88475" cy="221625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8865" extrusionOk="0">
                    <a:moveTo>
                      <a:pt x="1" y="0"/>
                    </a:moveTo>
                    <a:lnTo>
                      <a:pt x="906" y="8865"/>
                    </a:lnTo>
                    <a:lnTo>
                      <a:pt x="3539" y="439"/>
                    </a:lnTo>
                    <a:cubicBezTo>
                      <a:pt x="2421" y="332"/>
                      <a:pt x="1242" y="19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7" name="Google Shape;1577;p53"/>
              <p:cNvSpPr/>
              <p:nvPr/>
            </p:nvSpPr>
            <p:spPr>
              <a:xfrm>
                <a:off x="2111975" y="4321800"/>
                <a:ext cx="161425" cy="273800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10952" extrusionOk="0">
                    <a:moveTo>
                      <a:pt x="2591" y="0"/>
                    </a:moveTo>
                    <a:cubicBezTo>
                      <a:pt x="2591" y="1"/>
                      <a:pt x="1" y="8043"/>
                      <a:pt x="6457" y="10951"/>
                    </a:cubicBezTo>
                    <a:cubicBezTo>
                      <a:pt x="6457" y="7273"/>
                      <a:pt x="2591" y="1"/>
                      <a:pt x="25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8" name="Google Shape;1578;p53"/>
              <p:cNvSpPr/>
              <p:nvPr/>
            </p:nvSpPr>
            <p:spPr>
              <a:xfrm>
                <a:off x="1923475" y="4352175"/>
                <a:ext cx="8990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9083" extrusionOk="0">
                    <a:moveTo>
                      <a:pt x="3596" y="1"/>
                    </a:moveTo>
                    <a:cubicBezTo>
                      <a:pt x="2595" y="78"/>
                      <a:pt x="1483" y="125"/>
                      <a:pt x="258" y="125"/>
                    </a:cubicBezTo>
                    <a:cubicBezTo>
                      <a:pt x="173" y="125"/>
                      <a:pt x="87" y="125"/>
                      <a:pt x="1" y="125"/>
                    </a:cubicBezTo>
                    <a:lnTo>
                      <a:pt x="1" y="125"/>
                    </a:lnTo>
                    <a:lnTo>
                      <a:pt x="1144" y="9083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79" name="Google Shape;1579;p53"/>
            <p:cNvSpPr/>
            <p:nvPr/>
          </p:nvSpPr>
          <p:spPr>
            <a:xfrm>
              <a:off x="6394950" y="4123900"/>
              <a:ext cx="62350" cy="121425"/>
            </a:xfrm>
            <a:custGeom>
              <a:avLst/>
              <a:gdLst/>
              <a:ahLst/>
              <a:cxnLst/>
              <a:rect l="l" t="t" r="r" b="b"/>
              <a:pathLst>
                <a:path w="2494" h="4857" extrusionOk="0">
                  <a:moveTo>
                    <a:pt x="1628" y="1"/>
                  </a:moveTo>
                  <a:cubicBezTo>
                    <a:pt x="1276" y="1"/>
                    <a:pt x="922" y="370"/>
                    <a:pt x="1156" y="765"/>
                  </a:cubicBezTo>
                  <a:cubicBezTo>
                    <a:pt x="1235" y="897"/>
                    <a:pt x="1243" y="944"/>
                    <a:pt x="1229" y="1108"/>
                  </a:cubicBezTo>
                  <a:lnTo>
                    <a:pt x="1229" y="1108"/>
                  </a:lnTo>
                  <a:cubicBezTo>
                    <a:pt x="1229" y="1102"/>
                    <a:pt x="1229" y="1099"/>
                    <a:pt x="1229" y="1099"/>
                  </a:cubicBezTo>
                  <a:lnTo>
                    <a:pt x="1229" y="1099"/>
                  </a:lnTo>
                  <a:cubicBezTo>
                    <a:pt x="1228" y="1099"/>
                    <a:pt x="1218" y="1172"/>
                    <a:pt x="1213" y="1186"/>
                  </a:cubicBezTo>
                  <a:cubicBezTo>
                    <a:pt x="1205" y="1224"/>
                    <a:pt x="1193" y="1265"/>
                    <a:pt x="1183" y="1303"/>
                  </a:cubicBezTo>
                  <a:cubicBezTo>
                    <a:pt x="1165" y="1367"/>
                    <a:pt x="1130" y="1460"/>
                    <a:pt x="1111" y="1505"/>
                  </a:cubicBezTo>
                  <a:cubicBezTo>
                    <a:pt x="958" y="1854"/>
                    <a:pt x="721" y="2156"/>
                    <a:pt x="545" y="2490"/>
                  </a:cubicBezTo>
                  <a:cubicBezTo>
                    <a:pt x="177" y="3199"/>
                    <a:pt x="1" y="4064"/>
                    <a:pt x="588" y="4709"/>
                  </a:cubicBezTo>
                  <a:cubicBezTo>
                    <a:pt x="680" y="4809"/>
                    <a:pt x="810" y="4857"/>
                    <a:pt x="941" y="4857"/>
                  </a:cubicBezTo>
                  <a:cubicBezTo>
                    <a:pt x="1078" y="4857"/>
                    <a:pt x="1216" y="4805"/>
                    <a:pt x="1314" y="4709"/>
                  </a:cubicBezTo>
                  <a:cubicBezTo>
                    <a:pt x="1517" y="4506"/>
                    <a:pt x="1501" y="4190"/>
                    <a:pt x="1314" y="3983"/>
                  </a:cubicBezTo>
                  <a:cubicBezTo>
                    <a:pt x="1288" y="3956"/>
                    <a:pt x="1260" y="3910"/>
                    <a:pt x="1251" y="3891"/>
                  </a:cubicBezTo>
                  <a:lnTo>
                    <a:pt x="1251" y="3891"/>
                  </a:lnTo>
                  <a:cubicBezTo>
                    <a:pt x="1251" y="3892"/>
                    <a:pt x="1251" y="3892"/>
                    <a:pt x="1251" y="3892"/>
                  </a:cubicBezTo>
                  <a:cubicBezTo>
                    <a:pt x="1255" y="3892"/>
                    <a:pt x="1231" y="3768"/>
                    <a:pt x="1225" y="3768"/>
                  </a:cubicBezTo>
                  <a:cubicBezTo>
                    <a:pt x="1224" y="3768"/>
                    <a:pt x="1224" y="3768"/>
                    <a:pt x="1224" y="3769"/>
                  </a:cubicBezTo>
                  <a:cubicBezTo>
                    <a:pt x="1222" y="3715"/>
                    <a:pt x="1222" y="3657"/>
                    <a:pt x="1228" y="3601"/>
                  </a:cubicBezTo>
                  <a:cubicBezTo>
                    <a:pt x="1231" y="3587"/>
                    <a:pt x="1238" y="3539"/>
                    <a:pt x="1239" y="3531"/>
                  </a:cubicBezTo>
                  <a:cubicBezTo>
                    <a:pt x="1247" y="3495"/>
                    <a:pt x="1257" y="3459"/>
                    <a:pt x="1267" y="3421"/>
                  </a:cubicBezTo>
                  <a:cubicBezTo>
                    <a:pt x="1351" y="3114"/>
                    <a:pt x="1517" y="2855"/>
                    <a:pt x="1702" y="2559"/>
                  </a:cubicBezTo>
                  <a:cubicBezTo>
                    <a:pt x="2130" y="1875"/>
                    <a:pt x="2494" y="1015"/>
                    <a:pt x="2041" y="247"/>
                  </a:cubicBezTo>
                  <a:cubicBezTo>
                    <a:pt x="1938" y="73"/>
                    <a:pt x="1783" y="1"/>
                    <a:pt x="1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53"/>
            <p:cNvSpPr/>
            <p:nvPr/>
          </p:nvSpPr>
          <p:spPr>
            <a:xfrm>
              <a:off x="760463" y="325225"/>
              <a:ext cx="1544075" cy="686850"/>
            </a:xfrm>
            <a:custGeom>
              <a:avLst/>
              <a:gdLst/>
              <a:ahLst/>
              <a:cxnLst/>
              <a:rect l="l" t="t" r="r" b="b"/>
              <a:pathLst>
                <a:path w="61763" h="27474" extrusionOk="0">
                  <a:moveTo>
                    <a:pt x="19496" y="0"/>
                  </a:moveTo>
                  <a:cubicBezTo>
                    <a:pt x="12234" y="0"/>
                    <a:pt x="6345" y="5890"/>
                    <a:pt x="6345" y="13154"/>
                  </a:cubicBezTo>
                  <a:cubicBezTo>
                    <a:pt x="6345" y="14337"/>
                    <a:pt x="6505" y="15483"/>
                    <a:pt x="6796" y="16575"/>
                  </a:cubicBezTo>
                  <a:cubicBezTo>
                    <a:pt x="2948" y="17165"/>
                    <a:pt x="1" y="20488"/>
                    <a:pt x="1" y="24502"/>
                  </a:cubicBezTo>
                  <a:cubicBezTo>
                    <a:pt x="1" y="25551"/>
                    <a:pt x="202" y="26555"/>
                    <a:pt x="570" y="27473"/>
                  </a:cubicBezTo>
                  <a:lnTo>
                    <a:pt x="61762" y="27473"/>
                  </a:lnTo>
                  <a:cubicBezTo>
                    <a:pt x="61192" y="26328"/>
                    <a:pt x="60355" y="25338"/>
                    <a:pt x="59332" y="24584"/>
                  </a:cubicBezTo>
                  <a:cubicBezTo>
                    <a:pt x="60817" y="22454"/>
                    <a:pt x="61687" y="19868"/>
                    <a:pt x="61687" y="17078"/>
                  </a:cubicBezTo>
                  <a:cubicBezTo>
                    <a:pt x="61687" y="9815"/>
                    <a:pt x="55797" y="3924"/>
                    <a:pt x="48533" y="3924"/>
                  </a:cubicBezTo>
                  <a:cubicBezTo>
                    <a:pt x="45935" y="3924"/>
                    <a:pt x="43517" y="4683"/>
                    <a:pt x="41475" y="5981"/>
                  </a:cubicBezTo>
                  <a:cubicBezTo>
                    <a:pt x="40130" y="3443"/>
                    <a:pt x="37463" y="1713"/>
                    <a:pt x="34389" y="1713"/>
                  </a:cubicBezTo>
                  <a:cubicBezTo>
                    <a:pt x="32247" y="1713"/>
                    <a:pt x="30304" y="2553"/>
                    <a:pt x="28865" y="3924"/>
                  </a:cubicBezTo>
                  <a:cubicBezTo>
                    <a:pt x="26480" y="1502"/>
                    <a:pt x="23166" y="0"/>
                    <a:pt x="19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81" name="Google Shape;1581;p53"/>
          <p:cNvSpPr txBox="1">
            <a:spLocks noGrp="1"/>
          </p:cNvSpPr>
          <p:nvPr>
            <p:ph type="subTitle" idx="4"/>
          </p:nvPr>
        </p:nvSpPr>
        <p:spPr>
          <a:xfrm>
            <a:off x="3022067" y="5369467"/>
            <a:ext cx="2280000" cy="3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582" name="Google Shape;1582;p53"/>
          <p:cNvSpPr txBox="1">
            <a:spLocks noGrp="1"/>
          </p:cNvSpPr>
          <p:nvPr>
            <p:ph type="subTitle" idx="5"/>
          </p:nvPr>
        </p:nvSpPr>
        <p:spPr>
          <a:xfrm>
            <a:off x="6906012" y="5371867"/>
            <a:ext cx="2280000" cy="3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733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cxnSp>
        <p:nvCxnSpPr>
          <p:cNvPr id="1583" name="Google Shape;1583;p53"/>
          <p:cNvCxnSpPr/>
          <p:nvPr/>
        </p:nvCxnSpPr>
        <p:spPr>
          <a:xfrm>
            <a:off x="3160400" y="4134833"/>
            <a:ext cx="5870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4" name="Google Shape;1584;p53"/>
          <p:cNvCxnSpPr/>
          <p:nvPr/>
        </p:nvCxnSpPr>
        <p:spPr>
          <a:xfrm>
            <a:off x="3022067" y="5371867"/>
            <a:ext cx="228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5" name="Google Shape;1585;p53"/>
          <p:cNvCxnSpPr/>
          <p:nvPr/>
        </p:nvCxnSpPr>
        <p:spPr>
          <a:xfrm>
            <a:off x="6906000" y="5371867"/>
            <a:ext cx="228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001128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rtificate 6">
  <p:cSld name="Certificate 6">
    <p:bg>
      <p:bgPr>
        <a:solidFill>
          <a:schemeClr val="dk1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4"/>
          <p:cNvSpPr txBox="1">
            <a:spLocks noGrp="1"/>
          </p:cNvSpPr>
          <p:nvPr>
            <p:ph type="title"/>
          </p:nvPr>
        </p:nvSpPr>
        <p:spPr>
          <a:xfrm>
            <a:off x="950967" y="1016400"/>
            <a:ext cx="5608400" cy="9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88" name="Google Shape;1588;p54"/>
          <p:cNvSpPr txBox="1">
            <a:spLocks noGrp="1"/>
          </p:cNvSpPr>
          <p:nvPr>
            <p:ph type="subTitle" idx="1"/>
          </p:nvPr>
        </p:nvSpPr>
        <p:spPr>
          <a:xfrm>
            <a:off x="950967" y="1910800"/>
            <a:ext cx="5608400" cy="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589" name="Google Shape;1589;p54"/>
          <p:cNvSpPr txBox="1">
            <a:spLocks noGrp="1"/>
          </p:cNvSpPr>
          <p:nvPr>
            <p:ph type="subTitle" idx="2"/>
          </p:nvPr>
        </p:nvSpPr>
        <p:spPr>
          <a:xfrm>
            <a:off x="950967" y="2488208"/>
            <a:ext cx="5608400" cy="8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590" name="Google Shape;1590;p54"/>
          <p:cNvSpPr txBox="1">
            <a:spLocks noGrp="1"/>
          </p:cNvSpPr>
          <p:nvPr>
            <p:ph type="subTitle" idx="3"/>
          </p:nvPr>
        </p:nvSpPr>
        <p:spPr>
          <a:xfrm>
            <a:off x="950967" y="3431533"/>
            <a:ext cx="5608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1591" name="Google Shape;1591;p54"/>
          <p:cNvGrpSpPr/>
          <p:nvPr/>
        </p:nvGrpSpPr>
        <p:grpSpPr>
          <a:xfrm>
            <a:off x="-57767" y="352207"/>
            <a:ext cx="12350549" cy="7432976"/>
            <a:chOff x="-43325" y="264155"/>
            <a:chExt cx="9262912" cy="5574732"/>
          </a:xfrm>
        </p:grpSpPr>
        <p:grpSp>
          <p:nvGrpSpPr>
            <p:cNvPr id="1592" name="Google Shape;1592;p54"/>
            <p:cNvGrpSpPr/>
            <p:nvPr/>
          </p:nvGrpSpPr>
          <p:grpSpPr>
            <a:xfrm>
              <a:off x="-43325" y="4008067"/>
              <a:ext cx="9230655" cy="1830820"/>
              <a:chOff x="0" y="3322262"/>
              <a:chExt cx="9143789" cy="1830820"/>
            </a:xfrm>
          </p:grpSpPr>
          <p:sp>
            <p:nvSpPr>
              <p:cNvPr id="1593" name="Google Shape;1593;p54"/>
              <p:cNvSpPr/>
              <p:nvPr/>
            </p:nvSpPr>
            <p:spPr>
              <a:xfrm>
                <a:off x="0" y="3322262"/>
                <a:ext cx="9143789" cy="1830820"/>
              </a:xfrm>
              <a:custGeom>
                <a:avLst/>
                <a:gdLst/>
                <a:ahLst/>
                <a:cxnLst/>
                <a:rect l="l" t="t" r="r" b="b"/>
                <a:pathLst>
                  <a:path w="228752" h="45802" extrusionOk="0">
                    <a:moveTo>
                      <a:pt x="111055" y="1"/>
                    </a:moveTo>
                    <a:cubicBezTo>
                      <a:pt x="103365" y="1"/>
                      <a:pt x="95360" y="87"/>
                      <a:pt x="87059" y="276"/>
                    </a:cubicBezTo>
                    <a:cubicBezTo>
                      <a:pt x="14363" y="1937"/>
                      <a:pt x="66" y="6916"/>
                      <a:pt x="66" y="6916"/>
                    </a:cubicBezTo>
                    <a:lnTo>
                      <a:pt x="0" y="45801"/>
                    </a:lnTo>
                    <a:lnTo>
                      <a:pt x="228751" y="45801"/>
                    </a:lnTo>
                    <a:lnTo>
                      <a:pt x="228751" y="7747"/>
                    </a:lnTo>
                    <a:cubicBezTo>
                      <a:pt x="228751" y="7747"/>
                      <a:pt x="184111" y="1"/>
                      <a:pt x="1110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4" name="Google Shape;1594;p54"/>
              <p:cNvSpPr/>
              <p:nvPr/>
            </p:nvSpPr>
            <p:spPr>
              <a:xfrm>
                <a:off x="3061964" y="4374323"/>
                <a:ext cx="337967" cy="153494"/>
              </a:xfrm>
              <a:custGeom>
                <a:avLst/>
                <a:gdLst/>
                <a:ahLst/>
                <a:cxnLst/>
                <a:rect l="l" t="t" r="r" b="b"/>
                <a:pathLst>
                  <a:path w="8455" h="3840" extrusionOk="0">
                    <a:moveTo>
                      <a:pt x="4228" y="0"/>
                    </a:moveTo>
                    <a:cubicBezTo>
                      <a:pt x="1957" y="0"/>
                      <a:pt x="110" y="1702"/>
                      <a:pt x="1" y="3839"/>
                    </a:cubicBezTo>
                    <a:lnTo>
                      <a:pt x="8454" y="3839"/>
                    </a:lnTo>
                    <a:cubicBezTo>
                      <a:pt x="8344" y="1702"/>
                      <a:pt x="6497" y="0"/>
                      <a:pt x="4228" y="0"/>
                    </a:cubicBezTo>
                    <a:close/>
                  </a:path>
                </a:pathLst>
              </a:custGeom>
              <a:solidFill>
                <a:srgbClr val="020202">
                  <a:alpha val="10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5" name="Google Shape;1595;p54"/>
              <p:cNvSpPr/>
              <p:nvPr/>
            </p:nvSpPr>
            <p:spPr>
              <a:xfrm>
                <a:off x="3875343" y="4126288"/>
                <a:ext cx="423708" cy="192508"/>
              </a:xfrm>
              <a:custGeom>
                <a:avLst/>
                <a:gdLst/>
                <a:ahLst/>
                <a:cxnLst/>
                <a:rect l="l" t="t" r="r" b="b"/>
                <a:pathLst>
                  <a:path w="10600" h="4816" extrusionOk="0">
                    <a:moveTo>
                      <a:pt x="5301" y="0"/>
                    </a:moveTo>
                    <a:cubicBezTo>
                      <a:pt x="2455" y="0"/>
                      <a:pt x="138" y="2136"/>
                      <a:pt x="1" y="4816"/>
                    </a:cubicBezTo>
                    <a:lnTo>
                      <a:pt x="10600" y="4816"/>
                    </a:lnTo>
                    <a:cubicBezTo>
                      <a:pt x="10464" y="2136"/>
                      <a:pt x="8147" y="0"/>
                      <a:pt x="5301" y="0"/>
                    </a:cubicBezTo>
                    <a:close/>
                  </a:path>
                </a:pathLst>
              </a:custGeom>
              <a:solidFill>
                <a:srgbClr val="020202">
                  <a:alpha val="10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6" name="Google Shape;1596;p54"/>
              <p:cNvSpPr/>
              <p:nvPr/>
            </p:nvSpPr>
            <p:spPr>
              <a:xfrm>
                <a:off x="477602" y="4232417"/>
                <a:ext cx="423669" cy="192548"/>
              </a:xfrm>
              <a:custGeom>
                <a:avLst/>
                <a:gdLst/>
                <a:ahLst/>
                <a:cxnLst/>
                <a:rect l="l" t="t" r="r" b="b"/>
                <a:pathLst>
                  <a:path w="10599" h="4817" extrusionOk="0">
                    <a:moveTo>
                      <a:pt x="5300" y="1"/>
                    </a:moveTo>
                    <a:cubicBezTo>
                      <a:pt x="2455" y="1"/>
                      <a:pt x="139" y="2136"/>
                      <a:pt x="1" y="4816"/>
                    </a:cubicBezTo>
                    <a:lnTo>
                      <a:pt x="10599" y="4816"/>
                    </a:lnTo>
                    <a:cubicBezTo>
                      <a:pt x="10464" y="2136"/>
                      <a:pt x="8147" y="1"/>
                      <a:pt x="5300" y="1"/>
                    </a:cubicBezTo>
                    <a:close/>
                  </a:path>
                </a:pathLst>
              </a:custGeom>
              <a:solidFill>
                <a:srgbClr val="020202">
                  <a:alpha val="10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7" name="Google Shape;1597;p54"/>
              <p:cNvSpPr/>
              <p:nvPr/>
            </p:nvSpPr>
            <p:spPr>
              <a:xfrm>
                <a:off x="1709101" y="4075255"/>
                <a:ext cx="337928" cy="153494"/>
              </a:xfrm>
              <a:custGeom>
                <a:avLst/>
                <a:gdLst/>
                <a:ahLst/>
                <a:cxnLst/>
                <a:rect l="l" t="t" r="r" b="b"/>
                <a:pathLst>
                  <a:path w="8454" h="3840" extrusionOk="0">
                    <a:moveTo>
                      <a:pt x="4227" y="0"/>
                    </a:moveTo>
                    <a:cubicBezTo>
                      <a:pt x="1957" y="0"/>
                      <a:pt x="109" y="1702"/>
                      <a:pt x="0" y="3839"/>
                    </a:cubicBezTo>
                    <a:lnTo>
                      <a:pt x="8454" y="3839"/>
                    </a:lnTo>
                    <a:cubicBezTo>
                      <a:pt x="8343" y="1702"/>
                      <a:pt x="6496" y="0"/>
                      <a:pt x="4227" y="0"/>
                    </a:cubicBezTo>
                    <a:close/>
                  </a:path>
                </a:pathLst>
              </a:custGeom>
              <a:solidFill>
                <a:srgbClr val="020202">
                  <a:alpha val="10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8" name="Google Shape;1598;p54"/>
              <p:cNvSpPr/>
              <p:nvPr/>
            </p:nvSpPr>
            <p:spPr>
              <a:xfrm>
                <a:off x="4953266" y="3644288"/>
                <a:ext cx="337967" cy="153534"/>
              </a:xfrm>
              <a:custGeom>
                <a:avLst/>
                <a:gdLst/>
                <a:ahLst/>
                <a:cxnLst/>
                <a:rect l="l" t="t" r="r" b="b"/>
                <a:pathLst>
                  <a:path w="8455" h="3841" extrusionOk="0">
                    <a:moveTo>
                      <a:pt x="4227" y="1"/>
                    </a:moveTo>
                    <a:cubicBezTo>
                      <a:pt x="1957" y="1"/>
                      <a:pt x="109" y="1703"/>
                      <a:pt x="0" y="3840"/>
                    </a:cubicBezTo>
                    <a:lnTo>
                      <a:pt x="8454" y="3840"/>
                    </a:lnTo>
                    <a:cubicBezTo>
                      <a:pt x="8344" y="1703"/>
                      <a:pt x="6496" y="1"/>
                      <a:pt x="4227" y="1"/>
                    </a:cubicBezTo>
                    <a:close/>
                  </a:path>
                </a:pathLst>
              </a:custGeom>
              <a:solidFill>
                <a:srgbClr val="020202">
                  <a:alpha val="10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9" name="Google Shape;1599;p54"/>
              <p:cNvSpPr/>
              <p:nvPr/>
            </p:nvSpPr>
            <p:spPr>
              <a:xfrm>
                <a:off x="5414999" y="4073203"/>
                <a:ext cx="423708" cy="192548"/>
              </a:xfrm>
              <a:custGeom>
                <a:avLst/>
                <a:gdLst/>
                <a:ahLst/>
                <a:cxnLst/>
                <a:rect l="l" t="t" r="r" b="b"/>
                <a:pathLst>
                  <a:path w="10600" h="4817" extrusionOk="0">
                    <a:moveTo>
                      <a:pt x="5301" y="1"/>
                    </a:moveTo>
                    <a:cubicBezTo>
                      <a:pt x="2455" y="1"/>
                      <a:pt x="140" y="2137"/>
                      <a:pt x="0" y="4816"/>
                    </a:cubicBezTo>
                    <a:lnTo>
                      <a:pt x="10600" y="4816"/>
                    </a:lnTo>
                    <a:cubicBezTo>
                      <a:pt x="10462" y="2135"/>
                      <a:pt x="8146" y="1"/>
                      <a:pt x="5301" y="1"/>
                    </a:cubicBezTo>
                    <a:close/>
                  </a:path>
                </a:pathLst>
              </a:custGeom>
              <a:solidFill>
                <a:srgbClr val="020202">
                  <a:alpha val="10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0" name="Google Shape;1600;p54"/>
              <p:cNvSpPr/>
              <p:nvPr/>
            </p:nvSpPr>
            <p:spPr>
              <a:xfrm>
                <a:off x="2959632" y="3449418"/>
                <a:ext cx="423708" cy="192508"/>
              </a:xfrm>
              <a:custGeom>
                <a:avLst/>
                <a:gdLst/>
                <a:ahLst/>
                <a:cxnLst/>
                <a:rect l="l" t="t" r="r" b="b"/>
                <a:pathLst>
                  <a:path w="10600" h="4816" extrusionOk="0">
                    <a:moveTo>
                      <a:pt x="5299" y="0"/>
                    </a:moveTo>
                    <a:cubicBezTo>
                      <a:pt x="2454" y="0"/>
                      <a:pt x="138" y="2134"/>
                      <a:pt x="0" y="4816"/>
                    </a:cubicBezTo>
                    <a:lnTo>
                      <a:pt x="10600" y="4816"/>
                    </a:lnTo>
                    <a:cubicBezTo>
                      <a:pt x="10462" y="2134"/>
                      <a:pt x="8145" y="0"/>
                      <a:pt x="5299" y="0"/>
                    </a:cubicBezTo>
                    <a:close/>
                  </a:path>
                </a:pathLst>
              </a:custGeom>
              <a:solidFill>
                <a:srgbClr val="020202">
                  <a:alpha val="10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1" name="Google Shape;1601;p54"/>
              <p:cNvSpPr/>
              <p:nvPr/>
            </p:nvSpPr>
            <p:spPr>
              <a:xfrm>
                <a:off x="8749222" y="3684102"/>
                <a:ext cx="337967" cy="153534"/>
              </a:xfrm>
              <a:custGeom>
                <a:avLst/>
                <a:gdLst/>
                <a:ahLst/>
                <a:cxnLst/>
                <a:rect l="l" t="t" r="r" b="b"/>
                <a:pathLst>
                  <a:path w="8455" h="3841" extrusionOk="0">
                    <a:moveTo>
                      <a:pt x="4227" y="1"/>
                    </a:moveTo>
                    <a:cubicBezTo>
                      <a:pt x="1958" y="1"/>
                      <a:pt x="111" y="1703"/>
                      <a:pt x="0" y="3840"/>
                    </a:cubicBezTo>
                    <a:lnTo>
                      <a:pt x="8454" y="3840"/>
                    </a:lnTo>
                    <a:cubicBezTo>
                      <a:pt x="8345" y="1703"/>
                      <a:pt x="6498" y="1"/>
                      <a:pt x="4227" y="1"/>
                    </a:cubicBezTo>
                    <a:close/>
                  </a:path>
                </a:pathLst>
              </a:custGeom>
              <a:solidFill>
                <a:srgbClr val="020202">
                  <a:alpha val="10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2" name="Google Shape;1602;p54"/>
              <p:cNvSpPr/>
              <p:nvPr/>
            </p:nvSpPr>
            <p:spPr>
              <a:xfrm>
                <a:off x="15869" y="3803582"/>
                <a:ext cx="337967" cy="153494"/>
              </a:xfrm>
              <a:custGeom>
                <a:avLst/>
                <a:gdLst/>
                <a:ahLst/>
                <a:cxnLst/>
                <a:rect l="l" t="t" r="r" b="b"/>
                <a:pathLst>
                  <a:path w="8455" h="3840" extrusionOk="0">
                    <a:moveTo>
                      <a:pt x="4228" y="0"/>
                    </a:moveTo>
                    <a:cubicBezTo>
                      <a:pt x="1958" y="0"/>
                      <a:pt x="110" y="1702"/>
                      <a:pt x="1" y="3839"/>
                    </a:cubicBezTo>
                    <a:lnTo>
                      <a:pt x="8454" y="3839"/>
                    </a:lnTo>
                    <a:cubicBezTo>
                      <a:pt x="8345" y="1704"/>
                      <a:pt x="6497" y="0"/>
                      <a:pt x="4228" y="0"/>
                    </a:cubicBezTo>
                    <a:close/>
                  </a:path>
                </a:pathLst>
              </a:custGeom>
              <a:solidFill>
                <a:srgbClr val="020202">
                  <a:alpha val="10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03" name="Google Shape;1603;p54"/>
            <p:cNvSpPr/>
            <p:nvPr/>
          </p:nvSpPr>
          <p:spPr>
            <a:xfrm>
              <a:off x="1970650" y="3364059"/>
              <a:ext cx="1106074" cy="359396"/>
            </a:xfrm>
            <a:custGeom>
              <a:avLst/>
              <a:gdLst/>
              <a:ahLst/>
              <a:cxnLst/>
              <a:rect l="l" t="t" r="r" b="b"/>
              <a:pathLst>
                <a:path w="59893" h="19461" extrusionOk="0">
                  <a:moveTo>
                    <a:pt x="31618" y="1"/>
                  </a:moveTo>
                  <a:cubicBezTo>
                    <a:pt x="28399" y="1"/>
                    <a:pt x="25586" y="1864"/>
                    <a:pt x="24054" y="4641"/>
                  </a:cubicBezTo>
                  <a:cubicBezTo>
                    <a:pt x="22672" y="3508"/>
                    <a:pt x="20948" y="2835"/>
                    <a:pt x="19078" y="2835"/>
                  </a:cubicBezTo>
                  <a:cubicBezTo>
                    <a:pt x="14535" y="2835"/>
                    <a:pt x="10854" y="6799"/>
                    <a:pt x="10854" y="11688"/>
                  </a:cubicBezTo>
                  <a:cubicBezTo>
                    <a:pt x="10854" y="11853"/>
                    <a:pt x="10860" y="12017"/>
                    <a:pt x="10867" y="12177"/>
                  </a:cubicBezTo>
                  <a:cubicBezTo>
                    <a:pt x="9947" y="11774"/>
                    <a:pt x="8941" y="11550"/>
                    <a:pt x="7886" y="11550"/>
                  </a:cubicBezTo>
                  <a:cubicBezTo>
                    <a:pt x="3721" y="11550"/>
                    <a:pt x="310" y="15013"/>
                    <a:pt x="0" y="19410"/>
                  </a:cubicBezTo>
                  <a:cubicBezTo>
                    <a:pt x="3535" y="19446"/>
                    <a:pt x="8764" y="19460"/>
                    <a:pt x="14813" y="19460"/>
                  </a:cubicBezTo>
                  <a:cubicBezTo>
                    <a:pt x="17421" y="19460"/>
                    <a:pt x="20181" y="19458"/>
                    <a:pt x="23024" y="19453"/>
                  </a:cubicBezTo>
                  <a:cubicBezTo>
                    <a:pt x="27962" y="19446"/>
                    <a:pt x="33151" y="19431"/>
                    <a:pt x="38217" y="19415"/>
                  </a:cubicBezTo>
                  <a:cubicBezTo>
                    <a:pt x="46231" y="19388"/>
                    <a:pt x="53942" y="19355"/>
                    <a:pt x="59893" y="19326"/>
                  </a:cubicBezTo>
                  <a:cubicBezTo>
                    <a:pt x="59484" y="15487"/>
                    <a:pt x="56451" y="12502"/>
                    <a:pt x="52773" y="12502"/>
                  </a:cubicBezTo>
                  <a:cubicBezTo>
                    <a:pt x="52015" y="12502"/>
                    <a:pt x="51287" y="12629"/>
                    <a:pt x="50602" y="12863"/>
                  </a:cubicBezTo>
                  <a:cubicBezTo>
                    <a:pt x="49990" y="9270"/>
                    <a:pt x="47069" y="6545"/>
                    <a:pt x="43552" y="6545"/>
                  </a:cubicBezTo>
                  <a:cubicBezTo>
                    <a:pt x="42342" y="6545"/>
                    <a:pt x="41206" y="6868"/>
                    <a:pt x="40205" y="7438"/>
                  </a:cubicBezTo>
                  <a:cubicBezTo>
                    <a:pt x="39343" y="3185"/>
                    <a:pt x="35826" y="1"/>
                    <a:pt x="31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04" name="Google Shape;1604;p54"/>
            <p:cNvGrpSpPr/>
            <p:nvPr/>
          </p:nvGrpSpPr>
          <p:grpSpPr>
            <a:xfrm>
              <a:off x="7524676" y="427192"/>
              <a:ext cx="937200" cy="937200"/>
              <a:chOff x="5479300" y="832975"/>
              <a:chExt cx="1115050" cy="1115050"/>
            </a:xfrm>
          </p:grpSpPr>
          <p:sp>
            <p:nvSpPr>
              <p:cNvPr id="1605" name="Google Shape;1605;p54"/>
              <p:cNvSpPr/>
              <p:nvPr/>
            </p:nvSpPr>
            <p:spPr>
              <a:xfrm>
                <a:off x="5479300" y="832975"/>
                <a:ext cx="1115050" cy="1115050"/>
              </a:xfrm>
              <a:custGeom>
                <a:avLst/>
                <a:gdLst/>
                <a:ahLst/>
                <a:cxnLst/>
                <a:rect l="l" t="t" r="r" b="b"/>
                <a:pathLst>
                  <a:path w="44602" h="44602" extrusionOk="0">
                    <a:moveTo>
                      <a:pt x="22300" y="1"/>
                    </a:moveTo>
                    <a:cubicBezTo>
                      <a:pt x="16386" y="1"/>
                      <a:pt x="10713" y="2350"/>
                      <a:pt x="6531" y="6533"/>
                    </a:cubicBezTo>
                    <a:cubicBezTo>
                      <a:pt x="2349" y="10715"/>
                      <a:pt x="1" y="16387"/>
                      <a:pt x="1" y="22300"/>
                    </a:cubicBezTo>
                    <a:cubicBezTo>
                      <a:pt x="1" y="28215"/>
                      <a:pt x="2349" y="33887"/>
                      <a:pt x="6531" y="38070"/>
                    </a:cubicBezTo>
                    <a:cubicBezTo>
                      <a:pt x="10713" y="42252"/>
                      <a:pt x="16386" y="44602"/>
                      <a:pt x="22300" y="44602"/>
                    </a:cubicBezTo>
                    <a:cubicBezTo>
                      <a:pt x="28215" y="44602"/>
                      <a:pt x="33887" y="42252"/>
                      <a:pt x="38070" y="38070"/>
                    </a:cubicBezTo>
                    <a:cubicBezTo>
                      <a:pt x="42252" y="33887"/>
                      <a:pt x="44602" y="28215"/>
                      <a:pt x="44602" y="22300"/>
                    </a:cubicBezTo>
                    <a:cubicBezTo>
                      <a:pt x="44602" y="16387"/>
                      <a:pt x="42252" y="10715"/>
                      <a:pt x="38070" y="6533"/>
                    </a:cubicBezTo>
                    <a:cubicBezTo>
                      <a:pt x="33887" y="2350"/>
                      <a:pt x="28215" y="1"/>
                      <a:pt x="223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6" name="Google Shape;1606;p54"/>
              <p:cNvSpPr/>
              <p:nvPr/>
            </p:nvSpPr>
            <p:spPr>
              <a:xfrm>
                <a:off x="5553325" y="907075"/>
                <a:ext cx="966925" cy="966925"/>
              </a:xfrm>
              <a:custGeom>
                <a:avLst/>
                <a:gdLst/>
                <a:ahLst/>
                <a:cxnLst/>
                <a:rect l="l" t="t" r="r" b="b"/>
                <a:pathLst>
                  <a:path w="38677" h="38677" extrusionOk="0">
                    <a:moveTo>
                      <a:pt x="19338" y="1"/>
                    </a:moveTo>
                    <a:cubicBezTo>
                      <a:pt x="14210" y="1"/>
                      <a:pt x="9291" y="2037"/>
                      <a:pt x="5664" y="5664"/>
                    </a:cubicBezTo>
                    <a:cubicBezTo>
                      <a:pt x="2037" y="9291"/>
                      <a:pt x="0" y="14210"/>
                      <a:pt x="0" y="19338"/>
                    </a:cubicBezTo>
                    <a:cubicBezTo>
                      <a:pt x="0" y="24467"/>
                      <a:pt x="2037" y="29386"/>
                      <a:pt x="5664" y="33013"/>
                    </a:cubicBezTo>
                    <a:cubicBezTo>
                      <a:pt x="9291" y="36639"/>
                      <a:pt x="14210" y="38677"/>
                      <a:pt x="19338" y="38677"/>
                    </a:cubicBezTo>
                    <a:cubicBezTo>
                      <a:pt x="24468" y="38677"/>
                      <a:pt x="29386" y="36639"/>
                      <a:pt x="33012" y="33013"/>
                    </a:cubicBezTo>
                    <a:cubicBezTo>
                      <a:pt x="36639" y="29386"/>
                      <a:pt x="38677" y="24467"/>
                      <a:pt x="38677" y="19338"/>
                    </a:cubicBezTo>
                    <a:cubicBezTo>
                      <a:pt x="38677" y="14210"/>
                      <a:pt x="36639" y="9291"/>
                      <a:pt x="33012" y="5664"/>
                    </a:cubicBezTo>
                    <a:cubicBezTo>
                      <a:pt x="29386" y="2037"/>
                      <a:pt x="24468" y="1"/>
                      <a:pt x="193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7" name="Google Shape;1607;p54"/>
              <p:cNvSpPr/>
              <p:nvPr/>
            </p:nvSpPr>
            <p:spPr>
              <a:xfrm>
                <a:off x="5649875" y="1003625"/>
                <a:ext cx="773825" cy="773825"/>
              </a:xfrm>
              <a:custGeom>
                <a:avLst/>
                <a:gdLst/>
                <a:ahLst/>
                <a:cxnLst/>
                <a:rect l="l" t="t" r="r" b="b"/>
                <a:pathLst>
                  <a:path w="30953" h="30953" extrusionOk="0">
                    <a:moveTo>
                      <a:pt x="15476" y="1"/>
                    </a:moveTo>
                    <a:cubicBezTo>
                      <a:pt x="11371" y="1"/>
                      <a:pt x="7436" y="1631"/>
                      <a:pt x="4533" y="4533"/>
                    </a:cubicBezTo>
                    <a:cubicBezTo>
                      <a:pt x="1631" y="7435"/>
                      <a:pt x="1" y="11372"/>
                      <a:pt x="1" y="15476"/>
                    </a:cubicBezTo>
                    <a:cubicBezTo>
                      <a:pt x="1" y="19581"/>
                      <a:pt x="1631" y="23516"/>
                      <a:pt x="4533" y="26420"/>
                    </a:cubicBezTo>
                    <a:cubicBezTo>
                      <a:pt x="7436" y="29322"/>
                      <a:pt x="11371" y="30952"/>
                      <a:pt x="15476" y="30952"/>
                    </a:cubicBezTo>
                    <a:cubicBezTo>
                      <a:pt x="19581" y="30952"/>
                      <a:pt x="23516" y="29322"/>
                      <a:pt x="26418" y="26420"/>
                    </a:cubicBezTo>
                    <a:cubicBezTo>
                      <a:pt x="29322" y="23516"/>
                      <a:pt x="30952" y="19581"/>
                      <a:pt x="30952" y="15476"/>
                    </a:cubicBezTo>
                    <a:cubicBezTo>
                      <a:pt x="30952" y="11372"/>
                      <a:pt x="29322" y="7435"/>
                      <a:pt x="26418" y="4533"/>
                    </a:cubicBezTo>
                    <a:cubicBezTo>
                      <a:pt x="23516" y="1631"/>
                      <a:pt x="19581" y="1"/>
                      <a:pt x="154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08" name="Google Shape;1608;p54"/>
            <p:cNvSpPr/>
            <p:nvPr/>
          </p:nvSpPr>
          <p:spPr>
            <a:xfrm>
              <a:off x="7648900" y="969478"/>
              <a:ext cx="1258523" cy="408903"/>
            </a:xfrm>
            <a:custGeom>
              <a:avLst/>
              <a:gdLst/>
              <a:ahLst/>
              <a:cxnLst/>
              <a:rect l="l" t="t" r="r" b="b"/>
              <a:pathLst>
                <a:path w="59894" h="19460" extrusionOk="0">
                  <a:moveTo>
                    <a:pt x="31618" y="0"/>
                  </a:moveTo>
                  <a:cubicBezTo>
                    <a:pt x="28401" y="0"/>
                    <a:pt x="25586" y="1862"/>
                    <a:pt x="24055" y="4639"/>
                  </a:cubicBezTo>
                  <a:cubicBezTo>
                    <a:pt x="22674" y="3508"/>
                    <a:pt x="20949" y="2835"/>
                    <a:pt x="19080" y="2835"/>
                  </a:cubicBezTo>
                  <a:cubicBezTo>
                    <a:pt x="14537" y="2835"/>
                    <a:pt x="10856" y="6798"/>
                    <a:pt x="10856" y="11686"/>
                  </a:cubicBezTo>
                  <a:cubicBezTo>
                    <a:pt x="10856" y="11851"/>
                    <a:pt x="10862" y="12015"/>
                    <a:pt x="10869" y="12177"/>
                  </a:cubicBezTo>
                  <a:cubicBezTo>
                    <a:pt x="9947" y="11772"/>
                    <a:pt x="8941" y="11548"/>
                    <a:pt x="7886" y="11548"/>
                  </a:cubicBezTo>
                  <a:cubicBezTo>
                    <a:pt x="3722" y="11548"/>
                    <a:pt x="312" y="15013"/>
                    <a:pt x="1" y="19408"/>
                  </a:cubicBezTo>
                  <a:cubicBezTo>
                    <a:pt x="3489" y="19445"/>
                    <a:pt x="8627" y="19459"/>
                    <a:pt x="14576" y="19459"/>
                  </a:cubicBezTo>
                  <a:cubicBezTo>
                    <a:pt x="17254" y="19459"/>
                    <a:pt x="20096" y="19456"/>
                    <a:pt x="23025" y="19451"/>
                  </a:cubicBezTo>
                  <a:cubicBezTo>
                    <a:pt x="27964" y="19444"/>
                    <a:pt x="33153" y="19430"/>
                    <a:pt x="38219" y="19414"/>
                  </a:cubicBezTo>
                  <a:cubicBezTo>
                    <a:pt x="46231" y="19386"/>
                    <a:pt x="53943" y="19355"/>
                    <a:pt x="59893" y="19326"/>
                  </a:cubicBezTo>
                  <a:cubicBezTo>
                    <a:pt x="59484" y="15488"/>
                    <a:pt x="56453" y="12501"/>
                    <a:pt x="52773" y="12501"/>
                  </a:cubicBezTo>
                  <a:cubicBezTo>
                    <a:pt x="52015" y="12501"/>
                    <a:pt x="51287" y="12629"/>
                    <a:pt x="50604" y="12862"/>
                  </a:cubicBezTo>
                  <a:cubicBezTo>
                    <a:pt x="49990" y="9268"/>
                    <a:pt x="47069" y="6545"/>
                    <a:pt x="43553" y="6545"/>
                  </a:cubicBezTo>
                  <a:cubicBezTo>
                    <a:pt x="42344" y="6545"/>
                    <a:pt x="41206" y="6868"/>
                    <a:pt x="40207" y="7436"/>
                  </a:cubicBezTo>
                  <a:cubicBezTo>
                    <a:pt x="39345" y="3185"/>
                    <a:pt x="35828" y="0"/>
                    <a:pt x="31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09" name="Google Shape;1609;p54"/>
            <p:cNvGrpSpPr/>
            <p:nvPr/>
          </p:nvGrpSpPr>
          <p:grpSpPr>
            <a:xfrm>
              <a:off x="7641963" y="2363725"/>
              <a:ext cx="1577625" cy="2066225"/>
              <a:chOff x="5527175" y="1941850"/>
              <a:chExt cx="1577625" cy="2066225"/>
            </a:xfrm>
          </p:grpSpPr>
          <p:sp>
            <p:nvSpPr>
              <p:cNvPr id="1610" name="Google Shape;1610;p54"/>
              <p:cNvSpPr/>
              <p:nvPr/>
            </p:nvSpPr>
            <p:spPr>
              <a:xfrm>
                <a:off x="5820825" y="2921325"/>
                <a:ext cx="689025" cy="1086750"/>
              </a:xfrm>
              <a:custGeom>
                <a:avLst/>
                <a:gdLst/>
                <a:ahLst/>
                <a:cxnLst/>
                <a:rect l="l" t="t" r="r" b="b"/>
                <a:pathLst>
                  <a:path w="27561" h="43470" extrusionOk="0">
                    <a:moveTo>
                      <a:pt x="10291" y="1"/>
                    </a:moveTo>
                    <a:lnTo>
                      <a:pt x="9472" y="14659"/>
                    </a:lnTo>
                    <a:lnTo>
                      <a:pt x="9262" y="18406"/>
                    </a:lnTo>
                    <a:lnTo>
                      <a:pt x="9060" y="22036"/>
                    </a:lnTo>
                    <a:cubicBezTo>
                      <a:pt x="8375" y="21954"/>
                      <a:pt x="7550" y="21746"/>
                      <a:pt x="6973" y="21250"/>
                    </a:cubicBezTo>
                    <a:cubicBezTo>
                      <a:pt x="5810" y="20254"/>
                      <a:pt x="5149" y="18261"/>
                      <a:pt x="5149" y="18261"/>
                    </a:cubicBezTo>
                    <a:lnTo>
                      <a:pt x="3322" y="18926"/>
                    </a:lnTo>
                    <a:lnTo>
                      <a:pt x="4318" y="21250"/>
                    </a:lnTo>
                    <a:lnTo>
                      <a:pt x="831" y="19757"/>
                    </a:lnTo>
                    <a:lnTo>
                      <a:pt x="0" y="21746"/>
                    </a:lnTo>
                    <a:cubicBezTo>
                      <a:pt x="0" y="21746"/>
                      <a:pt x="629" y="22102"/>
                      <a:pt x="1578" y="22610"/>
                    </a:cubicBezTo>
                    <a:cubicBezTo>
                      <a:pt x="2982" y="23361"/>
                      <a:pt x="5093" y="24449"/>
                      <a:pt x="6890" y="25202"/>
                    </a:cubicBezTo>
                    <a:cubicBezTo>
                      <a:pt x="7613" y="25504"/>
                      <a:pt x="8286" y="25752"/>
                      <a:pt x="8845" y="25904"/>
                    </a:cubicBezTo>
                    <a:lnTo>
                      <a:pt x="8268" y="36172"/>
                    </a:lnTo>
                    <a:lnTo>
                      <a:pt x="8134" y="38562"/>
                    </a:lnTo>
                    <a:lnTo>
                      <a:pt x="7969" y="41506"/>
                    </a:lnTo>
                    <a:cubicBezTo>
                      <a:pt x="7969" y="41506"/>
                      <a:pt x="13236" y="43470"/>
                      <a:pt x="19710" y="43470"/>
                    </a:cubicBezTo>
                    <a:cubicBezTo>
                      <a:pt x="20473" y="43470"/>
                      <a:pt x="21252" y="43442"/>
                      <a:pt x="22042" y="43381"/>
                    </a:cubicBezTo>
                    <a:cubicBezTo>
                      <a:pt x="23690" y="43255"/>
                      <a:pt x="25382" y="42982"/>
                      <a:pt x="27060" y="42502"/>
                    </a:cubicBezTo>
                    <a:lnTo>
                      <a:pt x="27083" y="40621"/>
                    </a:lnTo>
                    <a:lnTo>
                      <a:pt x="27319" y="21819"/>
                    </a:lnTo>
                    <a:lnTo>
                      <a:pt x="27375" y="17618"/>
                    </a:lnTo>
                    <a:lnTo>
                      <a:pt x="27561" y="2990"/>
                    </a:lnTo>
                    <a:lnTo>
                      <a:pt x="102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1" name="Google Shape;1611;p54"/>
              <p:cNvSpPr/>
              <p:nvPr/>
            </p:nvSpPr>
            <p:spPr>
              <a:xfrm>
                <a:off x="6327200" y="3664250"/>
                <a:ext cx="166050" cy="112100"/>
              </a:xfrm>
              <a:custGeom>
                <a:avLst/>
                <a:gdLst/>
                <a:ahLst/>
                <a:cxnLst/>
                <a:rect l="l" t="t" r="r" b="b"/>
                <a:pathLst>
                  <a:path w="6642" h="4484" extrusionOk="0">
                    <a:moveTo>
                      <a:pt x="3320" y="1"/>
                    </a:moveTo>
                    <a:cubicBezTo>
                      <a:pt x="1486" y="1"/>
                      <a:pt x="0" y="1004"/>
                      <a:pt x="0" y="2243"/>
                    </a:cubicBezTo>
                    <a:cubicBezTo>
                      <a:pt x="0" y="3480"/>
                      <a:pt x="1486" y="4483"/>
                      <a:pt x="3320" y="4483"/>
                    </a:cubicBezTo>
                    <a:cubicBezTo>
                      <a:pt x="5154" y="4483"/>
                      <a:pt x="6641" y="3480"/>
                      <a:pt x="6641" y="2243"/>
                    </a:cubicBezTo>
                    <a:cubicBezTo>
                      <a:pt x="6641" y="1004"/>
                      <a:pt x="5154" y="1"/>
                      <a:pt x="3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2" name="Google Shape;1612;p54"/>
              <p:cNvSpPr/>
              <p:nvPr/>
            </p:nvSpPr>
            <p:spPr>
              <a:xfrm>
                <a:off x="6392575" y="3358125"/>
                <a:ext cx="112650" cy="112025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4481" extrusionOk="0">
                    <a:moveTo>
                      <a:pt x="3320" y="0"/>
                    </a:moveTo>
                    <a:cubicBezTo>
                      <a:pt x="1486" y="0"/>
                      <a:pt x="0" y="1003"/>
                      <a:pt x="0" y="2239"/>
                    </a:cubicBezTo>
                    <a:cubicBezTo>
                      <a:pt x="0" y="3476"/>
                      <a:pt x="1484" y="4481"/>
                      <a:pt x="3320" y="4481"/>
                    </a:cubicBezTo>
                    <a:cubicBezTo>
                      <a:pt x="3716" y="4481"/>
                      <a:pt x="4098" y="4434"/>
                      <a:pt x="4449" y="4347"/>
                    </a:cubicBezTo>
                    <a:lnTo>
                      <a:pt x="4505" y="146"/>
                    </a:lnTo>
                    <a:cubicBezTo>
                      <a:pt x="4138" y="52"/>
                      <a:pt x="3738" y="0"/>
                      <a:pt x="3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54"/>
              <p:cNvSpPr/>
              <p:nvPr/>
            </p:nvSpPr>
            <p:spPr>
              <a:xfrm>
                <a:off x="5527175" y="1941850"/>
                <a:ext cx="1577625" cy="1415900"/>
              </a:xfrm>
              <a:custGeom>
                <a:avLst/>
                <a:gdLst/>
                <a:ahLst/>
                <a:cxnLst/>
                <a:rect l="l" t="t" r="r" b="b"/>
                <a:pathLst>
                  <a:path w="63105" h="56636" extrusionOk="0">
                    <a:moveTo>
                      <a:pt x="22466" y="1"/>
                    </a:moveTo>
                    <a:cubicBezTo>
                      <a:pt x="20302" y="1"/>
                      <a:pt x="18110" y="510"/>
                      <a:pt x="16098" y="1583"/>
                    </a:cubicBezTo>
                    <a:cubicBezTo>
                      <a:pt x="10931" y="4337"/>
                      <a:pt x="8600" y="9925"/>
                      <a:pt x="10069" y="15036"/>
                    </a:cubicBezTo>
                    <a:cubicBezTo>
                      <a:pt x="8853" y="15201"/>
                      <a:pt x="7647" y="15575"/>
                      <a:pt x="6515" y="16178"/>
                    </a:cubicBezTo>
                    <a:cubicBezTo>
                      <a:pt x="1677" y="18759"/>
                      <a:pt x="0" y="24500"/>
                      <a:pt x="2770" y="29002"/>
                    </a:cubicBezTo>
                    <a:cubicBezTo>
                      <a:pt x="3436" y="30084"/>
                      <a:pt x="4302" y="30996"/>
                      <a:pt x="5293" y="31720"/>
                    </a:cubicBezTo>
                    <a:cubicBezTo>
                      <a:pt x="2711" y="35366"/>
                      <a:pt x="2376" y="40199"/>
                      <a:pt x="4866" y="44246"/>
                    </a:cubicBezTo>
                    <a:cubicBezTo>
                      <a:pt x="7239" y="48104"/>
                      <a:pt x="11568" y="50262"/>
                      <a:pt x="16022" y="50262"/>
                    </a:cubicBezTo>
                    <a:cubicBezTo>
                      <a:pt x="17472" y="50262"/>
                      <a:pt x="18936" y="50033"/>
                      <a:pt x="20349" y="49559"/>
                    </a:cubicBezTo>
                    <a:cubicBezTo>
                      <a:pt x="20522" y="49915"/>
                      <a:pt x="20714" y="50270"/>
                      <a:pt x="20926" y="50617"/>
                    </a:cubicBezTo>
                    <a:cubicBezTo>
                      <a:pt x="23300" y="54475"/>
                      <a:pt x="27630" y="56635"/>
                      <a:pt x="32085" y="56635"/>
                    </a:cubicBezTo>
                    <a:cubicBezTo>
                      <a:pt x="34249" y="56635"/>
                      <a:pt x="36443" y="56125"/>
                      <a:pt x="38457" y="55052"/>
                    </a:cubicBezTo>
                    <a:cubicBezTo>
                      <a:pt x="41096" y="53646"/>
                      <a:pt x="42992" y="51500"/>
                      <a:pt x="44024" y="49054"/>
                    </a:cubicBezTo>
                    <a:cubicBezTo>
                      <a:pt x="45438" y="49535"/>
                      <a:pt x="46937" y="49784"/>
                      <a:pt x="48451" y="49784"/>
                    </a:cubicBezTo>
                    <a:cubicBezTo>
                      <a:pt x="50613" y="49784"/>
                      <a:pt x="52804" y="49275"/>
                      <a:pt x="54816" y="48203"/>
                    </a:cubicBezTo>
                    <a:cubicBezTo>
                      <a:pt x="60971" y="44921"/>
                      <a:pt x="63105" y="37615"/>
                      <a:pt x="59578" y="31886"/>
                    </a:cubicBezTo>
                    <a:cubicBezTo>
                      <a:pt x="58535" y="30186"/>
                      <a:pt x="57108" y="28821"/>
                      <a:pt x="55459" y="27819"/>
                    </a:cubicBezTo>
                    <a:cubicBezTo>
                      <a:pt x="59584" y="24108"/>
                      <a:pt x="60652" y="18133"/>
                      <a:pt x="57669" y="13286"/>
                    </a:cubicBezTo>
                    <a:cubicBezTo>
                      <a:pt x="55519" y="9791"/>
                      <a:pt x="51760" y="7694"/>
                      <a:pt x="47760" y="7330"/>
                    </a:cubicBezTo>
                    <a:cubicBezTo>
                      <a:pt x="47539" y="6619"/>
                      <a:pt x="47228" y="5922"/>
                      <a:pt x="46816" y="5250"/>
                    </a:cubicBezTo>
                    <a:cubicBezTo>
                      <a:pt x="44952" y="2220"/>
                      <a:pt x="41549" y="523"/>
                      <a:pt x="38047" y="523"/>
                    </a:cubicBezTo>
                    <a:cubicBezTo>
                      <a:pt x="36346" y="523"/>
                      <a:pt x="34621" y="924"/>
                      <a:pt x="33039" y="1766"/>
                    </a:cubicBezTo>
                    <a:cubicBezTo>
                      <a:pt x="32325" y="2147"/>
                      <a:pt x="31682" y="2598"/>
                      <a:pt x="31111" y="3101"/>
                    </a:cubicBezTo>
                    <a:cubicBezTo>
                      <a:pt x="28729" y="1090"/>
                      <a:pt x="25629" y="1"/>
                      <a:pt x="22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4" name="Google Shape;1614;p54"/>
              <p:cNvSpPr/>
              <p:nvPr/>
            </p:nvSpPr>
            <p:spPr>
              <a:xfrm>
                <a:off x="6191475" y="2808650"/>
                <a:ext cx="205425" cy="183725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7349" extrusionOk="0">
                    <a:moveTo>
                      <a:pt x="3621" y="0"/>
                    </a:moveTo>
                    <a:cubicBezTo>
                      <a:pt x="1761" y="0"/>
                      <a:pt x="437" y="1077"/>
                      <a:pt x="229" y="3034"/>
                    </a:cubicBezTo>
                    <a:cubicBezTo>
                      <a:pt x="1" y="5175"/>
                      <a:pt x="1554" y="7098"/>
                      <a:pt x="3695" y="7326"/>
                    </a:cubicBezTo>
                    <a:cubicBezTo>
                      <a:pt x="3836" y="7341"/>
                      <a:pt x="3975" y="7349"/>
                      <a:pt x="4114" y="7349"/>
                    </a:cubicBezTo>
                    <a:cubicBezTo>
                      <a:pt x="6083" y="7349"/>
                      <a:pt x="7776" y="5864"/>
                      <a:pt x="7988" y="3860"/>
                    </a:cubicBezTo>
                    <a:cubicBezTo>
                      <a:pt x="8216" y="1719"/>
                      <a:pt x="6309" y="258"/>
                      <a:pt x="4167" y="30"/>
                    </a:cubicBezTo>
                    <a:cubicBezTo>
                      <a:pt x="3981" y="10"/>
                      <a:pt x="3799" y="0"/>
                      <a:pt x="36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5" name="Google Shape;1615;p54"/>
              <p:cNvSpPr/>
              <p:nvPr/>
            </p:nvSpPr>
            <p:spPr>
              <a:xfrm>
                <a:off x="6286925" y="2743900"/>
                <a:ext cx="100500" cy="94575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783" extrusionOk="0">
                    <a:moveTo>
                      <a:pt x="3435" y="0"/>
                    </a:moveTo>
                    <a:cubicBezTo>
                      <a:pt x="1" y="1468"/>
                      <a:pt x="803" y="3782"/>
                      <a:pt x="803" y="3782"/>
                    </a:cubicBezTo>
                    <a:cubicBezTo>
                      <a:pt x="4019" y="1896"/>
                      <a:pt x="3435" y="0"/>
                      <a:pt x="3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54"/>
              <p:cNvSpPr/>
              <p:nvPr/>
            </p:nvSpPr>
            <p:spPr>
              <a:xfrm>
                <a:off x="6248700" y="2735675"/>
                <a:ext cx="60825" cy="100125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4005" extrusionOk="0">
                    <a:moveTo>
                      <a:pt x="155" y="0"/>
                    </a:moveTo>
                    <a:lnTo>
                      <a:pt x="155" y="0"/>
                    </a:lnTo>
                    <a:cubicBezTo>
                      <a:pt x="0" y="3723"/>
                      <a:pt x="2420" y="4005"/>
                      <a:pt x="2432" y="4005"/>
                    </a:cubicBezTo>
                    <a:cubicBezTo>
                      <a:pt x="2432" y="4005"/>
                      <a:pt x="2432" y="4005"/>
                      <a:pt x="2432" y="4005"/>
                    </a:cubicBezTo>
                    <a:cubicBezTo>
                      <a:pt x="2117" y="292"/>
                      <a:pt x="155" y="1"/>
                      <a:pt x="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54"/>
              <p:cNvSpPr/>
              <p:nvPr/>
            </p:nvSpPr>
            <p:spPr>
              <a:xfrm>
                <a:off x="6004825" y="2330125"/>
                <a:ext cx="20542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7350" extrusionOk="0">
                    <a:moveTo>
                      <a:pt x="3618" y="0"/>
                    </a:moveTo>
                    <a:cubicBezTo>
                      <a:pt x="1759" y="0"/>
                      <a:pt x="436" y="1078"/>
                      <a:pt x="229" y="3034"/>
                    </a:cubicBezTo>
                    <a:cubicBezTo>
                      <a:pt x="1" y="5175"/>
                      <a:pt x="1552" y="7099"/>
                      <a:pt x="3695" y="7327"/>
                    </a:cubicBezTo>
                    <a:cubicBezTo>
                      <a:pt x="3835" y="7342"/>
                      <a:pt x="3975" y="7349"/>
                      <a:pt x="4113" y="7349"/>
                    </a:cubicBezTo>
                    <a:cubicBezTo>
                      <a:pt x="6081" y="7349"/>
                      <a:pt x="7775" y="5864"/>
                      <a:pt x="7988" y="3861"/>
                    </a:cubicBezTo>
                    <a:cubicBezTo>
                      <a:pt x="8216" y="1718"/>
                      <a:pt x="6309" y="258"/>
                      <a:pt x="4166" y="30"/>
                    </a:cubicBezTo>
                    <a:cubicBezTo>
                      <a:pt x="3978" y="10"/>
                      <a:pt x="3796" y="0"/>
                      <a:pt x="36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8" name="Google Shape;1618;p54"/>
              <p:cNvSpPr/>
              <p:nvPr/>
            </p:nvSpPr>
            <p:spPr>
              <a:xfrm>
                <a:off x="6100275" y="2265375"/>
                <a:ext cx="100475" cy="9457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783" extrusionOk="0">
                    <a:moveTo>
                      <a:pt x="3434" y="0"/>
                    </a:moveTo>
                    <a:cubicBezTo>
                      <a:pt x="0" y="1469"/>
                      <a:pt x="803" y="3782"/>
                      <a:pt x="801" y="3782"/>
                    </a:cubicBezTo>
                    <a:cubicBezTo>
                      <a:pt x="4019" y="1897"/>
                      <a:pt x="3434" y="1"/>
                      <a:pt x="34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9" name="Google Shape;1619;p54"/>
              <p:cNvSpPr/>
              <p:nvPr/>
            </p:nvSpPr>
            <p:spPr>
              <a:xfrm>
                <a:off x="6061975" y="2257150"/>
                <a:ext cx="60900" cy="1001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006" extrusionOk="0">
                    <a:moveTo>
                      <a:pt x="156" y="1"/>
                    </a:moveTo>
                    <a:lnTo>
                      <a:pt x="156" y="1"/>
                    </a:lnTo>
                    <a:cubicBezTo>
                      <a:pt x="0" y="3714"/>
                      <a:pt x="2408" y="4005"/>
                      <a:pt x="2435" y="4005"/>
                    </a:cubicBezTo>
                    <a:cubicBezTo>
                      <a:pt x="2435" y="4005"/>
                      <a:pt x="2435" y="4005"/>
                      <a:pt x="2435" y="4005"/>
                    </a:cubicBezTo>
                    <a:cubicBezTo>
                      <a:pt x="2119" y="292"/>
                      <a:pt x="156" y="1"/>
                      <a:pt x="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0" name="Google Shape;1620;p54"/>
              <p:cNvSpPr/>
              <p:nvPr/>
            </p:nvSpPr>
            <p:spPr>
              <a:xfrm>
                <a:off x="6518625" y="2351900"/>
                <a:ext cx="19972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7989" h="7294" extrusionOk="0">
                    <a:moveTo>
                      <a:pt x="3787" y="0"/>
                    </a:moveTo>
                    <a:cubicBezTo>
                      <a:pt x="3704" y="0"/>
                      <a:pt x="3621" y="2"/>
                      <a:pt x="3538" y="6"/>
                    </a:cubicBezTo>
                    <a:cubicBezTo>
                      <a:pt x="1385" y="103"/>
                      <a:pt x="0" y="1414"/>
                      <a:pt x="96" y="3567"/>
                    </a:cubicBezTo>
                    <a:cubicBezTo>
                      <a:pt x="191" y="5659"/>
                      <a:pt x="1916" y="7294"/>
                      <a:pt x="3990" y="7294"/>
                    </a:cubicBezTo>
                    <a:cubicBezTo>
                      <a:pt x="4050" y="7294"/>
                      <a:pt x="4110" y="7292"/>
                      <a:pt x="4170" y="7290"/>
                    </a:cubicBezTo>
                    <a:cubicBezTo>
                      <a:pt x="6323" y="7193"/>
                      <a:pt x="7989" y="5371"/>
                      <a:pt x="7891" y="3218"/>
                    </a:cubicBezTo>
                    <a:cubicBezTo>
                      <a:pt x="7799" y="1148"/>
                      <a:pt x="5850" y="0"/>
                      <a:pt x="37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1" name="Google Shape;1621;p54"/>
              <p:cNvSpPr/>
              <p:nvPr/>
            </p:nvSpPr>
            <p:spPr>
              <a:xfrm>
                <a:off x="6594150" y="2275625"/>
                <a:ext cx="100925" cy="10345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4138" extrusionOk="0">
                    <a:moveTo>
                      <a:pt x="3174" y="1"/>
                    </a:moveTo>
                    <a:lnTo>
                      <a:pt x="3174" y="1"/>
                    </a:lnTo>
                    <a:cubicBezTo>
                      <a:pt x="0" y="1970"/>
                      <a:pt x="1142" y="4137"/>
                      <a:pt x="1142" y="4137"/>
                    </a:cubicBezTo>
                    <a:cubicBezTo>
                      <a:pt x="4036" y="1788"/>
                      <a:pt x="3174" y="1"/>
                      <a:pt x="31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2" name="Google Shape;1622;p54"/>
              <p:cNvSpPr/>
              <p:nvPr/>
            </p:nvSpPr>
            <p:spPr>
              <a:xfrm>
                <a:off x="6553350" y="2285650"/>
                <a:ext cx="71400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3618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390" y="3532"/>
                      <a:pt x="2623" y="3617"/>
                      <a:pt x="2839" y="3617"/>
                    </a:cubicBezTo>
                    <a:cubicBezTo>
                      <a:pt x="2850" y="3617"/>
                      <a:pt x="2855" y="3617"/>
                      <a:pt x="2855" y="3617"/>
                    </a:cubicBezTo>
                    <a:cubicBezTo>
                      <a:pt x="1989" y="8"/>
                      <a:pt x="16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3" name="Google Shape;1623;p54"/>
              <p:cNvSpPr/>
              <p:nvPr/>
            </p:nvSpPr>
            <p:spPr>
              <a:xfrm>
                <a:off x="6676350" y="2874825"/>
                <a:ext cx="199700" cy="18237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7295" extrusionOk="0">
                    <a:moveTo>
                      <a:pt x="3789" y="0"/>
                    </a:moveTo>
                    <a:cubicBezTo>
                      <a:pt x="3705" y="0"/>
                      <a:pt x="3621" y="2"/>
                      <a:pt x="3537" y="6"/>
                    </a:cubicBezTo>
                    <a:cubicBezTo>
                      <a:pt x="1384" y="102"/>
                      <a:pt x="1" y="1414"/>
                      <a:pt x="95" y="3567"/>
                    </a:cubicBezTo>
                    <a:cubicBezTo>
                      <a:pt x="190" y="5661"/>
                      <a:pt x="1917" y="7294"/>
                      <a:pt x="3992" y="7294"/>
                    </a:cubicBezTo>
                    <a:cubicBezTo>
                      <a:pt x="4050" y="7294"/>
                      <a:pt x="4109" y="7293"/>
                      <a:pt x="4169" y="7290"/>
                    </a:cubicBezTo>
                    <a:cubicBezTo>
                      <a:pt x="6322" y="7193"/>
                      <a:pt x="7988" y="5370"/>
                      <a:pt x="7890" y="3217"/>
                    </a:cubicBezTo>
                    <a:cubicBezTo>
                      <a:pt x="7798" y="1148"/>
                      <a:pt x="5852" y="0"/>
                      <a:pt x="37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4" name="Google Shape;1624;p54"/>
              <p:cNvSpPr/>
              <p:nvPr/>
            </p:nvSpPr>
            <p:spPr>
              <a:xfrm>
                <a:off x="6751875" y="2798600"/>
                <a:ext cx="100900" cy="103450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4138" extrusionOk="0">
                    <a:moveTo>
                      <a:pt x="3173" y="1"/>
                    </a:moveTo>
                    <a:lnTo>
                      <a:pt x="3173" y="1"/>
                    </a:lnTo>
                    <a:cubicBezTo>
                      <a:pt x="1" y="1969"/>
                      <a:pt x="1141" y="4135"/>
                      <a:pt x="1141" y="4137"/>
                    </a:cubicBezTo>
                    <a:cubicBezTo>
                      <a:pt x="4035" y="1788"/>
                      <a:pt x="3173" y="1"/>
                      <a:pt x="31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5" name="Google Shape;1625;p54"/>
              <p:cNvSpPr/>
              <p:nvPr/>
            </p:nvSpPr>
            <p:spPr>
              <a:xfrm>
                <a:off x="6711125" y="2808625"/>
                <a:ext cx="71350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618" extrusionOk="0">
                    <a:moveTo>
                      <a:pt x="2854" y="3617"/>
                    </a:moveTo>
                    <a:lnTo>
                      <a:pt x="2854" y="3617"/>
                    </a:lnTo>
                    <a:cubicBezTo>
                      <a:pt x="2854" y="3617"/>
                      <a:pt x="2854" y="3617"/>
                      <a:pt x="2854" y="3617"/>
                    </a:cubicBezTo>
                    <a:cubicBezTo>
                      <a:pt x="2854" y="3617"/>
                      <a:pt x="2854" y="3617"/>
                      <a:pt x="2854" y="3617"/>
                    </a:cubicBezTo>
                    <a:close/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90" y="3562"/>
                      <a:pt x="2661" y="3617"/>
                      <a:pt x="2842" y="3617"/>
                    </a:cubicBezTo>
                    <a:cubicBezTo>
                      <a:pt x="2848" y="3617"/>
                      <a:pt x="2852" y="3617"/>
                      <a:pt x="2853" y="3617"/>
                    </a:cubicBezTo>
                    <a:cubicBezTo>
                      <a:pt x="2854" y="3617"/>
                      <a:pt x="2854" y="3617"/>
                      <a:pt x="2854" y="3617"/>
                    </a:cubicBezTo>
                    <a:lnTo>
                      <a:pt x="2854" y="3617"/>
                    </a:lnTo>
                    <a:cubicBezTo>
                      <a:pt x="1987" y="8"/>
                      <a:pt x="16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26" name="Google Shape;1626;p54"/>
            <p:cNvSpPr/>
            <p:nvPr/>
          </p:nvSpPr>
          <p:spPr>
            <a:xfrm>
              <a:off x="5798425" y="1900688"/>
              <a:ext cx="1497300" cy="486475"/>
            </a:xfrm>
            <a:custGeom>
              <a:avLst/>
              <a:gdLst/>
              <a:ahLst/>
              <a:cxnLst/>
              <a:rect l="l" t="t" r="r" b="b"/>
              <a:pathLst>
                <a:path w="59892" h="19459" extrusionOk="0">
                  <a:moveTo>
                    <a:pt x="31616" y="0"/>
                  </a:moveTo>
                  <a:cubicBezTo>
                    <a:pt x="28399" y="0"/>
                    <a:pt x="25585" y="1862"/>
                    <a:pt x="24053" y="4639"/>
                  </a:cubicBezTo>
                  <a:cubicBezTo>
                    <a:pt x="22672" y="3508"/>
                    <a:pt x="20948" y="2835"/>
                    <a:pt x="19078" y="2835"/>
                  </a:cubicBezTo>
                  <a:cubicBezTo>
                    <a:pt x="14535" y="2835"/>
                    <a:pt x="10854" y="6798"/>
                    <a:pt x="10854" y="11686"/>
                  </a:cubicBezTo>
                  <a:cubicBezTo>
                    <a:pt x="10854" y="11851"/>
                    <a:pt x="10860" y="12015"/>
                    <a:pt x="10867" y="12176"/>
                  </a:cubicBezTo>
                  <a:cubicBezTo>
                    <a:pt x="9947" y="11772"/>
                    <a:pt x="8939" y="11548"/>
                    <a:pt x="7884" y="11548"/>
                  </a:cubicBezTo>
                  <a:cubicBezTo>
                    <a:pt x="3721" y="11548"/>
                    <a:pt x="310" y="15013"/>
                    <a:pt x="0" y="19408"/>
                  </a:cubicBezTo>
                  <a:cubicBezTo>
                    <a:pt x="3596" y="19445"/>
                    <a:pt x="8949" y="19459"/>
                    <a:pt x="15135" y="19459"/>
                  </a:cubicBezTo>
                  <a:cubicBezTo>
                    <a:pt x="17648" y="19459"/>
                    <a:pt x="20298" y="19456"/>
                    <a:pt x="23023" y="19452"/>
                  </a:cubicBezTo>
                  <a:cubicBezTo>
                    <a:pt x="27962" y="19445"/>
                    <a:pt x="33151" y="19431"/>
                    <a:pt x="38217" y="19415"/>
                  </a:cubicBezTo>
                  <a:cubicBezTo>
                    <a:pt x="46230" y="19388"/>
                    <a:pt x="53941" y="19356"/>
                    <a:pt x="59891" y="19327"/>
                  </a:cubicBezTo>
                  <a:cubicBezTo>
                    <a:pt x="59482" y="15487"/>
                    <a:pt x="56452" y="12501"/>
                    <a:pt x="52771" y="12501"/>
                  </a:cubicBezTo>
                  <a:cubicBezTo>
                    <a:pt x="52015" y="12501"/>
                    <a:pt x="51285" y="12629"/>
                    <a:pt x="50602" y="12862"/>
                  </a:cubicBezTo>
                  <a:cubicBezTo>
                    <a:pt x="49988" y="9268"/>
                    <a:pt x="47067" y="6545"/>
                    <a:pt x="43551" y="6545"/>
                  </a:cubicBezTo>
                  <a:cubicBezTo>
                    <a:pt x="42342" y="6545"/>
                    <a:pt x="41204" y="6868"/>
                    <a:pt x="40205" y="7436"/>
                  </a:cubicBezTo>
                  <a:cubicBezTo>
                    <a:pt x="39343" y="3184"/>
                    <a:pt x="35826" y="0"/>
                    <a:pt x="3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54"/>
            <p:cNvSpPr/>
            <p:nvPr/>
          </p:nvSpPr>
          <p:spPr>
            <a:xfrm>
              <a:off x="407773" y="264155"/>
              <a:ext cx="1106056" cy="359398"/>
            </a:xfrm>
            <a:custGeom>
              <a:avLst/>
              <a:gdLst/>
              <a:ahLst/>
              <a:cxnLst/>
              <a:rect l="l" t="t" r="r" b="b"/>
              <a:pathLst>
                <a:path w="52638" h="17104" extrusionOk="0">
                  <a:moveTo>
                    <a:pt x="27786" y="1"/>
                  </a:moveTo>
                  <a:cubicBezTo>
                    <a:pt x="24957" y="1"/>
                    <a:pt x="22484" y="1637"/>
                    <a:pt x="21139" y="4078"/>
                  </a:cubicBezTo>
                  <a:cubicBezTo>
                    <a:pt x="19924" y="3085"/>
                    <a:pt x="18411" y="2492"/>
                    <a:pt x="16766" y="2492"/>
                  </a:cubicBezTo>
                  <a:cubicBezTo>
                    <a:pt x="12774" y="2492"/>
                    <a:pt x="9538" y="5974"/>
                    <a:pt x="9538" y="10271"/>
                  </a:cubicBezTo>
                  <a:cubicBezTo>
                    <a:pt x="9538" y="10416"/>
                    <a:pt x="9542" y="10560"/>
                    <a:pt x="9549" y="10702"/>
                  </a:cubicBezTo>
                  <a:cubicBezTo>
                    <a:pt x="8740" y="10347"/>
                    <a:pt x="7856" y="10151"/>
                    <a:pt x="6930" y="10151"/>
                  </a:cubicBezTo>
                  <a:cubicBezTo>
                    <a:pt x="3270" y="10151"/>
                    <a:pt x="273" y="13196"/>
                    <a:pt x="1" y="17059"/>
                  </a:cubicBezTo>
                  <a:cubicBezTo>
                    <a:pt x="3173" y="17090"/>
                    <a:pt x="7899" y="17103"/>
                    <a:pt x="13360" y="17103"/>
                  </a:cubicBezTo>
                  <a:cubicBezTo>
                    <a:pt x="15551" y="17103"/>
                    <a:pt x="17860" y="17101"/>
                    <a:pt x="20235" y="17097"/>
                  </a:cubicBezTo>
                  <a:cubicBezTo>
                    <a:pt x="24577" y="17090"/>
                    <a:pt x="29135" y="17080"/>
                    <a:pt x="33589" y="17064"/>
                  </a:cubicBezTo>
                  <a:cubicBezTo>
                    <a:pt x="40630" y="17040"/>
                    <a:pt x="47406" y="17011"/>
                    <a:pt x="52638" y="16987"/>
                  </a:cubicBezTo>
                  <a:cubicBezTo>
                    <a:pt x="52278" y="13608"/>
                    <a:pt x="49614" y="10985"/>
                    <a:pt x="46379" y="10985"/>
                  </a:cubicBezTo>
                  <a:cubicBezTo>
                    <a:pt x="45713" y="10985"/>
                    <a:pt x="45074" y="11097"/>
                    <a:pt x="44471" y="11303"/>
                  </a:cubicBezTo>
                  <a:cubicBezTo>
                    <a:pt x="43933" y="8146"/>
                    <a:pt x="41364" y="5752"/>
                    <a:pt x="38275" y="5752"/>
                  </a:cubicBezTo>
                  <a:cubicBezTo>
                    <a:pt x="37213" y="5752"/>
                    <a:pt x="36211" y="6036"/>
                    <a:pt x="35334" y="6537"/>
                  </a:cubicBezTo>
                  <a:cubicBezTo>
                    <a:pt x="34575" y="2799"/>
                    <a:pt x="31486" y="1"/>
                    <a:pt x="27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54"/>
            <p:cNvSpPr/>
            <p:nvPr/>
          </p:nvSpPr>
          <p:spPr>
            <a:xfrm>
              <a:off x="2054550" y="4205350"/>
              <a:ext cx="265000" cy="120400"/>
            </a:xfrm>
            <a:custGeom>
              <a:avLst/>
              <a:gdLst/>
              <a:ahLst/>
              <a:cxnLst/>
              <a:rect l="l" t="t" r="r" b="b"/>
              <a:pathLst>
                <a:path w="10600" h="4816" extrusionOk="0">
                  <a:moveTo>
                    <a:pt x="5299" y="1"/>
                  </a:moveTo>
                  <a:cubicBezTo>
                    <a:pt x="2455" y="1"/>
                    <a:pt x="138" y="2136"/>
                    <a:pt x="0" y="4816"/>
                  </a:cubicBezTo>
                  <a:lnTo>
                    <a:pt x="10600" y="4816"/>
                  </a:lnTo>
                  <a:cubicBezTo>
                    <a:pt x="10461" y="2136"/>
                    <a:pt x="8146" y="1"/>
                    <a:pt x="5299" y="1"/>
                  </a:cubicBezTo>
                  <a:close/>
                </a:path>
              </a:pathLst>
            </a:custGeom>
            <a:solidFill>
              <a:srgbClr val="02020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29" name="Google Shape;1629;p54"/>
            <p:cNvGrpSpPr/>
            <p:nvPr/>
          </p:nvGrpSpPr>
          <p:grpSpPr>
            <a:xfrm>
              <a:off x="6363200" y="2696300"/>
              <a:ext cx="2022325" cy="2447200"/>
              <a:chOff x="4833275" y="2439325"/>
              <a:chExt cx="2022325" cy="2447200"/>
            </a:xfrm>
          </p:grpSpPr>
          <p:sp>
            <p:nvSpPr>
              <p:cNvPr id="1630" name="Google Shape;1630;p54"/>
              <p:cNvSpPr/>
              <p:nvPr/>
            </p:nvSpPr>
            <p:spPr>
              <a:xfrm>
                <a:off x="6157000" y="3481650"/>
                <a:ext cx="166075" cy="112075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4483" extrusionOk="0">
                    <a:moveTo>
                      <a:pt x="3322" y="1"/>
                    </a:moveTo>
                    <a:cubicBezTo>
                      <a:pt x="1487" y="1"/>
                      <a:pt x="1" y="1004"/>
                      <a:pt x="1" y="2243"/>
                    </a:cubicBezTo>
                    <a:cubicBezTo>
                      <a:pt x="1" y="3480"/>
                      <a:pt x="1487" y="4483"/>
                      <a:pt x="3322" y="4483"/>
                    </a:cubicBezTo>
                    <a:cubicBezTo>
                      <a:pt x="5156" y="4483"/>
                      <a:pt x="6643" y="3480"/>
                      <a:pt x="6643" y="2243"/>
                    </a:cubicBezTo>
                    <a:cubicBezTo>
                      <a:pt x="6643" y="1004"/>
                      <a:pt x="5156" y="1"/>
                      <a:pt x="3322" y="1"/>
                    </a:cubicBezTo>
                    <a:close/>
                  </a:path>
                </a:pathLst>
              </a:custGeom>
              <a:solidFill>
                <a:srgbClr val="8763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1" name="Google Shape;1631;p54"/>
              <p:cNvSpPr/>
              <p:nvPr/>
            </p:nvSpPr>
            <p:spPr>
              <a:xfrm>
                <a:off x="6024200" y="3801300"/>
                <a:ext cx="154825" cy="112075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4483" extrusionOk="0">
                    <a:moveTo>
                      <a:pt x="2874" y="0"/>
                    </a:moveTo>
                    <a:cubicBezTo>
                      <a:pt x="1736" y="0"/>
                      <a:pt x="734" y="385"/>
                      <a:pt x="135" y="973"/>
                    </a:cubicBezTo>
                    <a:lnTo>
                      <a:pt x="1" y="3363"/>
                    </a:lnTo>
                    <a:cubicBezTo>
                      <a:pt x="573" y="4032"/>
                      <a:pt x="1645" y="4482"/>
                      <a:pt x="2873" y="4482"/>
                    </a:cubicBezTo>
                    <a:cubicBezTo>
                      <a:pt x="4704" y="4482"/>
                      <a:pt x="6192" y="3478"/>
                      <a:pt x="6192" y="2239"/>
                    </a:cubicBezTo>
                    <a:cubicBezTo>
                      <a:pt x="6192" y="1002"/>
                      <a:pt x="4704" y="0"/>
                      <a:pt x="2874" y="0"/>
                    </a:cubicBezTo>
                    <a:close/>
                  </a:path>
                </a:pathLst>
              </a:custGeom>
              <a:solidFill>
                <a:srgbClr val="8763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2" name="Google Shape;1632;p54"/>
              <p:cNvSpPr/>
              <p:nvPr/>
            </p:nvSpPr>
            <p:spPr>
              <a:xfrm>
                <a:off x="6052375" y="3279775"/>
                <a:ext cx="131175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4485" extrusionOk="0">
                    <a:moveTo>
                      <a:pt x="1930" y="1"/>
                    </a:moveTo>
                    <a:cubicBezTo>
                      <a:pt x="1929" y="1"/>
                      <a:pt x="1928" y="1"/>
                      <a:pt x="1926" y="1"/>
                    </a:cubicBezTo>
                    <a:cubicBezTo>
                      <a:pt x="1299" y="1"/>
                      <a:pt x="709" y="120"/>
                      <a:pt x="210" y="322"/>
                    </a:cubicBezTo>
                    <a:lnTo>
                      <a:pt x="0" y="4070"/>
                    </a:lnTo>
                    <a:cubicBezTo>
                      <a:pt x="541" y="4332"/>
                      <a:pt x="1207" y="4485"/>
                      <a:pt x="1926" y="4485"/>
                    </a:cubicBezTo>
                    <a:cubicBezTo>
                      <a:pt x="3761" y="4485"/>
                      <a:pt x="5246" y="3480"/>
                      <a:pt x="5246" y="2243"/>
                    </a:cubicBezTo>
                    <a:cubicBezTo>
                      <a:pt x="5246" y="1005"/>
                      <a:pt x="3763" y="1"/>
                      <a:pt x="1930" y="1"/>
                    </a:cubicBezTo>
                    <a:close/>
                  </a:path>
                </a:pathLst>
              </a:custGeom>
              <a:solidFill>
                <a:srgbClr val="8763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3" name="Google Shape;1633;p54"/>
              <p:cNvSpPr/>
              <p:nvPr/>
            </p:nvSpPr>
            <p:spPr>
              <a:xfrm>
                <a:off x="5860250" y="3470275"/>
                <a:ext cx="141525" cy="81125"/>
              </a:xfrm>
              <a:custGeom>
                <a:avLst/>
                <a:gdLst/>
                <a:ahLst/>
                <a:cxnLst/>
                <a:rect l="l" t="t" r="r" b="b"/>
                <a:pathLst>
                  <a:path w="5661" h="3245" extrusionOk="0">
                    <a:moveTo>
                      <a:pt x="2340" y="1"/>
                    </a:moveTo>
                    <a:cubicBezTo>
                      <a:pt x="1429" y="1"/>
                      <a:pt x="604" y="250"/>
                      <a:pt x="1" y="652"/>
                    </a:cubicBezTo>
                    <a:cubicBezTo>
                      <a:pt x="1405" y="1404"/>
                      <a:pt x="3516" y="2491"/>
                      <a:pt x="5313" y="3244"/>
                    </a:cubicBezTo>
                    <a:cubicBezTo>
                      <a:pt x="5534" y="2943"/>
                      <a:pt x="5660" y="2604"/>
                      <a:pt x="5660" y="2244"/>
                    </a:cubicBezTo>
                    <a:cubicBezTo>
                      <a:pt x="5660" y="1005"/>
                      <a:pt x="4176" y="1"/>
                      <a:pt x="2340" y="1"/>
                    </a:cubicBezTo>
                    <a:close/>
                  </a:path>
                </a:pathLst>
              </a:custGeom>
              <a:solidFill>
                <a:srgbClr val="8763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4" name="Google Shape;1634;p54"/>
              <p:cNvSpPr/>
              <p:nvPr/>
            </p:nvSpPr>
            <p:spPr>
              <a:xfrm>
                <a:off x="6340750" y="3906100"/>
                <a:ext cx="157150" cy="99775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991" extrusionOk="0">
                    <a:moveTo>
                      <a:pt x="3323" y="0"/>
                    </a:moveTo>
                    <a:cubicBezTo>
                      <a:pt x="1489" y="0"/>
                      <a:pt x="1" y="1005"/>
                      <a:pt x="1" y="2244"/>
                    </a:cubicBezTo>
                    <a:cubicBezTo>
                      <a:pt x="1" y="2950"/>
                      <a:pt x="487" y="3580"/>
                      <a:pt x="1245" y="3990"/>
                    </a:cubicBezTo>
                    <a:cubicBezTo>
                      <a:pt x="2893" y="3864"/>
                      <a:pt x="4585" y="3591"/>
                      <a:pt x="6263" y="3111"/>
                    </a:cubicBezTo>
                    <a:lnTo>
                      <a:pt x="6286" y="1230"/>
                    </a:lnTo>
                    <a:cubicBezTo>
                      <a:pt x="5740" y="500"/>
                      <a:pt x="4618" y="0"/>
                      <a:pt x="3323" y="0"/>
                    </a:cubicBezTo>
                    <a:close/>
                  </a:path>
                </a:pathLst>
              </a:custGeom>
              <a:solidFill>
                <a:srgbClr val="8763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5" name="Google Shape;1635;p54"/>
              <p:cNvSpPr/>
              <p:nvPr/>
            </p:nvSpPr>
            <p:spPr>
              <a:xfrm>
                <a:off x="5770350" y="2742775"/>
                <a:ext cx="217850" cy="182675"/>
              </a:xfrm>
              <a:custGeom>
                <a:avLst/>
                <a:gdLst/>
                <a:ahLst/>
                <a:cxnLst/>
                <a:rect l="l" t="t" r="r" b="b"/>
                <a:pathLst>
                  <a:path w="8714" h="7307" extrusionOk="0">
                    <a:moveTo>
                      <a:pt x="4635" y="1"/>
                    </a:moveTo>
                    <a:cubicBezTo>
                      <a:pt x="4123" y="1"/>
                      <a:pt x="3598" y="79"/>
                      <a:pt x="3089" y="232"/>
                    </a:cubicBezTo>
                    <a:cubicBezTo>
                      <a:pt x="1025" y="852"/>
                      <a:pt x="0" y="2461"/>
                      <a:pt x="620" y="4525"/>
                    </a:cubicBezTo>
                    <a:cubicBezTo>
                      <a:pt x="1128" y="6215"/>
                      <a:pt x="2678" y="7306"/>
                      <a:pt x="4357" y="7306"/>
                    </a:cubicBezTo>
                    <a:cubicBezTo>
                      <a:pt x="4728" y="7306"/>
                      <a:pt x="5105" y="7253"/>
                      <a:pt x="5478" y="7141"/>
                    </a:cubicBezTo>
                    <a:cubicBezTo>
                      <a:pt x="7542" y="6523"/>
                      <a:pt x="8714" y="4348"/>
                      <a:pt x="8095" y="2283"/>
                    </a:cubicBezTo>
                    <a:cubicBezTo>
                      <a:pt x="7628" y="728"/>
                      <a:pt x="6195" y="1"/>
                      <a:pt x="4635" y="1"/>
                    </a:cubicBezTo>
                    <a:close/>
                  </a:path>
                </a:pathLst>
              </a:custGeom>
              <a:solidFill>
                <a:srgbClr val="D44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6" name="Google Shape;1636;p54"/>
              <p:cNvSpPr/>
              <p:nvPr/>
            </p:nvSpPr>
            <p:spPr>
              <a:xfrm>
                <a:off x="5828350" y="2658275"/>
                <a:ext cx="96800" cy="112700"/>
              </a:xfrm>
              <a:custGeom>
                <a:avLst/>
                <a:gdLst/>
                <a:ahLst/>
                <a:cxnLst/>
                <a:rect l="l" t="t" r="r" b="b"/>
                <a:pathLst>
                  <a:path w="3872" h="4508" extrusionOk="0">
                    <a:moveTo>
                      <a:pt x="2597" y="1"/>
                    </a:moveTo>
                    <a:lnTo>
                      <a:pt x="2597" y="1"/>
                    </a:lnTo>
                    <a:cubicBezTo>
                      <a:pt x="1" y="2683"/>
                      <a:pt x="1636" y="4506"/>
                      <a:pt x="1636" y="4507"/>
                    </a:cubicBezTo>
                    <a:cubicBezTo>
                      <a:pt x="3872" y="1524"/>
                      <a:pt x="2597" y="1"/>
                      <a:pt x="2597" y="1"/>
                    </a:cubicBezTo>
                    <a:close/>
                  </a:path>
                </a:pathLst>
              </a:custGeom>
              <a:solidFill>
                <a:srgbClr val="9CC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7" name="Google Shape;1637;p54"/>
              <p:cNvSpPr/>
              <p:nvPr/>
            </p:nvSpPr>
            <p:spPr>
              <a:xfrm>
                <a:off x="5779275" y="2696675"/>
                <a:ext cx="91275" cy="72275"/>
              </a:xfrm>
              <a:custGeom>
                <a:avLst/>
                <a:gdLst/>
                <a:ahLst/>
                <a:cxnLst/>
                <a:rect l="l" t="t" r="r" b="b"/>
                <a:pathLst>
                  <a:path w="3651" h="2891" extrusionOk="0">
                    <a:moveTo>
                      <a:pt x="279" y="0"/>
                    </a:moveTo>
                    <a:cubicBezTo>
                      <a:pt x="102" y="0"/>
                      <a:pt x="0" y="26"/>
                      <a:pt x="0" y="26"/>
                    </a:cubicBezTo>
                    <a:cubicBezTo>
                      <a:pt x="934" y="2535"/>
                      <a:pt x="2407" y="2890"/>
                      <a:pt x="3164" y="2890"/>
                    </a:cubicBezTo>
                    <a:cubicBezTo>
                      <a:pt x="3463" y="2890"/>
                      <a:pt x="3650" y="2835"/>
                      <a:pt x="3650" y="2835"/>
                    </a:cubicBezTo>
                    <a:cubicBezTo>
                      <a:pt x="2320" y="292"/>
                      <a:pt x="874" y="0"/>
                      <a:pt x="279" y="0"/>
                    </a:cubicBezTo>
                    <a:close/>
                  </a:path>
                </a:pathLst>
              </a:custGeom>
              <a:solidFill>
                <a:srgbClr val="9CC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8" name="Google Shape;1638;p54"/>
              <p:cNvSpPr/>
              <p:nvPr/>
            </p:nvSpPr>
            <p:spPr>
              <a:xfrm>
                <a:off x="5246475" y="4045325"/>
                <a:ext cx="265000" cy="120400"/>
              </a:xfrm>
              <a:custGeom>
                <a:avLst/>
                <a:gdLst/>
                <a:ahLst/>
                <a:cxnLst/>
                <a:rect l="l" t="t" r="r" b="b"/>
                <a:pathLst>
                  <a:path w="10600" h="4816" extrusionOk="0">
                    <a:moveTo>
                      <a:pt x="5299" y="0"/>
                    </a:moveTo>
                    <a:cubicBezTo>
                      <a:pt x="2454" y="0"/>
                      <a:pt x="138" y="2136"/>
                      <a:pt x="0" y="4816"/>
                    </a:cubicBezTo>
                    <a:lnTo>
                      <a:pt x="10600" y="4816"/>
                    </a:lnTo>
                    <a:cubicBezTo>
                      <a:pt x="10462" y="2134"/>
                      <a:pt x="8145" y="0"/>
                      <a:pt x="5299" y="0"/>
                    </a:cubicBezTo>
                    <a:close/>
                  </a:path>
                </a:pathLst>
              </a:custGeom>
              <a:solidFill>
                <a:srgbClr val="68B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9" name="Google Shape;1639;p54"/>
              <p:cNvSpPr/>
              <p:nvPr/>
            </p:nvSpPr>
            <p:spPr>
              <a:xfrm>
                <a:off x="5659100" y="4464675"/>
                <a:ext cx="211375" cy="96000"/>
              </a:xfrm>
              <a:custGeom>
                <a:avLst/>
                <a:gdLst/>
                <a:ahLst/>
                <a:cxnLst/>
                <a:rect l="l" t="t" r="r" b="b"/>
                <a:pathLst>
                  <a:path w="8455" h="3840" extrusionOk="0">
                    <a:moveTo>
                      <a:pt x="4228" y="0"/>
                    </a:moveTo>
                    <a:cubicBezTo>
                      <a:pt x="1958" y="0"/>
                      <a:pt x="110" y="1702"/>
                      <a:pt x="1" y="3840"/>
                    </a:cubicBezTo>
                    <a:lnTo>
                      <a:pt x="8454" y="3840"/>
                    </a:lnTo>
                    <a:cubicBezTo>
                      <a:pt x="8345" y="1702"/>
                      <a:pt x="6497" y="0"/>
                      <a:pt x="4228" y="0"/>
                    </a:cubicBezTo>
                    <a:close/>
                  </a:path>
                </a:pathLst>
              </a:custGeom>
              <a:solidFill>
                <a:srgbClr val="68B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0" name="Google Shape;1640;p54"/>
              <p:cNvSpPr/>
              <p:nvPr/>
            </p:nvSpPr>
            <p:spPr>
              <a:xfrm>
                <a:off x="6166300" y="4418950"/>
                <a:ext cx="342400" cy="323750"/>
              </a:xfrm>
              <a:custGeom>
                <a:avLst/>
                <a:gdLst/>
                <a:ahLst/>
                <a:cxnLst/>
                <a:rect l="l" t="t" r="r" b="b"/>
                <a:pathLst>
                  <a:path w="13696" h="12950" extrusionOk="0">
                    <a:moveTo>
                      <a:pt x="6848" y="1"/>
                    </a:moveTo>
                    <a:cubicBezTo>
                      <a:pt x="3066" y="1"/>
                      <a:pt x="0" y="2900"/>
                      <a:pt x="0" y="6475"/>
                    </a:cubicBezTo>
                    <a:cubicBezTo>
                      <a:pt x="0" y="10050"/>
                      <a:pt x="3066" y="12950"/>
                      <a:pt x="6848" y="12950"/>
                    </a:cubicBezTo>
                    <a:cubicBezTo>
                      <a:pt x="8664" y="12950"/>
                      <a:pt x="10406" y="12268"/>
                      <a:pt x="11691" y="11054"/>
                    </a:cubicBezTo>
                    <a:cubicBezTo>
                      <a:pt x="12975" y="9839"/>
                      <a:pt x="13696" y="8192"/>
                      <a:pt x="13696" y="6475"/>
                    </a:cubicBezTo>
                    <a:cubicBezTo>
                      <a:pt x="13696" y="4759"/>
                      <a:pt x="12975" y="3111"/>
                      <a:pt x="11691" y="1897"/>
                    </a:cubicBezTo>
                    <a:cubicBezTo>
                      <a:pt x="10406" y="682"/>
                      <a:pt x="8664" y="1"/>
                      <a:pt x="68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1" name="Google Shape;1641;p54"/>
              <p:cNvSpPr/>
              <p:nvPr/>
            </p:nvSpPr>
            <p:spPr>
              <a:xfrm>
                <a:off x="6010425" y="3636175"/>
                <a:ext cx="771925" cy="823000"/>
              </a:xfrm>
              <a:custGeom>
                <a:avLst/>
                <a:gdLst/>
                <a:ahLst/>
                <a:cxnLst/>
                <a:rect l="l" t="t" r="r" b="b"/>
                <a:pathLst>
                  <a:path w="30877" h="32920" extrusionOk="0">
                    <a:moveTo>
                      <a:pt x="21914" y="0"/>
                    </a:moveTo>
                    <a:cubicBezTo>
                      <a:pt x="20707" y="0"/>
                      <a:pt x="18345" y="4863"/>
                      <a:pt x="18345" y="4863"/>
                    </a:cubicBezTo>
                    <a:lnTo>
                      <a:pt x="0" y="17994"/>
                    </a:lnTo>
                    <a:lnTo>
                      <a:pt x="328" y="32919"/>
                    </a:lnTo>
                    <a:cubicBezTo>
                      <a:pt x="328" y="32919"/>
                      <a:pt x="18682" y="18762"/>
                      <a:pt x="24545" y="10743"/>
                    </a:cubicBezTo>
                    <a:cubicBezTo>
                      <a:pt x="24545" y="10743"/>
                      <a:pt x="30876" y="8228"/>
                      <a:pt x="29643" y="3736"/>
                    </a:cubicBezTo>
                    <a:cubicBezTo>
                      <a:pt x="29171" y="2015"/>
                      <a:pt x="28066" y="1484"/>
                      <a:pt x="26883" y="1484"/>
                    </a:cubicBezTo>
                    <a:cubicBezTo>
                      <a:pt x="24978" y="1484"/>
                      <a:pt x="22870" y="2860"/>
                      <a:pt x="22870" y="2860"/>
                    </a:cubicBezTo>
                    <a:cubicBezTo>
                      <a:pt x="22870" y="2860"/>
                      <a:pt x="23184" y="297"/>
                      <a:pt x="22012" y="11"/>
                    </a:cubicBezTo>
                    <a:cubicBezTo>
                      <a:pt x="21980" y="4"/>
                      <a:pt x="21948" y="0"/>
                      <a:pt x="219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2" name="Google Shape;1642;p54"/>
              <p:cNvSpPr/>
              <p:nvPr/>
            </p:nvSpPr>
            <p:spPr>
              <a:xfrm>
                <a:off x="4833275" y="3983750"/>
                <a:ext cx="785200" cy="585300"/>
              </a:xfrm>
              <a:custGeom>
                <a:avLst/>
                <a:gdLst/>
                <a:ahLst/>
                <a:cxnLst/>
                <a:rect l="l" t="t" r="r" b="b"/>
                <a:pathLst>
                  <a:path w="31408" h="23412" extrusionOk="0">
                    <a:moveTo>
                      <a:pt x="21995" y="0"/>
                    </a:moveTo>
                    <a:cubicBezTo>
                      <a:pt x="21995" y="0"/>
                      <a:pt x="12806" y="4880"/>
                      <a:pt x="6472" y="12530"/>
                    </a:cubicBezTo>
                    <a:cubicBezTo>
                      <a:pt x="6472" y="12530"/>
                      <a:pt x="1" y="14656"/>
                      <a:pt x="961" y="19216"/>
                    </a:cubicBezTo>
                    <a:cubicBezTo>
                      <a:pt x="1354" y="21086"/>
                      <a:pt x="2554" y="21637"/>
                      <a:pt x="3832" y="21637"/>
                    </a:cubicBezTo>
                    <a:cubicBezTo>
                      <a:pt x="5669" y="21637"/>
                      <a:pt x="7668" y="20497"/>
                      <a:pt x="7668" y="20497"/>
                    </a:cubicBezTo>
                    <a:lnTo>
                      <a:pt x="7668" y="20497"/>
                    </a:lnTo>
                    <a:cubicBezTo>
                      <a:pt x="7668" y="20498"/>
                      <a:pt x="7199" y="23036"/>
                      <a:pt x="8353" y="23394"/>
                    </a:cubicBezTo>
                    <a:cubicBezTo>
                      <a:pt x="8392" y="23406"/>
                      <a:pt x="8434" y="23412"/>
                      <a:pt x="8478" y="23412"/>
                    </a:cubicBezTo>
                    <a:cubicBezTo>
                      <a:pt x="9694" y="23412"/>
                      <a:pt x="12304" y="18774"/>
                      <a:pt x="12304" y="18774"/>
                    </a:cubicBezTo>
                    <a:lnTo>
                      <a:pt x="31408" y="6776"/>
                    </a:lnTo>
                    <a:lnTo>
                      <a:pt x="219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3" name="Google Shape;1643;p54"/>
              <p:cNvSpPr/>
              <p:nvPr/>
            </p:nvSpPr>
            <p:spPr>
              <a:xfrm>
                <a:off x="6064075" y="2718600"/>
                <a:ext cx="791525" cy="764450"/>
              </a:xfrm>
              <a:custGeom>
                <a:avLst/>
                <a:gdLst/>
                <a:ahLst/>
                <a:cxnLst/>
                <a:rect l="l" t="t" r="r" b="b"/>
                <a:pathLst>
                  <a:path w="31661" h="30578" extrusionOk="0">
                    <a:moveTo>
                      <a:pt x="20948" y="0"/>
                    </a:moveTo>
                    <a:cubicBezTo>
                      <a:pt x="14706" y="0"/>
                      <a:pt x="7379" y="13365"/>
                      <a:pt x="0" y="24040"/>
                    </a:cubicBezTo>
                    <a:lnTo>
                      <a:pt x="7995" y="30577"/>
                    </a:lnTo>
                    <a:cubicBezTo>
                      <a:pt x="7995" y="30577"/>
                      <a:pt x="31661" y="8408"/>
                      <a:pt x="24279" y="1460"/>
                    </a:cubicBezTo>
                    <a:cubicBezTo>
                      <a:pt x="23210" y="453"/>
                      <a:pt x="22097" y="0"/>
                      <a:pt x="209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4" name="Google Shape;1644;p54"/>
              <p:cNvSpPr/>
              <p:nvPr/>
            </p:nvSpPr>
            <p:spPr>
              <a:xfrm>
                <a:off x="6153275" y="2820200"/>
                <a:ext cx="573525" cy="553900"/>
              </a:xfrm>
              <a:custGeom>
                <a:avLst/>
                <a:gdLst/>
                <a:ahLst/>
                <a:cxnLst/>
                <a:rect l="l" t="t" r="r" b="b"/>
                <a:pathLst>
                  <a:path w="22941" h="22156" extrusionOk="0">
                    <a:moveTo>
                      <a:pt x="15178" y="1"/>
                    </a:moveTo>
                    <a:cubicBezTo>
                      <a:pt x="10656" y="1"/>
                      <a:pt x="5348" y="9684"/>
                      <a:pt x="0" y="17419"/>
                    </a:cubicBezTo>
                    <a:lnTo>
                      <a:pt x="5794" y="22156"/>
                    </a:lnTo>
                    <a:cubicBezTo>
                      <a:pt x="5794" y="22156"/>
                      <a:pt x="22940" y="6092"/>
                      <a:pt x="17592" y="1059"/>
                    </a:cubicBezTo>
                    <a:cubicBezTo>
                      <a:pt x="16817" y="329"/>
                      <a:pt x="16011" y="1"/>
                      <a:pt x="151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5" name="Google Shape;1645;p54"/>
              <p:cNvSpPr/>
              <p:nvPr/>
            </p:nvSpPr>
            <p:spPr>
              <a:xfrm>
                <a:off x="5579750" y="2439325"/>
                <a:ext cx="488075" cy="825600"/>
              </a:xfrm>
              <a:custGeom>
                <a:avLst/>
                <a:gdLst/>
                <a:ahLst/>
                <a:cxnLst/>
                <a:rect l="l" t="t" r="r" b="b"/>
                <a:pathLst>
                  <a:path w="19523" h="33024" extrusionOk="0">
                    <a:moveTo>
                      <a:pt x="9216" y="0"/>
                    </a:moveTo>
                    <a:cubicBezTo>
                      <a:pt x="1" y="0"/>
                      <a:pt x="4474" y="17874"/>
                      <a:pt x="6405" y="33023"/>
                    </a:cubicBezTo>
                    <a:lnTo>
                      <a:pt x="16724" y="32548"/>
                    </a:lnTo>
                    <a:cubicBezTo>
                      <a:pt x="16724" y="32548"/>
                      <a:pt x="19522" y="240"/>
                      <a:pt x="9388" y="2"/>
                    </a:cubicBezTo>
                    <a:cubicBezTo>
                      <a:pt x="9330" y="1"/>
                      <a:pt x="9273" y="0"/>
                      <a:pt x="9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6" name="Google Shape;1646;p54"/>
              <p:cNvSpPr/>
              <p:nvPr/>
            </p:nvSpPr>
            <p:spPr>
              <a:xfrm>
                <a:off x="5647625" y="2559600"/>
                <a:ext cx="353600" cy="598200"/>
              </a:xfrm>
              <a:custGeom>
                <a:avLst/>
                <a:gdLst/>
                <a:ahLst/>
                <a:cxnLst/>
                <a:rect l="l" t="t" r="r" b="b"/>
                <a:pathLst>
                  <a:path w="14144" h="23928" extrusionOk="0">
                    <a:moveTo>
                      <a:pt x="6678" y="1"/>
                    </a:moveTo>
                    <a:cubicBezTo>
                      <a:pt x="0" y="1"/>
                      <a:pt x="3241" y="12951"/>
                      <a:pt x="4642" y="23928"/>
                    </a:cubicBezTo>
                    <a:lnTo>
                      <a:pt x="12116" y="23582"/>
                    </a:lnTo>
                    <a:cubicBezTo>
                      <a:pt x="12116" y="23582"/>
                      <a:pt x="14144" y="174"/>
                      <a:pt x="6802" y="2"/>
                    </a:cubicBezTo>
                    <a:cubicBezTo>
                      <a:pt x="6760" y="1"/>
                      <a:pt x="6719" y="1"/>
                      <a:pt x="66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7" name="Google Shape;1647;p54"/>
              <p:cNvSpPr/>
              <p:nvPr/>
            </p:nvSpPr>
            <p:spPr>
              <a:xfrm>
                <a:off x="5426650" y="4568975"/>
                <a:ext cx="803175" cy="317550"/>
              </a:xfrm>
              <a:custGeom>
                <a:avLst/>
                <a:gdLst/>
                <a:ahLst/>
                <a:cxnLst/>
                <a:rect l="l" t="t" r="r" b="b"/>
                <a:pathLst>
                  <a:path w="32127" h="12702" extrusionOk="0">
                    <a:moveTo>
                      <a:pt x="251" y="1"/>
                    </a:moveTo>
                    <a:cubicBezTo>
                      <a:pt x="251" y="1"/>
                      <a:pt x="1" y="10709"/>
                      <a:pt x="500" y="12701"/>
                    </a:cubicBezTo>
                    <a:lnTo>
                      <a:pt x="32127" y="12701"/>
                    </a:lnTo>
                    <a:lnTo>
                      <a:pt x="31877" y="1495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8" name="Google Shape;1648;p54"/>
              <p:cNvSpPr/>
              <p:nvPr/>
            </p:nvSpPr>
            <p:spPr>
              <a:xfrm>
                <a:off x="5337650" y="3818225"/>
                <a:ext cx="946175" cy="867275"/>
              </a:xfrm>
              <a:custGeom>
                <a:avLst/>
                <a:gdLst/>
                <a:ahLst/>
                <a:cxnLst/>
                <a:rect l="l" t="t" r="r" b="b"/>
                <a:pathLst>
                  <a:path w="37847" h="34691" extrusionOk="0">
                    <a:moveTo>
                      <a:pt x="13455" y="0"/>
                    </a:moveTo>
                    <a:cubicBezTo>
                      <a:pt x="10560" y="0"/>
                      <a:pt x="8186" y="1209"/>
                      <a:pt x="7166" y="4560"/>
                    </a:cubicBezTo>
                    <a:cubicBezTo>
                      <a:pt x="7056" y="4921"/>
                      <a:pt x="7023" y="5327"/>
                      <a:pt x="6829" y="5681"/>
                    </a:cubicBezTo>
                    <a:cubicBezTo>
                      <a:pt x="0" y="18247"/>
                      <a:pt x="2317" y="32521"/>
                      <a:pt x="2317" y="32521"/>
                    </a:cubicBezTo>
                    <a:cubicBezTo>
                      <a:pt x="9205" y="34174"/>
                      <a:pt x="15911" y="34690"/>
                      <a:pt x="21598" y="34690"/>
                    </a:cubicBezTo>
                    <a:cubicBezTo>
                      <a:pt x="31042" y="34690"/>
                      <a:pt x="37677" y="33267"/>
                      <a:pt x="37677" y="33267"/>
                    </a:cubicBezTo>
                    <a:cubicBezTo>
                      <a:pt x="37847" y="15771"/>
                      <a:pt x="31951" y="8115"/>
                      <a:pt x="31951" y="8115"/>
                    </a:cubicBezTo>
                    <a:cubicBezTo>
                      <a:pt x="31951" y="8115"/>
                      <a:pt x="20954" y="0"/>
                      <a:pt x="134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9" name="Google Shape;1649;p54"/>
              <p:cNvSpPr/>
              <p:nvPr/>
            </p:nvSpPr>
            <p:spPr>
              <a:xfrm>
                <a:off x="5262500" y="3908975"/>
                <a:ext cx="299400" cy="40940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6376" extrusionOk="0">
                    <a:moveTo>
                      <a:pt x="8130" y="0"/>
                    </a:moveTo>
                    <a:cubicBezTo>
                      <a:pt x="3734" y="0"/>
                      <a:pt x="414" y="4117"/>
                      <a:pt x="414" y="4117"/>
                    </a:cubicBezTo>
                    <a:cubicBezTo>
                      <a:pt x="1" y="7095"/>
                      <a:pt x="5066" y="16375"/>
                      <a:pt x="5066" y="16375"/>
                    </a:cubicBezTo>
                    <a:lnTo>
                      <a:pt x="11975" y="13905"/>
                    </a:lnTo>
                    <a:lnTo>
                      <a:pt x="11300" y="751"/>
                    </a:lnTo>
                    <a:cubicBezTo>
                      <a:pt x="10205" y="217"/>
                      <a:pt x="9139" y="0"/>
                      <a:pt x="8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0" name="Google Shape;1650;p54"/>
              <p:cNvSpPr/>
              <p:nvPr/>
            </p:nvSpPr>
            <p:spPr>
              <a:xfrm>
                <a:off x="6078275" y="3872375"/>
                <a:ext cx="340375" cy="426675"/>
              </a:xfrm>
              <a:custGeom>
                <a:avLst/>
                <a:gdLst/>
                <a:ahLst/>
                <a:cxnLst/>
                <a:rect l="l" t="t" r="r" b="b"/>
                <a:pathLst>
                  <a:path w="13615" h="17067" extrusionOk="0">
                    <a:moveTo>
                      <a:pt x="6089" y="0"/>
                    </a:moveTo>
                    <a:lnTo>
                      <a:pt x="1" y="4095"/>
                    </a:lnTo>
                    <a:lnTo>
                      <a:pt x="2878" y="15273"/>
                    </a:lnTo>
                    <a:cubicBezTo>
                      <a:pt x="4096" y="16563"/>
                      <a:pt x="5297" y="17067"/>
                      <a:pt x="6431" y="17067"/>
                    </a:cubicBezTo>
                    <a:cubicBezTo>
                      <a:pt x="10450" y="17067"/>
                      <a:pt x="13614" y="10736"/>
                      <a:pt x="13614" y="10736"/>
                    </a:cubicBezTo>
                    <a:cubicBezTo>
                      <a:pt x="13283" y="7748"/>
                      <a:pt x="6089" y="0"/>
                      <a:pt x="60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1" name="Google Shape;1651;p54"/>
              <p:cNvSpPr/>
              <p:nvPr/>
            </p:nvSpPr>
            <p:spPr>
              <a:xfrm>
                <a:off x="5579350" y="3816325"/>
                <a:ext cx="437725" cy="312100"/>
              </a:xfrm>
              <a:custGeom>
                <a:avLst/>
                <a:gdLst/>
                <a:ahLst/>
                <a:cxnLst/>
                <a:rect l="l" t="t" r="r" b="b"/>
                <a:pathLst>
                  <a:path w="17509" h="12484" extrusionOk="0">
                    <a:moveTo>
                      <a:pt x="2094" y="0"/>
                    </a:moveTo>
                    <a:cubicBezTo>
                      <a:pt x="2094" y="1"/>
                      <a:pt x="0" y="11807"/>
                      <a:pt x="8741" y="12454"/>
                    </a:cubicBezTo>
                    <a:cubicBezTo>
                      <a:pt x="9009" y="12474"/>
                      <a:pt x="9269" y="12484"/>
                      <a:pt x="9521" y="12484"/>
                    </a:cubicBezTo>
                    <a:cubicBezTo>
                      <a:pt x="17483" y="12484"/>
                      <a:pt x="17509" y="2851"/>
                      <a:pt x="17509" y="2851"/>
                    </a:cubicBezTo>
                    <a:lnTo>
                      <a:pt x="20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2" name="Google Shape;1652;p54"/>
              <p:cNvSpPr/>
              <p:nvPr/>
            </p:nvSpPr>
            <p:spPr>
              <a:xfrm>
                <a:off x="5506075" y="3791450"/>
                <a:ext cx="654000" cy="327050"/>
              </a:xfrm>
              <a:custGeom>
                <a:avLst/>
                <a:gdLst/>
                <a:ahLst/>
                <a:cxnLst/>
                <a:rect l="l" t="t" r="r" b="b"/>
                <a:pathLst>
                  <a:path w="26160" h="13082" extrusionOk="0">
                    <a:moveTo>
                      <a:pt x="2719" y="1"/>
                    </a:moveTo>
                    <a:cubicBezTo>
                      <a:pt x="2719" y="1"/>
                      <a:pt x="1" y="12050"/>
                      <a:pt x="13093" y="13019"/>
                    </a:cubicBezTo>
                    <a:cubicBezTo>
                      <a:pt x="13670" y="13061"/>
                      <a:pt x="14220" y="13082"/>
                      <a:pt x="14745" y="13082"/>
                    </a:cubicBezTo>
                    <a:cubicBezTo>
                      <a:pt x="26160" y="13082"/>
                      <a:pt x="25869" y="3464"/>
                      <a:pt x="25869" y="3464"/>
                    </a:cubicBezTo>
                    <a:lnTo>
                      <a:pt x="27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3" name="Google Shape;1653;p54"/>
              <p:cNvSpPr/>
              <p:nvPr/>
            </p:nvSpPr>
            <p:spPr>
              <a:xfrm>
                <a:off x="5326075" y="3121450"/>
                <a:ext cx="1068125" cy="911550"/>
              </a:xfrm>
              <a:custGeom>
                <a:avLst/>
                <a:gdLst/>
                <a:ahLst/>
                <a:cxnLst/>
                <a:rect l="l" t="t" r="r" b="b"/>
                <a:pathLst>
                  <a:path w="42725" h="36462" extrusionOk="0">
                    <a:moveTo>
                      <a:pt x="21018" y="1"/>
                    </a:moveTo>
                    <a:cubicBezTo>
                      <a:pt x="15896" y="1"/>
                      <a:pt x="10962" y="1610"/>
                      <a:pt x="7150" y="4548"/>
                    </a:cubicBezTo>
                    <a:cubicBezTo>
                      <a:pt x="3006" y="7743"/>
                      <a:pt x="531" y="12249"/>
                      <a:pt x="266" y="17074"/>
                    </a:cubicBezTo>
                    <a:cubicBezTo>
                      <a:pt x="1" y="21899"/>
                      <a:pt x="1970" y="26649"/>
                      <a:pt x="5741" y="30277"/>
                    </a:cubicBezTo>
                    <a:cubicBezTo>
                      <a:pt x="9510" y="33907"/>
                      <a:pt x="14771" y="36117"/>
                      <a:pt x="20366" y="36424"/>
                    </a:cubicBezTo>
                    <a:cubicBezTo>
                      <a:pt x="20815" y="36449"/>
                      <a:pt x="21262" y="36461"/>
                      <a:pt x="21709" y="36461"/>
                    </a:cubicBezTo>
                    <a:cubicBezTo>
                      <a:pt x="26831" y="36461"/>
                      <a:pt x="31765" y="34852"/>
                      <a:pt x="35576" y="31913"/>
                    </a:cubicBezTo>
                    <a:cubicBezTo>
                      <a:pt x="39719" y="28718"/>
                      <a:pt x="42196" y="24213"/>
                      <a:pt x="42461" y="19388"/>
                    </a:cubicBezTo>
                    <a:cubicBezTo>
                      <a:pt x="42725" y="14562"/>
                      <a:pt x="40755" y="9813"/>
                      <a:pt x="36986" y="6183"/>
                    </a:cubicBezTo>
                    <a:cubicBezTo>
                      <a:pt x="33217" y="2555"/>
                      <a:pt x="27956" y="344"/>
                      <a:pt x="22361" y="37"/>
                    </a:cubicBezTo>
                    <a:cubicBezTo>
                      <a:pt x="21912" y="13"/>
                      <a:pt x="21465" y="1"/>
                      <a:pt x="210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4" name="Google Shape;1654;p54"/>
              <p:cNvSpPr/>
              <p:nvPr/>
            </p:nvSpPr>
            <p:spPr>
              <a:xfrm>
                <a:off x="5908200" y="3620250"/>
                <a:ext cx="2326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7839" extrusionOk="0">
                    <a:moveTo>
                      <a:pt x="4476" y="0"/>
                    </a:moveTo>
                    <a:cubicBezTo>
                      <a:pt x="2601" y="0"/>
                      <a:pt x="935" y="1160"/>
                      <a:pt x="508" y="2915"/>
                    </a:cubicBezTo>
                    <a:cubicBezTo>
                      <a:pt x="0" y="5007"/>
                      <a:pt x="1447" y="7153"/>
                      <a:pt x="3735" y="7707"/>
                    </a:cubicBezTo>
                    <a:cubicBezTo>
                      <a:pt x="4103" y="7796"/>
                      <a:pt x="4471" y="7839"/>
                      <a:pt x="4831" y="7839"/>
                    </a:cubicBezTo>
                    <a:cubicBezTo>
                      <a:pt x="6708" y="7839"/>
                      <a:pt x="8373" y="6680"/>
                      <a:pt x="8797" y="4924"/>
                    </a:cubicBezTo>
                    <a:cubicBezTo>
                      <a:pt x="9305" y="2833"/>
                      <a:pt x="7858" y="687"/>
                      <a:pt x="5569" y="132"/>
                    </a:cubicBezTo>
                    <a:cubicBezTo>
                      <a:pt x="5202" y="43"/>
                      <a:pt x="4835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5" name="Google Shape;1655;p54"/>
              <p:cNvSpPr/>
              <p:nvPr/>
            </p:nvSpPr>
            <p:spPr>
              <a:xfrm>
                <a:off x="5450625" y="3509325"/>
                <a:ext cx="232625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7840" extrusionOk="0">
                    <a:moveTo>
                      <a:pt x="4472" y="0"/>
                    </a:moveTo>
                    <a:cubicBezTo>
                      <a:pt x="2597" y="0"/>
                      <a:pt x="934" y="1159"/>
                      <a:pt x="509" y="2915"/>
                    </a:cubicBezTo>
                    <a:cubicBezTo>
                      <a:pt x="1" y="5006"/>
                      <a:pt x="1445" y="7152"/>
                      <a:pt x="3734" y="7708"/>
                    </a:cubicBezTo>
                    <a:cubicBezTo>
                      <a:pt x="4102" y="7797"/>
                      <a:pt x="4469" y="7839"/>
                      <a:pt x="4829" y="7839"/>
                    </a:cubicBezTo>
                    <a:cubicBezTo>
                      <a:pt x="6707" y="7839"/>
                      <a:pt x="8372" y="6680"/>
                      <a:pt x="8798" y="4925"/>
                    </a:cubicBezTo>
                    <a:cubicBezTo>
                      <a:pt x="9304" y="2832"/>
                      <a:pt x="7860" y="686"/>
                      <a:pt x="5570" y="132"/>
                    </a:cubicBezTo>
                    <a:cubicBezTo>
                      <a:pt x="5201" y="43"/>
                      <a:pt x="4833" y="0"/>
                      <a:pt x="44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6" name="Google Shape;1656;p54"/>
              <p:cNvSpPr/>
              <p:nvPr/>
            </p:nvSpPr>
            <p:spPr>
              <a:xfrm>
                <a:off x="5979425" y="3561925"/>
                <a:ext cx="70850" cy="6447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579" extrusionOk="0">
                    <a:moveTo>
                      <a:pt x="1421" y="1"/>
                    </a:moveTo>
                    <a:cubicBezTo>
                      <a:pt x="840" y="1"/>
                      <a:pt x="312" y="397"/>
                      <a:pt x="170" y="986"/>
                    </a:cubicBezTo>
                    <a:cubicBezTo>
                      <a:pt x="0" y="1680"/>
                      <a:pt x="424" y="2376"/>
                      <a:pt x="1113" y="2542"/>
                    </a:cubicBezTo>
                    <a:cubicBezTo>
                      <a:pt x="1214" y="2567"/>
                      <a:pt x="1315" y="2578"/>
                      <a:pt x="1415" y="2578"/>
                    </a:cubicBezTo>
                    <a:cubicBezTo>
                      <a:pt x="1994" y="2578"/>
                      <a:pt x="2521" y="2182"/>
                      <a:pt x="2666" y="1592"/>
                    </a:cubicBezTo>
                    <a:cubicBezTo>
                      <a:pt x="2834" y="899"/>
                      <a:pt x="2410" y="203"/>
                      <a:pt x="1721" y="36"/>
                    </a:cubicBezTo>
                    <a:cubicBezTo>
                      <a:pt x="1621" y="12"/>
                      <a:pt x="1520" y="1"/>
                      <a:pt x="14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7" name="Google Shape;1657;p54"/>
              <p:cNvSpPr/>
              <p:nvPr/>
            </p:nvSpPr>
            <p:spPr>
              <a:xfrm>
                <a:off x="5590600" y="3467675"/>
                <a:ext cx="70825" cy="64500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580" extrusionOk="0">
                    <a:moveTo>
                      <a:pt x="1417" y="1"/>
                    </a:moveTo>
                    <a:cubicBezTo>
                      <a:pt x="838" y="1"/>
                      <a:pt x="312" y="397"/>
                      <a:pt x="170" y="987"/>
                    </a:cubicBezTo>
                    <a:cubicBezTo>
                      <a:pt x="1" y="1681"/>
                      <a:pt x="424" y="2375"/>
                      <a:pt x="1113" y="2543"/>
                    </a:cubicBezTo>
                    <a:cubicBezTo>
                      <a:pt x="1214" y="2568"/>
                      <a:pt x="1315" y="2579"/>
                      <a:pt x="1415" y="2579"/>
                    </a:cubicBezTo>
                    <a:cubicBezTo>
                      <a:pt x="1994" y="2579"/>
                      <a:pt x="2521" y="2183"/>
                      <a:pt x="2663" y="1592"/>
                    </a:cubicBezTo>
                    <a:cubicBezTo>
                      <a:pt x="2833" y="900"/>
                      <a:pt x="2409" y="204"/>
                      <a:pt x="1720" y="37"/>
                    </a:cubicBezTo>
                    <a:cubicBezTo>
                      <a:pt x="1619" y="12"/>
                      <a:pt x="1517" y="1"/>
                      <a:pt x="1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8" name="Google Shape;1658;p54"/>
              <p:cNvSpPr/>
              <p:nvPr/>
            </p:nvSpPr>
            <p:spPr>
              <a:xfrm>
                <a:off x="5761975" y="3498800"/>
                <a:ext cx="132600" cy="8920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3568" extrusionOk="0">
                    <a:moveTo>
                      <a:pt x="1683" y="0"/>
                    </a:moveTo>
                    <a:cubicBezTo>
                      <a:pt x="1236" y="0"/>
                      <a:pt x="875" y="87"/>
                      <a:pt x="702" y="292"/>
                    </a:cubicBezTo>
                    <a:cubicBezTo>
                      <a:pt x="1" y="1125"/>
                      <a:pt x="2154" y="3567"/>
                      <a:pt x="2154" y="3567"/>
                    </a:cubicBezTo>
                    <a:cubicBezTo>
                      <a:pt x="2154" y="3567"/>
                      <a:pt x="5304" y="2557"/>
                      <a:pt x="5265" y="1565"/>
                    </a:cubicBezTo>
                    <a:cubicBezTo>
                      <a:pt x="5235" y="818"/>
                      <a:pt x="3055" y="0"/>
                      <a:pt x="16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9" name="Google Shape;1659;p54"/>
              <p:cNvSpPr/>
              <p:nvPr/>
            </p:nvSpPr>
            <p:spPr>
              <a:xfrm>
                <a:off x="5798325" y="3549550"/>
                <a:ext cx="28150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503" extrusionOk="0">
                    <a:moveTo>
                      <a:pt x="895" y="0"/>
                    </a:moveTo>
                    <a:lnTo>
                      <a:pt x="1" y="3442"/>
                    </a:lnTo>
                    <a:lnTo>
                      <a:pt x="232" y="3502"/>
                    </a:lnTo>
                    <a:lnTo>
                      <a:pt x="1126" y="60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0" name="Google Shape;1660;p54"/>
              <p:cNvSpPr/>
              <p:nvPr/>
            </p:nvSpPr>
            <p:spPr>
              <a:xfrm>
                <a:off x="5704325" y="3593700"/>
                <a:ext cx="195600" cy="131675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5267" extrusionOk="0">
                    <a:moveTo>
                      <a:pt x="340" y="1"/>
                    </a:moveTo>
                    <a:cubicBezTo>
                      <a:pt x="340" y="1"/>
                      <a:pt x="0" y="1077"/>
                      <a:pt x="52" y="2325"/>
                    </a:cubicBezTo>
                    <a:cubicBezTo>
                      <a:pt x="2134" y="3016"/>
                      <a:pt x="4155" y="4031"/>
                      <a:pt x="6001" y="5267"/>
                    </a:cubicBezTo>
                    <a:cubicBezTo>
                      <a:pt x="7445" y="4046"/>
                      <a:pt x="7824" y="1815"/>
                      <a:pt x="7824" y="1815"/>
                    </a:cubicBezTo>
                    <a:cubicBezTo>
                      <a:pt x="7824" y="1815"/>
                      <a:pt x="4808" y="486"/>
                      <a:pt x="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1" name="Google Shape;1661;p54"/>
              <p:cNvSpPr/>
              <p:nvPr/>
            </p:nvSpPr>
            <p:spPr>
              <a:xfrm>
                <a:off x="5705600" y="3651775"/>
                <a:ext cx="14875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5950" h="37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8" y="1423"/>
                      <a:pt x="627" y="3065"/>
                      <a:pt x="2815" y="3596"/>
                    </a:cubicBezTo>
                    <a:cubicBezTo>
                      <a:pt x="3179" y="3684"/>
                      <a:pt x="3516" y="3724"/>
                      <a:pt x="3829" y="3724"/>
                    </a:cubicBezTo>
                    <a:cubicBezTo>
                      <a:pt x="4714" y="3724"/>
                      <a:pt x="5407" y="3404"/>
                      <a:pt x="5950" y="2943"/>
                    </a:cubicBezTo>
                    <a:cubicBezTo>
                      <a:pt x="4106" y="1705"/>
                      <a:pt x="2083" y="692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2" name="Google Shape;1662;p54"/>
              <p:cNvSpPr/>
              <p:nvPr/>
            </p:nvSpPr>
            <p:spPr>
              <a:xfrm>
                <a:off x="6094275" y="3677750"/>
                <a:ext cx="315850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093" extrusionOk="0">
                    <a:moveTo>
                      <a:pt x="18" y="0"/>
                    </a:moveTo>
                    <a:lnTo>
                      <a:pt x="1" y="263"/>
                    </a:lnTo>
                    <a:lnTo>
                      <a:pt x="12617" y="1093"/>
                    </a:lnTo>
                    <a:lnTo>
                      <a:pt x="12634" y="83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3" name="Google Shape;1663;p54"/>
              <p:cNvSpPr/>
              <p:nvPr/>
            </p:nvSpPr>
            <p:spPr>
              <a:xfrm>
                <a:off x="6077375" y="3731500"/>
                <a:ext cx="2129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8518" h="1918" extrusionOk="0">
                    <a:moveTo>
                      <a:pt x="51" y="0"/>
                    </a:moveTo>
                    <a:lnTo>
                      <a:pt x="1" y="259"/>
                    </a:lnTo>
                    <a:lnTo>
                      <a:pt x="8467" y="1918"/>
                    </a:lnTo>
                    <a:lnTo>
                      <a:pt x="8518" y="166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4" name="Google Shape;1664;p54"/>
              <p:cNvSpPr/>
              <p:nvPr/>
            </p:nvSpPr>
            <p:spPr>
              <a:xfrm>
                <a:off x="6055775" y="3764875"/>
                <a:ext cx="231525" cy="134400"/>
              </a:xfrm>
              <a:custGeom>
                <a:avLst/>
                <a:gdLst/>
                <a:ahLst/>
                <a:cxnLst/>
                <a:rect l="l" t="t" r="r" b="b"/>
                <a:pathLst>
                  <a:path w="9261" h="5376" extrusionOk="0">
                    <a:moveTo>
                      <a:pt x="130" y="0"/>
                    </a:moveTo>
                    <a:lnTo>
                      <a:pt x="1" y="228"/>
                    </a:lnTo>
                    <a:lnTo>
                      <a:pt x="9132" y="5375"/>
                    </a:lnTo>
                    <a:lnTo>
                      <a:pt x="9261" y="5147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5" name="Google Shape;1665;p54"/>
              <p:cNvSpPr/>
              <p:nvPr/>
            </p:nvSpPr>
            <p:spPr>
              <a:xfrm>
                <a:off x="5256325" y="3439750"/>
                <a:ext cx="295600" cy="124575"/>
              </a:xfrm>
              <a:custGeom>
                <a:avLst/>
                <a:gdLst/>
                <a:ahLst/>
                <a:cxnLst/>
                <a:rect l="l" t="t" r="r" b="b"/>
                <a:pathLst>
                  <a:path w="11824" h="4983" extrusionOk="0">
                    <a:moveTo>
                      <a:pt x="100" y="0"/>
                    </a:moveTo>
                    <a:lnTo>
                      <a:pt x="1" y="244"/>
                    </a:lnTo>
                    <a:lnTo>
                      <a:pt x="11724" y="4982"/>
                    </a:lnTo>
                    <a:lnTo>
                      <a:pt x="11823" y="4738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6" name="Google Shape;1666;p54"/>
              <p:cNvSpPr/>
              <p:nvPr/>
            </p:nvSpPr>
            <p:spPr>
              <a:xfrm>
                <a:off x="5333050" y="3559025"/>
                <a:ext cx="210350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8414" h="2439" extrusionOk="0">
                    <a:moveTo>
                      <a:pt x="68" y="0"/>
                    </a:moveTo>
                    <a:lnTo>
                      <a:pt x="0" y="253"/>
                    </a:lnTo>
                    <a:lnTo>
                      <a:pt x="8348" y="2439"/>
                    </a:lnTo>
                    <a:lnTo>
                      <a:pt x="8414" y="2186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7" name="Google Shape;1667;p54"/>
              <p:cNvSpPr/>
              <p:nvPr/>
            </p:nvSpPr>
            <p:spPr>
              <a:xfrm>
                <a:off x="5284575" y="3652475"/>
                <a:ext cx="261950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920" extrusionOk="0">
                    <a:moveTo>
                      <a:pt x="10461" y="1"/>
                    </a:moveTo>
                    <a:lnTo>
                      <a:pt x="0" y="657"/>
                    </a:lnTo>
                    <a:lnTo>
                      <a:pt x="18" y="920"/>
                    </a:lnTo>
                    <a:lnTo>
                      <a:pt x="10478" y="265"/>
                    </a:lnTo>
                    <a:lnTo>
                      <a:pt x="1046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8" name="Google Shape;1668;p54"/>
              <p:cNvSpPr/>
              <p:nvPr/>
            </p:nvSpPr>
            <p:spPr>
              <a:xfrm>
                <a:off x="5570200" y="4201875"/>
                <a:ext cx="373550" cy="364650"/>
              </a:xfrm>
              <a:custGeom>
                <a:avLst/>
                <a:gdLst/>
                <a:ahLst/>
                <a:cxnLst/>
                <a:rect l="l" t="t" r="r" b="b"/>
                <a:pathLst>
                  <a:path w="14942" h="14586" extrusionOk="0">
                    <a:moveTo>
                      <a:pt x="7934" y="262"/>
                    </a:moveTo>
                    <a:cubicBezTo>
                      <a:pt x="7957" y="262"/>
                      <a:pt x="7981" y="263"/>
                      <a:pt x="8005" y="266"/>
                    </a:cubicBezTo>
                    <a:cubicBezTo>
                      <a:pt x="8259" y="290"/>
                      <a:pt x="8465" y="451"/>
                      <a:pt x="8554" y="689"/>
                    </a:cubicBezTo>
                    <a:lnTo>
                      <a:pt x="9868" y="4175"/>
                    </a:lnTo>
                    <a:cubicBezTo>
                      <a:pt x="9975" y="4458"/>
                      <a:pt x="10215" y="4672"/>
                      <a:pt x="10509" y="4744"/>
                    </a:cubicBezTo>
                    <a:lnTo>
                      <a:pt x="14123" y="5637"/>
                    </a:lnTo>
                    <a:cubicBezTo>
                      <a:pt x="14373" y="5698"/>
                      <a:pt x="14552" y="5885"/>
                      <a:pt x="14608" y="6135"/>
                    </a:cubicBezTo>
                    <a:cubicBezTo>
                      <a:pt x="14664" y="6386"/>
                      <a:pt x="14575" y="6630"/>
                      <a:pt x="14377" y="6789"/>
                    </a:cubicBezTo>
                    <a:lnTo>
                      <a:pt x="11468" y="9114"/>
                    </a:lnTo>
                    <a:cubicBezTo>
                      <a:pt x="11234" y="9304"/>
                      <a:pt x="11105" y="9596"/>
                      <a:pt x="11126" y="9899"/>
                    </a:cubicBezTo>
                    <a:lnTo>
                      <a:pt x="11393" y="13615"/>
                    </a:lnTo>
                    <a:cubicBezTo>
                      <a:pt x="11410" y="13872"/>
                      <a:pt x="11291" y="14102"/>
                      <a:pt x="11070" y="14231"/>
                    </a:cubicBezTo>
                    <a:cubicBezTo>
                      <a:pt x="10965" y="14293"/>
                      <a:pt x="10850" y="14324"/>
                      <a:pt x="10736" y="14324"/>
                    </a:cubicBezTo>
                    <a:cubicBezTo>
                      <a:pt x="10612" y="14324"/>
                      <a:pt x="10487" y="14287"/>
                      <a:pt x="10376" y="14212"/>
                    </a:cubicBezTo>
                    <a:lnTo>
                      <a:pt x="7265" y="12166"/>
                    </a:lnTo>
                    <a:cubicBezTo>
                      <a:pt x="7112" y="12067"/>
                      <a:pt x="6937" y="12015"/>
                      <a:pt x="6759" y="12015"/>
                    </a:cubicBezTo>
                    <a:cubicBezTo>
                      <a:pt x="6643" y="12015"/>
                      <a:pt x="6523" y="12036"/>
                      <a:pt x="6409" y="12081"/>
                    </a:cubicBezTo>
                    <a:lnTo>
                      <a:pt x="2958" y="13483"/>
                    </a:lnTo>
                    <a:cubicBezTo>
                      <a:pt x="2876" y="13516"/>
                      <a:pt x="2791" y="13532"/>
                      <a:pt x="2708" y="13532"/>
                    </a:cubicBezTo>
                    <a:cubicBezTo>
                      <a:pt x="2552" y="13532"/>
                      <a:pt x="2400" y="13475"/>
                      <a:pt x="2275" y="13364"/>
                    </a:cubicBezTo>
                    <a:cubicBezTo>
                      <a:pt x="2083" y="13193"/>
                      <a:pt x="2009" y="12946"/>
                      <a:pt x="2078" y="12698"/>
                    </a:cubicBezTo>
                    <a:lnTo>
                      <a:pt x="3064" y="9107"/>
                    </a:lnTo>
                    <a:cubicBezTo>
                      <a:pt x="3145" y="8816"/>
                      <a:pt x="3077" y="8503"/>
                      <a:pt x="2882" y="8270"/>
                    </a:cubicBezTo>
                    <a:lnTo>
                      <a:pt x="481" y="5421"/>
                    </a:lnTo>
                    <a:cubicBezTo>
                      <a:pt x="316" y="5226"/>
                      <a:pt x="279" y="4969"/>
                      <a:pt x="380" y="4735"/>
                    </a:cubicBezTo>
                    <a:cubicBezTo>
                      <a:pt x="482" y="4501"/>
                      <a:pt x="696" y="4355"/>
                      <a:pt x="953" y="4342"/>
                    </a:cubicBezTo>
                    <a:lnTo>
                      <a:pt x="4673" y="4170"/>
                    </a:lnTo>
                    <a:cubicBezTo>
                      <a:pt x="4978" y="4155"/>
                      <a:pt x="5253" y="3993"/>
                      <a:pt x="5412" y="3735"/>
                    </a:cubicBezTo>
                    <a:lnTo>
                      <a:pt x="7382" y="573"/>
                    </a:lnTo>
                    <a:cubicBezTo>
                      <a:pt x="7503" y="375"/>
                      <a:pt x="7705" y="262"/>
                      <a:pt x="7934" y="262"/>
                    </a:cubicBezTo>
                    <a:close/>
                    <a:moveTo>
                      <a:pt x="7942" y="0"/>
                    </a:moveTo>
                    <a:cubicBezTo>
                      <a:pt x="7624" y="0"/>
                      <a:pt x="7330" y="162"/>
                      <a:pt x="7159" y="435"/>
                    </a:cubicBezTo>
                    <a:lnTo>
                      <a:pt x="5191" y="3599"/>
                    </a:lnTo>
                    <a:cubicBezTo>
                      <a:pt x="5078" y="3784"/>
                      <a:pt x="4880" y="3898"/>
                      <a:pt x="4663" y="3909"/>
                    </a:cubicBezTo>
                    <a:lnTo>
                      <a:pt x="943" y="4081"/>
                    </a:lnTo>
                    <a:cubicBezTo>
                      <a:pt x="591" y="4098"/>
                      <a:pt x="284" y="4309"/>
                      <a:pt x="142" y="4632"/>
                    </a:cubicBezTo>
                    <a:cubicBezTo>
                      <a:pt x="0" y="4955"/>
                      <a:pt x="55" y="5325"/>
                      <a:pt x="283" y="5594"/>
                    </a:cubicBezTo>
                    <a:lnTo>
                      <a:pt x="2683" y="8443"/>
                    </a:lnTo>
                    <a:cubicBezTo>
                      <a:pt x="2823" y="8608"/>
                      <a:pt x="2871" y="8831"/>
                      <a:pt x="2813" y="9040"/>
                    </a:cubicBezTo>
                    <a:lnTo>
                      <a:pt x="1827" y="12632"/>
                    </a:lnTo>
                    <a:cubicBezTo>
                      <a:pt x="1734" y="12971"/>
                      <a:pt x="1840" y="13328"/>
                      <a:pt x="2103" y="13564"/>
                    </a:cubicBezTo>
                    <a:cubicBezTo>
                      <a:pt x="2275" y="13717"/>
                      <a:pt x="2491" y="13797"/>
                      <a:pt x="2712" y="13797"/>
                    </a:cubicBezTo>
                    <a:cubicBezTo>
                      <a:pt x="2829" y="13797"/>
                      <a:pt x="2947" y="13774"/>
                      <a:pt x="3061" y="13729"/>
                    </a:cubicBezTo>
                    <a:lnTo>
                      <a:pt x="6512" y="12328"/>
                    </a:lnTo>
                    <a:cubicBezTo>
                      <a:pt x="6592" y="12295"/>
                      <a:pt x="6677" y="12278"/>
                      <a:pt x="6761" y="12278"/>
                    </a:cubicBezTo>
                    <a:cubicBezTo>
                      <a:pt x="6887" y="12278"/>
                      <a:pt x="7012" y="12315"/>
                      <a:pt x="7122" y="12387"/>
                    </a:cubicBezTo>
                    <a:lnTo>
                      <a:pt x="10232" y="14433"/>
                    </a:lnTo>
                    <a:cubicBezTo>
                      <a:pt x="10387" y="14535"/>
                      <a:pt x="10562" y="14585"/>
                      <a:pt x="10739" y="14585"/>
                    </a:cubicBezTo>
                    <a:cubicBezTo>
                      <a:pt x="10898" y="14585"/>
                      <a:pt x="11057" y="14545"/>
                      <a:pt x="11202" y="14458"/>
                    </a:cubicBezTo>
                    <a:cubicBezTo>
                      <a:pt x="11507" y="14281"/>
                      <a:pt x="11680" y="13951"/>
                      <a:pt x="11654" y="13599"/>
                    </a:cubicBezTo>
                    <a:lnTo>
                      <a:pt x="11388" y="9884"/>
                    </a:lnTo>
                    <a:cubicBezTo>
                      <a:pt x="11373" y="9667"/>
                      <a:pt x="11465" y="9457"/>
                      <a:pt x="11633" y="9322"/>
                    </a:cubicBezTo>
                    <a:lnTo>
                      <a:pt x="14542" y="6997"/>
                    </a:lnTo>
                    <a:cubicBezTo>
                      <a:pt x="14818" y="6776"/>
                      <a:pt x="14941" y="6425"/>
                      <a:pt x="14867" y="6080"/>
                    </a:cubicBezTo>
                    <a:cubicBezTo>
                      <a:pt x="14791" y="5736"/>
                      <a:pt x="14531" y="5469"/>
                      <a:pt x="14188" y="5384"/>
                    </a:cubicBezTo>
                    <a:lnTo>
                      <a:pt x="10574" y="4490"/>
                    </a:lnTo>
                    <a:cubicBezTo>
                      <a:pt x="10363" y="4438"/>
                      <a:pt x="10193" y="4286"/>
                      <a:pt x="10116" y="4084"/>
                    </a:cubicBezTo>
                    <a:lnTo>
                      <a:pt x="8803" y="597"/>
                    </a:lnTo>
                    <a:cubicBezTo>
                      <a:pt x="8676" y="267"/>
                      <a:pt x="8382" y="39"/>
                      <a:pt x="8030" y="5"/>
                    </a:cubicBezTo>
                    <a:cubicBezTo>
                      <a:pt x="8001" y="2"/>
                      <a:pt x="7971" y="0"/>
                      <a:pt x="79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9" name="Google Shape;1669;p54"/>
            <p:cNvGrpSpPr/>
            <p:nvPr/>
          </p:nvGrpSpPr>
          <p:grpSpPr>
            <a:xfrm>
              <a:off x="5747339" y="2944919"/>
              <a:ext cx="1106055" cy="1440357"/>
              <a:chOff x="988400" y="1847625"/>
              <a:chExt cx="1577600" cy="2054425"/>
            </a:xfrm>
          </p:grpSpPr>
          <p:sp>
            <p:nvSpPr>
              <p:cNvPr id="1670" name="Google Shape;1670;p54"/>
              <p:cNvSpPr/>
              <p:nvPr/>
            </p:nvSpPr>
            <p:spPr>
              <a:xfrm>
                <a:off x="1603025" y="2815300"/>
                <a:ext cx="688950" cy="1086750"/>
              </a:xfrm>
              <a:custGeom>
                <a:avLst/>
                <a:gdLst/>
                <a:ahLst/>
                <a:cxnLst/>
                <a:rect l="l" t="t" r="r" b="b"/>
                <a:pathLst>
                  <a:path w="27558" h="43470" extrusionOk="0">
                    <a:moveTo>
                      <a:pt x="17268" y="0"/>
                    </a:moveTo>
                    <a:lnTo>
                      <a:pt x="0" y="2990"/>
                    </a:lnTo>
                    <a:lnTo>
                      <a:pt x="188" y="17958"/>
                    </a:lnTo>
                    <a:lnTo>
                      <a:pt x="244" y="22412"/>
                    </a:lnTo>
                    <a:lnTo>
                      <a:pt x="358" y="31273"/>
                    </a:lnTo>
                    <a:lnTo>
                      <a:pt x="386" y="33619"/>
                    </a:lnTo>
                    <a:lnTo>
                      <a:pt x="473" y="40416"/>
                    </a:lnTo>
                    <a:lnTo>
                      <a:pt x="498" y="42500"/>
                    </a:lnTo>
                    <a:cubicBezTo>
                      <a:pt x="2133" y="42969"/>
                      <a:pt x="3784" y="43242"/>
                      <a:pt x="5393" y="43371"/>
                    </a:cubicBezTo>
                    <a:lnTo>
                      <a:pt x="5396" y="43371"/>
                    </a:lnTo>
                    <a:cubicBezTo>
                      <a:pt x="6229" y="43439"/>
                      <a:pt x="7051" y="43469"/>
                      <a:pt x="7854" y="43469"/>
                    </a:cubicBezTo>
                    <a:cubicBezTo>
                      <a:pt x="14327" y="43469"/>
                      <a:pt x="19590" y="41507"/>
                      <a:pt x="19590" y="41507"/>
                    </a:cubicBezTo>
                    <a:lnTo>
                      <a:pt x="18715" y="25904"/>
                    </a:lnTo>
                    <a:cubicBezTo>
                      <a:pt x="19041" y="25814"/>
                      <a:pt x="19408" y="25694"/>
                      <a:pt x="19800" y="25547"/>
                    </a:cubicBezTo>
                    <a:cubicBezTo>
                      <a:pt x="21443" y="24935"/>
                      <a:pt x="23549" y="23890"/>
                      <a:pt x="25149" y="23054"/>
                    </a:cubicBezTo>
                    <a:cubicBezTo>
                      <a:pt x="26541" y="22324"/>
                      <a:pt x="27558" y="21752"/>
                      <a:pt x="27558" y="21752"/>
                    </a:cubicBezTo>
                    <a:lnTo>
                      <a:pt x="26731" y="19755"/>
                    </a:lnTo>
                    <a:lnTo>
                      <a:pt x="23243" y="21248"/>
                    </a:lnTo>
                    <a:lnTo>
                      <a:pt x="24238" y="18924"/>
                    </a:lnTo>
                    <a:lnTo>
                      <a:pt x="22412" y="18258"/>
                    </a:lnTo>
                    <a:cubicBezTo>
                      <a:pt x="22412" y="18258"/>
                      <a:pt x="21750" y="20252"/>
                      <a:pt x="20588" y="21248"/>
                    </a:cubicBezTo>
                    <a:cubicBezTo>
                      <a:pt x="20010" y="21745"/>
                      <a:pt x="19184" y="21953"/>
                      <a:pt x="18501" y="22037"/>
                    </a:cubicBezTo>
                    <a:lnTo>
                      <a:pt x="18293" y="18347"/>
                    </a:lnTo>
                    <a:lnTo>
                      <a:pt x="18141" y="15616"/>
                    </a:lnTo>
                    <a:lnTo>
                      <a:pt x="17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1" name="Google Shape;1671;p54"/>
              <p:cNvSpPr/>
              <p:nvPr/>
            </p:nvSpPr>
            <p:spPr>
              <a:xfrm>
                <a:off x="988400" y="1847625"/>
                <a:ext cx="1577600" cy="1415900"/>
              </a:xfrm>
              <a:custGeom>
                <a:avLst/>
                <a:gdLst/>
                <a:ahLst/>
                <a:cxnLst/>
                <a:rect l="l" t="t" r="r" b="b"/>
                <a:pathLst>
                  <a:path w="63104" h="56636" extrusionOk="0">
                    <a:moveTo>
                      <a:pt x="40640" y="1"/>
                    </a:moveTo>
                    <a:cubicBezTo>
                      <a:pt x="37477" y="1"/>
                      <a:pt x="34376" y="1090"/>
                      <a:pt x="31994" y="3101"/>
                    </a:cubicBezTo>
                    <a:cubicBezTo>
                      <a:pt x="31422" y="2596"/>
                      <a:pt x="30780" y="2147"/>
                      <a:pt x="30065" y="1765"/>
                    </a:cubicBezTo>
                    <a:cubicBezTo>
                      <a:pt x="28483" y="922"/>
                      <a:pt x="26759" y="522"/>
                      <a:pt x="25058" y="522"/>
                    </a:cubicBezTo>
                    <a:cubicBezTo>
                      <a:pt x="21557" y="522"/>
                      <a:pt x="18154" y="2219"/>
                      <a:pt x="16289" y="5250"/>
                    </a:cubicBezTo>
                    <a:cubicBezTo>
                      <a:pt x="15876" y="5920"/>
                      <a:pt x="15566" y="6619"/>
                      <a:pt x="15345" y="7330"/>
                    </a:cubicBezTo>
                    <a:cubicBezTo>
                      <a:pt x="11345" y="7694"/>
                      <a:pt x="7586" y="9791"/>
                      <a:pt x="5435" y="13286"/>
                    </a:cubicBezTo>
                    <a:cubicBezTo>
                      <a:pt x="2453" y="18133"/>
                      <a:pt x="3520" y="24108"/>
                      <a:pt x="7645" y="27819"/>
                    </a:cubicBezTo>
                    <a:cubicBezTo>
                      <a:pt x="5996" y="28820"/>
                      <a:pt x="4570" y="30186"/>
                      <a:pt x="3526" y="31884"/>
                    </a:cubicBezTo>
                    <a:cubicBezTo>
                      <a:pt x="1" y="37615"/>
                      <a:pt x="2133" y="44921"/>
                      <a:pt x="8289" y="48202"/>
                    </a:cubicBezTo>
                    <a:cubicBezTo>
                      <a:pt x="10301" y="49274"/>
                      <a:pt x="12493" y="49784"/>
                      <a:pt x="14656" y="49784"/>
                    </a:cubicBezTo>
                    <a:cubicBezTo>
                      <a:pt x="16169" y="49784"/>
                      <a:pt x="17668" y="49534"/>
                      <a:pt x="19081" y="49054"/>
                    </a:cubicBezTo>
                    <a:cubicBezTo>
                      <a:pt x="20112" y="51500"/>
                      <a:pt x="22009" y="53646"/>
                      <a:pt x="24647" y="55052"/>
                    </a:cubicBezTo>
                    <a:cubicBezTo>
                      <a:pt x="26661" y="56125"/>
                      <a:pt x="28855" y="56635"/>
                      <a:pt x="31020" y="56635"/>
                    </a:cubicBezTo>
                    <a:cubicBezTo>
                      <a:pt x="35475" y="56635"/>
                      <a:pt x="39805" y="54475"/>
                      <a:pt x="42178" y="50617"/>
                    </a:cubicBezTo>
                    <a:cubicBezTo>
                      <a:pt x="42391" y="50268"/>
                      <a:pt x="42584" y="49915"/>
                      <a:pt x="42756" y="49558"/>
                    </a:cubicBezTo>
                    <a:cubicBezTo>
                      <a:pt x="44170" y="50032"/>
                      <a:pt x="45635" y="50261"/>
                      <a:pt x="47086" y="50261"/>
                    </a:cubicBezTo>
                    <a:cubicBezTo>
                      <a:pt x="51539" y="50261"/>
                      <a:pt x="55866" y="48103"/>
                      <a:pt x="58238" y="44246"/>
                    </a:cubicBezTo>
                    <a:cubicBezTo>
                      <a:pt x="60728" y="40199"/>
                      <a:pt x="60394" y="35365"/>
                      <a:pt x="57812" y="31719"/>
                    </a:cubicBezTo>
                    <a:cubicBezTo>
                      <a:pt x="58804" y="30996"/>
                      <a:pt x="59666" y="30084"/>
                      <a:pt x="60334" y="29002"/>
                    </a:cubicBezTo>
                    <a:cubicBezTo>
                      <a:pt x="63104" y="24498"/>
                      <a:pt x="61429" y="18757"/>
                      <a:pt x="56591" y="16178"/>
                    </a:cubicBezTo>
                    <a:cubicBezTo>
                      <a:pt x="55458" y="15575"/>
                      <a:pt x="54252" y="15199"/>
                      <a:pt x="53035" y="15034"/>
                    </a:cubicBezTo>
                    <a:cubicBezTo>
                      <a:pt x="54505" y="9926"/>
                      <a:pt x="52174" y="4337"/>
                      <a:pt x="47007" y="1583"/>
                    </a:cubicBezTo>
                    <a:cubicBezTo>
                      <a:pt x="44995" y="510"/>
                      <a:pt x="42803" y="1"/>
                      <a:pt x="40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2" name="Google Shape;1672;p54"/>
              <p:cNvSpPr/>
              <p:nvPr/>
            </p:nvSpPr>
            <p:spPr>
              <a:xfrm>
                <a:off x="1703525" y="2499050"/>
                <a:ext cx="205425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7348" extrusionOk="0">
                    <a:moveTo>
                      <a:pt x="4598" y="0"/>
                    </a:moveTo>
                    <a:cubicBezTo>
                      <a:pt x="4420" y="0"/>
                      <a:pt x="4237" y="10"/>
                      <a:pt x="4049" y="30"/>
                    </a:cubicBezTo>
                    <a:cubicBezTo>
                      <a:pt x="1908" y="257"/>
                      <a:pt x="1" y="1718"/>
                      <a:pt x="229" y="3859"/>
                    </a:cubicBezTo>
                    <a:cubicBezTo>
                      <a:pt x="442" y="5863"/>
                      <a:pt x="2135" y="7348"/>
                      <a:pt x="4103" y="7348"/>
                    </a:cubicBezTo>
                    <a:cubicBezTo>
                      <a:pt x="4242" y="7348"/>
                      <a:pt x="4381" y="7340"/>
                      <a:pt x="4522" y="7326"/>
                    </a:cubicBezTo>
                    <a:cubicBezTo>
                      <a:pt x="6666" y="7099"/>
                      <a:pt x="8216" y="5175"/>
                      <a:pt x="7988" y="3033"/>
                    </a:cubicBezTo>
                    <a:cubicBezTo>
                      <a:pt x="7780" y="1078"/>
                      <a:pt x="6457" y="0"/>
                      <a:pt x="45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3" name="Google Shape;1673;p54"/>
              <p:cNvSpPr/>
              <p:nvPr/>
            </p:nvSpPr>
            <p:spPr>
              <a:xfrm>
                <a:off x="1713000" y="2434300"/>
                <a:ext cx="100500" cy="94575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783" extrusionOk="0">
                    <a:moveTo>
                      <a:pt x="585" y="1"/>
                    </a:moveTo>
                    <a:cubicBezTo>
                      <a:pt x="585" y="1"/>
                      <a:pt x="1" y="1897"/>
                      <a:pt x="3217" y="3783"/>
                    </a:cubicBezTo>
                    <a:cubicBezTo>
                      <a:pt x="3217" y="3783"/>
                      <a:pt x="4019" y="1468"/>
                      <a:pt x="5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4" name="Google Shape;1674;p54"/>
              <p:cNvSpPr/>
              <p:nvPr/>
            </p:nvSpPr>
            <p:spPr>
              <a:xfrm>
                <a:off x="1790900" y="2426100"/>
                <a:ext cx="60825" cy="100125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4005" extrusionOk="0">
                    <a:moveTo>
                      <a:pt x="2280" y="0"/>
                    </a:moveTo>
                    <a:cubicBezTo>
                      <a:pt x="2280" y="0"/>
                      <a:pt x="316" y="290"/>
                      <a:pt x="0" y="4004"/>
                    </a:cubicBezTo>
                    <a:cubicBezTo>
                      <a:pt x="0" y="4004"/>
                      <a:pt x="0" y="4004"/>
                      <a:pt x="1" y="4004"/>
                    </a:cubicBezTo>
                    <a:cubicBezTo>
                      <a:pt x="13" y="4004"/>
                      <a:pt x="2433" y="3722"/>
                      <a:pt x="22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5" name="Google Shape;1675;p54"/>
              <p:cNvSpPr/>
              <p:nvPr/>
            </p:nvSpPr>
            <p:spPr>
              <a:xfrm>
                <a:off x="1968075" y="2117625"/>
                <a:ext cx="205375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8215" h="7348" extrusionOk="0">
                    <a:moveTo>
                      <a:pt x="4598" y="0"/>
                    </a:moveTo>
                    <a:cubicBezTo>
                      <a:pt x="4420" y="0"/>
                      <a:pt x="4237" y="10"/>
                      <a:pt x="4050" y="30"/>
                    </a:cubicBezTo>
                    <a:cubicBezTo>
                      <a:pt x="1907" y="257"/>
                      <a:pt x="1" y="1718"/>
                      <a:pt x="228" y="3859"/>
                    </a:cubicBezTo>
                    <a:cubicBezTo>
                      <a:pt x="441" y="5863"/>
                      <a:pt x="2134" y="7348"/>
                      <a:pt x="4104" y="7348"/>
                    </a:cubicBezTo>
                    <a:cubicBezTo>
                      <a:pt x="4242" y="7348"/>
                      <a:pt x="4381" y="7341"/>
                      <a:pt x="4522" y="7326"/>
                    </a:cubicBezTo>
                    <a:cubicBezTo>
                      <a:pt x="6665" y="7099"/>
                      <a:pt x="8215" y="5176"/>
                      <a:pt x="7988" y="3033"/>
                    </a:cubicBezTo>
                    <a:cubicBezTo>
                      <a:pt x="7780" y="1078"/>
                      <a:pt x="6457" y="0"/>
                      <a:pt x="45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6" name="Google Shape;1676;p54"/>
              <p:cNvSpPr/>
              <p:nvPr/>
            </p:nvSpPr>
            <p:spPr>
              <a:xfrm>
                <a:off x="1977525" y="2052875"/>
                <a:ext cx="100500" cy="94575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783" extrusionOk="0">
                    <a:moveTo>
                      <a:pt x="586" y="1"/>
                    </a:moveTo>
                    <a:lnTo>
                      <a:pt x="586" y="1"/>
                    </a:lnTo>
                    <a:cubicBezTo>
                      <a:pt x="586" y="1"/>
                      <a:pt x="0" y="1897"/>
                      <a:pt x="3217" y="3783"/>
                    </a:cubicBezTo>
                    <a:cubicBezTo>
                      <a:pt x="3218" y="3783"/>
                      <a:pt x="4019" y="1468"/>
                      <a:pt x="5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7" name="Google Shape;1677;p54"/>
              <p:cNvSpPr/>
              <p:nvPr/>
            </p:nvSpPr>
            <p:spPr>
              <a:xfrm>
                <a:off x="2055450" y="2044675"/>
                <a:ext cx="60875" cy="1001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005" extrusionOk="0">
                    <a:moveTo>
                      <a:pt x="2279" y="0"/>
                    </a:moveTo>
                    <a:cubicBezTo>
                      <a:pt x="2278" y="0"/>
                      <a:pt x="316" y="290"/>
                      <a:pt x="1" y="4005"/>
                    </a:cubicBezTo>
                    <a:cubicBezTo>
                      <a:pt x="1" y="4005"/>
                      <a:pt x="1" y="4005"/>
                      <a:pt x="1" y="4005"/>
                    </a:cubicBezTo>
                    <a:cubicBezTo>
                      <a:pt x="13" y="4005"/>
                      <a:pt x="2435" y="3722"/>
                      <a:pt x="22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8" name="Google Shape;1678;p54"/>
              <p:cNvSpPr/>
              <p:nvPr/>
            </p:nvSpPr>
            <p:spPr>
              <a:xfrm>
                <a:off x="1397675" y="2230650"/>
                <a:ext cx="19977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7991" h="7294" extrusionOk="0">
                    <a:moveTo>
                      <a:pt x="4202" y="0"/>
                    </a:moveTo>
                    <a:cubicBezTo>
                      <a:pt x="2139" y="0"/>
                      <a:pt x="190" y="1148"/>
                      <a:pt x="98" y="3218"/>
                    </a:cubicBezTo>
                    <a:cubicBezTo>
                      <a:pt x="0" y="5371"/>
                      <a:pt x="1668" y="7194"/>
                      <a:pt x="3821" y="7290"/>
                    </a:cubicBezTo>
                    <a:cubicBezTo>
                      <a:pt x="3881" y="7293"/>
                      <a:pt x="3941" y="7294"/>
                      <a:pt x="4001" y="7294"/>
                    </a:cubicBezTo>
                    <a:cubicBezTo>
                      <a:pt x="6074" y="7294"/>
                      <a:pt x="7799" y="5661"/>
                      <a:pt x="7893" y="3568"/>
                    </a:cubicBezTo>
                    <a:cubicBezTo>
                      <a:pt x="7990" y="1417"/>
                      <a:pt x="6605" y="103"/>
                      <a:pt x="4451" y="6"/>
                    </a:cubicBezTo>
                    <a:cubicBezTo>
                      <a:pt x="4368" y="2"/>
                      <a:pt x="4285" y="0"/>
                      <a:pt x="4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9" name="Google Shape;1679;p54"/>
              <p:cNvSpPr/>
              <p:nvPr/>
            </p:nvSpPr>
            <p:spPr>
              <a:xfrm>
                <a:off x="1420950" y="2154475"/>
                <a:ext cx="100900" cy="103400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4136" extrusionOk="0">
                    <a:moveTo>
                      <a:pt x="863" y="0"/>
                    </a:moveTo>
                    <a:cubicBezTo>
                      <a:pt x="863" y="0"/>
                      <a:pt x="1" y="1787"/>
                      <a:pt x="2897" y="4135"/>
                    </a:cubicBezTo>
                    <a:cubicBezTo>
                      <a:pt x="2897" y="4135"/>
                      <a:pt x="4035" y="1968"/>
                      <a:pt x="8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0" name="Google Shape;1680;p54"/>
              <p:cNvSpPr/>
              <p:nvPr/>
            </p:nvSpPr>
            <p:spPr>
              <a:xfrm>
                <a:off x="1491275" y="2164475"/>
                <a:ext cx="71400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3618" extrusionOk="0">
                    <a:moveTo>
                      <a:pt x="2856" y="1"/>
                    </a:moveTo>
                    <a:cubicBezTo>
                      <a:pt x="2840" y="1"/>
                      <a:pt x="867" y="8"/>
                      <a:pt x="1" y="3617"/>
                    </a:cubicBezTo>
                    <a:cubicBezTo>
                      <a:pt x="1" y="3617"/>
                      <a:pt x="7" y="3618"/>
                      <a:pt x="18" y="3618"/>
                    </a:cubicBezTo>
                    <a:cubicBezTo>
                      <a:pt x="234" y="3618"/>
                      <a:pt x="2466" y="3532"/>
                      <a:pt x="2856" y="1"/>
                    </a:cubicBezTo>
                    <a:cubicBezTo>
                      <a:pt x="2856" y="1"/>
                      <a:pt x="2856" y="1"/>
                      <a:pt x="28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1" name="Google Shape;1681;p54"/>
              <p:cNvSpPr/>
              <p:nvPr/>
            </p:nvSpPr>
            <p:spPr>
              <a:xfrm>
                <a:off x="1242050" y="2776475"/>
                <a:ext cx="199700" cy="18237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7295" extrusionOk="0">
                    <a:moveTo>
                      <a:pt x="4199" y="0"/>
                    </a:moveTo>
                    <a:cubicBezTo>
                      <a:pt x="2137" y="0"/>
                      <a:pt x="190" y="1148"/>
                      <a:pt x="97" y="3217"/>
                    </a:cubicBezTo>
                    <a:cubicBezTo>
                      <a:pt x="1" y="5370"/>
                      <a:pt x="1667" y="7193"/>
                      <a:pt x="3820" y="7290"/>
                    </a:cubicBezTo>
                    <a:cubicBezTo>
                      <a:pt x="3879" y="7293"/>
                      <a:pt x="3938" y="7294"/>
                      <a:pt x="3997" y="7294"/>
                    </a:cubicBezTo>
                    <a:cubicBezTo>
                      <a:pt x="6072" y="7294"/>
                      <a:pt x="7798" y="5661"/>
                      <a:pt x="7893" y="3567"/>
                    </a:cubicBezTo>
                    <a:cubicBezTo>
                      <a:pt x="7988" y="1414"/>
                      <a:pt x="6603" y="102"/>
                      <a:pt x="4451" y="6"/>
                    </a:cubicBezTo>
                    <a:cubicBezTo>
                      <a:pt x="4367" y="2"/>
                      <a:pt x="4283" y="0"/>
                      <a:pt x="41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2" name="Google Shape;1682;p54"/>
              <p:cNvSpPr/>
              <p:nvPr/>
            </p:nvSpPr>
            <p:spPr>
              <a:xfrm>
                <a:off x="1265350" y="2700225"/>
                <a:ext cx="100875" cy="103400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4136" extrusionOk="0">
                    <a:moveTo>
                      <a:pt x="863" y="0"/>
                    </a:moveTo>
                    <a:lnTo>
                      <a:pt x="863" y="0"/>
                    </a:lnTo>
                    <a:cubicBezTo>
                      <a:pt x="863" y="1"/>
                      <a:pt x="0" y="1787"/>
                      <a:pt x="2895" y="4135"/>
                    </a:cubicBezTo>
                    <a:cubicBezTo>
                      <a:pt x="2895" y="4135"/>
                      <a:pt x="4035" y="1968"/>
                      <a:pt x="8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3" name="Google Shape;1683;p54"/>
              <p:cNvSpPr/>
              <p:nvPr/>
            </p:nvSpPr>
            <p:spPr>
              <a:xfrm>
                <a:off x="1335675" y="2710225"/>
                <a:ext cx="71350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618" extrusionOk="0">
                    <a:moveTo>
                      <a:pt x="2853" y="1"/>
                    </a:moveTo>
                    <a:cubicBezTo>
                      <a:pt x="2838" y="1"/>
                      <a:pt x="866" y="8"/>
                      <a:pt x="0" y="3618"/>
                    </a:cubicBezTo>
                    <a:cubicBezTo>
                      <a:pt x="0" y="3618"/>
                      <a:pt x="6" y="3618"/>
                      <a:pt x="17" y="3618"/>
                    </a:cubicBezTo>
                    <a:cubicBezTo>
                      <a:pt x="230" y="3618"/>
                      <a:pt x="2464" y="3532"/>
                      <a:pt x="2853" y="1"/>
                    </a:cubicBezTo>
                    <a:cubicBezTo>
                      <a:pt x="2853" y="1"/>
                      <a:pt x="2853" y="1"/>
                      <a:pt x="28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4" name="Google Shape;1684;p54"/>
              <p:cNvSpPr/>
              <p:nvPr/>
            </p:nvSpPr>
            <p:spPr>
              <a:xfrm>
                <a:off x="1611950" y="3570025"/>
                <a:ext cx="154075" cy="112100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4484" extrusionOk="0">
                    <a:moveTo>
                      <a:pt x="2844" y="1"/>
                    </a:moveTo>
                    <a:cubicBezTo>
                      <a:pt x="1638" y="1"/>
                      <a:pt x="582" y="436"/>
                      <a:pt x="1" y="1086"/>
                    </a:cubicBezTo>
                    <a:lnTo>
                      <a:pt x="29" y="3431"/>
                    </a:lnTo>
                    <a:cubicBezTo>
                      <a:pt x="615" y="4063"/>
                      <a:pt x="1656" y="4483"/>
                      <a:pt x="2844" y="4483"/>
                    </a:cubicBezTo>
                    <a:cubicBezTo>
                      <a:pt x="4677" y="4483"/>
                      <a:pt x="6162" y="3481"/>
                      <a:pt x="6162" y="2244"/>
                    </a:cubicBezTo>
                    <a:cubicBezTo>
                      <a:pt x="6162" y="1005"/>
                      <a:pt x="4677" y="1"/>
                      <a:pt x="28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5" name="Google Shape;1685;p54"/>
              <p:cNvSpPr/>
              <p:nvPr/>
            </p:nvSpPr>
            <p:spPr>
              <a:xfrm>
                <a:off x="1607725" y="3263900"/>
                <a:ext cx="92925" cy="112025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4481" extrusionOk="0">
                    <a:moveTo>
                      <a:pt x="397" y="0"/>
                    </a:moveTo>
                    <a:cubicBezTo>
                      <a:pt x="264" y="0"/>
                      <a:pt x="130" y="4"/>
                      <a:pt x="0" y="16"/>
                    </a:cubicBezTo>
                    <a:lnTo>
                      <a:pt x="56" y="4471"/>
                    </a:lnTo>
                    <a:cubicBezTo>
                      <a:pt x="170" y="4475"/>
                      <a:pt x="282" y="4481"/>
                      <a:pt x="397" y="4481"/>
                    </a:cubicBezTo>
                    <a:cubicBezTo>
                      <a:pt x="2231" y="4481"/>
                      <a:pt x="3716" y="3481"/>
                      <a:pt x="3716" y="2242"/>
                    </a:cubicBezTo>
                    <a:cubicBezTo>
                      <a:pt x="3716" y="1005"/>
                      <a:pt x="2231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6" name="Google Shape;1686;p54"/>
              <p:cNvSpPr/>
              <p:nvPr/>
            </p:nvSpPr>
            <p:spPr>
              <a:xfrm>
                <a:off x="2069525" y="2782075"/>
                <a:ext cx="221525" cy="188050"/>
              </a:xfrm>
              <a:custGeom>
                <a:avLst/>
                <a:gdLst/>
                <a:ahLst/>
                <a:cxnLst/>
                <a:rect l="l" t="t" r="r" b="b"/>
                <a:pathLst>
                  <a:path w="8861" h="7522" extrusionOk="0">
                    <a:moveTo>
                      <a:pt x="5077" y="0"/>
                    </a:moveTo>
                    <a:cubicBezTo>
                      <a:pt x="4549" y="0"/>
                      <a:pt x="3986" y="119"/>
                      <a:pt x="3408" y="359"/>
                    </a:cubicBezTo>
                    <a:cubicBezTo>
                      <a:pt x="1418" y="1184"/>
                      <a:pt x="0" y="3123"/>
                      <a:pt x="826" y="5113"/>
                    </a:cubicBezTo>
                    <a:cubicBezTo>
                      <a:pt x="1448" y="6615"/>
                      <a:pt x="2901" y="7521"/>
                      <a:pt x="4431" y="7521"/>
                    </a:cubicBezTo>
                    <a:cubicBezTo>
                      <a:pt x="4929" y="7521"/>
                      <a:pt x="5435" y="7425"/>
                      <a:pt x="5924" y="7223"/>
                    </a:cubicBezTo>
                    <a:cubicBezTo>
                      <a:pt x="7914" y="6397"/>
                      <a:pt x="8860" y="4114"/>
                      <a:pt x="8035" y="2124"/>
                    </a:cubicBezTo>
                    <a:cubicBezTo>
                      <a:pt x="7449" y="713"/>
                      <a:pt x="6367" y="0"/>
                      <a:pt x="50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7" name="Google Shape;1687;p54"/>
              <p:cNvSpPr/>
              <p:nvPr/>
            </p:nvSpPr>
            <p:spPr>
              <a:xfrm>
                <a:off x="2061600" y="2750000"/>
                <a:ext cx="93300" cy="72100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2884" extrusionOk="0">
                    <a:moveTo>
                      <a:pt x="23" y="0"/>
                    </a:moveTo>
                    <a:lnTo>
                      <a:pt x="23" y="0"/>
                    </a:lnTo>
                    <a:cubicBezTo>
                      <a:pt x="23" y="0"/>
                      <a:pt x="0" y="1985"/>
                      <a:pt x="3617" y="2884"/>
                    </a:cubicBezTo>
                    <a:cubicBezTo>
                      <a:pt x="3617" y="2884"/>
                      <a:pt x="3732" y="438"/>
                      <a:pt x="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8" name="Google Shape;1688;p54"/>
              <p:cNvSpPr/>
              <p:nvPr/>
            </p:nvSpPr>
            <p:spPr>
              <a:xfrm>
                <a:off x="2130150" y="2708150"/>
                <a:ext cx="75175" cy="112150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4486" extrusionOk="0">
                    <a:moveTo>
                      <a:pt x="1802" y="1"/>
                    </a:moveTo>
                    <a:cubicBezTo>
                      <a:pt x="1802" y="1"/>
                      <a:pt x="1" y="835"/>
                      <a:pt x="749" y="4486"/>
                    </a:cubicBezTo>
                    <a:cubicBezTo>
                      <a:pt x="749" y="4486"/>
                      <a:pt x="3006" y="3536"/>
                      <a:pt x="18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89" name="Google Shape;1689;p54"/>
            <p:cNvGrpSpPr/>
            <p:nvPr/>
          </p:nvGrpSpPr>
          <p:grpSpPr>
            <a:xfrm>
              <a:off x="4785600" y="2771263"/>
              <a:ext cx="1865875" cy="2436625"/>
              <a:chOff x="1331475" y="2460700"/>
              <a:chExt cx="1865875" cy="2436625"/>
            </a:xfrm>
          </p:grpSpPr>
          <p:sp>
            <p:nvSpPr>
              <p:cNvPr id="1690" name="Google Shape;1690;p54"/>
              <p:cNvSpPr/>
              <p:nvPr/>
            </p:nvSpPr>
            <p:spPr>
              <a:xfrm>
                <a:off x="1770125" y="3387425"/>
                <a:ext cx="166075" cy="112075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4483" extrusionOk="0">
                    <a:moveTo>
                      <a:pt x="3322" y="1"/>
                    </a:moveTo>
                    <a:cubicBezTo>
                      <a:pt x="1487" y="1"/>
                      <a:pt x="0" y="1004"/>
                      <a:pt x="0" y="2241"/>
                    </a:cubicBezTo>
                    <a:cubicBezTo>
                      <a:pt x="0" y="3480"/>
                      <a:pt x="1487" y="4483"/>
                      <a:pt x="3322" y="4483"/>
                    </a:cubicBezTo>
                    <a:cubicBezTo>
                      <a:pt x="5156" y="4483"/>
                      <a:pt x="6643" y="3480"/>
                      <a:pt x="6643" y="2241"/>
                    </a:cubicBezTo>
                    <a:cubicBezTo>
                      <a:pt x="6643" y="1004"/>
                      <a:pt x="5156" y="1"/>
                      <a:pt x="3322" y="1"/>
                    </a:cubicBezTo>
                    <a:close/>
                  </a:path>
                </a:pathLst>
              </a:custGeom>
              <a:solidFill>
                <a:srgbClr val="8763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1" name="Google Shape;1691;p54"/>
              <p:cNvSpPr/>
              <p:nvPr/>
            </p:nvSpPr>
            <p:spPr>
              <a:xfrm>
                <a:off x="1914200" y="3707075"/>
                <a:ext cx="166075" cy="112025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4481" extrusionOk="0">
                    <a:moveTo>
                      <a:pt x="3321" y="0"/>
                    </a:moveTo>
                    <a:cubicBezTo>
                      <a:pt x="1487" y="0"/>
                      <a:pt x="0" y="1003"/>
                      <a:pt x="0" y="2240"/>
                    </a:cubicBezTo>
                    <a:cubicBezTo>
                      <a:pt x="0" y="3478"/>
                      <a:pt x="1487" y="4481"/>
                      <a:pt x="3321" y="4481"/>
                    </a:cubicBezTo>
                    <a:cubicBezTo>
                      <a:pt x="5156" y="4481"/>
                      <a:pt x="6643" y="3478"/>
                      <a:pt x="6643" y="2240"/>
                    </a:cubicBezTo>
                    <a:cubicBezTo>
                      <a:pt x="6643" y="1003"/>
                      <a:pt x="5156" y="0"/>
                      <a:pt x="3321" y="0"/>
                    </a:cubicBezTo>
                    <a:close/>
                  </a:path>
                </a:pathLst>
              </a:custGeom>
              <a:solidFill>
                <a:srgbClr val="8763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2" name="Google Shape;1692;p54"/>
              <p:cNvSpPr/>
              <p:nvPr/>
            </p:nvSpPr>
            <p:spPr>
              <a:xfrm>
                <a:off x="1909675" y="3185600"/>
                <a:ext cx="150650" cy="112075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4483" extrusionOk="0">
                    <a:moveTo>
                      <a:pt x="3320" y="0"/>
                    </a:moveTo>
                    <a:cubicBezTo>
                      <a:pt x="1486" y="0"/>
                      <a:pt x="0" y="1002"/>
                      <a:pt x="0" y="2239"/>
                    </a:cubicBezTo>
                    <a:cubicBezTo>
                      <a:pt x="0" y="3478"/>
                      <a:pt x="1484" y="4483"/>
                      <a:pt x="3320" y="4483"/>
                    </a:cubicBezTo>
                    <a:cubicBezTo>
                      <a:pt x="4437" y="4483"/>
                      <a:pt x="5423" y="4111"/>
                      <a:pt x="6025" y="3538"/>
                    </a:cubicBezTo>
                    <a:lnTo>
                      <a:pt x="5872" y="808"/>
                    </a:lnTo>
                    <a:cubicBezTo>
                      <a:pt x="5262" y="313"/>
                      <a:pt x="4343" y="0"/>
                      <a:pt x="3320" y="0"/>
                    </a:cubicBezTo>
                    <a:close/>
                  </a:path>
                </a:pathLst>
              </a:custGeom>
              <a:solidFill>
                <a:srgbClr val="8763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3" name="Google Shape;1693;p54"/>
              <p:cNvSpPr/>
              <p:nvPr/>
            </p:nvSpPr>
            <p:spPr>
              <a:xfrm>
                <a:off x="2091375" y="3376025"/>
                <a:ext cx="14035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5614" h="3118" extrusionOk="0">
                    <a:moveTo>
                      <a:pt x="3319" y="0"/>
                    </a:moveTo>
                    <a:cubicBezTo>
                      <a:pt x="1486" y="0"/>
                      <a:pt x="0" y="1005"/>
                      <a:pt x="0" y="2242"/>
                    </a:cubicBezTo>
                    <a:cubicBezTo>
                      <a:pt x="0" y="2552"/>
                      <a:pt x="94" y="2846"/>
                      <a:pt x="265" y="3118"/>
                    </a:cubicBezTo>
                    <a:cubicBezTo>
                      <a:pt x="1908" y="2506"/>
                      <a:pt x="4013" y="1461"/>
                      <a:pt x="5614" y="625"/>
                    </a:cubicBezTo>
                    <a:cubicBezTo>
                      <a:pt x="5018" y="238"/>
                      <a:pt x="4212" y="2"/>
                      <a:pt x="3319" y="0"/>
                    </a:cubicBezTo>
                    <a:close/>
                  </a:path>
                </a:pathLst>
              </a:custGeom>
              <a:solidFill>
                <a:srgbClr val="8763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4" name="Google Shape;1694;p54"/>
              <p:cNvSpPr/>
              <p:nvPr/>
            </p:nvSpPr>
            <p:spPr>
              <a:xfrm>
                <a:off x="1614800" y="3811900"/>
                <a:ext cx="137650" cy="87725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3509" extrusionOk="0">
                    <a:moveTo>
                      <a:pt x="2182" y="1"/>
                    </a:moveTo>
                    <a:cubicBezTo>
                      <a:pt x="1349" y="1"/>
                      <a:pt x="584" y="209"/>
                      <a:pt x="0" y="553"/>
                    </a:cubicBezTo>
                    <a:lnTo>
                      <a:pt x="27" y="2639"/>
                    </a:lnTo>
                    <a:cubicBezTo>
                      <a:pt x="1662" y="3107"/>
                      <a:pt x="3313" y="3379"/>
                      <a:pt x="4922" y="3509"/>
                    </a:cubicBezTo>
                    <a:lnTo>
                      <a:pt x="4925" y="3509"/>
                    </a:lnTo>
                    <a:cubicBezTo>
                      <a:pt x="5291" y="3148"/>
                      <a:pt x="5506" y="2711"/>
                      <a:pt x="5506" y="2243"/>
                    </a:cubicBezTo>
                    <a:cubicBezTo>
                      <a:pt x="5506" y="1003"/>
                      <a:pt x="4016" y="1"/>
                      <a:pt x="2182" y="1"/>
                    </a:cubicBezTo>
                    <a:close/>
                  </a:path>
                </a:pathLst>
              </a:custGeom>
              <a:solidFill>
                <a:srgbClr val="8763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5" name="Google Shape;1695;p54"/>
              <p:cNvSpPr/>
              <p:nvPr/>
            </p:nvSpPr>
            <p:spPr>
              <a:xfrm>
                <a:off x="2247450" y="4057950"/>
                <a:ext cx="211375" cy="96000"/>
              </a:xfrm>
              <a:custGeom>
                <a:avLst/>
                <a:gdLst/>
                <a:ahLst/>
                <a:cxnLst/>
                <a:rect l="l" t="t" r="r" b="b"/>
                <a:pathLst>
                  <a:path w="8455" h="3840" extrusionOk="0">
                    <a:moveTo>
                      <a:pt x="4228" y="0"/>
                    </a:moveTo>
                    <a:cubicBezTo>
                      <a:pt x="1959" y="0"/>
                      <a:pt x="110" y="1703"/>
                      <a:pt x="1" y="3840"/>
                    </a:cubicBezTo>
                    <a:lnTo>
                      <a:pt x="8455" y="3840"/>
                    </a:lnTo>
                    <a:cubicBezTo>
                      <a:pt x="8346" y="1703"/>
                      <a:pt x="6497" y="0"/>
                      <a:pt x="4228" y="0"/>
                    </a:cubicBezTo>
                    <a:close/>
                  </a:path>
                </a:pathLst>
              </a:custGeom>
              <a:solidFill>
                <a:srgbClr val="68B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6" name="Google Shape;1696;p54"/>
              <p:cNvSpPr/>
              <p:nvPr/>
            </p:nvSpPr>
            <p:spPr>
              <a:xfrm>
                <a:off x="2355675" y="4079200"/>
                <a:ext cx="265025" cy="120400"/>
              </a:xfrm>
              <a:custGeom>
                <a:avLst/>
                <a:gdLst/>
                <a:ahLst/>
                <a:cxnLst/>
                <a:rect l="l" t="t" r="r" b="b"/>
                <a:pathLst>
                  <a:path w="10601" h="4816" extrusionOk="0">
                    <a:moveTo>
                      <a:pt x="5301" y="0"/>
                    </a:moveTo>
                    <a:cubicBezTo>
                      <a:pt x="2455" y="0"/>
                      <a:pt x="138" y="2136"/>
                      <a:pt x="1" y="4815"/>
                    </a:cubicBezTo>
                    <a:lnTo>
                      <a:pt x="10600" y="4815"/>
                    </a:lnTo>
                    <a:cubicBezTo>
                      <a:pt x="10464" y="2136"/>
                      <a:pt x="8146" y="0"/>
                      <a:pt x="5301" y="0"/>
                    </a:cubicBezTo>
                    <a:close/>
                  </a:path>
                </a:pathLst>
              </a:custGeom>
              <a:solidFill>
                <a:srgbClr val="68B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7" name="Google Shape;1697;p54"/>
              <p:cNvSpPr/>
              <p:nvPr/>
            </p:nvSpPr>
            <p:spPr>
              <a:xfrm>
                <a:off x="1605100" y="4418950"/>
                <a:ext cx="342450" cy="323750"/>
              </a:xfrm>
              <a:custGeom>
                <a:avLst/>
                <a:gdLst/>
                <a:ahLst/>
                <a:cxnLst/>
                <a:rect l="l" t="t" r="r" b="b"/>
                <a:pathLst>
                  <a:path w="13698" h="12950" extrusionOk="0">
                    <a:moveTo>
                      <a:pt x="6850" y="1"/>
                    </a:moveTo>
                    <a:cubicBezTo>
                      <a:pt x="3068" y="1"/>
                      <a:pt x="1" y="2900"/>
                      <a:pt x="1" y="6475"/>
                    </a:cubicBezTo>
                    <a:cubicBezTo>
                      <a:pt x="1" y="10050"/>
                      <a:pt x="3068" y="12950"/>
                      <a:pt x="6850" y="12950"/>
                    </a:cubicBezTo>
                    <a:cubicBezTo>
                      <a:pt x="8665" y="12950"/>
                      <a:pt x="10408" y="12268"/>
                      <a:pt x="11692" y="11054"/>
                    </a:cubicBezTo>
                    <a:cubicBezTo>
                      <a:pt x="12975" y="9839"/>
                      <a:pt x="13697" y="8192"/>
                      <a:pt x="13697" y="6475"/>
                    </a:cubicBezTo>
                    <a:cubicBezTo>
                      <a:pt x="13697" y="4759"/>
                      <a:pt x="12975" y="3111"/>
                      <a:pt x="11692" y="1897"/>
                    </a:cubicBezTo>
                    <a:cubicBezTo>
                      <a:pt x="10408" y="682"/>
                      <a:pt x="8665" y="1"/>
                      <a:pt x="68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8" name="Google Shape;1698;p54"/>
              <p:cNvSpPr/>
              <p:nvPr/>
            </p:nvSpPr>
            <p:spPr>
              <a:xfrm>
                <a:off x="1331475" y="3636175"/>
                <a:ext cx="771950" cy="823000"/>
              </a:xfrm>
              <a:custGeom>
                <a:avLst/>
                <a:gdLst/>
                <a:ahLst/>
                <a:cxnLst/>
                <a:rect l="l" t="t" r="r" b="b"/>
                <a:pathLst>
                  <a:path w="30878" h="32920" extrusionOk="0">
                    <a:moveTo>
                      <a:pt x="8963" y="0"/>
                    </a:moveTo>
                    <a:cubicBezTo>
                      <a:pt x="8930" y="0"/>
                      <a:pt x="8897" y="4"/>
                      <a:pt x="8866" y="11"/>
                    </a:cubicBezTo>
                    <a:cubicBezTo>
                      <a:pt x="7693" y="297"/>
                      <a:pt x="8008" y="2860"/>
                      <a:pt x="8008" y="2860"/>
                    </a:cubicBezTo>
                    <a:cubicBezTo>
                      <a:pt x="8008" y="2860"/>
                      <a:pt x="5899" y="1484"/>
                      <a:pt x="3994" y="1484"/>
                    </a:cubicBezTo>
                    <a:cubicBezTo>
                      <a:pt x="2811" y="1484"/>
                      <a:pt x="1707" y="2015"/>
                      <a:pt x="1235" y="3736"/>
                    </a:cubicBezTo>
                    <a:cubicBezTo>
                      <a:pt x="0" y="8228"/>
                      <a:pt x="6331" y="10743"/>
                      <a:pt x="6331" y="10743"/>
                    </a:cubicBezTo>
                    <a:cubicBezTo>
                      <a:pt x="12194" y="18762"/>
                      <a:pt x="30550" y="32919"/>
                      <a:pt x="30550" y="32919"/>
                    </a:cubicBezTo>
                    <a:lnTo>
                      <a:pt x="30877" y="17994"/>
                    </a:lnTo>
                    <a:lnTo>
                      <a:pt x="12533" y="4863"/>
                    </a:lnTo>
                    <a:cubicBezTo>
                      <a:pt x="12533" y="4863"/>
                      <a:pt x="10171" y="0"/>
                      <a:pt x="89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9" name="Google Shape;1699;p54"/>
              <p:cNvSpPr/>
              <p:nvPr/>
            </p:nvSpPr>
            <p:spPr>
              <a:xfrm>
                <a:off x="2484775" y="3489075"/>
                <a:ext cx="712575" cy="909600"/>
              </a:xfrm>
              <a:custGeom>
                <a:avLst/>
                <a:gdLst/>
                <a:ahLst/>
                <a:cxnLst/>
                <a:rect l="l" t="t" r="r" b="b"/>
                <a:pathLst>
                  <a:path w="28503" h="36384" extrusionOk="0">
                    <a:moveTo>
                      <a:pt x="18237" y="0"/>
                    </a:moveTo>
                    <a:cubicBezTo>
                      <a:pt x="17035" y="0"/>
                      <a:pt x="15562" y="5450"/>
                      <a:pt x="15562" y="5450"/>
                    </a:cubicBezTo>
                    <a:lnTo>
                      <a:pt x="1" y="21781"/>
                    </a:lnTo>
                    <a:lnTo>
                      <a:pt x="3112" y="36383"/>
                    </a:lnTo>
                    <a:cubicBezTo>
                      <a:pt x="3112" y="36383"/>
                      <a:pt x="18496" y="19042"/>
                      <a:pt x="22754" y="10068"/>
                    </a:cubicBezTo>
                    <a:cubicBezTo>
                      <a:pt x="22754" y="10068"/>
                      <a:pt x="28502" y="6415"/>
                      <a:pt x="26450" y="2231"/>
                    </a:cubicBezTo>
                    <a:cubicBezTo>
                      <a:pt x="25807" y="921"/>
                      <a:pt x="24899" y="471"/>
                      <a:pt x="23954" y="471"/>
                    </a:cubicBezTo>
                    <a:cubicBezTo>
                      <a:pt x="21881" y="471"/>
                      <a:pt x="19632" y="2637"/>
                      <a:pt x="19632" y="2637"/>
                    </a:cubicBezTo>
                    <a:cubicBezTo>
                      <a:pt x="19632" y="2637"/>
                      <a:pt x="19462" y="61"/>
                      <a:pt x="18257" y="1"/>
                    </a:cubicBezTo>
                    <a:cubicBezTo>
                      <a:pt x="18251" y="0"/>
                      <a:pt x="18244" y="0"/>
                      <a:pt x="182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0" name="Google Shape;1700;p54"/>
              <p:cNvSpPr/>
              <p:nvPr/>
            </p:nvSpPr>
            <p:spPr>
              <a:xfrm>
                <a:off x="1412700" y="2637900"/>
                <a:ext cx="731375" cy="802275"/>
              </a:xfrm>
              <a:custGeom>
                <a:avLst/>
                <a:gdLst/>
                <a:ahLst/>
                <a:cxnLst/>
                <a:rect l="l" t="t" r="r" b="b"/>
                <a:pathLst>
                  <a:path w="29255" h="32091" extrusionOk="0">
                    <a:moveTo>
                      <a:pt x="11177" y="0"/>
                    </a:moveTo>
                    <a:cubicBezTo>
                      <a:pt x="10222" y="0"/>
                      <a:pt x="9250" y="326"/>
                      <a:pt x="8255" y="1035"/>
                    </a:cubicBezTo>
                    <a:cubicBezTo>
                      <a:pt x="1" y="6921"/>
                      <a:pt x="20448" y="32090"/>
                      <a:pt x="20448" y="32090"/>
                    </a:cubicBezTo>
                    <a:lnTo>
                      <a:pt x="29254" y="26693"/>
                    </a:lnTo>
                    <a:cubicBezTo>
                      <a:pt x="23207" y="14760"/>
                      <a:pt x="17601" y="0"/>
                      <a:pt x="11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1" name="Google Shape;1701;p54"/>
              <p:cNvSpPr/>
              <p:nvPr/>
            </p:nvSpPr>
            <p:spPr>
              <a:xfrm>
                <a:off x="1534375" y="2746375"/>
                <a:ext cx="529900" cy="581275"/>
              </a:xfrm>
              <a:custGeom>
                <a:avLst/>
                <a:gdLst/>
                <a:ahLst/>
                <a:cxnLst/>
                <a:rect l="l" t="t" r="r" b="b"/>
                <a:pathLst>
                  <a:path w="21196" h="23251" extrusionOk="0">
                    <a:moveTo>
                      <a:pt x="8098" y="1"/>
                    </a:moveTo>
                    <a:cubicBezTo>
                      <a:pt x="7407" y="1"/>
                      <a:pt x="6702" y="237"/>
                      <a:pt x="5981" y="751"/>
                    </a:cubicBezTo>
                    <a:cubicBezTo>
                      <a:pt x="1" y="5015"/>
                      <a:pt x="14816" y="23250"/>
                      <a:pt x="14816" y="23250"/>
                    </a:cubicBezTo>
                    <a:lnTo>
                      <a:pt x="21195" y="19340"/>
                    </a:lnTo>
                    <a:cubicBezTo>
                      <a:pt x="16813" y="10694"/>
                      <a:pt x="12752" y="1"/>
                      <a:pt x="80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2" name="Google Shape;1702;p54"/>
              <p:cNvSpPr/>
              <p:nvPr/>
            </p:nvSpPr>
            <p:spPr>
              <a:xfrm>
                <a:off x="2030988" y="2460700"/>
                <a:ext cx="489725" cy="838300"/>
              </a:xfrm>
              <a:custGeom>
                <a:avLst/>
                <a:gdLst/>
                <a:ahLst/>
                <a:cxnLst/>
                <a:rect l="l" t="t" r="r" b="b"/>
                <a:pathLst>
                  <a:path w="19589" h="33532" extrusionOk="0">
                    <a:moveTo>
                      <a:pt x="11271" y="0"/>
                    </a:moveTo>
                    <a:cubicBezTo>
                      <a:pt x="10831" y="0"/>
                      <a:pt x="10364" y="57"/>
                      <a:pt x="9868" y="173"/>
                    </a:cubicBezTo>
                    <a:cubicBezTo>
                      <a:pt x="1" y="2494"/>
                      <a:pt x="9395" y="33532"/>
                      <a:pt x="9395" y="33532"/>
                    </a:cubicBezTo>
                    <a:lnTo>
                      <a:pt x="19588" y="31873"/>
                    </a:lnTo>
                    <a:cubicBezTo>
                      <a:pt x="18418" y="17383"/>
                      <a:pt x="18990" y="0"/>
                      <a:pt x="112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3" name="Google Shape;1703;p54"/>
              <p:cNvSpPr/>
              <p:nvPr/>
            </p:nvSpPr>
            <p:spPr>
              <a:xfrm>
                <a:off x="2120638" y="2580200"/>
                <a:ext cx="354775" cy="607400"/>
              </a:xfrm>
              <a:custGeom>
                <a:avLst/>
                <a:gdLst/>
                <a:ahLst/>
                <a:cxnLst/>
                <a:rect l="l" t="t" r="r" b="b"/>
                <a:pathLst>
                  <a:path w="14191" h="24296" extrusionOk="0">
                    <a:moveTo>
                      <a:pt x="8165" y="0"/>
                    </a:moveTo>
                    <a:cubicBezTo>
                      <a:pt x="7846" y="0"/>
                      <a:pt x="7508" y="41"/>
                      <a:pt x="7149" y="125"/>
                    </a:cubicBezTo>
                    <a:cubicBezTo>
                      <a:pt x="0" y="1809"/>
                      <a:pt x="6806" y="24295"/>
                      <a:pt x="6806" y="24295"/>
                    </a:cubicBezTo>
                    <a:lnTo>
                      <a:pt x="14191" y="23094"/>
                    </a:lnTo>
                    <a:cubicBezTo>
                      <a:pt x="13342" y="12593"/>
                      <a:pt x="13759" y="0"/>
                      <a:pt x="81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4" name="Google Shape;1704;p54"/>
              <p:cNvSpPr/>
              <p:nvPr/>
            </p:nvSpPr>
            <p:spPr>
              <a:xfrm>
                <a:off x="1802375" y="3726775"/>
                <a:ext cx="943000" cy="1170550"/>
              </a:xfrm>
              <a:custGeom>
                <a:avLst/>
                <a:gdLst/>
                <a:ahLst/>
                <a:cxnLst/>
                <a:rect l="l" t="t" r="r" b="b"/>
                <a:pathLst>
                  <a:path w="37720" h="46822" extrusionOk="0">
                    <a:moveTo>
                      <a:pt x="25671" y="0"/>
                    </a:moveTo>
                    <a:cubicBezTo>
                      <a:pt x="24760" y="0"/>
                      <a:pt x="23797" y="121"/>
                      <a:pt x="22809" y="332"/>
                    </a:cubicBezTo>
                    <a:cubicBezTo>
                      <a:pt x="22723" y="349"/>
                      <a:pt x="22635" y="367"/>
                      <a:pt x="22549" y="389"/>
                    </a:cubicBezTo>
                    <a:cubicBezTo>
                      <a:pt x="20244" y="913"/>
                      <a:pt x="17812" y="1913"/>
                      <a:pt x="15581" y="3026"/>
                    </a:cubicBezTo>
                    <a:cubicBezTo>
                      <a:pt x="15495" y="3067"/>
                      <a:pt x="15407" y="3112"/>
                      <a:pt x="15321" y="3158"/>
                    </a:cubicBezTo>
                    <a:cubicBezTo>
                      <a:pt x="12358" y="4653"/>
                      <a:pt x="9776" y="6319"/>
                      <a:pt x="8353" y="7293"/>
                    </a:cubicBezTo>
                    <a:cubicBezTo>
                      <a:pt x="8255" y="7356"/>
                      <a:pt x="8165" y="7417"/>
                      <a:pt x="8080" y="7479"/>
                    </a:cubicBezTo>
                    <a:cubicBezTo>
                      <a:pt x="7504" y="7877"/>
                      <a:pt x="7177" y="8116"/>
                      <a:pt x="7177" y="8116"/>
                    </a:cubicBezTo>
                    <a:cubicBezTo>
                      <a:pt x="7177" y="8116"/>
                      <a:pt x="5921" y="11537"/>
                      <a:pt x="4459" y="16788"/>
                    </a:cubicBezTo>
                    <a:cubicBezTo>
                      <a:pt x="4434" y="16873"/>
                      <a:pt x="4411" y="16960"/>
                      <a:pt x="4387" y="17047"/>
                    </a:cubicBezTo>
                    <a:cubicBezTo>
                      <a:pt x="3767" y="19290"/>
                      <a:pt x="3114" y="21856"/>
                      <a:pt x="2507" y="24625"/>
                    </a:cubicBezTo>
                    <a:cubicBezTo>
                      <a:pt x="2490" y="24712"/>
                      <a:pt x="2469" y="24797"/>
                      <a:pt x="2452" y="24883"/>
                    </a:cubicBezTo>
                    <a:cubicBezTo>
                      <a:pt x="1904" y="27402"/>
                      <a:pt x="1396" y="30082"/>
                      <a:pt x="990" y="32840"/>
                    </a:cubicBezTo>
                    <a:lnTo>
                      <a:pt x="990" y="32842"/>
                    </a:lnTo>
                    <a:cubicBezTo>
                      <a:pt x="977" y="32929"/>
                      <a:pt x="962" y="33014"/>
                      <a:pt x="949" y="33100"/>
                    </a:cubicBezTo>
                    <a:cubicBezTo>
                      <a:pt x="634" y="35272"/>
                      <a:pt x="380" y="37486"/>
                      <a:pt x="216" y="39702"/>
                    </a:cubicBezTo>
                    <a:cubicBezTo>
                      <a:pt x="210" y="39793"/>
                      <a:pt x="203" y="39880"/>
                      <a:pt x="199" y="39966"/>
                    </a:cubicBezTo>
                    <a:cubicBezTo>
                      <a:pt x="65" y="41835"/>
                      <a:pt x="1" y="43704"/>
                      <a:pt x="19" y="45544"/>
                    </a:cubicBezTo>
                    <a:cubicBezTo>
                      <a:pt x="19" y="45544"/>
                      <a:pt x="2362" y="45960"/>
                      <a:pt x="6188" y="46317"/>
                    </a:cubicBezTo>
                    <a:cubicBezTo>
                      <a:pt x="6276" y="46325"/>
                      <a:pt x="6363" y="46333"/>
                      <a:pt x="6452" y="46340"/>
                    </a:cubicBezTo>
                    <a:cubicBezTo>
                      <a:pt x="9227" y="46593"/>
                      <a:pt x="12743" y="46810"/>
                      <a:pt x="16693" y="46821"/>
                    </a:cubicBezTo>
                    <a:lnTo>
                      <a:pt x="16956" y="46821"/>
                    </a:lnTo>
                    <a:cubicBezTo>
                      <a:pt x="19513" y="46821"/>
                      <a:pt x="22249" y="46735"/>
                      <a:pt x="25081" y="46515"/>
                    </a:cubicBezTo>
                    <a:cubicBezTo>
                      <a:pt x="25168" y="46510"/>
                      <a:pt x="25254" y="46504"/>
                      <a:pt x="25345" y="46493"/>
                    </a:cubicBezTo>
                    <a:cubicBezTo>
                      <a:pt x="27615" y="46310"/>
                      <a:pt x="29948" y="46043"/>
                      <a:pt x="32294" y="45664"/>
                    </a:cubicBezTo>
                    <a:cubicBezTo>
                      <a:pt x="32385" y="45649"/>
                      <a:pt x="32475" y="45636"/>
                      <a:pt x="32566" y="45618"/>
                    </a:cubicBezTo>
                    <a:cubicBezTo>
                      <a:pt x="34282" y="45334"/>
                      <a:pt x="36006" y="44993"/>
                      <a:pt x="37720" y="44581"/>
                    </a:cubicBezTo>
                    <a:cubicBezTo>
                      <a:pt x="37720" y="44581"/>
                      <a:pt x="37634" y="43190"/>
                      <a:pt x="37454" y="40894"/>
                    </a:cubicBezTo>
                    <a:cubicBezTo>
                      <a:pt x="37446" y="40805"/>
                      <a:pt x="37438" y="40714"/>
                      <a:pt x="37433" y="40622"/>
                    </a:cubicBezTo>
                    <a:cubicBezTo>
                      <a:pt x="37282" y="38746"/>
                      <a:pt x="37072" y="36309"/>
                      <a:pt x="36801" y="33558"/>
                    </a:cubicBezTo>
                    <a:cubicBezTo>
                      <a:pt x="36793" y="33470"/>
                      <a:pt x="36785" y="33384"/>
                      <a:pt x="36774" y="33294"/>
                    </a:cubicBezTo>
                    <a:cubicBezTo>
                      <a:pt x="36540" y="30918"/>
                      <a:pt x="36261" y="28315"/>
                      <a:pt x="35933" y="25642"/>
                    </a:cubicBezTo>
                    <a:cubicBezTo>
                      <a:pt x="35923" y="25558"/>
                      <a:pt x="35911" y="25470"/>
                      <a:pt x="35901" y="25384"/>
                    </a:cubicBezTo>
                    <a:cubicBezTo>
                      <a:pt x="35550" y="22534"/>
                      <a:pt x="35148" y="19606"/>
                      <a:pt x="34684" y="16790"/>
                    </a:cubicBezTo>
                    <a:cubicBezTo>
                      <a:pt x="34671" y="16704"/>
                      <a:pt x="34660" y="16616"/>
                      <a:pt x="34643" y="16530"/>
                    </a:cubicBezTo>
                    <a:cubicBezTo>
                      <a:pt x="33978" y="12490"/>
                      <a:pt x="33200" y="8690"/>
                      <a:pt x="32299" y="5679"/>
                    </a:cubicBezTo>
                    <a:cubicBezTo>
                      <a:pt x="32184" y="5293"/>
                      <a:pt x="32070" y="4917"/>
                      <a:pt x="31959" y="4560"/>
                    </a:cubicBezTo>
                    <a:cubicBezTo>
                      <a:pt x="31291" y="2371"/>
                      <a:pt x="30048" y="1094"/>
                      <a:pt x="28455" y="474"/>
                    </a:cubicBezTo>
                    <a:cubicBezTo>
                      <a:pt x="28356" y="433"/>
                      <a:pt x="28254" y="398"/>
                      <a:pt x="28148" y="366"/>
                    </a:cubicBezTo>
                    <a:cubicBezTo>
                      <a:pt x="27387" y="113"/>
                      <a:pt x="26553" y="0"/>
                      <a:pt x="25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5" name="Google Shape;1705;p54"/>
              <p:cNvSpPr/>
              <p:nvPr/>
            </p:nvSpPr>
            <p:spPr>
              <a:xfrm>
                <a:off x="2504375" y="3728525"/>
                <a:ext cx="131600" cy="113987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45595" extrusionOk="0">
                    <a:moveTo>
                      <a:pt x="249" y="0"/>
                    </a:moveTo>
                    <a:lnTo>
                      <a:pt x="0" y="79"/>
                    </a:lnTo>
                    <a:cubicBezTo>
                      <a:pt x="25" y="150"/>
                      <a:pt x="45" y="223"/>
                      <a:pt x="66" y="295"/>
                    </a:cubicBezTo>
                    <a:cubicBezTo>
                      <a:pt x="1749" y="5701"/>
                      <a:pt x="3000" y="11207"/>
                      <a:pt x="3818" y="16771"/>
                    </a:cubicBezTo>
                    <a:cubicBezTo>
                      <a:pt x="3833" y="16860"/>
                      <a:pt x="3844" y="16946"/>
                      <a:pt x="3856" y="17035"/>
                    </a:cubicBezTo>
                    <a:cubicBezTo>
                      <a:pt x="4265" y="19854"/>
                      <a:pt x="4563" y="22685"/>
                      <a:pt x="4750" y="25524"/>
                    </a:cubicBezTo>
                    <a:cubicBezTo>
                      <a:pt x="4754" y="25610"/>
                      <a:pt x="4760" y="25697"/>
                      <a:pt x="4766" y="25783"/>
                    </a:cubicBezTo>
                    <a:cubicBezTo>
                      <a:pt x="4931" y="28374"/>
                      <a:pt x="5002" y="30975"/>
                      <a:pt x="4981" y="33571"/>
                    </a:cubicBezTo>
                    <a:cubicBezTo>
                      <a:pt x="4978" y="33657"/>
                      <a:pt x="4978" y="33748"/>
                      <a:pt x="4978" y="33837"/>
                    </a:cubicBezTo>
                    <a:cubicBezTo>
                      <a:pt x="4952" y="36189"/>
                      <a:pt x="4853" y="38544"/>
                      <a:pt x="4674" y="40895"/>
                    </a:cubicBezTo>
                    <a:cubicBezTo>
                      <a:pt x="4668" y="40983"/>
                      <a:pt x="4661" y="41073"/>
                      <a:pt x="4655" y="41159"/>
                    </a:cubicBezTo>
                    <a:cubicBezTo>
                      <a:pt x="4539" y="42639"/>
                      <a:pt x="4392" y="44117"/>
                      <a:pt x="4216" y="45594"/>
                    </a:cubicBezTo>
                    <a:cubicBezTo>
                      <a:pt x="4306" y="45579"/>
                      <a:pt x="4397" y="45566"/>
                      <a:pt x="4487" y="45548"/>
                    </a:cubicBezTo>
                    <a:cubicBezTo>
                      <a:pt x="4661" y="44084"/>
                      <a:pt x="4807" y="42616"/>
                      <a:pt x="4921" y="41146"/>
                    </a:cubicBezTo>
                    <a:cubicBezTo>
                      <a:pt x="4926" y="41059"/>
                      <a:pt x="4933" y="40973"/>
                      <a:pt x="4939" y="40882"/>
                    </a:cubicBezTo>
                    <a:cubicBezTo>
                      <a:pt x="5114" y="38531"/>
                      <a:pt x="5213" y="36175"/>
                      <a:pt x="5241" y="33818"/>
                    </a:cubicBezTo>
                    <a:cubicBezTo>
                      <a:pt x="5241" y="33732"/>
                      <a:pt x="5241" y="33641"/>
                      <a:pt x="5242" y="33552"/>
                    </a:cubicBezTo>
                    <a:cubicBezTo>
                      <a:pt x="5264" y="30956"/>
                      <a:pt x="5192" y="28360"/>
                      <a:pt x="5025" y="25768"/>
                    </a:cubicBezTo>
                    <a:cubicBezTo>
                      <a:pt x="5020" y="25680"/>
                      <a:pt x="5014" y="25590"/>
                      <a:pt x="5007" y="25504"/>
                    </a:cubicBezTo>
                    <a:cubicBezTo>
                      <a:pt x="4820" y="22662"/>
                      <a:pt x="4523" y="19828"/>
                      <a:pt x="4115" y="17005"/>
                    </a:cubicBezTo>
                    <a:cubicBezTo>
                      <a:pt x="4102" y="16919"/>
                      <a:pt x="4088" y="16832"/>
                      <a:pt x="4077" y="16746"/>
                    </a:cubicBezTo>
                    <a:cubicBezTo>
                      <a:pt x="3267" y="11227"/>
                      <a:pt x="2033" y="5761"/>
                      <a:pt x="374" y="402"/>
                    </a:cubicBezTo>
                    <a:cubicBezTo>
                      <a:pt x="333" y="269"/>
                      <a:pt x="290" y="135"/>
                      <a:pt x="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6" name="Google Shape;1706;p54"/>
              <p:cNvSpPr/>
              <p:nvPr/>
            </p:nvSpPr>
            <p:spPr>
              <a:xfrm>
                <a:off x="2366025" y="3735050"/>
                <a:ext cx="69975" cy="11546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46184" extrusionOk="0">
                    <a:moveTo>
                      <a:pt x="260" y="1"/>
                    </a:moveTo>
                    <a:cubicBezTo>
                      <a:pt x="174" y="18"/>
                      <a:pt x="86" y="36"/>
                      <a:pt x="0" y="58"/>
                    </a:cubicBezTo>
                    <a:lnTo>
                      <a:pt x="936" y="17103"/>
                    </a:lnTo>
                    <a:lnTo>
                      <a:pt x="952" y="17367"/>
                    </a:lnTo>
                    <a:lnTo>
                      <a:pt x="1402" y="25544"/>
                    </a:lnTo>
                    <a:lnTo>
                      <a:pt x="1415" y="25808"/>
                    </a:lnTo>
                    <a:lnTo>
                      <a:pt x="1852" y="33765"/>
                    </a:lnTo>
                    <a:lnTo>
                      <a:pt x="1867" y="34028"/>
                    </a:lnTo>
                    <a:lnTo>
                      <a:pt x="2240" y="40815"/>
                    </a:lnTo>
                    <a:lnTo>
                      <a:pt x="2253" y="41079"/>
                    </a:lnTo>
                    <a:lnTo>
                      <a:pt x="2535" y="46183"/>
                    </a:lnTo>
                    <a:cubicBezTo>
                      <a:pt x="2622" y="46176"/>
                      <a:pt x="2708" y="46172"/>
                      <a:pt x="2799" y="46160"/>
                    </a:cubicBezTo>
                    <a:lnTo>
                      <a:pt x="2519" y="41084"/>
                    </a:lnTo>
                    <a:lnTo>
                      <a:pt x="2502" y="40819"/>
                    </a:lnTo>
                    <a:lnTo>
                      <a:pt x="2129" y="34025"/>
                    </a:lnTo>
                    <a:lnTo>
                      <a:pt x="2117" y="33761"/>
                    </a:lnTo>
                    <a:lnTo>
                      <a:pt x="1681" y="25807"/>
                    </a:lnTo>
                    <a:lnTo>
                      <a:pt x="1665" y="25542"/>
                    </a:lnTo>
                    <a:lnTo>
                      <a:pt x="1214" y="17357"/>
                    </a:lnTo>
                    <a:lnTo>
                      <a:pt x="1201" y="17095"/>
                    </a:lnTo>
                    <a:lnTo>
                      <a:pt x="2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7" name="Google Shape;1707;p54"/>
              <p:cNvSpPr/>
              <p:nvPr/>
            </p:nvSpPr>
            <p:spPr>
              <a:xfrm>
                <a:off x="2185300" y="3802400"/>
                <a:ext cx="41025" cy="1094925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43797" extrusionOk="0">
                    <a:moveTo>
                      <a:pt x="262" y="1"/>
                    </a:moveTo>
                    <a:cubicBezTo>
                      <a:pt x="176" y="42"/>
                      <a:pt x="89" y="87"/>
                      <a:pt x="1" y="131"/>
                    </a:cubicBezTo>
                    <a:lnTo>
                      <a:pt x="453" y="14479"/>
                    </a:lnTo>
                    <a:lnTo>
                      <a:pt x="460" y="14742"/>
                    </a:lnTo>
                    <a:lnTo>
                      <a:pt x="710" y="22711"/>
                    </a:lnTo>
                    <a:lnTo>
                      <a:pt x="721" y="22973"/>
                    </a:lnTo>
                    <a:lnTo>
                      <a:pt x="974" y="31051"/>
                    </a:lnTo>
                    <a:lnTo>
                      <a:pt x="981" y="31315"/>
                    </a:lnTo>
                    <a:lnTo>
                      <a:pt x="1189" y="37920"/>
                    </a:lnTo>
                    <a:lnTo>
                      <a:pt x="1201" y="38184"/>
                    </a:lnTo>
                    <a:lnTo>
                      <a:pt x="1376" y="43796"/>
                    </a:lnTo>
                    <a:lnTo>
                      <a:pt x="1640" y="43796"/>
                    </a:lnTo>
                    <a:lnTo>
                      <a:pt x="1462" y="38197"/>
                    </a:lnTo>
                    <a:lnTo>
                      <a:pt x="1455" y="37932"/>
                    </a:lnTo>
                    <a:lnTo>
                      <a:pt x="1247" y="31324"/>
                    </a:lnTo>
                    <a:lnTo>
                      <a:pt x="1237" y="31060"/>
                    </a:lnTo>
                    <a:lnTo>
                      <a:pt x="983" y="22985"/>
                    </a:lnTo>
                    <a:lnTo>
                      <a:pt x="976" y="22721"/>
                    </a:lnTo>
                    <a:lnTo>
                      <a:pt x="723" y="14748"/>
                    </a:lnTo>
                    <a:lnTo>
                      <a:pt x="716" y="14484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8" name="Google Shape;1708;p54"/>
              <p:cNvSpPr/>
              <p:nvPr/>
            </p:nvSpPr>
            <p:spPr>
              <a:xfrm>
                <a:off x="1957150" y="3909100"/>
                <a:ext cx="54025" cy="976200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39048" extrusionOk="0">
                    <a:moveTo>
                      <a:pt x="2160" y="1"/>
                    </a:moveTo>
                    <a:lnTo>
                      <a:pt x="2160" y="1"/>
                    </a:lnTo>
                    <a:cubicBezTo>
                      <a:pt x="2063" y="64"/>
                      <a:pt x="1969" y="127"/>
                      <a:pt x="1885" y="192"/>
                    </a:cubicBezTo>
                    <a:lnTo>
                      <a:pt x="1421" y="9798"/>
                    </a:lnTo>
                    <a:lnTo>
                      <a:pt x="1408" y="10059"/>
                    </a:lnTo>
                    <a:lnTo>
                      <a:pt x="1029" y="17847"/>
                    </a:lnTo>
                    <a:lnTo>
                      <a:pt x="1016" y="18113"/>
                    </a:lnTo>
                    <a:lnTo>
                      <a:pt x="622" y="26206"/>
                    </a:lnTo>
                    <a:lnTo>
                      <a:pt x="610" y="26466"/>
                    </a:lnTo>
                    <a:lnTo>
                      <a:pt x="294" y="32992"/>
                    </a:lnTo>
                    <a:lnTo>
                      <a:pt x="281" y="33253"/>
                    </a:lnTo>
                    <a:lnTo>
                      <a:pt x="0" y="39024"/>
                    </a:lnTo>
                    <a:cubicBezTo>
                      <a:pt x="88" y="39032"/>
                      <a:pt x="174" y="39040"/>
                      <a:pt x="263" y="39047"/>
                    </a:cubicBezTo>
                    <a:lnTo>
                      <a:pt x="545" y="33276"/>
                    </a:lnTo>
                    <a:lnTo>
                      <a:pt x="557" y="33012"/>
                    </a:lnTo>
                    <a:lnTo>
                      <a:pt x="873" y="26490"/>
                    </a:lnTo>
                    <a:lnTo>
                      <a:pt x="886" y="26228"/>
                    </a:lnTo>
                    <a:lnTo>
                      <a:pt x="1280" y="18134"/>
                    </a:lnTo>
                    <a:lnTo>
                      <a:pt x="1293" y="17870"/>
                    </a:lnTo>
                    <a:lnTo>
                      <a:pt x="1672" y="10077"/>
                    </a:lnTo>
                    <a:lnTo>
                      <a:pt x="1684" y="9817"/>
                    </a:lnTo>
                    <a:lnTo>
                      <a:pt x="21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9" name="Google Shape;1709;p54"/>
              <p:cNvSpPr/>
              <p:nvPr/>
            </p:nvSpPr>
            <p:spPr>
              <a:xfrm>
                <a:off x="1807325" y="4719400"/>
                <a:ext cx="931375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37255" h="1710" extrusionOk="0">
                    <a:moveTo>
                      <a:pt x="18" y="0"/>
                    </a:moveTo>
                    <a:cubicBezTo>
                      <a:pt x="12" y="91"/>
                      <a:pt x="5" y="178"/>
                      <a:pt x="1" y="264"/>
                    </a:cubicBezTo>
                    <a:cubicBezTo>
                      <a:pt x="2086" y="474"/>
                      <a:pt x="4177" y="668"/>
                      <a:pt x="6273" y="843"/>
                    </a:cubicBezTo>
                    <a:cubicBezTo>
                      <a:pt x="6361" y="853"/>
                      <a:pt x="6449" y="858"/>
                      <a:pt x="6536" y="866"/>
                    </a:cubicBezTo>
                    <a:cubicBezTo>
                      <a:pt x="9787" y="1134"/>
                      <a:pt x="13052" y="1359"/>
                      <a:pt x="16320" y="1506"/>
                    </a:cubicBezTo>
                    <a:cubicBezTo>
                      <a:pt x="16407" y="1511"/>
                      <a:pt x="16494" y="1513"/>
                      <a:pt x="16583" y="1519"/>
                    </a:cubicBezTo>
                    <a:cubicBezTo>
                      <a:pt x="19252" y="1633"/>
                      <a:pt x="21929" y="1705"/>
                      <a:pt x="24603" y="1707"/>
                    </a:cubicBezTo>
                    <a:cubicBezTo>
                      <a:pt x="24692" y="1710"/>
                      <a:pt x="24778" y="1710"/>
                      <a:pt x="24868" y="1710"/>
                    </a:cubicBezTo>
                    <a:lnTo>
                      <a:pt x="24976" y="1710"/>
                    </a:lnTo>
                    <a:cubicBezTo>
                      <a:pt x="27501" y="1710"/>
                      <a:pt x="30021" y="1649"/>
                      <a:pt x="32536" y="1524"/>
                    </a:cubicBezTo>
                    <a:cubicBezTo>
                      <a:pt x="32626" y="1523"/>
                      <a:pt x="32712" y="1517"/>
                      <a:pt x="32801" y="1511"/>
                    </a:cubicBezTo>
                    <a:cubicBezTo>
                      <a:pt x="32904" y="1506"/>
                      <a:pt x="33009" y="1500"/>
                      <a:pt x="33113" y="1496"/>
                    </a:cubicBezTo>
                    <a:cubicBezTo>
                      <a:pt x="34429" y="1424"/>
                      <a:pt x="35819" y="1331"/>
                      <a:pt x="37255" y="1190"/>
                    </a:cubicBezTo>
                    <a:cubicBezTo>
                      <a:pt x="37246" y="1101"/>
                      <a:pt x="37239" y="1013"/>
                      <a:pt x="37233" y="923"/>
                    </a:cubicBezTo>
                    <a:cubicBezTo>
                      <a:pt x="35941" y="1054"/>
                      <a:pt x="34566" y="1160"/>
                      <a:pt x="33098" y="1239"/>
                    </a:cubicBezTo>
                    <a:cubicBezTo>
                      <a:pt x="33006" y="1245"/>
                      <a:pt x="32912" y="1249"/>
                      <a:pt x="32820" y="1252"/>
                    </a:cubicBezTo>
                    <a:cubicBezTo>
                      <a:pt x="32729" y="1257"/>
                      <a:pt x="32643" y="1262"/>
                      <a:pt x="32554" y="1265"/>
                    </a:cubicBezTo>
                    <a:cubicBezTo>
                      <a:pt x="29991" y="1392"/>
                      <a:pt x="27423" y="1448"/>
                      <a:pt x="24853" y="1448"/>
                    </a:cubicBezTo>
                    <a:cubicBezTo>
                      <a:pt x="24764" y="1448"/>
                      <a:pt x="24675" y="1448"/>
                      <a:pt x="24588" y="1447"/>
                    </a:cubicBezTo>
                    <a:cubicBezTo>
                      <a:pt x="21919" y="1441"/>
                      <a:pt x="19245" y="1374"/>
                      <a:pt x="16574" y="1255"/>
                    </a:cubicBezTo>
                    <a:cubicBezTo>
                      <a:pt x="16488" y="1252"/>
                      <a:pt x="16399" y="1246"/>
                      <a:pt x="16308" y="1245"/>
                    </a:cubicBezTo>
                    <a:cubicBezTo>
                      <a:pt x="13049" y="1095"/>
                      <a:pt x="9794" y="874"/>
                      <a:pt x="6549" y="603"/>
                    </a:cubicBezTo>
                    <a:cubicBezTo>
                      <a:pt x="6460" y="594"/>
                      <a:pt x="6371" y="589"/>
                      <a:pt x="6284" y="581"/>
                    </a:cubicBezTo>
                    <a:cubicBezTo>
                      <a:pt x="4189" y="406"/>
                      <a:pt x="2099" y="211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0" name="Google Shape;1710;p54"/>
              <p:cNvSpPr/>
              <p:nvPr/>
            </p:nvSpPr>
            <p:spPr>
              <a:xfrm>
                <a:off x="1826075" y="4547800"/>
                <a:ext cx="89630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35852" h="1566" extrusionOk="0">
                    <a:moveTo>
                      <a:pt x="40" y="1"/>
                    </a:moveTo>
                    <a:cubicBezTo>
                      <a:pt x="27" y="88"/>
                      <a:pt x="13" y="173"/>
                      <a:pt x="0" y="259"/>
                    </a:cubicBezTo>
                    <a:cubicBezTo>
                      <a:pt x="1945" y="516"/>
                      <a:pt x="3895" y="736"/>
                      <a:pt x="5849" y="915"/>
                    </a:cubicBezTo>
                    <a:cubicBezTo>
                      <a:pt x="5939" y="926"/>
                      <a:pt x="6027" y="935"/>
                      <a:pt x="6113" y="942"/>
                    </a:cubicBezTo>
                    <a:cubicBezTo>
                      <a:pt x="9186" y="1222"/>
                      <a:pt x="12266" y="1409"/>
                      <a:pt x="15350" y="1501"/>
                    </a:cubicBezTo>
                    <a:cubicBezTo>
                      <a:pt x="15441" y="1502"/>
                      <a:pt x="15530" y="1506"/>
                      <a:pt x="15616" y="1508"/>
                    </a:cubicBezTo>
                    <a:cubicBezTo>
                      <a:pt x="17024" y="1546"/>
                      <a:pt x="18430" y="1565"/>
                      <a:pt x="19840" y="1565"/>
                    </a:cubicBezTo>
                    <a:cubicBezTo>
                      <a:pt x="21048" y="1565"/>
                      <a:pt x="22258" y="1552"/>
                      <a:pt x="23464" y="1521"/>
                    </a:cubicBezTo>
                    <a:cubicBezTo>
                      <a:pt x="23551" y="1521"/>
                      <a:pt x="23640" y="1516"/>
                      <a:pt x="23727" y="1515"/>
                    </a:cubicBezTo>
                    <a:cubicBezTo>
                      <a:pt x="26524" y="1445"/>
                      <a:pt x="29317" y="1294"/>
                      <a:pt x="32107" y="1069"/>
                    </a:cubicBezTo>
                    <a:cubicBezTo>
                      <a:pt x="32195" y="1063"/>
                      <a:pt x="32281" y="1054"/>
                      <a:pt x="32371" y="1047"/>
                    </a:cubicBezTo>
                    <a:cubicBezTo>
                      <a:pt x="33534" y="949"/>
                      <a:pt x="34692" y="842"/>
                      <a:pt x="35852" y="718"/>
                    </a:cubicBezTo>
                    <a:cubicBezTo>
                      <a:pt x="35845" y="632"/>
                      <a:pt x="35836" y="545"/>
                      <a:pt x="35826" y="453"/>
                    </a:cubicBezTo>
                    <a:cubicBezTo>
                      <a:pt x="34676" y="576"/>
                      <a:pt x="33527" y="684"/>
                      <a:pt x="32374" y="779"/>
                    </a:cubicBezTo>
                    <a:cubicBezTo>
                      <a:pt x="32286" y="789"/>
                      <a:pt x="32200" y="796"/>
                      <a:pt x="32111" y="800"/>
                    </a:cubicBezTo>
                    <a:cubicBezTo>
                      <a:pt x="29318" y="1031"/>
                      <a:pt x="26517" y="1179"/>
                      <a:pt x="23715" y="1251"/>
                    </a:cubicBezTo>
                    <a:cubicBezTo>
                      <a:pt x="23627" y="1255"/>
                      <a:pt x="23539" y="1257"/>
                      <a:pt x="23448" y="1257"/>
                    </a:cubicBezTo>
                    <a:cubicBezTo>
                      <a:pt x="22226" y="1286"/>
                      <a:pt x="21003" y="1301"/>
                      <a:pt x="19779" y="1301"/>
                    </a:cubicBezTo>
                    <a:cubicBezTo>
                      <a:pt x="18388" y="1301"/>
                      <a:pt x="16997" y="1282"/>
                      <a:pt x="15606" y="1244"/>
                    </a:cubicBezTo>
                    <a:cubicBezTo>
                      <a:pt x="15517" y="1242"/>
                      <a:pt x="15428" y="1238"/>
                      <a:pt x="15342" y="1236"/>
                    </a:cubicBezTo>
                    <a:cubicBezTo>
                      <a:pt x="12263" y="1143"/>
                      <a:pt x="9190" y="957"/>
                      <a:pt x="6126" y="678"/>
                    </a:cubicBezTo>
                    <a:cubicBezTo>
                      <a:pt x="6037" y="671"/>
                      <a:pt x="5948" y="662"/>
                      <a:pt x="5862" y="655"/>
                    </a:cubicBezTo>
                    <a:cubicBezTo>
                      <a:pt x="3917" y="474"/>
                      <a:pt x="1974" y="255"/>
                      <a:pt x="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1" name="Google Shape;1711;p54"/>
              <p:cNvSpPr/>
              <p:nvPr/>
            </p:nvSpPr>
            <p:spPr>
              <a:xfrm>
                <a:off x="1863600" y="4342300"/>
                <a:ext cx="83710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484" h="1520" extrusionOk="0">
                    <a:moveTo>
                      <a:pt x="56" y="1"/>
                    </a:moveTo>
                    <a:cubicBezTo>
                      <a:pt x="39" y="88"/>
                      <a:pt x="19" y="173"/>
                      <a:pt x="0" y="259"/>
                    </a:cubicBezTo>
                    <a:cubicBezTo>
                      <a:pt x="1583" y="456"/>
                      <a:pt x="3168" y="628"/>
                      <a:pt x="4755" y="779"/>
                    </a:cubicBezTo>
                    <a:cubicBezTo>
                      <a:pt x="4844" y="786"/>
                      <a:pt x="4932" y="795"/>
                      <a:pt x="5019" y="802"/>
                    </a:cubicBezTo>
                    <a:cubicBezTo>
                      <a:pt x="7867" y="1067"/>
                      <a:pt x="10723" y="1260"/>
                      <a:pt x="13587" y="1374"/>
                    </a:cubicBezTo>
                    <a:cubicBezTo>
                      <a:pt x="13677" y="1380"/>
                      <a:pt x="13765" y="1383"/>
                      <a:pt x="13851" y="1386"/>
                    </a:cubicBezTo>
                    <a:cubicBezTo>
                      <a:pt x="16081" y="1475"/>
                      <a:pt x="18309" y="1519"/>
                      <a:pt x="20541" y="1519"/>
                    </a:cubicBezTo>
                    <a:cubicBezTo>
                      <a:pt x="20866" y="1519"/>
                      <a:pt x="21189" y="1519"/>
                      <a:pt x="21512" y="1518"/>
                    </a:cubicBezTo>
                    <a:cubicBezTo>
                      <a:pt x="21598" y="1518"/>
                      <a:pt x="21687" y="1518"/>
                      <a:pt x="21778" y="1517"/>
                    </a:cubicBezTo>
                    <a:cubicBezTo>
                      <a:pt x="24651" y="1496"/>
                      <a:pt x="27527" y="1402"/>
                      <a:pt x="30395" y="1232"/>
                    </a:cubicBezTo>
                    <a:cubicBezTo>
                      <a:pt x="30483" y="1228"/>
                      <a:pt x="30569" y="1222"/>
                      <a:pt x="30658" y="1217"/>
                    </a:cubicBezTo>
                    <a:cubicBezTo>
                      <a:pt x="31598" y="1164"/>
                      <a:pt x="32542" y="1096"/>
                      <a:pt x="33484" y="1023"/>
                    </a:cubicBezTo>
                    <a:cubicBezTo>
                      <a:pt x="33474" y="938"/>
                      <a:pt x="33462" y="852"/>
                      <a:pt x="33454" y="764"/>
                    </a:cubicBezTo>
                    <a:cubicBezTo>
                      <a:pt x="32516" y="835"/>
                      <a:pt x="31579" y="898"/>
                      <a:pt x="30641" y="953"/>
                    </a:cubicBezTo>
                    <a:cubicBezTo>
                      <a:pt x="30554" y="960"/>
                      <a:pt x="30467" y="965"/>
                      <a:pt x="30381" y="971"/>
                    </a:cubicBezTo>
                    <a:cubicBezTo>
                      <a:pt x="27512" y="1139"/>
                      <a:pt x="24638" y="1231"/>
                      <a:pt x="21763" y="1252"/>
                    </a:cubicBezTo>
                    <a:cubicBezTo>
                      <a:pt x="21676" y="1254"/>
                      <a:pt x="21585" y="1254"/>
                      <a:pt x="21499" y="1254"/>
                    </a:cubicBezTo>
                    <a:cubicBezTo>
                      <a:pt x="21148" y="1256"/>
                      <a:pt x="20797" y="1257"/>
                      <a:pt x="20447" y="1257"/>
                    </a:cubicBezTo>
                    <a:cubicBezTo>
                      <a:pt x="18245" y="1257"/>
                      <a:pt x="16043" y="1211"/>
                      <a:pt x="13844" y="1123"/>
                    </a:cubicBezTo>
                    <a:cubicBezTo>
                      <a:pt x="13755" y="1120"/>
                      <a:pt x="13668" y="1115"/>
                      <a:pt x="13578" y="1113"/>
                    </a:cubicBezTo>
                    <a:cubicBezTo>
                      <a:pt x="10723" y="994"/>
                      <a:pt x="7871" y="805"/>
                      <a:pt x="5032" y="541"/>
                    </a:cubicBezTo>
                    <a:cubicBezTo>
                      <a:pt x="4943" y="532"/>
                      <a:pt x="4856" y="525"/>
                      <a:pt x="4770" y="513"/>
                    </a:cubicBezTo>
                    <a:cubicBezTo>
                      <a:pt x="3194" y="367"/>
                      <a:pt x="1622" y="195"/>
                      <a:pt x="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2" name="Google Shape;1712;p54"/>
              <p:cNvSpPr/>
              <p:nvPr/>
            </p:nvSpPr>
            <p:spPr>
              <a:xfrm>
                <a:off x="1911975" y="4140050"/>
                <a:ext cx="757525" cy="31675"/>
              </a:xfrm>
              <a:custGeom>
                <a:avLst/>
                <a:gdLst/>
                <a:ahLst/>
                <a:cxnLst/>
                <a:rect l="l" t="t" r="r" b="b"/>
                <a:pathLst>
                  <a:path w="30301" h="1267" extrusionOk="0">
                    <a:moveTo>
                      <a:pt x="30257" y="0"/>
                    </a:moveTo>
                    <a:cubicBezTo>
                      <a:pt x="29432" y="104"/>
                      <a:pt x="28604" y="198"/>
                      <a:pt x="27773" y="285"/>
                    </a:cubicBezTo>
                    <a:cubicBezTo>
                      <a:pt x="27686" y="295"/>
                      <a:pt x="27599" y="305"/>
                      <a:pt x="27513" y="312"/>
                    </a:cubicBezTo>
                    <a:cubicBezTo>
                      <a:pt x="24804" y="593"/>
                      <a:pt x="22087" y="787"/>
                      <a:pt x="19363" y="895"/>
                    </a:cubicBezTo>
                    <a:cubicBezTo>
                      <a:pt x="19277" y="900"/>
                      <a:pt x="19188" y="903"/>
                      <a:pt x="19098" y="905"/>
                    </a:cubicBezTo>
                    <a:cubicBezTo>
                      <a:pt x="17424" y="969"/>
                      <a:pt x="15749" y="1002"/>
                      <a:pt x="14074" y="1002"/>
                    </a:cubicBezTo>
                    <a:cubicBezTo>
                      <a:pt x="13266" y="1002"/>
                      <a:pt x="12457" y="994"/>
                      <a:pt x="11649" y="979"/>
                    </a:cubicBezTo>
                    <a:cubicBezTo>
                      <a:pt x="11561" y="979"/>
                      <a:pt x="11471" y="975"/>
                      <a:pt x="11385" y="973"/>
                    </a:cubicBezTo>
                    <a:cubicBezTo>
                      <a:pt x="8751" y="922"/>
                      <a:pt x="6117" y="790"/>
                      <a:pt x="3489" y="577"/>
                    </a:cubicBezTo>
                    <a:cubicBezTo>
                      <a:pt x="3402" y="572"/>
                      <a:pt x="3311" y="563"/>
                      <a:pt x="3225" y="556"/>
                    </a:cubicBezTo>
                    <a:cubicBezTo>
                      <a:pt x="2175" y="470"/>
                      <a:pt x="1122" y="369"/>
                      <a:pt x="72" y="256"/>
                    </a:cubicBezTo>
                    <a:cubicBezTo>
                      <a:pt x="46" y="341"/>
                      <a:pt x="23" y="428"/>
                      <a:pt x="0" y="514"/>
                    </a:cubicBezTo>
                    <a:cubicBezTo>
                      <a:pt x="1069" y="629"/>
                      <a:pt x="2141" y="729"/>
                      <a:pt x="3211" y="816"/>
                    </a:cubicBezTo>
                    <a:cubicBezTo>
                      <a:pt x="3301" y="826"/>
                      <a:pt x="3389" y="836"/>
                      <a:pt x="3475" y="837"/>
                    </a:cubicBezTo>
                    <a:cubicBezTo>
                      <a:pt x="6113" y="1052"/>
                      <a:pt x="8751" y="1184"/>
                      <a:pt x="11392" y="1238"/>
                    </a:cubicBezTo>
                    <a:cubicBezTo>
                      <a:pt x="11481" y="1240"/>
                      <a:pt x="11570" y="1242"/>
                      <a:pt x="11656" y="1242"/>
                    </a:cubicBezTo>
                    <a:cubicBezTo>
                      <a:pt x="12457" y="1259"/>
                      <a:pt x="13258" y="1266"/>
                      <a:pt x="14057" y="1266"/>
                    </a:cubicBezTo>
                    <a:cubicBezTo>
                      <a:pt x="15745" y="1266"/>
                      <a:pt x="17430" y="1235"/>
                      <a:pt x="19114" y="1169"/>
                    </a:cubicBezTo>
                    <a:cubicBezTo>
                      <a:pt x="19204" y="1166"/>
                      <a:pt x="19292" y="1163"/>
                      <a:pt x="19378" y="1159"/>
                    </a:cubicBezTo>
                    <a:cubicBezTo>
                      <a:pt x="22109" y="1048"/>
                      <a:pt x="24832" y="853"/>
                      <a:pt x="27550" y="574"/>
                    </a:cubicBezTo>
                    <a:cubicBezTo>
                      <a:pt x="27638" y="567"/>
                      <a:pt x="27728" y="557"/>
                      <a:pt x="27814" y="546"/>
                    </a:cubicBezTo>
                    <a:cubicBezTo>
                      <a:pt x="28644" y="463"/>
                      <a:pt x="29472" y="365"/>
                      <a:pt x="30300" y="263"/>
                    </a:cubicBezTo>
                    <a:cubicBezTo>
                      <a:pt x="30286" y="177"/>
                      <a:pt x="30273" y="89"/>
                      <a:pt x="302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3" name="Google Shape;1713;p54"/>
              <p:cNvSpPr/>
              <p:nvPr/>
            </p:nvSpPr>
            <p:spPr>
              <a:xfrm>
                <a:off x="2044700" y="3862750"/>
                <a:ext cx="542375" cy="386700"/>
              </a:xfrm>
              <a:custGeom>
                <a:avLst/>
                <a:gdLst/>
                <a:ahLst/>
                <a:cxnLst/>
                <a:rect l="l" t="t" r="r" b="b"/>
                <a:pathLst>
                  <a:path w="21695" h="15468" extrusionOk="0">
                    <a:moveTo>
                      <a:pt x="19098" y="1"/>
                    </a:moveTo>
                    <a:lnTo>
                      <a:pt x="0" y="3531"/>
                    </a:lnTo>
                    <a:cubicBezTo>
                      <a:pt x="0" y="3531"/>
                      <a:pt x="30" y="15468"/>
                      <a:pt x="9898" y="15468"/>
                    </a:cubicBezTo>
                    <a:cubicBezTo>
                      <a:pt x="10209" y="15468"/>
                      <a:pt x="10531" y="15456"/>
                      <a:pt x="10862" y="15431"/>
                    </a:cubicBezTo>
                    <a:cubicBezTo>
                      <a:pt x="21694" y="14629"/>
                      <a:pt x="19098" y="1"/>
                      <a:pt x="19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4" name="Google Shape;1714;p54"/>
              <p:cNvSpPr/>
              <p:nvPr/>
            </p:nvSpPr>
            <p:spPr>
              <a:xfrm>
                <a:off x="1953750" y="3791450"/>
                <a:ext cx="654000" cy="327050"/>
              </a:xfrm>
              <a:custGeom>
                <a:avLst/>
                <a:gdLst/>
                <a:ahLst/>
                <a:cxnLst/>
                <a:rect l="l" t="t" r="r" b="b"/>
                <a:pathLst>
                  <a:path w="26160" h="13082" extrusionOk="0">
                    <a:moveTo>
                      <a:pt x="23440" y="1"/>
                    </a:moveTo>
                    <a:lnTo>
                      <a:pt x="292" y="3464"/>
                    </a:lnTo>
                    <a:cubicBezTo>
                      <a:pt x="292" y="3464"/>
                      <a:pt x="1" y="13082"/>
                      <a:pt x="11415" y="13082"/>
                    </a:cubicBezTo>
                    <a:cubicBezTo>
                      <a:pt x="11941" y="13082"/>
                      <a:pt x="12491" y="13061"/>
                      <a:pt x="13067" y="13019"/>
                    </a:cubicBezTo>
                    <a:cubicBezTo>
                      <a:pt x="26160" y="12050"/>
                      <a:pt x="23440" y="1"/>
                      <a:pt x="23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5" name="Google Shape;1715;p54"/>
              <p:cNvSpPr/>
              <p:nvPr/>
            </p:nvSpPr>
            <p:spPr>
              <a:xfrm>
                <a:off x="1693075" y="3121300"/>
                <a:ext cx="1071475" cy="911975"/>
              </a:xfrm>
              <a:custGeom>
                <a:avLst/>
                <a:gdLst/>
                <a:ahLst/>
                <a:cxnLst/>
                <a:rect l="l" t="t" r="r" b="b"/>
                <a:pathLst>
                  <a:path w="42859" h="36479" extrusionOk="0">
                    <a:moveTo>
                      <a:pt x="21891" y="1"/>
                    </a:moveTo>
                    <a:cubicBezTo>
                      <a:pt x="21291" y="1"/>
                      <a:pt x="20688" y="23"/>
                      <a:pt x="20085" y="68"/>
                    </a:cubicBezTo>
                    <a:cubicBezTo>
                      <a:pt x="14496" y="483"/>
                      <a:pt x="9279" y="2793"/>
                      <a:pt x="5578" y="6493"/>
                    </a:cubicBezTo>
                    <a:cubicBezTo>
                      <a:pt x="1880" y="10194"/>
                      <a:pt x="1" y="14980"/>
                      <a:pt x="358" y="19800"/>
                    </a:cubicBezTo>
                    <a:cubicBezTo>
                      <a:pt x="714" y="24618"/>
                      <a:pt x="3276" y="29076"/>
                      <a:pt x="7480" y="32192"/>
                    </a:cubicBezTo>
                    <a:cubicBezTo>
                      <a:pt x="11230" y="34970"/>
                      <a:pt x="16012" y="36478"/>
                      <a:pt x="20968" y="36478"/>
                    </a:cubicBezTo>
                    <a:cubicBezTo>
                      <a:pt x="21568" y="36478"/>
                      <a:pt x="22171" y="36456"/>
                      <a:pt x="22774" y="36412"/>
                    </a:cubicBezTo>
                    <a:cubicBezTo>
                      <a:pt x="28363" y="35998"/>
                      <a:pt x="33581" y="33687"/>
                      <a:pt x="37281" y="29986"/>
                    </a:cubicBezTo>
                    <a:cubicBezTo>
                      <a:pt x="40981" y="26286"/>
                      <a:pt x="42858" y="21501"/>
                      <a:pt x="42502" y="16681"/>
                    </a:cubicBezTo>
                    <a:cubicBezTo>
                      <a:pt x="42145" y="11861"/>
                      <a:pt x="39583" y="7403"/>
                      <a:pt x="35379" y="4287"/>
                    </a:cubicBezTo>
                    <a:cubicBezTo>
                      <a:pt x="31629" y="1509"/>
                      <a:pt x="26847" y="1"/>
                      <a:pt x="218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6" name="Google Shape;1716;p54"/>
              <p:cNvSpPr/>
              <p:nvPr/>
            </p:nvSpPr>
            <p:spPr>
              <a:xfrm>
                <a:off x="1958825" y="3630250"/>
                <a:ext cx="230375" cy="195675"/>
              </a:xfrm>
              <a:custGeom>
                <a:avLst/>
                <a:gdLst/>
                <a:ahLst/>
                <a:cxnLst/>
                <a:rect l="l" t="t" r="r" b="b"/>
                <a:pathLst>
                  <a:path w="9215" h="7827" extrusionOk="0">
                    <a:moveTo>
                      <a:pt x="4762" y="0"/>
                    </a:moveTo>
                    <a:cubicBezTo>
                      <a:pt x="4458" y="0"/>
                      <a:pt x="4148" y="30"/>
                      <a:pt x="3837" y="93"/>
                    </a:cubicBezTo>
                    <a:cubicBezTo>
                      <a:pt x="1528" y="560"/>
                      <a:pt x="1" y="2648"/>
                      <a:pt x="428" y="4758"/>
                    </a:cubicBezTo>
                    <a:cubicBezTo>
                      <a:pt x="796" y="6584"/>
                      <a:pt x="2505" y="7826"/>
                      <a:pt x="4454" y="7826"/>
                    </a:cubicBezTo>
                    <a:cubicBezTo>
                      <a:pt x="4758" y="7826"/>
                      <a:pt x="5068" y="7796"/>
                      <a:pt x="5380" y="7733"/>
                    </a:cubicBezTo>
                    <a:cubicBezTo>
                      <a:pt x="7688" y="7267"/>
                      <a:pt x="9215" y="5179"/>
                      <a:pt x="8789" y="3069"/>
                    </a:cubicBezTo>
                    <a:cubicBezTo>
                      <a:pt x="8419" y="1243"/>
                      <a:pt x="6710" y="0"/>
                      <a:pt x="47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7" name="Google Shape;1717;p54"/>
              <p:cNvSpPr/>
              <p:nvPr/>
            </p:nvSpPr>
            <p:spPr>
              <a:xfrm>
                <a:off x="2420300" y="3537025"/>
                <a:ext cx="230450" cy="195725"/>
              </a:xfrm>
              <a:custGeom>
                <a:avLst/>
                <a:gdLst/>
                <a:ahLst/>
                <a:cxnLst/>
                <a:rect l="l" t="t" r="r" b="b"/>
                <a:pathLst>
                  <a:path w="9218" h="7829" extrusionOk="0">
                    <a:moveTo>
                      <a:pt x="4763" y="0"/>
                    </a:moveTo>
                    <a:cubicBezTo>
                      <a:pt x="4459" y="0"/>
                      <a:pt x="4149" y="31"/>
                      <a:pt x="3837" y="94"/>
                    </a:cubicBezTo>
                    <a:cubicBezTo>
                      <a:pt x="1528" y="560"/>
                      <a:pt x="1" y="2648"/>
                      <a:pt x="428" y="4758"/>
                    </a:cubicBezTo>
                    <a:cubicBezTo>
                      <a:pt x="797" y="6585"/>
                      <a:pt x="2507" y="7828"/>
                      <a:pt x="4456" y="7828"/>
                    </a:cubicBezTo>
                    <a:cubicBezTo>
                      <a:pt x="4760" y="7828"/>
                      <a:pt x="5070" y="7798"/>
                      <a:pt x="5381" y="7735"/>
                    </a:cubicBezTo>
                    <a:cubicBezTo>
                      <a:pt x="7691" y="7268"/>
                      <a:pt x="9218" y="5180"/>
                      <a:pt x="8790" y="3070"/>
                    </a:cubicBezTo>
                    <a:cubicBezTo>
                      <a:pt x="8421" y="1244"/>
                      <a:pt x="6713" y="0"/>
                      <a:pt x="47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8" name="Google Shape;1718;p54"/>
              <p:cNvSpPr/>
              <p:nvPr/>
            </p:nvSpPr>
            <p:spPr>
              <a:xfrm>
                <a:off x="2053525" y="3572225"/>
                <a:ext cx="69975" cy="645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80" extrusionOk="0">
                    <a:moveTo>
                      <a:pt x="1399" y="0"/>
                    </a:moveTo>
                    <a:cubicBezTo>
                      <a:pt x="1315" y="0"/>
                      <a:pt x="1230" y="9"/>
                      <a:pt x="1144" y="26"/>
                    </a:cubicBezTo>
                    <a:cubicBezTo>
                      <a:pt x="451" y="165"/>
                      <a:pt x="0" y="846"/>
                      <a:pt x="142" y="1543"/>
                    </a:cubicBezTo>
                    <a:cubicBezTo>
                      <a:pt x="264" y="2156"/>
                      <a:pt x="802" y="2579"/>
                      <a:pt x="1399" y="2579"/>
                    </a:cubicBezTo>
                    <a:cubicBezTo>
                      <a:pt x="1483" y="2579"/>
                      <a:pt x="1568" y="2571"/>
                      <a:pt x="1654" y="2554"/>
                    </a:cubicBezTo>
                    <a:cubicBezTo>
                      <a:pt x="2350" y="2414"/>
                      <a:pt x="2799" y="1734"/>
                      <a:pt x="2657" y="1037"/>
                    </a:cubicBezTo>
                    <a:cubicBezTo>
                      <a:pt x="2535" y="424"/>
                      <a:pt x="1998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9" name="Google Shape;1719;p54"/>
              <p:cNvSpPr/>
              <p:nvPr/>
            </p:nvSpPr>
            <p:spPr>
              <a:xfrm>
                <a:off x="2445700" y="3493000"/>
                <a:ext cx="70000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2581" extrusionOk="0">
                    <a:moveTo>
                      <a:pt x="1397" y="1"/>
                    </a:moveTo>
                    <a:cubicBezTo>
                      <a:pt x="1314" y="1"/>
                      <a:pt x="1229" y="9"/>
                      <a:pt x="1145" y="26"/>
                    </a:cubicBezTo>
                    <a:cubicBezTo>
                      <a:pt x="449" y="167"/>
                      <a:pt x="1" y="847"/>
                      <a:pt x="143" y="1545"/>
                    </a:cubicBezTo>
                    <a:cubicBezTo>
                      <a:pt x="265" y="2157"/>
                      <a:pt x="803" y="2580"/>
                      <a:pt x="1402" y="2580"/>
                    </a:cubicBezTo>
                    <a:cubicBezTo>
                      <a:pt x="1485" y="2580"/>
                      <a:pt x="1570" y="2572"/>
                      <a:pt x="1654" y="2555"/>
                    </a:cubicBezTo>
                    <a:cubicBezTo>
                      <a:pt x="2349" y="2414"/>
                      <a:pt x="2800" y="1734"/>
                      <a:pt x="2657" y="1036"/>
                    </a:cubicBezTo>
                    <a:cubicBezTo>
                      <a:pt x="2533" y="424"/>
                      <a:pt x="1996" y="1"/>
                      <a:pt x="13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0" name="Google Shape;1720;p54"/>
              <p:cNvSpPr/>
              <p:nvPr/>
            </p:nvSpPr>
            <p:spPr>
              <a:xfrm>
                <a:off x="2209850" y="3517225"/>
                <a:ext cx="133950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3550" extrusionOk="0">
                    <a:moveTo>
                      <a:pt x="3576" y="0"/>
                    </a:moveTo>
                    <a:cubicBezTo>
                      <a:pt x="2201" y="0"/>
                      <a:pt x="137" y="709"/>
                      <a:pt x="80" y="1430"/>
                    </a:cubicBezTo>
                    <a:cubicBezTo>
                      <a:pt x="1" y="2420"/>
                      <a:pt x="3110" y="3549"/>
                      <a:pt x="3110" y="3549"/>
                    </a:cubicBezTo>
                    <a:cubicBezTo>
                      <a:pt x="3110" y="3549"/>
                      <a:pt x="5357" y="1191"/>
                      <a:pt x="4687" y="332"/>
                    </a:cubicBezTo>
                    <a:cubicBezTo>
                      <a:pt x="4505" y="99"/>
                      <a:pt x="4089" y="0"/>
                      <a:pt x="35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1" name="Google Shape;1721;p54"/>
              <p:cNvSpPr/>
              <p:nvPr/>
            </p:nvSpPr>
            <p:spPr>
              <a:xfrm>
                <a:off x="2278100" y="3567300"/>
                <a:ext cx="24900" cy="8815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3526" extrusionOk="0">
                    <a:moveTo>
                      <a:pt x="233" y="1"/>
                    </a:moveTo>
                    <a:lnTo>
                      <a:pt x="1" y="52"/>
                    </a:lnTo>
                    <a:lnTo>
                      <a:pt x="761" y="3526"/>
                    </a:lnTo>
                    <a:lnTo>
                      <a:pt x="995" y="3474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2" name="Google Shape;1722;p54"/>
              <p:cNvSpPr/>
              <p:nvPr/>
            </p:nvSpPr>
            <p:spPr>
              <a:xfrm>
                <a:off x="2201575" y="3615625"/>
                <a:ext cx="196225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5045" extrusionOk="0">
                    <a:moveTo>
                      <a:pt x="7548" y="1"/>
                    </a:moveTo>
                    <a:cubicBezTo>
                      <a:pt x="3064" y="312"/>
                      <a:pt x="0" y="1527"/>
                      <a:pt x="0" y="1527"/>
                    </a:cubicBezTo>
                    <a:cubicBezTo>
                      <a:pt x="0" y="1527"/>
                      <a:pt x="293" y="3769"/>
                      <a:pt x="1688" y="5044"/>
                    </a:cubicBezTo>
                    <a:cubicBezTo>
                      <a:pt x="3581" y="3880"/>
                      <a:pt x="5639" y="2946"/>
                      <a:pt x="7748" y="2333"/>
                    </a:cubicBezTo>
                    <a:cubicBezTo>
                      <a:pt x="7848" y="1090"/>
                      <a:pt x="7548" y="1"/>
                      <a:pt x="75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3" name="Google Shape;1723;p54"/>
              <p:cNvSpPr/>
              <p:nvPr/>
            </p:nvSpPr>
            <p:spPr>
              <a:xfrm>
                <a:off x="2243825" y="3673950"/>
                <a:ext cx="151500" cy="89425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3577" extrusionOk="0">
                    <a:moveTo>
                      <a:pt x="6059" y="0"/>
                    </a:moveTo>
                    <a:lnTo>
                      <a:pt x="6059" y="0"/>
                    </a:lnTo>
                    <a:cubicBezTo>
                      <a:pt x="3951" y="613"/>
                      <a:pt x="1891" y="1547"/>
                      <a:pt x="1" y="2711"/>
                    </a:cubicBezTo>
                    <a:cubicBezTo>
                      <a:pt x="553" y="3219"/>
                      <a:pt x="1278" y="3577"/>
                      <a:pt x="2234" y="3577"/>
                    </a:cubicBezTo>
                    <a:cubicBezTo>
                      <a:pt x="2505" y="3577"/>
                      <a:pt x="2795" y="3548"/>
                      <a:pt x="3105" y="3485"/>
                    </a:cubicBezTo>
                    <a:cubicBezTo>
                      <a:pt x="5313" y="3040"/>
                      <a:pt x="5944" y="1420"/>
                      <a:pt x="60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4" name="Google Shape;1724;p54"/>
              <p:cNvSpPr/>
              <p:nvPr/>
            </p:nvSpPr>
            <p:spPr>
              <a:xfrm>
                <a:off x="2029150" y="3604825"/>
                <a:ext cx="4015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428" extrusionOk="0">
                    <a:moveTo>
                      <a:pt x="28" y="1"/>
                    </a:moveTo>
                    <a:lnTo>
                      <a:pt x="1" y="261"/>
                    </a:lnTo>
                    <a:lnTo>
                      <a:pt x="1578" y="427"/>
                    </a:lnTo>
                    <a:lnTo>
                      <a:pt x="1605" y="1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5" name="Google Shape;1725;p54"/>
              <p:cNvSpPr/>
              <p:nvPr/>
            </p:nvSpPr>
            <p:spPr>
              <a:xfrm>
                <a:off x="2037525" y="3590525"/>
                <a:ext cx="4012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427" extrusionOk="0">
                    <a:moveTo>
                      <a:pt x="27" y="0"/>
                    </a:moveTo>
                    <a:lnTo>
                      <a:pt x="0" y="260"/>
                    </a:lnTo>
                    <a:lnTo>
                      <a:pt x="1577" y="427"/>
                    </a:lnTo>
                    <a:lnTo>
                      <a:pt x="1605" y="16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6" name="Google Shape;1726;p54"/>
              <p:cNvSpPr/>
              <p:nvPr/>
            </p:nvSpPr>
            <p:spPr>
              <a:xfrm>
                <a:off x="2497225" y="3493025"/>
                <a:ext cx="3520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191" extrusionOk="0">
                    <a:moveTo>
                      <a:pt x="1244" y="1"/>
                    </a:moveTo>
                    <a:lnTo>
                      <a:pt x="1" y="985"/>
                    </a:lnTo>
                    <a:lnTo>
                      <a:pt x="164" y="1190"/>
                    </a:lnTo>
                    <a:lnTo>
                      <a:pt x="1407" y="206"/>
                    </a:lnTo>
                    <a:lnTo>
                      <a:pt x="12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7" name="Google Shape;1727;p54"/>
              <p:cNvSpPr/>
              <p:nvPr/>
            </p:nvSpPr>
            <p:spPr>
              <a:xfrm>
                <a:off x="2482450" y="3485200"/>
                <a:ext cx="35150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193" extrusionOk="0">
                    <a:moveTo>
                      <a:pt x="1243" y="1"/>
                    </a:moveTo>
                    <a:lnTo>
                      <a:pt x="0" y="987"/>
                    </a:lnTo>
                    <a:lnTo>
                      <a:pt x="164" y="1192"/>
                    </a:lnTo>
                    <a:lnTo>
                      <a:pt x="1406" y="206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8" name="Google Shape;1728;p54"/>
              <p:cNvSpPr/>
              <p:nvPr/>
            </p:nvSpPr>
            <p:spPr>
              <a:xfrm>
                <a:off x="1691150" y="3696300"/>
                <a:ext cx="3159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2637" h="1092" extrusionOk="0">
                    <a:moveTo>
                      <a:pt x="12619" y="0"/>
                    </a:moveTo>
                    <a:lnTo>
                      <a:pt x="0" y="829"/>
                    </a:lnTo>
                    <a:lnTo>
                      <a:pt x="18" y="1091"/>
                    </a:lnTo>
                    <a:lnTo>
                      <a:pt x="12637" y="265"/>
                    </a:lnTo>
                    <a:lnTo>
                      <a:pt x="126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9" name="Google Shape;1729;p54"/>
              <p:cNvSpPr/>
              <p:nvPr/>
            </p:nvSpPr>
            <p:spPr>
              <a:xfrm>
                <a:off x="1810925" y="3750300"/>
                <a:ext cx="2129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8518" h="1918" extrusionOk="0">
                    <a:moveTo>
                      <a:pt x="8467" y="0"/>
                    </a:moveTo>
                    <a:lnTo>
                      <a:pt x="0" y="1661"/>
                    </a:lnTo>
                    <a:lnTo>
                      <a:pt x="51" y="1918"/>
                    </a:lnTo>
                    <a:lnTo>
                      <a:pt x="8517" y="257"/>
                    </a:lnTo>
                    <a:lnTo>
                      <a:pt x="84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0" name="Google Shape;1730;p54"/>
              <p:cNvSpPr/>
              <p:nvPr/>
            </p:nvSpPr>
            <p:spPr>
              <a:xfrm>
                <a:off x="1814325" y="3783850"/>
                <a:ext cx="231500" cy="134475"/>
              </a:xfrm>
              <a:custGeom>
                <a:avLst/>
                <a:gdLst/>
                <a:ahLst/>
                <a:cxnLst/>
                <a:rect l="l" t="t" r="r" b="b"/>
                <a:pathLst>
                  <a:path w="9260" h="5379" extrusionOk="0">
                    <a:moveTo>
                      <a:pt x="9130" y="0"/>
                    </a:moveTo>
                    <a:lnTo>
                      <a:pt x="1" y="5149"/>
                    </a:lnTo>
                    <a:lnTo>
                      <a:pt x="130" y="5378"/>
                    </a:lnTo>
                    <a:lnTo>
                      <a:pt x="9260" y="230"/>
                    </a:lnTo>
                    <a:lnTo>
                      <a:pt x="91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1" name="Google Shape;1731;p54"/>
              <p:cNvSpPr/>
              <p:nvPr/>
            </p:nvSpPr>
            <p:spPr>
              <a:xfrm>
                <a:off x="2549400" y="3458000"/>
                <a:ext cx="295550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4985" extrusionOk="0">
                    <a:moveTo>
                      <a:pt x="11723" y="1"/>
                    </a:moveTo>
                    <a:lnTo>
                      <a:pt x="1" y="4740"/>
                    </a:lnTo>
                    <a:lnTo>
                      <a:pt x="100" y="4984"/>
                    </a:lnTo>
                    <a:lnTo>
                      <a:pt x="11822" y="245"/>
                    </a:lnTo>
                    <a:lnTo>
                      <a:pt x="117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2" name="Google Shape;1732;p54"/>
              <p:cNvSpPr/>
              <p:nvPr/>
            </p:nvSpPr>
            <p:spPr>
              <a:xfrm>
                <a:off x="2558125" y="3577600"/>
                <a:ext cx="210375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2438" extrusionOk="0">
                    <a:moveTo>
                      <a:pt x="8348" y="1"/>
                    </a:moveTo>
                    <a:lnTo>
                      <a:pt x="0" y="2185"/>
                    </a:lnTo>
                    <a:lnTo>
                      <a:pt x="68" y="2438"/>
                    </a:lnTo>
                    <a:lnTo>
                      <a:pt x="8414" y="255"/>
                    </a:lnTo>
                    <a:lnTo>
                      <a:pt x="8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3" name="Google Shape;1733;p54"/>
              <p:cNvSpPr/>
              <p:nvPr/>
            </p:nvSpPr>
            <p:spPr>
              <a:xfrm>
                <a:off x="2554650" y="3671075"/>
                <a:ext cx="2619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930" extrusionOk="0">
                    <a:moveTo>
                      <a:pt x="17" y="0"/>
                    </a:moveTo>
                    <a:lnTo>
                      <a:pt x="0" y="265"/>
                    </a:lnTo>
                    <a:lnTo>
                      <a:pt x="10461" y="929"/>
                    </a:lnTo>
                    <a:lnTo>
                      <a:pt x="10476" y="66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cxnSp>
        <p:nvCxnSpPr>
          <p:cNvPr id="1734" name="Google Shape;1734;p54"/>
          <p:cNvCxnSpPr/>
          <p:nvPr/>
        </p:nvCxnSpPr>
        <p:spPr>
          <a:xfrm>
            <a:off x="950967" y="3368600"/>
            <a:ext cx="5608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27861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6" name="Google Shape;1736;p55"/>
          <p:cNvGrpSpPr/>
          <p:nvPr/>
        </p:nvGrpSpPr>
        <p:grpSpPr>
          <a:xfrm>
            <a:off x="-8641" y="-20633"/>
            <a:ext cx="12203565" cy="6880512"/>
            <a:chOff x="-6481" y="-15475"/>
            <a:chExt cx="9152674" cy="5160384"/>
          </a:xfrm>
        </p:grpSpPr>
        <p:sp>
          <p:nvSpPr>
            <p:cNvPr id="1737" name="Google Shape;1737;p55"/>
            <p:cNvSpPr/>
            <p:nvPr/>
          </p:nvSpPr>
          <p:spPr>
            <a:xfrm>
              <a:off x="-6481" y="2300050"/>
              <a:ext cx="4740242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55"/>
            <p:cNvSpPr/>
            <p:nvPr/>
          </p:nvSpPr>
          <p:spPr>
            <a:xfrm rot="10800000">
              <a:off x="4405951" y="-15475"/>
              <a:ext cx="4740242" cy="2844859"/>
            </a:xfrm>
            <a:custGeom>
              <a:avLst/>
              <a:gdLst/>
              <a:ahLst/>
              <a:cxnLst/>
              <a:rect l="l" t="t" r="r" b="b"/>
              <a:pathLst>
                <a:path w="36724" h="19638" extrusionOk="0">
                  <a:moveTo>
                    <a:pt x="16957" y="0"/>
                  </a:moveTo>
                  <a:cubicBezTo>
                    <a:pt x="16287" y="0"/>
                    <a:pt x="15615" y="75"/>
                    <a:pt x="14951" y="173"/>
                  </a:cubicBezTo>
                  <a:cubicBezTo>
                    <a:pt x="12377" y="550"/>
                    <a:pt x="9853" y="1264"/>
                    <a:pt x="7265" y="1520"/>
                  </a:cubicBezTo>
                  <a:cubicBezTo>
                    <a:pt x="6691" y="1576"/>
                    <a:pt x="6110" y="1608"/>
                    <a:pt x="5529" y="1608"/>
                  </a:cubicBezTo>
                  <a:cubicBezTo>
                    <a:pt x="3589" y="1608"/>
                    <a:pt x="1651" y="1253"/>
                    <a:pt x="0" y="284"/>
                  </a:cubicBezTo>
                  <a:lnTo>
                    <a:pt x="0" y="19638"/>
                  </a:lnTo>
                  <a:lnTo>
                    <a:pt x="36474" y="19630"/>
                  </a:lnTo>
                  <a:cubicBezTo>
                    <a:pt x="36474" y="19631"/>
                    <a:pt x="36475" y="19632"/>
                    <a:pt x="36475" y="19632"/>
                  </a:cubicBezTo>
                  <a:cubicBezTo>
                    <a:pt x="36487" y="19632"/>
                    <a:pt x="36710" y="18887"/>
                    <a:pt x="36714" y="18402"/>
                  </a:cubicBezTo>
                  <a:cubicBezTo>
                    <a:pt x="36724" y="16228"/>
                    <a:pt x="35596" y="14142"/>
                    <a:pt x="33976" y="12691"/>
                  </a:cubicBezTo>
                  <a:cubicBezTo>
                    <a:pt x="32353" y="11241"/>
                    <a:pt x="30276" y="10372"/>
                    <a:pt x="28155" y="9881"/>
                  </a:cubicBezTo>
                  <a:cubicBezTo>
                    <a:pt x="26486" y="9497"/>
                    <a:pt x="24617" y="9248"/>
                    <a:pt x="23486" y="7960"/>
                  </a:cubicBezTo>
                  <a:cubicBezTo>
                    <a:pt x="21967" y="6230"/>
                    <a:pt x="22454" y="3378"/>
                    <a:pt x="20994" y="1599"/>
                  </a:cubicBezTo>
                  <a:cubicBezTo>
                    <a:pt x="20309" y="762"/>
                    <a:pt x="19257" y="277"/>
                    <a:pt x="18188" y="98"/>
                  </a:cubicBezTo>
                  <a:cubicBezTo>
                    <a:pt x="17781" y="29"/>
                    <a:pt x="17369" y="0"/>
                    <a:pt x="16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55"/>
            <p:cNvSpPr/>
            <p:nvPr/>
          </p:nvSpPr>
          <p:spPr>
            <a:xfrm>
              <a:off x="412650" y="57287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55"/>
            <p:cNvSpPr/>
            <p:nvPr/>
          </p:nvSpPr>
          <p:spPr>
            <a:xfrm>
              <a:off x="8423225" y="11771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39669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dk1"/>
        </a:solidFill>
        <a:effectLst/>
      </p:bgPr>
    </p:bg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56"/>
          <p:cNvSpPr/>
          <p:nvPr/>
        </p:nvSpPr>
        <p:spPr>
          <a:xfrm flipH="1">
            <a:off x="5871668" y="3066734"/>
            <a:ext cx="6320323" cy="3793145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3" name="Google Shape;1743;p56"/>
          <p:cNvSpPr/>
          <p:nvPr/>
        </p:nvSpPr>
        <p:spPr>
          <a:xfrm rot="5400000">
            <a:off x="26208" y="-46851"/>
            <a:ext cx="3740707" cy="3793145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4" name="Google Shape;1744;p56"/>
          <p:cNvSpPr/>
          <p:nvPr/>
        </p:nvSpPr>
        <p:spPr>
          <a:xfrm>
            <a:off x="11230967" y="1569500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5" name="Google Shape;1745;p56"/>
          <p:cNvSpPr/>
          <p:nvPr/>
        </p:nvSpPr>
        <p:spPr>
          <a:xfrm>
            <a:off x="550200" y="763833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327281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solidFill>
          <a:schemeClr val="dk1"/>
        </a:solidFill>
        <a:effectLst/>
      </p:bgPr>
    </p:bg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57"/>
          <p:cNvSpPr/>
          <p:nvPr/>
        </p:nvSpPr>
        <p:spPr>
          <a:xfrm rot="10800000" flipH="1">
            <a:off x="0" y="2388525"/>
            <a:ext cx="11250667" cy="4469476"/>
          </a:xfrm>
          <a:custGeom>
            <a:avLst/>
            <a:gdLst/>
            <a:ahLst/>
            <a:cxnLst/>
            <a:rect l="l" t="t" r="r" b="b"/>
            <a:pathLst>
              <a:path w="36540" h="14516" extrusionOk="0">
                <a:moveTo>
                  <a:pt x="0" y="1"/>
                </a:moveTo>
                <a:lnTo>
                  <a:pt x="0" y="12219"/>
                </a:lnTo>
                <a:cubicBezTo>
                  <a:pt x="299" y="12592"/>
                  <a:pt x="614" y="12945"/>
                  <a:pt x="964" y="13264"/>
                </a:cubicBezTo>
                <a:cubicBezTo>
                  <a:pt x="1754" y="13979"/>
                  <a:pt x="2783" y="14515"/>
                  <a:pt x="3837" y="14515"/>
                </a:cubicBezTo>
                <a:cubicBezTo>
                  <a:pt x="3984" y="14515"/>
                  <a:pt x="4132" y="14505"/>
                  <a:pt x="4280" y="14483"/>
                </a:cubicBezTo>
                <a:cubicBezTo>
                  <a:pt x="5422" y="14312"/>
                  <a:pt x="6354" y="13511"/>
                  <a:pt x="7216" y="12743"/>
                </a:cubicBezTo>
                <a:cubicBezTo>
                  <a:pt x="10311" y="9842"/>
                  <a:pt x="13930" y="5939"/>
                  <a:pt x="18327" y="5325"/>
                </a:cubicBezTo>
                <a:cubicBezTo>
                  <a:pt x="18388" y="5318"/>
                  <a:pt x="18451" y="5310"/>
                  <a:pt x="18509" y="5302"/>
                </a:cubicBezTo>
                <a:cubicBezTo>
                  <a:pt x="19339" y="5197"/>
                  <a:pt x="20174" y="5165"/>
                  <a:pt x="21011" y="5165"/>
                </a:cubicBezTo>
                <a:cubicBezTo>
                  <a:pt x="22281" y="5165"/>
                  <a:pt x="23555" y="5239"/>
                  <a:pt x="24824" y="5243"/>
                </a:cubicBezTo>
                <a:cubicBezTo>
                  <a:pt x="24846" y="5243"/>
                  <a:pt x="24869" y="5243"/>
                  <a:pt x="24891" y="5243"/>
                </a:cubicBezTo>
                <a:cubicBezTo>
                  <a:pt x="27171" y="5243"/>
                  <a:pt x="29477" y="5007"/>
                  <a:pt x="31608" y="4207"/>
                </a:cubicBezTo>
                <a:cubicBezTo>
                  <a:pt x="32753" y="3775"/>
                  <a:pt x="36497" y="1527"/>
                  <a:pt x="365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8" name="Google Shape;1748;p57"/>
          <p:cNvSpPr/>
          <p:nvPr/>
        </p:nvSpPr>
        <p:spPr>
          <a:xfrm>
            <a:off x="550200" y="763833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9" name="Google Shape;1749;p57"/>
          <p:cNvSpPr/>
          <p:nvPr/>
        </p:nvSpPr>
        <p:spPr>
          <a:xfrm>
            <a:off x="11230967" y="1569500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208241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dk1"/>
        </a:solidFill>
        <a:effectLst/>
      </p:bgPr>
    </p:bg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58"/>
          <p:cNvSpPr/>
          <p:nvPr/>
        </p:nvSpPr>
        <p:spPr>
          <a:xfrm rot="10800000">
            <a:off x="960968" y="2388525"/>
            <a:ext cx="11250667" cy="4469476"/>
          </a:xfrm>
          <a:custGeom>
            <a:avLst/>
            <a:gdLst/>
            <a:ahLst/>
            <a:cxnLst/>
            <a:rect l="l" t="t" r="r" b="b"/>
            <a:pathLst>
              <a:path w="36540" h="14516" extrusionOk="0">
                <a:moveTo>
                  <a:pt x="0" y="1"/>
                </a:moveTo>
                <a:lnTo>
                  <a:pt x="0" y="12219"/>
                </a:lnTo>
                <a:cubicBezTo>
                  <a:pt x="299" y="12592"/>
                  <a:pt x="614" y="12945"/>
                  <a:pt x="964" y="13264"/>
                </a:cubicBezTo>
                <a:cubicBezTo>
                  <a:pt x="1754" y="13979"/>
                  <a:pt x="2783" y="14515"/>
                  <a:pt x="3837" y="14515"/>
                </a:cubicBezTo>
                <a:cubicBezTo>
                  <a:pt x="3984" y="14515"/>
                  <a:pt x="4132" y="14505"/>
                  <a:pt x="4280" y="14483"/>
                </a:cubicBezTo>
                <a:cubicBezTo>
                  <a:pt x="5422" y="14312"/>
                  <a:pt x="6354" y="13511"/>
                  <a:pt x="7216" y="12743"/>
                </a:cubicBezTo>
                <a:cubicBezTo>
                  <a:pt x="10311" y="9842"/>
                  <a:pt x="13930" y="5939"/>
                  <a:pt x="18327" y="5325"/>
                </a:cubicBezTo>
                <a:cubicBezTo>
                  <a:pt x="18388" y="5318"/>
                  <a:pt x="18451" y="5310"/>
                  <a:pt x="18509" y="5302"/>
                </a:cubicBezTo>
                <a:cubicBezTo>
                  <a:pt x="19339" y="5197"/>
                  <a:pt x="20174" y="5165"/>
                  <a:pt x="21011" y="5165"/>
                </a:cubicBezTo>
                <a:cubicBezTo>
                  <a:pt x="22281" y="5165"/>
                  <a:pt x="23555" y="5239"/>
                  <a:pt x="24824" y="5243"/>
                </a:cubicBezTo>
                <a:cubicBezTo>
                  <a:pt x="24846" y="5243"/>
                  <a:pt x="24869" y="5243"/>
                  <a:pt x="24891" y="5243"/>
                </a:cubicBezTo>
                <a:cubicBezTo>
                  <a:pt x="27171" y="5243"/>
                  <a:pt x="29477" y="5007"/>
                  <a:pt x="31608" y="4207"/>
                </a:cubicBezTo>
                <a:cubicBezTo>
                  <a:pt x="32753" y="3775"/>
                  <a:pt x="36497" y="1527"/>
                  <a:pt x="365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52" name="Google Shape;1752;p58"/>
          <p:cNvGrpSpPr/>
          <p:nvPr/>
        </p:nvGrpSpPr>
        <p:grpSpPr>
          <a:xfrm>
            <a:off x="550201" y="763834"/>
            <a:ext cx="11369833" cy="1228333"/>
            <a:chOff x="412650" y="572875"/>
            <a:chExt cx="8527375" cy="921250"/>
          </a:xfrm>
        </p:grpSpPr>
        <p:sp>
          <p:nvSpPr>
            <p:cNvPr id="1753" name="Google Shape;1753;p58"/>
            <p:cNvSpPr/>
            <p:nvPr/>
          </p:nvSpPr>
          <p:spPr>
            <a:xfrm>
              <a:off x="412650" y="57287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58"/>
            <p:cNvSpPr/>
            <p:nvPr/>
          </p:nvSpPr>
          <p:spPr>
            <a:xfrm>
              <a:off x="8423225" y="11771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976350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Background 5">
    <p:bg>
      <p:bgPr>
        <a:solidFill>
          <a:schemeClr val="dk1"/>
        </a:solidFill>
        <a:effectLst/>
      </p:bgPr>
    </p:bg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0879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7"/>
          <p:cNvSpPr txBox="1">
            <a:spLocks noGrp="1"/>
          </p:cNvSpPr>
          <p:nvPr>
            <p:ph type="title"/>
          </p:nvPr>
        </p:nvSpPr>
        <p:spPr>
          <a:xfrm>
            <a:off x="947933" y="4388887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9pPr>
          </a:lstStyle>
          <a:p>
            <a:endParaRPr/>
          </a:p>
        </p:txBody>
      </p:sp>
      <p:sp>
        <p:nvSpPr>
          <p:cNvPr id="1236" name="Google Shape;1236;p17"/>
          <p:cNvSpPr txBox="1">
            <a:spLocks noGrp="1"/>
          </p:cNvSpPr>
          <p:nvPr>
            <p:ph type="subTitle" idx="1"/>
          </p:nvPr>
        </p:nvSpPr>
        <p:spPr>
          <a:xfrm>
            <a:off x="1034933" y="4987600"/>
            <a:ext cx="2920400" cy="11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7" name="Google Shape;1237;p17"/>
          <p:cNvSpPr txBox="1">
            <a:spLocks noGrp="1"/>
          </p:cNvSpPr>
          <p:nvPr>
            <p:ph type="title" idx="2"/>
          </p:nvPr>
        </p:nvSpPr>
        <p:spPr>
          <a:xfrm>
            <a:off x="8153319" y="4388877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9pPr>
          </a:lstStyle>
          <a:p>
            <a:endParaRPr/>
          </a:p>
        </p:txBody>
      </p:sp>
      <p:sp>
        <p:nvSpPr>
          <p:cNvPr id="1238" name="Google Shape;1238;p17"/>
          <p:cNvSpPr txBox="1">
            <a:spLocks noGrp="1"/>
          </p:cNvSpPr>
          <p:nvPr>
            <p:ph type="subTitle" idx="3"/>
          </p:nvPr>
        </p:nvSpPr>
        <p:spPr>
          <a:xfrm>
            <a:off x="8240333" y="4987600"/>
            <a:ext cx="2920400" cy="11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" name="Google Shape;1239;p17"/>
          <p:cNvSpPr txBox="1">
            <a:spLocks noGrp="1"/>
          </p:cNvSpPr>
          <p:nvPr>
            <p:ph type="title" idx="4"/>
          </p:nvPr>
        </p:nvSpPr>
        <p:spPr>
          <a:xfrm>
            <a:off x="4550211" y="4388900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3467">
                <a:solidFill>
                  <a:srgbClr val="232552"/>
                </a:solidFill>
              </a:defRPr>
            </a:lvl9pPr>
          </a:lstStyle>
          <a:p>
            <a:endParaRPr/>
          </a:p>
        </p:txBody>
      </p:sp>
      <p:sp>
        <p:nvSpPr>
          <p:cNvPr id="1240" name="Google Shape;1240;p17"/>
          <p:cNvSpPr txBox="1">
            <a:spLocks noGrp="1"/>
          </p:cNvSpPr>
          <p:nvPr>
            <p:ph type="subTitle" idx="5"/>
          </p:nvPr>
        </p:nvSpPr>
        <p:spPr>
          <a:xfrm>
            <a:off x="4635088" y="4987600"/>
            <a:ext cx="2920400" cy="11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1" name="Google Shape;1241;p17"/>
          <p:cNvSpPr txBox="1">
            <a:spLocks noGrp="1"/>
          </p:cNvSpPr>
          <p:nvPr>
            <p:ph type="title" idx="6"/>
          </p:nvPr>
        </p:nvSpPr>
        <p:spPr>
          <a:xfrm>
            <a:off x="950967" y="593367"/>
            <a:ext cx="1030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42" name="Google Shape;1242;p17"/>
          <p:cNvSpPr/>
          <p:nvPr/>
        </p:nvSpPr>
        <p:spPr>
          <a:xfrm flipH="1">
            <a:off x="9896769" y="1091793"/>
            <a:ext cx="572555" cy="384283"/>
          </a:xfrm>
          <a:custGeom>
            <a:avLst/>
            <a:gdLst/>
            <a:ahLst/>
            <a:cxnLst/>
            <a:rect l="l" t="t" r="r" b="b"/>
            <a:pathLst>
              <a:path w="7472" h="5015" extrusionOk="0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3" name="Google Shape;1243;p17"/>
          <p:cNvSpPr/>
          <p:nvPr/>
        </p:nvSpPr>
        <p:spPr>
          <a:xfrm flipH="1">
            <a:off x="10671613" y="262287"/>
            <a:ext cx="405585" cy="252101"/>
          </a:xfrm>
          <a:custGeom>
            <a:avLst/>
            <a:gdLst/>
            <a:ahLst/>
            <a:cxnLst/>
            <a:rect l="l" t="t" r="r" b="b"/>
            <a:pathLst>
              <a:path w="5293" h="3290" extrusionOk="0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4" name="Google Shape;1244;p17"/>
          <p:cNvSpPr/>
          <p:nvPr/>
        </p:nvSpPr>
        <p:spPr>
          <a:xfrm flipH="1">
            <a:off x="10842153" y="788203"/>
            <a:ext cx="580257" cy="222544"/>
          </a:xfrm>
          <a:custGeom>
            <a:avLst/>
            <a:gdLst/>
            <a:ahLst/>
            <a:cxnLst/>
            <a:rect l="l" t="t" r="r" b="b"/>
            <a:pathLst>
              <a:path w="6386" h="2449" extrusionOk="0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5" name="Google Shape;1245;p17"/>
          <p:cNvSpPr/>
          <p:nvPr/>
        </p:nvSpPr>
        <p:spPr>
          <a:xfrm flipH="1">
            <a:off x="11482652" y="886799"/>
            <a:ext cx="283677" cy="95688"/>
          </a:xfrm>
          <a:custGeom>
            <a:avLst/>
            <a:gdLst/>
            <a:ahLst/>
            <a:cxnLst/>
            <a:rect l="l" t="t" r="r" b="b"/>
            <a:pathLst>
              <a:path w="3122" h="1053" extrusionOk="0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6" name="Google Shape;1246;p17"/>
          <p:cNvSpPr/>
          <p:nvPr/>
        </p:nvSpPr>
        <p:spPr>
          <a:xfrm flipH="1">
            <a:off x="10565381" y="950317"/>
            <a:ext cx="1245289" cy="182016"/>
          </a:xfrm>
          <a:custGeom>
            <a:avLst/>
            <a:gdLst/>
            <a:ahLst/>
            <a:cxnLst/>
            <a:rect l="l" t="t" r="r" b="b"/>
            <a:pathLst>
              <a:path w="13705" h="2003" extrusionOk="0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7" name="Google Shape;1247;p17"/>
          <p:cNvSpPr/>
          <p:nvPr/>
        </p:nvSpPr>
        <p:spPr>
          <a:xfrm flipH="1">
            <a:off x="10896398" y="1090170"/>
            <a:ext cx="729273" cy="318868"/>
          </a:xfrm>
          <a:custGeom>
            <a:avLst/>
            <a:gdLst/>
            <a:ahLst/>
            <a:cxnLst/>
            <a:rect l="l" t="t" r="r" b="b"/>
            <a:pathLst>
              <a:path w="8026" h="3509" extrusionOk="0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8" name="Google Shape;1248;p17"/>
          <p:cNvSpPr/>
          <p:nvPr/>
        </p:nvSpPr>
        <p:spPr>
          <a:xfrm flipH="1">
            <a:off x="11622582" y="803470"/>
            <a:ext cx="159829" cy="185105"/>
          </a:xfrm>
          <a:custGeom>
            <a:avLst/>
            <a:gdLst/>
            <a:ahLst/>
            <a:cxnLst/>
            <a:rect l="l" t="t" r="r" b="b"/>
            <a:pathLst>
              <a:path w="1759" h="2037" extrusionOk="0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9" name="Google Shape;1249;p17"/>
          <p:cNvSpPr/>
          <p:nvPr/>
        </p:nvSpPr>
        <p:spPr>
          <a:xfrm flipH="1">
            <a:off x="11549165" y="1036645"/>
            <a:ext cx="286767" cy="101776"/>
          </a:xfrm>
          <a:custGeom>
            <a:avLst/>
            <a:gdLst/>
            <a:ahLst/>
            <a:cxnLst/>
            <a:rect l="l" t="t" r="r" b="b"/>
            <a:pathLst>
              <a:path w="3156" h="1120" extrusionOk="0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0" name="Google Shape;1250;p17"/>
          <p:cNvSpPr/>
          <p:nvPr/>
        </p:nvSpPr>
        <p:spPr>
          <a:xfrm flipH="1">
            <a:off x="11482652" y="998481"/>
            <a:ext cx="22261" cy="25263"/>
          </a:xfrm>
          <a:custGeom>
            <a:avLst/>
            <a:gdLst/>
            <a:ahLst/>
            <a:cxnLst/>
            <a:rect l="l" t="t" r="r" b="b"/>
            <a:pathLst>
              <a:path w="245" h="278" extrusionOk="0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1" name="Google Shape;1251;p17"/>
          <p:cNvSpPr/>
          <p:nvPr/>
        </p:nvSpPr>
        <p:spPr>
          <a:xfrm flipH="1">
            <a:off x="11412323" y="1001479"/>
            <a:ext cx="26077" cy="22264"/>
          </a:xfrm>
          <a:custGeom>
            <a:avLst/>
            <a:gdLst/>
            <a:ahLst/>
            <a:cxnLst/>
            <a:rect l="l" t="t" r="r" b="b"/>
            <a:pathLst>
              <a:path w="287" h="245" extrusionOk="0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2" name="Google Shape;1252;p17"/>
          <p:cNvSpPr/>
          <p:nvPr/>
        </p:nvSpPr>
        <p:spPr>
          <a:xfrm flipH="1">
            <a:off x="11342813" y="1001479"/>
            <a:ext cx="25260" cy="22264"/>
          </a:xfrm>
          <a:custGeom>
            <a:avLst/>
            <a:gdLst/>
            <a:ahLst/>
            <a:cxnLst/>
            <a:rect l="l" t="t" r="r" b="b"/>
            <a:pathLst>
              <a:path w="278" h="245" extrusionOk="0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3" name="Google Shape;1253;p17"/>
          <p:cNvSpPr/>
          <p:nvPr/>
        </p:nvSpPr>
        <p:spPr>
          <a:xfrm flipH="1">
            <a:off x="11272483" y="1001480"/>
            <a:ext cx="25260" cy="25353"/>
          </a:xfrm>
          <a:custGeom>
            <a:avLst/>
            <a:gdLst/>
            <a:ahLst/>
            <a:cxnLst/>
            <a:rect l="l" t="t" r="r" b="b"/>
            <a:pathLst>
              <a:path w="278" h="279" extrusionOk="0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4" name="Google Shape;1254;p17"/>
          <p:cNvSpPr/>
          <p:nvPr/>
        </p:nvSpPr>
        <p:spPr>
          <a:xfrm flipH="1">
            <a:off x="11202155" y="1001480"/>
            <a:ext cx="26077" cy="25353"/>
          </a:xfrm>
          <a:custGeom>
            <a:avLst/>
            <a:gdLst/>
            <a:ahLst/>
            <a:cxnLst/>
            <a:rect l="l" t="t" r="r" b="b"/>
            <a:pathLst>
              <a:path w="287" h="279" extrusionOk="0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5" name="Google Shape;1255;p17"/>
          <p:cNvSpPr/>
          <p:nvPr/>
        </p:nvSpPr>
        <p:spPr>
          <a:xfrm flipH="1">
            <a:off x="11132554" y="1001480"/>
            <a:ext cx="25351" cy="25353"/>
          </a:xfrm>
          <a:custGeom>
            <a:avLst/>
            <a:gdLst/>
            <a:ahLst/>
            <a:cxnLst/>
            <a:rect l="l" t="t" r="r" b="b"/>
            <a:pathLst>
              <a:path w="279" h="279" extrusionOk="0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6" name="Google Shape;1256;p17"/>
          <p:cNvSpPr/>
          <p:nvPr/>
        </p:nvSpPr>
        <p:spPr>
          <a:xfrm flipH="1">
            <a:off x="11062315" y="1001480"/>
            <a:ext cx="25260" cy="25353"/>
          </a:xfrm>
          <a:custGeom>
            <a:avLst/>
            <a:gdLst/>
            <a:ahLst/>
            <a:cxnLst/>
            <a:rect l="l" t="t" r="r" b="b"/>
            <a:pathLst>
              <a:path w="278" h="279" extrusionOk="0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7" name="Google Shape;1257;p17"/>
          <p:cNvSpPr/>
          <p:nvPr/>
        </p:nvSpPr>
        <p:spPr>
          <a:xfrm flipH="1">
            <a:off x="10994985" y="1001480"/>
            <a:ext cx="23080" cy="25353"/>
          </a:xfrm>
          <a:custGeom>
            <a:avLst/>
            <a:gdLst/>
            <a:ahLst/>
            <a:cxnLst/>
            <a:rect l="l" t="t" r="r" b="b"/>
            <a:pathLst>
              <a:path w="254" h="279" extrusionOk="0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8" name="Google Shape;1258;p17"/>
          <p:cNvSpPr/>
          <p:nvPr/>
        </p:nvSpPr>
        <p:spPr>
          <a:xfrm flipH="1">
            <a:off x="10925475" y="1001480"/>
            <a:ext cx="22261" cy="25353"/>
          </a:xfrm>
          <a:custGeom>
            <a:avLst/>
            <a:gdLst/>
            <a:ahLst/>
            <a:cxnLst/>
            <a:rect l="l" t="t" r="r" b="b"/>
            <a:pathLst>
              <a:path w="245" h="279" extrusionOk="0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9" name="Google Shape;1259;p17"/>
          <p:cNvSpPr/>
          <p:nvPr/>
        </p:nvSpPr>
        <p:spPr>
          <a:xfrm flipH="1">
            <a:off x="10855146" y="1001480"/>
            <a:ext cx="25260" cy="25353"/>
          </a:xfrm>
          <a:custGeom>
            <a:avLst/>
            <a:gdLst/>
            <a:ahLst/>
            <a:cxnLst/>
            <a:rect l="l" t="t" r="r" b="b"/>
            <a:pathLst>
              <a:path w="278" h="279" extrusionOk="0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0" name="Google Shape;1260;p17"/>
          <p:cNvSpPr/>
          <p:nvPr/>
        </p:nvSpPr>
        <p:spPr>
          <a:xfrm flipH="1">
            <a:off x="10784818" y="1001480"/>
            <a:ext cx="26077" cy="25353"/>
          </a:xfrm>
          <a:custGeom>
            <a:avLst/>
            <a:gdLst/>
            <a:ahLst/>
            <a:cxnLst/>
            <a:rect l="l" t="t" r="r" b="b"/>
            <a:pathLst>
              <a:path w="287" h="279" extrusionOk="0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1" name="Google Shape;1261;p17"/>
          <p:cNvSpPr/>
          <p:nvPr/>
        </p:nvSpPr>
        <p:spPr>
          <a:xfrm flipH="1">
            <a:off x="10708400" y="1001479"/>
            <a:ext cx="45160" cy="28352"/>
          </a:xfrm>
          <a:custGeom>
            <a:avLst/>
            <a:gdLst/>
            <a:ahLst/>
            <a:cxnLst/>
            <a:rect l="l" t="t" r="r" b="b"/>
            <a:pathLst>
              <a:path w="497" h="312" extrusionOk="0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2" name="Google Shape;1262;p17"/>
          <p:cNvSpPr/>
          <p:nvPr/>
        </p:nvSpPr>
        <p:spPr>
          <a:xfrm flipH="1">
            <a:off x="10647977" y="998481"/>
            <a:ext cx="64332" cy="31351"/>
          </a:xfrm>
          <a:custGeom>
            <a:avLst/>
            <a:gdLst/>
            <a:ahLst/>
            <a:cxnLst/>
            <a:rect l="l" t="t" r="r" b="b"/>
            <a:pathLst>
              <a:path w="708" h="345" extrusionOk="0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63" name="Google Shape;1263;p17"/>
          <p:cNvGrpSpPr/>
          <p:nvPr/>
        </p:nvGrpSpPr>
        <p:grpSpPr>
          <a:xfrm rot="6699302">
            <a:off x="953501" y="550223"/>
            <a:ext cx="889540" cy="1116349"/>
            <a:chOff x="192897" y="3945468"/>
            <a:chExt cx="812247" cy="1019348"/>
          </a:xfrm>
        </p:grpSpPr>
        <p:sp>
          <p:nvSpPr>
            <p:cNvPr id="1264" name="Google Shape;1264;p17"/>
            <p:cNvSpPr/>
            <p:nvPr/>
          </p:nvSpPr>
          <p:spPr>
            <a:xfrm>
              <a:off x="192897" y="3945468"/>
              <a:ext cx="812247" cy="1019348"/>
            </a:xfrm>
            <a:custGeom>
              <a:avLst/>
              <a:gdLst/>
              <a:ahLst/>
              <a:cxnLst/>
              <a:rect l="l" t="t" r="r" b="b"/>
              <a:pathLst>
                <a:path w="7691" h="9652" extrusionOk="0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17"/>
            <p:cNvSpPr/>
            <p:nvPr/>
          </p:nvSpPr>
          <p:spPr>
            <a:xfrm>
              <a:off x="215603" y="3968702"/>
              <a:ext cx="712762" cy="668617"/>
            </a:xfrm>
            <a:custGeom>
              <a:avLst/>
              <a:gdLst/>
              <a:ahLst/>
              <a:cxnLst/>
              <a:rect l="l" t="t" r="r" b="b"/>
              <a:pathLst>
                <a:path w="6749" h="6331" extrusionOk="0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17"/>
            <p:cNvSpPr/>
            <p:nvPr/>
          </p:nvSpPr>
          <p:spPr>
            <a:xfrm>
              <a:off x="413939" y="4282681"/>
              <a:ext cx="571033" cy="665026"/>
            </a:xfrm>
            <a:custGeom>
              <a:avLst/>
              <a:gdLst/>
              <a:ahLst/>
              <a:cxnLst/>
              <a:rect l="l" t="t" r="r" b="b"/>
              <a:pathLst>
                <a:path w="5407" h="6297" extrusionOk="0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17"/>
            <p:cNvSpPr/>
            <p:nvPr/>
          </p:nvSpPr>
          <p:spPr>
            <a:xfrm>
              <a:off x="230494" y="4001124"/>
              <a:ext cx="697871" cy="636195"/>
            </a:xfrm>
            <a:custGeom>
              <a:avLst/>
              <a:gdLst/>
              <a:ahLst/>
              <a:cxnLst/>
              <a:rect l="l" t="t" r="r" b="b"/>
              <a:pathLst>
                <a:path w="6608" h="6024" extrusionOk="0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17"/>
            <p:cNvSpPr/>
            <p:nvPr/>
          </p:nvSpPr>
          <p:spPr>
            <a:xfrm>
              <a:off x="377081" y="4282681"/>
              <a:ext cx="551284" cy="598281"/>
            </a:xfrm>
            <a:custGeom>
              <a:avLst/>
              <a:gdLst/>
              <a:ahLst/>
              <a:cxnLst/>
              <a:rect l="l" t="t" r="r" b="b"/>
              <a:pathLst>
                <a:path w="5220" h="5665" extrusionOk="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17"/>
            <p:cNvSpPr/>
            <p:nvPr/>
          </p:nvSpPr>
          <p:spPr>
            <a:xfrm>
              <a:off x="677330" y="4071144"/>
              <a:ext cx="183656" cy="231286"/>
            </a:xfrm>
            <a:custGeom>
              <a:avLst/>
              <a:gdLst/>
              <a:ahLst/>
              <a:cxnLst/>
              <a:rect l="l" t="t" r="r" b="b"/>
              <a:pathLst>
                <a:path w="1739" h="2190" extrusionOk="0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17"/>
            <p:cNvSpPr/>
            <p:nvPr/>
          </p:nvSpPr>
          <p:spPr>
            <a:xfrm>
              <a:off x="639839" y="4092794"/>
              <a:ext cx="181227" cy="229279"/>
            </a:xfrm>
            <a:custGeom>
              <a:avLst/>
              <a:gdLst/>
              <a:ahLst/>
              <a:cxnLst/>
              <a:rect l="l" t="t" r="r" b="b"/>
              <a:pathLst>
                <a:path w="1716" h="2171" extrusionOk="0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17"/>
            <p:cNvSpPr/>
            <p:nvPr/>
          </p:nvSpPr>
          <p:spPr>
            <a:xfrm>
              <a:off x="600446" y="4123526"/>
              <a:ext cx="183656" cy="230758"/>
            </a:xfrm>
            <a:custGeom>
              <a:avLst/>
              <a:gdLst/>
              <a:ahLst/>
              <a:cxnLst/>
              <a:rect l="l" t="t" r="r" b="b"/>
              <a:pathLst>
                <a:path w="1739" h="2185" extrusionOk="0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17"/>
            <p:cNvSpPr/>
            <p:nvPr/>
          </p:nvSpPr>
          <p:spPr>
            <a:xfrm>
              <a:off x="558202" y="4150034"/>
              <a:ext cx="181227" cy="229279"/>
            </a:xfrm>
            <a:custGeom>
              <a:avLst/>
              <a:gdLst/>
              <a:ahLst/>
              <a:cxnLst/>
              <a:rect l="l" t="t" r="r" b="b"/>
              <a:pathLst>
                <a:path w="1716" h="2171" extrusionOk="0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17"/>
            <p:cNvSpPr/>
            <p:nvPr/>
          </p:nvSpPr>
          <p:spPr>
            <a:xfrm>
              <a:off x="511100" y="4178338"/>
              <a:ext cx="181227" cy="230758"/>
            </a:xfrm>
            <a:custGeom>
              <a:avLst/>
              <a:gdLst/>
              <a:ahLst/>
              <a:cxnLst/>
              <a:rect l="l" t="t" r="r" b="b"/>
              <a:pathLst>
                <a:path w="1716" h="2185" extrusionOk="0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17"/>
            <p:cNvSpPr/>
            <p:nvPr/>
          </p:nvSpPr>
          <p:spPr>
            <a:xfrm>
              <a:off x="473608" y="4211922"/>
              <a:ext cx="181227" cy="229385"/>
            </a:xfrm>
            <a:custGeom>
              <a:avLst/>
              <a:gdLst/>
              <a:ahLst/>
              <a:cxnLst/>
              <a:rect l="l" t="t" r="r" b="b"/>
              <a:pathLst>
                <a:path w="1716" h="2172" extrusionOk="0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17"/>
            <p:cNvSpPr/>
            <p:nvPr/>
          </p:nvSpPr>
          <p:spPr>
            <a:xfrm>
              <a:off x="428830" y="4236740"/>
              <a:ext cx="183656" cy="229596"/>
            </a:xfrm>
            <a:custGeom>
              <a:avLst/>
              <a:gdLst/>
              <a:ahLst/>
              <a:cxnLst/>
              <a:rect l="l" t="t" r="r" b="b"/>
              <a:pathLst>
                <a:path w="1739" h="2174" extrusionOk="0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17"/>
            <p:cNvSpPr/>
            <p:nvPr/>
          </p:nvSpPr>
          <p:spPr>
            <a:xfrm>
              <a:off x="388909" y="4263776"/>
              <a:ext cx="184289" cy="229913"/>
            </a:xfrm>
            <a:custGeom>
              <a:avLst/>
              <a:gdLst/>
              <a:ahLst/>
              <a:cxnLst/>
              <a:rect l="l" t="t" r="r" b="b"/>
              <a:pathLst>
                <a:path w="1745" h="2177" extrusionOk="0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17"/>
            <p:cNvSpPr/>
            <p:nvPr/>
          </p:nvSpPr>
          <p:spPr>
            <a:xfrm>
              <a:off x="349622" y="4292185"/>
              <a:ext cx="183656" cy="231286"/>
            </a:xfrm>
            <a:custGeom>
              <a:avLst/>
              <a:gdLst/>
              <a:ahLst/>
              <a:cxnLst/>
              <a:rect l="l" t="t" r="r" b="b"/>
              <a:pathLst>
                <a:path w="1739" h="2190" extrusionOk="0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17"/>
            <p:cNvSpPr/>
            <p:nvPr/>
          </p:nvSpPr>
          <p:spPr>
            <a:xfrm>
              <a:off x="312131" y="4326086"/>
              <a:ext cx="181227" cy="229596"/>
            </a:xfrm>
            <a:custGeom>
              <a:avLst/>
              <a:gdLst/>
              <a:ahLst/>
              <a:cxnLst/>
              <a:rect l="l" t="t" r="r" b="b"/>
              <a:pathLst>
                <a:path w="1716" h="2174" extrusionOk="0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17"/>
            <p:cNvSpPr/>
            <p:nvPr/>
          </p:nvSpPr>
          <p:spPr>
            <a:xfrm>
              <a:off x="873448" y="4294614"/>
              <a:ext cx="61993" cy="268249"/>
            </a:xfrm>
            <a:custGeom>
              <a:avLst/>
              <a:gdLst/>
              <a:ahLst/>
              <a:cxnLst/>
              <a:rect l="l" t="t" r="r" b="b"/>
              <a:pathLst>
                <a:path w="587" h="2540" extrusionOk="0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17"/>
            <p:cNvSpPr/>
            <p:nvPr/>
          </p:nvSpPr>
          <p:spPr>
            <a:xfrm>
              <a:off x="860880" y="4288067"/>
              <a:ext cx="69808" cy="265187"/>
            </a:xfrm>
            <a:custGeom>
              <a:avLst/>
              <a:gdLst/>
              <a:ahLst/>
              <a:cxnLst/>
              <a:rect l="l" t="t" r="r" b="b"/>
              <a:pathLst>
                <a:path w="661" h="2511" extrusionOk="0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17"/>
            <p:cNvSpPr/>
            <p:nvPr/>
          </p:nvSpPr>
          <p:spPr>
            <a:xfrm>
              <a:off x="475932" y="4615141"/>
              <a:ext cx="380302" cy="260540"/>
            </a:xfrm>
            <a:custGeom>
              <a:avLst/>
              <a:gdLst/>
              <a:ahLst/>
              <a:cxnLst/>
              <a:rect l="l" t="t" r="r" b="b"/>
              <a:pathLst>
                <a:path w="3601" h="2467" extrusionOk="0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17"/>
            <p:cNvSpPr/>
            <p:nvPr/>
          </p:nvSpPr>
          <p:spPr>
            <a:xfrm>
              <a:off x="528420" y="4610388"/>
              <a:ext cx="399945" cy="283140"/>
            </a:xfrm>
            <a:custGeom>
              <a:avLst/>
              <a:gdLst/>
              <a:ahLst/>
              <a:cxnLst/>
              <a:rect l="l" t="t" r="r" b="b"/>
              <a:pathLst>
                <a:path w="3787" h="2681" extrusionOk="0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17"/>
            <p:cNvSpPr/>
            <p:nvPr/>
          </p:nvSpPr>
          <p:spPr>
            <a:xfrm>
              <a:off x="436645" y="4629081"/>
              <a:ext cx="49531" cy="179854"/>
            </a:xfrm>
            <a:custGeom>
              <a:avLst/>
              <a:gdLst/>
              <a:ahLst/>
              <a:cxnLst/>
              <a:rect l="l" t="t" r="r" b="b"/>
              <a:pathLst>
                <a:path w="469" h="1703" extrusionOk="0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17"/>
            <p:cNvSpPr/>
            <p:nvPr/>
          </p:nvSpPr>
          <p:spPr>
            <a:xfrm>
              <a:off x="473608" y="4602679"/>
              <a:ext cx="49531" cy="181227"/>
            </a:xfrm>
            <a:custGeom>
              <a:avLst/>
              <a:gdLst/>
              <a:ahLst/>
              <a:cxnLst/>
              <a:rect l="l" t="t" r="r" b="b"/>
              <a:pathLst>
                <a:path w="469" h="1716" extrusionOk="0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17"/>
            <p:cNvSpPr/>
            <p:nvPr/>
          </p:nvSpPr>
          <p:spPr>
            <a:xfrm>
              <a:off x="508143" y="4575220"/>
              <a:ext cx="50165" cy="181227"/>
            </a:xfrm>
            <a:custGeom>
              <a:avLst/>
              <a:gdLst/>
              <a:ahLst/>
              <a:cxnLst/>
              <a:rect l="l" t="t" r="r" b="b"/>
              <a:pathLst>
                <a:path w="475" h="1716" extrusionOk="0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17"/>
            <p:cNvSpPr/>
            <p:nvPr/>
          </p:nvSpPr>
          <p:spPr>
            <a:xfrm>
              <a:off x="545634" y="4549557"/>
              <a:ext cx="49637" cy="182494"/>
            </a:xfrm>
            <a:custGeom>
              <a:avLst/>
              <a:gdLst/>
              <a:ahLst/>
              <a:cxnLst/>
              <a:rect l="l" t="t" r="r" b="b"/>
              <a:pathLst>
                <a:path w="470" h="1728" extrusionOk="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17"/>
            <p:cNvSpPr/>
            <p:nvPr/>
          </p:nvSpPr>
          <p:spPr>
            <a:xfrm>
              <a:off x="582598" y="4523366"/>
              <a:ext cx="50165" cy="181227"/>
            </a:xfrm>
            <a:custGeom>
              <a:avLst/>
              <a:gdLst/>
              <a:ahLst/>
              <a:cxnLst/>
              <a:rect l="l" t="t" r="r" b="b"/>
              <a:pathLst>
                <a:path w="475" h="1716" extrusionOk="0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17"/>
            <p:cNvSpPr/>
            <p:nvPr/>
          </p:nvSpPr>
          <p:spPr>
            <a:xfrm>
              <a:off x="617766" y="4497280"/>
              <a:ext cx="49531" cy="179959"/>
            </a:xfrm>
            <a:custGeom>
              <a:avLst/>
              <a:gdLst/>
              <a:ahLst/>
              <a:cxnLst/>
              <a:rect l="l" t="t" r="r" b="b"/>
              <a:pathLst>
                <a:path w="469" h="1704" extrusionOk="0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17"/>
            <p:cNvSpPr/>
            <p:nvPr/>
          </p:nvSpPr>
          <p:spPr>
            <a:xfrm>
              <a:off x="654730" y="4470983"/>
              <a:ext cx="50165" cy="181227"/>
            </a:xfrm>
            <a:custGeom>
              <a:avLst/>
              <a:gdLst/>
              <a:ahLst/>
              <a:cxnLst/>
              <a:rect l="l" t="t" r="r" b="b"/>
              <a:pathLst>
                <a:path w="475" h="1716" extrusionOk="0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17"/>
            <p:cNvSpPr/>
            <p:nvPr/>
          </p:nvSpPr>
          <p:spPr>
            <a:xfrm>
              <a:off x="692221" y="4443525"/>
              <a:ext cx="49637" cy="181860"/>
            </a:xfrm>
            <a:custGeom>
              <a:avLst/>
              <a:gdLst/>
              <a:ahLst/>
              <a:cxnLst/>
              <a:rect l="l" t="t" r="r" b="b"/>
              <a:pathLst>
                <a:path w="470" h="1722" extrusionOk="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17"/>
            <p:cNvSpPr/>
            <p:nvPr/>
          </p:nvSpPr>
          <p:spPr>
            <a:xfrm>
              <a:off x="726861" y="4418178"/>
              <a:ext cx="49531" cy="182177"/>
            </a:xfrm>
            <a:custGeom>
              <a:avLst/>
              <a:gdLst/>
              <a:ahLst/>
              <a:cxnLst/>
              <a:rect l="l" t="t" r="r" b="b"/>
              <a:pathLst>
                <a:path w="469" h="1725" extrusionOk="0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17"/>
            <p:cNvSpPr/>
            <p:nvPr/>
          </p:nvSpPr>
          <p:spPr>
            <a:xfrm>
              <a:off x="764353" y="4391670"/>
              <a:ext cx="49531" cy="181227"/>
            </a:xfrm>
            <a:custGeom>
              <a:avLst/>
              <a:gdLst/>
              <a:ahLst/>
              <a:cxnLst/>
              <a:rect l="l" t="t" r="r" b="b"/>
              <a:pathLst>
                <a:path w="469" h="1716" extrusionOk="0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3" name="Google Shape;1293;p17"/>
          <p:cNvSpPr/>
          <p:nvPr/>
        </p:nvSpPr>
        <p:spPr>
          <a:xfrm flipH="1">
            <a:off x="143169" y="1091793"/>
            <a:ext cx="572555" cy="384283"/>
          </a:xfrm>
          <a:custGeom>
            <a:avLst/>
            <a:gdLst/>
            <a:ahLst/>
            <a:cxnLst/>
            <a:rect l="l" t="t" r="r" b="b"/>
            <a:pathLst>
              <a:path w="7472" h="5015" extrusionOk="0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4" name="Google Shape;1294;p17"/>
          <p:cNvSpPr/>
          <p:nvPr/>
        </p:nvSpPr>
        <p:spPr>
          <a:xfrm flipH="1">
            <a:off x="918013" y="262287"/>
            <a:ext cx="405585" cy="252101"/>
          </a:xfrm>
          <a:custGeom>
            <a:avLst/>
            <a:gdLst/>
            <a:ahLst/>
            <a:cxnLst/>
            <a:rect l="l" t="t" r="r" b="b"/>
            <a:pathLst>
              <a:path w="5293" h="3290" extrusionOk="0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5" name="Google Shape;1295;p17"/>
          <p:cNvSpPr/>
          <p:nvPr/>
        </p:nvSpPr>
        <p:spPr>
          <a:xfrm flipH="1">
            <a:off x="2330163" y="257059"/>
            <a:ext cx="569260" cy="354628"/>
          </a:xfrm>
          <a:custGeom>
            <a:avLst/>
            <a:gdLst/>
            <a:ahLst/>
            <a:cxnLst/>
            <a:rect l="l" t="t" r="r" b="b"/>
            <a:pathLst>
              <a:path w="7429" h="4628" extrusionOk="0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96" name="Google Shape;1296;p17"/>
          <p:cNvGrpSpPr/>
          <p:nvPr/>
        </p:nvGrpSpPr>
        <p:grpSpPr>
          <a:xfrm rot="3481065">
            <a:off x="10724648" y="1987325"/>
            <a:ext cx="1302840" cy="1324372"/>
            <a:chOff x="2712348" y="3057314"/>
            <a:chExt cx="846073" cy="860096"/>
          </a:xfrm>
        </p:grpSpPr>
        <p:sp>
          <p:nvSpPr>
            <p:cNvPr id="1297" name="Google Shape;1297;p17"/>
            <p:cNvSpPr/>
            <p:nvPr/>
          </p:nvSpPr>
          <p:spPr>
            <a:xfrm>
              <a:off x="2954067" y="3057314"/>
              <a:ext cx="604355" cy="860096"/>
            </a:xfrm>
            <a:custGeom>
              <a:avLst/>
              <a:gdLst/>
              <a:ahLst/>
              <a:cxnLst/>
              <a:rect l="l" t="t" r="r" b="b"/>
              <a:pathLst>
                <a:path w="10516" h="14966" extrusionOk="0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17"/>
            <p:cNvSpPr/>
            <p:nvPr/>
          </p:nvSpPr>
          <p:spPr>
            <a:xfrm>
              <a:off x="2712348" y="3127888"/>
              <a:ext cx="243673" cy="163445"/>
            </a:xfrm>
            <a:custGeom>
              <a:avLst/>
              <a:gdLst/>
              <a:ahLst/>
              <a:cxnLst/>
              <a:rect l="l" t="t" r="r" b="b"/>
              <a:pathLst>
                <a:path w="4240" h="2844" extrusionOk="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17"/>
            <p:cNvSpPr/>
            <p:nvPr/>
          </p:nvSpPr>
          <p:spPr>
            <a:xfrm>
              <a:off x="2712348" y="3127888"/>
              <a:ext cx="243673" cy="96722"/>
            </a:xfrm>
            <a:custGeom>
              <a:avLst/>
              <a:gdLst/>
              <a:ahLst/>
              <a:cxnLst/>
              <a:rect l="l" t="t" r="r" b="b"/>
              <a:pathLst>
                <a:path w="4240" h="1683" extrusionOk="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17"/>
            <p:cNvSpPr/>
            <p:nvPr/>
          </p:nvSpPr>
          <p:spPr>
            <a:xfrm>
              <a:off x="2712348" y="3127888"/>
              <a:ext cx="243673" cy="163445"/>
            </a:xfrm>
            <a:custGeom>
              <a:avLst/>
              <a:gdLst/>
              <a:ahLst/>
              <a:cxnLst/>
              <a:rect l="l" t="t" r="r" b="b"/>
              <a:pathLst>
                <a:path w="4240" h="2844" extrusionOk="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2712348" y="3127888"/>
              <a:ext cx="195341" cy="175513"/>
            </a:xfrm>
            <a:custGeom>
              <a:avLst/>
              <a:gdLst/>
              <a:ahLst/>
              <a:cxnLst/>
              <a:rect l="l" t="t" r="r" b="b"/>
              <a:pathLst>
                <a:path w="3399" h="3054" extrusionOk="0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2" name="Google Shape;1302;p17"/>
          <p:cNvGrpSpPr/>
          <p:nvPr/>
        </p:nvGrpSpPr>
        <p:grpSpPr>
          <a:xfrm rot="-1154693" flipH="1">
            <a:off x="-38347" y="2128637"/>
            <a:ext cx="1302781" cy="1041719"/>
            <a:chOff x="2218738" y="2143082"/>
            <a:chExt cx="977105" cy="781305"/>
          </a:xfrm>
        </p:grpSpPr>
        <p:sp>
          <p:nvSpPr>
            <p:cNvPr id="1303" name="Google Shape;1303;p17"/>
            <p:cNvSpPr/>
            <p:nvPr/>
          </p:nvSpPr>
          <p:spPr>
            <a:xfrm>
              <a:off x="2662062" y="2276010"/>
              <a:ext cx="533781" cy="648377"/>
            </a:xfrm>
            <a:custGeom>
              <a:avLst/>
              <a:gdLst/>
              <a:ahLst/>
              <a:cxnLst/>
              <a:rect l="l" t="t" r="r" b="b"/>
              <a:pathLst>
                <a:path w="9288" h="11282" extrusionOk="0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17"/>
            <p:cNvSpPr/>
            <p:nvPr/>
          </p:nvSpPr>
          <p:spPr>
            <a:xfrm>
              <a:off x="2218738" y="2191414"/>
              <a:ext cx="562286" cy="164939"/>
            </a:xfrm>
            <a:custGeom>
              <a:avLst/>
              <a:gdLst/>
              <a:ahLst/>
              <a:cxnLst/>
              <a:rect l="l" t="t" r="r" b="b"/>
              <a:pathLst>
                <a:path w="9784" h="2870" extrusionOk="0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17"/>
            <p:cNvSpPr/>
            <p:nvPr/>
          </p:nvSpPr>
          <p:spPr>
            <a:xfrm>
              <a:off x="2218738" y="2143082"/>
              <a:ext cx="493667" cy="104480"/>
            </a:xfrm>
            <a:custGeom>
              <a:avLst/>
              <a:gdLst/>
              <a:ahLst/>
              <a:cxnLst/>
              <a:rect l="l" t="t" r="r" b="b"/>
              <a:pathLst>
                <a:path w="8590" h="1818" extrusionOk="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2218738" y="2191414"/>
              <a:ext cx="562286" cy="164939"/>
            </a:xfrm>
            <a:custGeom>
              <a:avLst/>
              <a:gdLst/>
              <a:ahLst/>
              <a:cxnLst/>
              <a:rect l="l" t="t" r="r" b="b"/>
              <a:pathLst>
                <a:path w="9784" h="2870" extrusionOk="0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2218738" y="2191414"/>
              <a:ext cx="447232" cy="243730"/>
            </a:xfrm>
            <a:custGeom>
              <a:avLst/>
              <a:gdLst/>
              <a:ahLst/>
              <a:cxnLst/>
              <a:rect l="l" t="t" r="r" b="b"/>
              <a:pathLst>
                <a:path w="7782" h="4241" extrusionOk="0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401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 flipH="1">
            <a:off x="5871668" y="3066734"/>
            <a:ext cx="6320323" cy="3793145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3"/>
          <p:cNvSpPr/>
          <p:nvPr/>
        </p:nvSpPr>
        <p:spPr>
          <a:xfrm rot="5400000">
            <a:off x="26208" y="-46851"/>
            <a:ext cx="3740707" cy="3793145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3"/>
          <p:cNvSpPr/>
          <p:nvPr/>
        </p:nvSpPr>
        <p:spPr>
          <a:xfrm>
            <a:off x="11230967" y="1569500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3"/>
          <p:cNvSpPr/>
          <p:nvPr/>
        </p:nvSpPr>
        <p:spPr>
          <a:xfrm>
            <a:off x="550200" y="763833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950967" y="719333"/>
            <a:ext cx="7653200" cy="28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5C5C"/>
              </a:buClr>
              <a:buSzPts val="5200"/>
              <a:buNone/>
              <a:defRPr sz="8266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950967" y="3611500"/>
            <a:ext cx="7653200" cy="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8422367" y="824833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3"/>
          <p:cNvSpPr/>
          <p:nvPr/>
        </p:nvSpPr>
        <p:spPr>
          <a:xfrm>
            <a:off x="2566600" y="4936800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02236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30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06" name="Google Shape;1106;p15"/>
          <p:cNvSpPr/>
          <p:nvPr/>
        </p:nvSpPr>
        <p:spPr>
          <a:xfrm rot="-2362983" flipH="1">
            <a:off x="11614273" y="1003140"/>
            <a:ext cx="520911" cy="434781"/>
          </a:xfrm>
          <a:custGeom>
            <a:avLst/>
            <a:gdLst/>
            <a:ahLst/>
            <a:cxnLst/>
            <a:rect l="l" t="t" r="r" b="b"/>
            <a:pathLst>
              <a:path w="6798" h="5674" extrusionOk="0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07" name="Google Shape;1107;p15"/>
          <p:cNvGrpSpPr/>
          <p:nvPr/>
        </p:nvGrpSpPr>
        <p:grpSpPr>
          <a:xfrm flipH="1">
            <a:off x="11483975" y="-101587"/>
            <a:ext cx="872839" cy="810525"/>
            <a:chOff x="493632" y="1501379"/>
            <a:chExt cx="797356" cy="740432"/>
          </a:xfrm>
        </p:grpSpPr>
        <p:sp>
          <p:nvSpPr>
            <p:cNvPr id="1108" name="Google Shape;1108;p15"/>
            <p:cNvSpPr/>
            <p:nvPr/>
          </p:nvSpPr>
          <p:spPr>
            <a:xfrm>
              <a:off x="818911" y="1501379"/>
              <a:ext cx="251035" cy="233081"/>
            </a:xfrm>
            <a:custGeom>
              <a:avLst/>
              <a:gdLst/>
              <a:ahLst/>
              <a:cxnLst/>
              <a:rect l="l" t="t" r="r" b="b"/>
              <a:pathLst>
                <a:path w="2377" h="2207" extrusionOk="0">
                  <a:moveTo>
                    <a:pt x="1344" y="0"/>
                  </a:moveTo>
                  <a:cubicBezTo>
                    <a:pt x="23" y="751"/>
                    <a:pt x="1" y="2206"/>
                    <a:pt x="1" y="2206"/>
                  </a:cubicBezTo>
                  <a:lnTo>
                    <a:pt x="2376" y="282"/>
                  </a:lnTo>
                  <a:lnTo>
                    <a:pt x="2376" y="254"/>
                  </a:lnTo>
                  <a:cubicBezTo>
                    <a:pt x="2277" y="167"/>
                    <a:pt x="2150" y="120"/>
                    <a:pt x="2021" y="120"/>
                  </a:cubicBezTo>
                  <a:cubicBezTo>
                    <a:pt x="1908" y="120"/>
                    <a:pt x="1793" y="155"/>
                    <a:pt x="1693" y="232"/>
                  </a:cubicBezTo>
                  <a:lnTo>
                    <a:pt x="1598" y="113"/>
                  </a:lnTo>
                  <a:lnTo>
                    <a:pt x="1457" y="209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506094" y="1695068"/>
              <a:ext cx="312922" cy="136448"/>
            </a:xfrm>
            <a:custGeom>
              <a:avLst/>
              <a:gdLst/>
              <a:ahLst/>
              <a:cxnLst/>
              <a:rect l="l" t="t" r="r" b="b"/>
              <a:pathLst>
                <a:path w="2963" h="1292" extrusionOk="0">
                  <a:moveTo>
                    <a:pt x="1556" y="0"/>
                  </a:moveTo>
                  <a:cubicBezTo>
                    <a:pt x="1200" y="0"/>
                    <a:pt x="804" y="73"/>
                    <a:pt x="401" y="282"/>
                  </a:cubicBezTo>
                  <a:lnTo>
                    <a:pt x="497" y="491"/>
                  </a:lnTo>
                  <a:lnTo>
                    <a:pt x="328" y="564"/>
                  </a:lnTo>
                  <a:lnTo>
                    <a:pt x="401" y="705"/>
                  </a:lnTo>
                  <a:lnTo>
                    <a:pt x="379" y="705"/>
                  </a:lnTo>
                  <a:cubicBezTo>
                    <a:pt x="142" y="795"/>
                    <a:pt x="1" y="1032"/>
                    <a:pt x="46" y="1292"/>
                  </a:cubicBezTo>
                  <a:lnTo>
                    <a:pt x="2963" y="372"/>
                  </a:lnTo>
                  <a:cubicBezTo>
                    <a:pt x="2963" y="372"/>
                    <a:pt x="2363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493632" y="1746817"/>
              <a:ext cx="508935" cy="494994"/>
            </a:xfrm>
            <a:custGeom>
              <a:avLst/>
              <a:gdLst/>
              <a:ahLst/>
              <a:cxnLst/>
              <a:rect l="l" t="t" r="r" b="b"/>
              <a:pathLst>
                <a:path w="4819" h="4687" extrusionOk="0">
                  <a:moveTo>
                    <a:pt x="2635" y="1"/>
                  </a:moveTo>
                  <a:lnTo>
                    <a:pt x="141" y="802"/>
                  </a:lnTo>
                  <a:cubicBezTo>
                    <a:pt x="51" y="847"/>
                    <a:pt x="0" y="966"/>
                    <a:pt x="51" y="1061"/>
                  </a:cubicBezTo>
                  <a:lnTo>
                    <a:pt x="2139" y="4588"/>
                  </a:lnTo>
                  <a:cubicBezTo>
                    <a:pt x="2177" y="4657"/>
                    <a:pt x="2239" y="4686"/>
                    <a:pt x="2309" y="4686"/>
                  </a:cubicBezTo>
                  <a:cubicBezTo>
                    <a:pt x="2331" y="4686"/>
                    <a:pt x="2353" y="4683"/>
                    <a:pt x="2376" y="4678"/>
                  </a:cubicBezTo>
                  <a:lnTo>
                    <a:pt x="4819" y="3905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851122" y="1524085"/>
              <a:ext cx="439866" cy="597647"/>
            </a:xfrm>
            <a:custGeom>
              <a:avLst/>
              <a:gdLst/>
              <a:ahLst/>
              <a:cxnLst/>
              <a:rect l="l" t="t" r="r" b="b"/>
              <a:pathLst>
                <a:path w="4165" h="5659" extrusionOk="0">
                  <a:moveTo>
                    <a:pt x="2170" y="0"/>
                  </a:moveTo>
                  <a:cubicBezTo>
                    <a:pt x="2140" y="0"/>
                    <a:pt x="2111" y="13"/>
                    <a:pt x="2094" y="39"/>
                  </a:cubicBezTo>
                  <a:lnTo>
                    <a:pt x="1" y="1687"/>
                  </a:lnTo>
                  <a:lnTo>
                    <a:pt x="2071" y="5659"/>
                  </a:lnTo>
                  <a:lnTo>
                    <a:pt x="4068" y="4039"/>
                  </a:lnTo>
                  <a:cubicBezTo>
                    <a:pt x="4142" y="3989"/>
                    <a:pt x="4164" y="3898"/>
                    <a:pt x="4114" y="3802"/>
                  </a:cubicBezTo>
                  <a:lnTo>
                    <a:pt x="2280" y="90"/>
                  </a:lnTo>
                  <a:cubicBezTo>
                    <a:pt x="2266" y="31"/>
                    <a:pt x="2217" y="0"/>
                    <a:pt x="2170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771915" y="1702144"/>
              <a:ext cx="298031" cy="457503"/>
            </a:xfrm>
            <a:custGeom>
              <a:avLst/>
              <a:gdLst/>
              <a:ahLst/>
              <a:cxnLst/>
              <a:rect l="l" t="t" r="r" b="b"/>
              <a:pathLst>
                <a:path w="2822" h="4332" extrusionOk="0">
                  <a:moveTo>
                    <a:pt x="751" y="1"/>
                  </a:moveTo>
                  <a:cubicBezTo>
                    <a:pt x="564" y="238"/>
                    <a:pt x="282" y="379"/>
                    <a:pt x="0" y="424"/>
                  </a:cubicBezTo>
                  <a:lnTo>
                    <a:pt x="2184" y="4328"/>
                  </a:lnTo>
                  <a:cubicBezTo>
                    <a:pt x="2184" y="4328"/>
                    <a:pt x="2208" y="4332"/>
                    <a:pt x="2249" y="4332"/>
                  </a:cubicBezTo>
                  <a:cubicBezTo>
                    <a:pt x="2377" y="4332"/>
                    <a:pt x="2659" y="4293"/>
                    <a:pt x="2821" y="3973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843941" y="1799833"/>
              <a:ext cx="168765" cy="289688"/>
            </a:xfrm>
            <a:custGeom>
              <a:avLst/>
              <a:gdLst/>
              <a:ahLst/>
              <a:cxnLst/>
              <a:rect l="l" t="t" r="r" b="b"/>
              <a:pathLst>
                <a:path w="1598" h="2743" extrusionOk="0">
                  <a:moveTo>
                    <a:pt x="81" y="1"/>
                  </a:moveTo>
                  <a:cubicBezTo>
                    <a:pt x="69" y="1"/>
                    <a:pt x="57" y="7"/>
                    <a:pt x="46" y="18"/>
                  </a:cubicBezTo>
                  <a:cubicBezTo>
                    <a:pt x="23" y="18"/>
                    <a:pt x="1" y="63"/>
                    <a:pt x="23" y="86"/>
                  </a:cubicBezTo>
                  <a:lnTo>
                    <a:pt x="1479" y="2720"/>
                  </a:lnTo>
                  <a:cubicBezTo>
                    <a:pt x="1502" y="2743"/>
                    <a:pt x="1530" y="2743"/>
                    <a:pt x="1530" y="2743"/>
                  </a:cubicBezTo>
                  <a:lnTo>
                    <a:pt x="1575" y="2743"/>
                  </a:lnTo>
                  <a:cubicBezTo>
                    <a:pt x="1598" y="2720"/>
                    <a:pt x="1598" y="2698"/>
                    <a:pt x="1575" y="2675"/>
                  </a:cubicBezTo>
                  <a:lnTo>
                    <a:pt x="119" y="18"/>
                  </a:lnTo>
                  <a:cubicBezTo>
                    <a:pt x="105" y="7"/>
                    <a:pt x="92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930963" y="1640151"/>
              <a:ext cx="190837" cy="166336"/>
            </a:xfrm>
            <a:custGeom>
              <a:avLst/>
              <a:gdLst/>
              <a:ahLst/>
              <a:cxnLst/>
              <a:rect l="l" t="t" r="r" b="b"/>
              <a:pathLst>
                <a:path w="1807" h="1575" extrusionOk="0">
                  <a:moveTo>
                    <a:pt x="1383" y="1"/>
                  </a:moveTo>
                  <a:lnTo>
                    <a:pt x="1" y="915"/>
                  </a:lnTo>
                  <a:lnTo>
                    <a:pt x="424" y="1575"/>
                  </a:lnTo>
                  <a:lnTo>
                    <a:pt x="1806" y="66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923888" y="1638250"/>
              <a:ext cx="205623" cy="170666"/>
            </a:xfrm>
            <a:custGeom>
              <a:avLst/>
              <a:gdLst/>
              <a:ahLst/>
              <a:cxnLst/>
              <a:rect l="l" t="t" r="r" b="b"/>
              <a:pathLst>
                <a:path w="1947" h="1616" extrusionOk="0">
                  <a:moveTo>
                    <a:pt x="1382" y="115"/>
                  </a:moveTo>
                  <a:cubicBezTo>
                    <a:pt x="1450" y="137"/>
                    <a:pt x="1760" y="560"/>
                    <a:pt x="1760" y="628"/>
                  </a:cubicBezTo>
                  <a:cubicBezTo>
                    <a:pt x="1760" y="865"/>
                    <a:pt x="959" y="1192"/>
                    <a:pt x="773" y="1311"/>
                  </a:cubicBezTo>
                  <a:cubicBezTo>
                    <a:pt x="667" y="1376"/>
                    <a:pt x="605" y="1426"/>
                    <a:pt x="544" y="1426"/>
                  </a:cubicBezTo>
                  <a:cubicBezTo>
                    <a:pt x="495" y="1426"/>
                    <a:pt x="445" y="1394"/>
                    <a:pt x="372" y="1311"/>
                  </a:cubicBezTo>
                  <a:cubicBezTo>
                    <a:pt x="287" y="1186"/>
                    <a:pt x="202" y="1061"/>
                    <a:pt x="121" y="936"/>
                  </a:cubicBezTo>
                  <a:lnTo>
                    <a:pt x="121" y="936"/>
                  </a:lnTo>
                  <a:cubicBezTo>
                    <a:pt x="375" y="735"/>
                    <a:pt x="687" y="597"/>
                    <a:pt x="936" y="397"/>
                  </a:cubicBezTo>
                  <a:cubicBezTo>
                    <a:pt x="1004" y="346"/>
                    <a:pt x="1264" y="115"/>
                    <a:pt x="1382" y="115"/>
                  </a:cubicBezTo>
                  <a:close/>
                  <a:moveTo>
                    <a:pt x="1419" y="0"/>
                  </a:moveTo>
                  <a:cubicBezTo>
                    <a:pt x="1376" y="0"/>
                    <a:pt x="1338" y="32"/>
                    <a:pt x="1286" y="64"/>
                  </a:cubicBezTo>
                  <a:cubicBezTo>
                    <a:pt x="1077" y="160"/>
                    <a:pt x="886" y="301"/>
                    <a:pt x="699" y="442"/>
                  </a:cubicBezTo>
                  <a:cubicBezTo>
                    <a:pt x="491" y="606"/>
                    <a:pt x="231" y="702"/>
                    <a:pt x="17" y="888"/>
                  </a:cubicBezTo>
                  <a:cubicBezTo>
                    <a:pt x="5" y="900"/>
                    <a:pt x="1" y="914"/>
                    <a:pt x="2" y="928"/>
                  </a:cubicBezTo>
                  <a:lnTo>
                    <a:pt x="2" y="928"/>
                  </a:lnTo>
                  <a:cubicBezTo>
                    <a:pt x="1" y="944"/>
                    <a:pt x="5" y="964"/>
                    <a:pt x="17" y="984"/>
                  </a:cubicBezTo>
                  <a:cubicBezTo>
                    <a:pt x="158" y="1170"/>
                    <a:pt x="254" y="1429"/>
                    <a:pt x="417" y="1616"/>
                  </a:cubicBezTo>
                  <a:lnTo>
                    <a:pt x="491" y="1616"/>
                  </a:lnTo>
                  <a:cubicBezTo>
                    <a:pt x="982" y="1384"/>
                    <a:pt x="1450" y="1051"/>
                    <a:pt x="1901" y="747"/>
                  </a:cubicBezTo>
                  <a:cubicBezTo>
                    <a:pt x="1924" y="747"/>
                    <a:pt x="1946" y="702"/>
                    <a:pt x="1924" y="679"/>
                  </a:cubicBezTo>
                  <a:cubicBezTo>
                    <a:pt x="1828" y="560"/>
                    <a:pt x="1732" y="419"/>
                    <a:pt x="1664" y="278"/>
                  </a:cubicBezTo>
                  <a:cubicBezTo>
                    <a:pt x="1619" y="228"/>
                    <a:pt x="1568" y="41"/>
                    <a:pt x="1478" y="19"/>
                  </a:cubicBezTo>
                  <a:cubicBezTo>
                    <a:pt x="1457" y="6"/>
                    <a:pt x="143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6" name="Google Shape;1116;p15"/>
          <p:cNvGrpSpPr/>
          <p:nvPr/>
        </p:nvGrpSpPr>
        <p:grpSpPr>
          <a:xfrm flipH="1">
            <a:off x="10363184" y="292633"/>
            <a:ext cx="746336" cy="916428"/>
            <a:chOff x="1461451" y="2587509"/>
            <a:chExt cx="762293" cy="936021"/>
          </a:xfrm>
        </p:grpSpPr>
        <p:sp>
          <p:nvSpPr>
            <p:cNvPr id="1117" name="Google Shape;1117;p15"/>
            <p:cNvSpPr/>
            <p:nvPr/>
          </p:nvSpPr>
          <p:spPr>
            <a:xfrm>
              <a:off x="1461451" y="2587509"/>
              <a:ext cx="762293" cy="936021"/>
            </a:xfrm>
            <a:custGeom>
              <a:avLst/>
              <a:gdLst/>
              <a:ahLst/>
              <a:cxnLst/>
              <a:rect l="l" t="t" r="r" b="b"/>
              <a:pathLst>
                <a:path w="7218" h="8863" extrusionOk="0">
                  <a:moveTo>
                    <a:pt x="3290" y="0"/>
                  </a:moveTo>
                  <a:cubicBezTo>
                    <a:pt x="3202" y="0"/>
                    <a:pt x="3119" y="63"/>
                    <a:pt x="3104" y="160"/>
                  </a:cubicBezTo>
                  <a:lnTo>
                    <a:pt x="2466" y="2699"/>
                  </a:lnTo>
                  <a:cubicBezTo>
                    <a:pt x="2444" y="2749"/>
                    <a:pt x="2444" y="2772"/>
                    <a:pt x="2421" y="2795"/>
                  </a:cubicBezTo>
                  <a:lnTo>
                    <a:pt x="69" y="5311"/>
                  </a:lnTo>
                  <a:cubicBezTo>
                    <a:pt x="1" y="5379"/>
                    <a:pt x="1" y="5520"/>
                    <a:pt x="91" y="5593"/>
                  </a:cubicBezTo>
                  <a:lnTo>
                    <a:pt x="3713" y="8815"/>
                  </a:lnTo>
                  <a:cubicBezTo>
                    <a:pt x="3757" y="8845"/>
                    <a:pt x="3806" y="8862"/>
                    <a:pt x="3852" y="8862"/>
                  </a:cubicBezTo>
                  <a:cubicBezTo>
                    <a:pt x="3907" y="8862"/>
                    <a:pt x="3959" y="8838"/>
                    <a:pt x="3995" y="8786"/>
                  </a:cubicBezTo>
                  <a:lnTo>
                    <a:pt x="6393" y="6202"/>
                  </a:lnTo>
                  <a:cubicBezTo>
                    <a:pt x="6416" y="6180"/>
                    <a:pt x="6416" y="6157"/>
                    <a:pt x="6438" y="6135"/>
                  </a:cubicBezTo>
                  <a:lnTo>
                    <a:pt x="7194" y="3314"/>
                  </a:lnTo>
                  <a:cubicBezTo>
                    <a:pt x="7217" y="3240"/>
                    <a:pt x="7172" y="3144"/>
                    <a:pt x="7121" y="3099"/>
                  </a:cubicBezTo>
                  <a:lnTo>
                    <a:pt x="3409" y="41"/>
                  </a:lnTo>
                  <a:cubicBezTo>
                    <a:pt x="3372" y="13"/>
                    <a:pt x="3330" y="0"/>
                    <a:pt x="3290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1481095" y="2877831"/>
              <a:ext cx="645488" cy="624155"/>
            </a:xfrm>
            <a:custGeom>
              <a:avLst/>
              <a:gdLst/>
              <a:ahLst/>
              <a:cxnLst/>
              <a:rect l="l" t="t" r="r" b="b"/>
              <a:pathLst>
                <a:path w="6112" h="5910" extrusionOk="0">
                  <a:moveTo>
                    <a:pt x="2258" y="0"/>
                  </a:moveTo>
                  <a:lnTo>
                    <a:pt x="74" y="2511"/>
                  </a:lnTo>
                  <a:cubicBezTo>
                    <a:pt x="1" y="2584"/>
                    <a:pt x="24" y="2680"/>
                    <a:pt x="74" y="2725"/>
                  </a:cubicBezTo>
                  <a:lnTo>
                    <a:pt x="3646" y="5874"/>
                  </a:lnTo>
                  <a:cubicBezTo>
                    <a:pt x="3677" y="5897"/>
                    <a:pt x="3718" y="5909"/>
                    <a:pt x="3758" y="5909"/>
                  </a:cubicBezTo>
                  <a:cubicBezTo>
                    <a:pt x="3807" y="5909"/>
                    <a:pt x="3855" y="5891"/>
                    <a:pt x="3883" y="5851"/>
                  </a:cubicBezTo>
                  <a:lnTo>
                    <a:pt x="6111" y="3408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1709318" y="2604301"/>
              <a:ext cx="491720" cy="633554"/>
            </a:xfrm>
            <a:custGeom>
              <a:avLst/>
              <a:gdLst/>
              <a:ahLst/>
              <a:cxnLst/>
              <a:rect l="l" t="t" r="r" b="b"/>
              <a:pathLst>
                <a:path w="4656" h="5999" extrusionOk="0">
                  <a:moveTo>
                    <a:pt x="1129" y="1"/>
                  </a:moveTo>
                  <a:cubicBezTo>
                    <a:pt x="1129" y="1"/>
                    <a:pt x="661" y="446"/>
                    <a:pt x="1" y="475"/>
                  </a:cubicBezTo>
                  <a:lnTo>
                    <a:pt x="97" y="2590"/>
                  </a:lnTo>
                  <a:lnTo>
                    <a:pt x="3950" y="5998"/>
                  </a:lnTo>
                  <a:cubicBezTo>
                    <a:pt x="3950" y="5998"/>
                    <a:pt x="3809" y="4537"/>
                    <a:pt x="4611" y="3459"/>
                  </a:cubicBezTo>
                  <a:cubicBezTo>
                    <a:pt x="4656" y="3386"/>
                    <a:pt x="4656" y="3296"/>
                    <a:pt x="4588" y="3222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1498415" y="2877831"/>
              <a:ext cx="628168" cy="596697"/>
            </a:xfrm>
            <a:custGeom>
              <a:avLst/>
              <a:gdLst/>
              <a:ahLst/>
              <a:cxnLst/>
              <a:rect l="l" t="t" r="r" b="b"/>
              <a:pathLst>
                <a:path w="5948" h="5650" extrusionOk="0">
                  <a:moveTo>
                    <a:pt x="2094" y="0"/>
                  </a:moveTo>
                  <a:cubicBezTo>
                    <a:pt x="616" y="960"/>
                    <a:pt x="142" y="1947"/>
                    <a:pt x="23" y="2280"/>
                  </a:cubicBezTo>
                  <a:cubicBezTo>
                    <a:pt x="1" y="2325"/>
                    <a:pt x="23" y="2398"/>
                    <a:pt x="74" y="2443"/>
                  </a:cubicBezTo>
                  <a:lnTo>
                    <a:pt x="3623" y="5614"/>
                  </a:lnTo>
                  <a:cubicBezTo>
                    <a:pt x="3654" y="5637"/>
                    <a:pt x="3690" y="5650"/>
                    <a:pt x="3725" y="5650"/>
                  </a:cubicBezTo>
                  <a:cubicBezTo>
                    <a:pt x="3767" y="5650"/>
                    <a:pt x="3807" y="5632"/>
                    <a:pt x="3832" y="5592"/>
                  </a:cubicBezTo>
                  <a:lnTo>
                    <a:pt x="5947" y="3408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1667602" y="2654360"/>
              <a:ext cx="458981" cy="583495"/>
            </a:xfrm>
            <a:custGeom>
              <a:avLst/>
              <a:gdLst/>
              <a:ahLst/>
              <a:cxnLst/>
              <a:rect l="l" t="t" r="r" b="b"/>
              <a:pathLst>
                <a:path w="4346" h="5525" extrusionOk="0">
                  <a:moveTo>
                    <a:pt x="396" y="1"/>
                  </a:moveTo>
                  <a:cubicBezTo>
                    <a:pt x="396" y="1"/>
                    <a:pt x="1" y="751"/>
                    <a:pt x="492" y="2116"/>
                  </a:cubicBezTo>
                  <a:lnTo>
                    <a:pt x="4345" y="5524"/>
                  </a:lnTo>
                  <a:cubicBezTo>
                    <a:pt x="4345" y="5524"/>
                    <a:pt x="3550" y="4514"/>
                    <a:pt x="4041" y="3217"/>
                  </a:cubicBezTo>
                  <a:cubicBezTo>
                    <a:pt x="4063" y="3149"/>
                    <a:pt x="4041" y="3053"/>
                    <a:pt x="3996" y="3008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1873225" y="3219057"/>
              <a:ext cx="191365" cy="197491"/>
            </a:xfrm>
            <a:custGeom>
              <a:avLst/>
              <a:gdLst/>
              <a:ahLst/>
              <a:cxnLst/>
              <a:rect l="l" t="t" r="r" b="b"/>
              <a:pathLst>
                <a:path w="1812" h="1870" extrusionOk="0">
                  <a:moveTo>
                    <a:pt x="1773" y="1"/>
                  </a:moveTo>
                  <a:cubicBezTo>
                    <a:pt x="1769" y="1"/>
                    <a:pt x="1766" y="4"/>
                    <a:pt x="1766" y="14"/>
                  </a:cubicBezTo>
                  <a:cubicBezTo>
                    <a:pt x="1744" y="14"/>
                    <a:pt x="520" y="741"/>
                    <a:pt x="29" y="1796"/>
                  </a:cubicBezTo>
                  <a:cubicBezTo>
                    <a:pt x="0" y="1819"/>
                    <a:pt x="29" y="1847"/>
                    <a:pt x="51" y="1870"/>
                  </a:cubicBezTo>
                  <a:cubicBezTo>
                    <a:pt x="74" y="1870"/>
                    <a:pt x="74" y="1847"/>
                    <a:pt x="96" y="1847"/>
                  </a:cubicBezTo>
                  <a:cubicBezTo>
                    <a:pt x="565" y="786"/>
                    <a:pt x="1789" y="81"/>
                    <a:pt x="1789" y="81"/>
                  </a:cubicBezTo>
                  <a:cubicBezTo>
                    <a:pt x="1812" y="59"/>
                    <a:pt x="1812" y="36"/>
                    <a:pt x="1812" y="14"/>
                  </a:cubicBezTo>
                  <a:cubicBezTo>
                    <a:pt x="1797" y="14"/>
                    <a:pt x="1782" y="1"/>
                    <a:pt x="1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1841014" y="3195400"/>
              <a:ext cx="191365" cy="196118"/>
            </a:xfrm>
            <a:custGeom>
              <a:avLst/>
              <a:gdLst/>
              <a:ahLst/>
              <a:cxnLst/>
              <a:rect l="l" t="t" r="r" b="b"/>
              <a:pathLst>
                <a:path w="1812" h="1857" extrusionOk="0">
                  <a:moveTo>
                    <a:pt x="1744" y="1"/>
                  </a:moveTo>
                  <a:cubicBezTo>
                    <a:pt x="1744" y="23"/>
                    <a:pt x="497" y="728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52" y="1857"/>
                  </a:lnTo>
                  <a:cubicBezTo>
                    <a:pt x="52" y="1857"/>
                    <a:pt x="74" y="1857"/>
                    <a:pt x="74" y="1834"/>
                  </a:cubicBezTo>
                  <a:cubicBezTo>
                    <a:pt x="565" y="774"/>
                    <a:pt x="1767" y="68"/>
                    <a:pt x="1789" y="68"/>
                  </a:cubicBezTo>
                  <a:cubicBezTo>
                    <a:pt x="1789" y="46"/>
                    <a:pt x="1812" y="46"/>
                    <a:pt x="1789" y="23"/>
                  </a:cubicBezTo>
                  <a:cubicBezTo>
                    <a:pt x="1789" y="1"/>
                    <a:pt x="1767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1808908" y="3163189"/>
              <a:ext cx="188936" cy="196223"/>
            </a:xfrm>
            <a:custGeom>
              <a:avLst/>
              <a:gdLst/>
              <a:ahLst/>
              <a:cxnLst/>
              <a:rect l="l" t="t" r="r" b="b"/>
              <a:pathLst>
                <a:path w="1789" h="1858" extrusionOk="0">
                  <a:moveTo>
                    <a:pt x="1738" y="1"/>
                  </a:moveTo>
                  <a:cubicBezTo>
                    <a:pt x="1715" y="1"/>
                    <a:pt x="497" y="729"/>
                    <a:pt x="0" y="1812"/>
                  </a:cubicBezTo>
                  <a:cubicBezTo>
                    <a:pt x="0" y="1835"/>
                    <a:pt x="0" y="1835"/>
                    <a:pt x="23" y="1857"/>
                  </a:cubicBezTo>
                  <a:cubicBezTo>
                    <a:pt x="45" y="1857"/>
                    <a:pt x="73" y="1857"/>
                    <a:pt x="73" y="1835"/>
                  </a:cubicBezTo>
                  <a:cubicBezTo>
                    <a:pt x="542" y="774"/>
                    <a:pt x="1766" y="69"/>
                    <a:pt x="1766" y="69"/>
                  </a:cubicBezTo>
                  <a:cubicBezTo>
                    <a:pt x="1789" y="46"/>
                    <a:pt x="1789" y="23"/>
                    <a:pt x="1789" y="23"/>
                  </a:cubicBezTo>
                  <a:cubicBezTo>
                    <a:pt x="1789" y="1"/>
                    <a:pt x="1766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1768988" y="3134780"/>
              <a:ext cx="191365" cy="197174"/>
            </a:xfrm>
            <a:custGeom>
              <a:avLst/>
              <a:gdLst/>
              <a:ahLst/>
              <a:cxnLst/>
              <a:rect l="l" t="t" r="r" b="b"/>
              <a:pathLst>
                <a:path w="1812" h="1867" extrusionOk="0">
                  <a:moveTo>
                    <a:pt x="1773" y="0"/>
                  </a:moveTo>
                  <a:cubicBezTo>
                    <a:pt x="1769" y="0"/>
                    <a:pt x="1766" y="3"/>
                    <a:pt x="1766" y="10"/>
                  </a:cubicBezTo>
                  <a:cubicBezTo>
                    <a:pt x="1744" y="10"/>
                    <a:pt x="519" y="738"/>
                    <a:pt x="28" y="1799"/>
                  </a:cubicBezTo>
                  <a:cubicBezTo>
                    <a:pt x="0" y="1821"/>
                    <a:pt x="28" y="1844"/>
                    <a:pt x="51" y="1867"/>
                  </a:cubicBezTo>
                  <a:cubicBezTo>
                    <a:pt x="73" y="1867"/>
                    <a:pt x="73" y="1844"/>
                    <a:pt x="96" y="1844"/>
                  </a:cubicBezTo>
                  <a:cubicBezTo>
                    <a:pt x="564" y="783"/>
                    <a:pt x="1789" y="78"/>
                    <a:pt x="1789" y="78"/>
                  </a:cubicBezTo>
                  <a:cubicBezTo>
                    <a:pt x="1811" y="56"/>
                    <a:pt x="1811" y="33"/>
                    <a:pt x="1811" y="10"/>
                  </a:cubicBezTo>
                  <a:cubicBezTo>
                    <a:pt x="1796" y="10"/>
                    <a:pt x="1781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1729595" y="3103625"/>
              <a:ext cx="191365" cy="196118"/>
            </a:xfrm>
            <a:custGeom>
              <a:avLst/>
              <a:gdLst/>
              <a:ahLst/>
              <a:cxnLst/>
              <a:rect l="l" t="t" r="r" b="b"/>
              <a:pathLst>
                <a:path w="1812" h="1857" extrusionOk="0">
                  <a:moveTo>
                    <a:pt x="1739" y="1"/>
                  </a:moveTo>
                  <a:cubicBezTo>
                    <a:pt x="1739" y="1"/>
                    <a:pt x="492" y="729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74"/>
                    <a:pt x="1761" y="68"/>
                    <a:pt x="1784" y="68"/>
                  </a:cubicBezTo>
                  <a:cubicBezTo>
                    <a:pt x="1812" y="46"/>
                    <a:pt x="1812" y="23"/>
                    <a:pt x="1784" y="23"/>
                  </a:cubicBezTo>
                  <a:cubicBezTo>
                    <a:pt x="1784" y="1"/>
                    <a:pt x="1761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1697490" y="3068457"/>
              <a:ext cx="190732" cy="196751"/>
            </a:xfrm>
            <a:custGeom>
              <a:avLst/>
              <a:gdLst/>
              <a:ahLst/>
              <a:cxnLst/>
              <a:rect l="l" t="t" r="r" b="b"/>
              <a:pathLst>
                <a:path w="1806" h="1863" extrusionOk="0">
                  <a:moveTo>
                    <a:pt x="1760" y="1"/>
                  </a:moveTo>
                  <a:cubicBezTo>
                    <a:pt x="1738" y="1"/>
                    <a:pt x="514" y="734"/>
                    <a:pt x="23" y="1812"/>
                  </a:cubicBezTo>
                  <a:cubicBezTo>
                    <a:pt x="0" y="1834"/>
                    <a:pt x="23" y="1834"/>
                    <a:pt x="45" y="1863"/>
                  </a:cubicBezTo>
                  <a:cubicBezTo>
                    <a:pt x="68" y="1863"/>
                    <a:pt x="68" y="1863"/>
                    <a:pt x="90" y="1834"/>
                  </a:cubicBezTo>
                  <a:cubicBezTo>
                    <a:pt x="564" y="779"/>
                    <a:pt x="1783" y="74"/>
                    <a:pt x="1783" y="74"/>
                  </a:cubicBezTo>
                  <a:cubicBezTo>
                    <a:pt x="1806" y="52"/>
                    <a:pt x="1806" y="29"/>
                    <a:pt x="1806" y="29"/>
                  </a:cubicBezTo>
                  <a:cubicBezTo>
                    <a:pt x="1783" y="1"/>
                    <a:pt x="1760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1659892" y="3041632"/>
              <a:ext cx="191365" cy="196223"/>
            </a:xfrm>
            <a:custGeom>
              <a:avLst/>
              <a:gdLst/>
              <a:ahLst/>
              <a:cxnLst/>
              <a:rect l="l" t="t" r="r" b="b"/>
              <a:pathLst>
                <a:path w="1812" h="1858" extrusionOk="0">
                  <a:moveTo>
                    <a:pt x="1738" y="1"/>
                  </a:moveTo>
                  <a:cubicBezTo>
                    <a:pt x="1738" y="24"/>
                    <a:pt x="497" y="729"/>
                    <a:pt x="1" y="1806"/>
                  </a:cubicBezTo>
                  <a:cubicBezTo>
                    <a:pt x="1" y="1835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74" y="1857"/>
                    <a:pt x="74" y="1835"/>
                  </a:cubicBezTo>
                  <a:cubicBezTo>
                    <a:pt x="565" y="796"/>
                    <a:pt x="1767" y="69"/>
                    <a:pt x="1789" y="69"/>
                  </a:cubicBezTo>
                  <a:cubicBezTo>
                    <a:pt x="1812" y="69"/>
                    <a:pt x="1812" y="46"/>
                    <a:pt x="1789" y="24"/>
                  </a:cubicBezTo>
                  <a:cubicBezTo>
                    <a:pt x="1789" y="1"/>
                    <a:pt x="1767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1627681" y="3012484"/>
              <a:ext cx="189042" cy="195590"/>
            </a:xfrm>
            <a:custGeom>
              <a:avLst/>
              <a:gdLst/>
              <a:ahLst/>
              <a:cxnLst/>
              <a:rect l="l" t="t" r="r" b="b"/>
              <a:pathLst>
                <a:path w="1790" h="1852" extrusionOk="0">
                  <a:moveTo>
                    <a:pt x="1773" y="0"/>
                  </a:moveTo>
                  <a:cubicBezTo>
                    <a:pt x="1763" y="0"/>
                    <a:pt x="1750" y="6"/>
                    <a:pt x="1739" y="17"/>
                  </a:cubicBezTo>
                  <a:cubicBezTo>
                    <a:pt x="1716" y="17"/>
                    <a:pt x="492" y="745"/>
                    <a:pt x="1" y="1800"/>
                  </a:cubicBezTo>
                  <a:cubicBezTo>
                    <a:pt x="1" y="1828"/>
                    <a:pt x="1" y="1851"/>
                    <a:pt x="24" y="1851"/>
                  </a:cubicBezTo>
                  <a:cubicBezTo>
                    <a:pt x="46" y="1851"/>
                    <a:pt x="69" y="1851"/>
                    <a:pt x="69" y="1828"/>
                  </a:cubicBezTo>
                  <a:cubicBezTo>
                    <a:pt x="543" y="790"/>
                    <a:pt x="1761" y="85"/>
                    <a:pt x="1761" y="63"/>
                  </a:cubicBezTo>
                  <a:cubicBezTo>
                    <a:pt x="1789" y="63"/>
                    <a:pt x="1789" y="40"/>
                    <a:pt x="1789" y="17"/>
                  </a:cubicBezTo>
                  <a:cubicBezTo>
                    <a:pt x="1789" y="6"/>
                    <a:pt x="1782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1593147" y="2982068"/>
              <a:ext cx="190837" cy="196118"/>
            </a:xfrm>
            <a:custGeom>
              <a:avLst/>
              <a:gdLst/>
              <a:ahLst/>
              <a:cxnLst/>
              <a:rect l="l" t="t" r="r" b="b"/>
              <a:pathLst>
                <a:path w="1807" h="1857" extrusionOk="0">
                  <a:moveTo>
                    <a:pt x="1738" y="1"/>
                  </a:moveTo>
                  <a:cubicBezTo>
                    <a:pt x="1738" y="23"/>
                    <a:pt x="492" y="729"/>
                    <a:pt x="1" y="1806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96"/>
                    <a:pt x="1761" y="68"/>
                    <a:pt x="1784" y="68"/>
                  </a:cubicBezTo>
                  <a:cubicBezTo>
                    <a:pt x="1784" y="68"/>
                    <a:pt x="1806" y="46"/>
                    <a:pt x="1784" y="23"/>
                  </a:cubicBezTo>
                  <a:cubicBezTo>
                    <a:pt x="1784" y="1"/>
                    <a:pt x="1761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1560408" y="2946900"/>
              <a:ext cx="191365" cy="196223"/>
            </a:xfrm>
            <a:custGeom>
              <a:avLst/>
              <a:gdLst/>
              <a:ahLst/>
              <a:cxnLst/>
              <a:rect l="l" t="t" r="r" b="b"/>
              <a:pathLst>
                <a:path w="1812" h="1858" extrusionOk="0">
                  <a:moveTo>
                    <a:pt x="1744" y="1"/>
                  </a:moveTo>
                  <a:cubicBezTo>
                    <a:pt x="1744" y="23"/>
                    <a:pt x="497" y="729"/>
                    <a:pt x="0" y="1812"/>
                  </a:cubicBezTo>
                  <a:cubicBezTo>
                    <a:pt x="0" y="1835"/>
                    <a:pt x="0" y="1857"/>
                    <a:pt x="29" y="1857"/>
                  </a:cubicBezTo>
                  <a:lnTo>
                    <a:pt x="51" y="1857"/>
                  </a:lnTo>
                  <a:cubicBezTo>
                    <a:pt x="51" y="1857"/>
                    <a:pt x="74" y="1857"/>
                    <a:pt x="74" y="1835"/>
                  </a:cubicBezTo>
                  <a:cubicBezTo>
                    <a:pt x="565" y="802"/>
                    <a:pt x="1766" y="74"/>
                    <a:pt x="1789" y="74"/>
                  </a:cubicBezTo>
                  <a:cubicBezTo>
                    <a:pt x="1789" y="74"/>
                    <a:pt x="1812" y="52"/>
                    <a:pt x="1789" y="23"/>
                  </a:cubicBezTo>
                  <a:cubicBezTo>
                    <a:pt x="1789" y="1"/>
                    <a:pt x="1766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2087191" y="2984497"/>
              <a:ext cx="72132" cy="247972"/>
            </a:xfrm>
            <a:custGeom>
              <a:avLst/>
              <a:gdLst/>
              <a:ahLst/>
              <a:cxnLst/>
              <a:rect l="l" t="t" r="r" b="b"/>
              <a:pathLst>
                <a:path w="683" h="2348" extrusionOk="0">
                  <a:moveTo>
                    <a:pt x="654" y="0"/>
                  </a:moveTo>
                  <a:cubicBezTo>
                    <a:pt x="654" y="0"/>
                    <a:pt x="632" y="0"/>
                    <a:pt x="609" y="23"/>
                  </a:cubicBezTo>
                  <a:cubicBezTo>
                    <a:pt x="0" y="1411"/>
                    <a:pt x="305" y="2280"/>
                    <a:pt x="327" y="2325"/>
                  </a:cubicBezTo>
                  <a:lnTo>
                    <a:pt x="350" y="2347"/>
                  </a:lnTo>
                  <a:lnTo>
                    <a:pt x="372" y="2347"/>
                  </a:lnTo>
                  <a:cubicBezTo>
                    <a:pt x="401" y="2325"/>
                    <a:pt x="401" y="2302"/>
                    <a:pt x="401" y="2302"/>
                  </a:cubicBezTo>
                  <a:cubicBezTo>
                    <a:pt x="401" y="2280"/>
                    <a:pt x="68" y="1411"/>
                    <a:pt x="683" y="45"/>
                  </a:cubicBezTo>
                  <a:cubicBezTo>
                    <a:pt x="683" y="23"/>
                    <a:pt x="683" y="0"/>
                    <a:pt x="65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2072194" y="2989249"/>
              <a:ext cx="57346" cy="248606"/>
            </a:xfrm>
            <a:custGeom>
              <a:avLst/>
              <a:gdLst/>
              <a:ahLst/>
              <a:cxnLst/>
              <a:rect l="l" t="t" r="r" b="b"/>
              <a:pathLst>
                <a:path w="543" h="2354" extrusionOk="0">
                  <a:moveTo>
                    <a:pt x="424" y="0"/>
                  </a:moveTo>
                  <a:cubicBezTo>
                    <a:pt x="402" y="0"/>
                    <a:pt x="373" y="23"/>
                    <a:pt x="373" y="23"/>
                  </a:cubicBezTo>
                  <a:cubicBezTo>
                    <a:pt x="1" y="1575"/>
                    <a:pt x="447" y="2302"/>
                    <a:pt x="469" y="2331"/>
                  </a:cubicBezTo>
                  <a:cubicBezTo>
                    <a:pt x="469" y="2353"/>
                    <a:pt x="492" y="2353"/>
                    <a:pt x="492" y="2353"/>
                  </a:cubicBezTo>
                  <a:lnTo>
                    <a:pt x="514" y="2353"/>
                  </a:lnTo>
                  <a:cubicBezTo>
                    <a:pt x="543" y="2331"/>
                    <a:pt x="543" y="2302"/>
                    <a:pt x="514" y="2302"/>
                  </a:cubicBezTo>
                  <a:cubicBezTo>
                    <a:pt x="514" y="2280"/>
                    <a:pt x="69" y="1552"/>
                    <a:pt x="447" y="46"/>
                  </a:cubicBezTo>
                  <a:cubicBezTo>
                    <a:pt x="447" y="23"/>
                    <a:pt x="447" y="23"/>
                    <a:pt x="42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1764130" y="2651403"/>
              <a:ext cx="327919" cy="275959"/>
            </a:xfrm>
            <a:custGeom>
              <a:avLst/>
              <a:gdLst/>
              <a:ahLst/>
              <a:cxnLst/>
              <a:rect l="l" t="t" r="r" b="b"/>
              <a:pathLst>
                <a:path w="3105" h="2613" extrusionOk="0">
                  <a:moveTo>
                    <a:pt x="24" y="0"/>
                  </a:moveTo>
                  <a:cubicBezTo>
                    <a:pt x="1" y="29"/>
                    <a:pt x="1" y="51"/>
                    <a:pt x="24" y="51"/>
                  </a:cubicBezTo>
                  <a:lnTo>
                    <a:pt x="3036" y="2613"/>
                  </a:lnTo>
                  <a:lnTo>
                    <a:pt x="3104" y="2613"/>
                  </a:lnTo>
                  <a:cubicBezTo>
                    <a:pt x="3104" y="2590"/>
                    <a:pt x="3104" y="2568"/>
                    <a:pt x="3082" y="2539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1816618" y="2640103"/>
              <a:ext cx="342704" cy="299827"/>
            </a:xfrm>
            <a:custGeom>
              <a:avLst/>
              <a:gdLst/>
              <a:ahLst/>
              <a:cxnLst/>
              <a:rect l="l" t="t" r="r" b="b"/>
              <a:pathLst>
                <a:path w="3245" h="2839" extrusionOk="0">
                  <a:moveTo>
                    <a:pt x="37" y="0"/>
                  </a:moveTo>
                  <a:cubicBezTo>
                    <a:pt x="29" y="0"/>
                    <a:pt x="23" y="6"/>
                    <a:pt x="23" y="17"/>
                  </a:cubicBezTo>
                  <a:cubicBezTo>
                    <a:pt x="0" y="17"/>
                    <a:pt x="0" y="40"/>
                    <a:pt x="23" y="62"/>
                  </a:cubicBezTo>
                  <a:lnTo>
                    <a:pt x="3171" y="2838"/>
                  </a:lnTo>
                  <a:lnTo>
                    <a:pt x="3194" y="2838"/>
                  </a:lnTo>
                  <a:cubicBezTo>
                    <a:pt x="3194" y="2838"/>
                    <a:pt x="3216" y="2838"/>
                    <a:pt x="3216" y="2816"/>
                  </a:cubicBezTo>
                  <a:cubicBezTo>
                    <a:pt x="3245" y="2816"/>
                    <a:pt x="3245" y="2787"/>
                    <a:pt x="3216" y="2765"/>
                  </a:cubicBezTo>
                  <a:lnTo>
                    <a:pt x="68" y="17"/>
                  </a:lnTo>
                  <a:cubicBezTo>
                    <a:pt x="57" y="6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1714704" y="2708644"/>
              <a:ext cx="37069" cy="171616"/>
            </a:xfrm>
            <a:custGeom>
              <a:avLst/>
              <a:gdLst/>
              <a:ahLst/>
              <a:cxnLst/>
              <a:rect l="l" t="t" r="r" b="b"/>
              <a:pathLst>
                <a:path w="351" h="1625" extrusionOk="0">
                  <a:moveTo>
                    <a:pt x="209" y="0"/>
                  </a:moveTo>
                  <a:cubicBezTo>
                    <a:pt x="187" y="0"/>
                    <a:pt x="164" y="0"/>
                    <a:pt x="164" y="23"/>
                  </a:cubicBezTo>
                  <a:cubicBezTo>
                    <a:pt x="164" y="51"/>
                    <a:pt x="1" y="801"/>
                    <a:pt x="260" y="1602"/>
                  </a:cubicBezTo>
                  <a:cubicBezTo>
                    <a:pt x="283" y="1602"/>
                    <a:pt x="283" y="1625"/>
                    <a:pt x="305" y="1625"/>
                  </a:cubicBezTo>
                  <a:cubicBezTo>
                    <a:pt x="328" y="1602"/>
                    <a:pt x="351" y="1574"/>
                    <a:pt x="328" y="1574"/>
                  </a:cubicBezTo>
                  <a:cubicBezTo>
                    <a:pt x="68" y="801"/>
                    <a:pt x="232" y="51"/>
                    <a:pt x="232" y="51"/>
                  </a:cubicBezTo>
                  <a:cubicBezTo>
                    <a:pt x="232" y="23"/>
                    <a:pt x="232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1744486" y="2735997"/>
              <a:ext cx="37069" cy="171722"/>
            </a:xfrm>
            <a:custGeom>
              <a:avLst/>
              <a:gdLst/>
              <a:ahLst/>
              <a:cxnLst/>
              <a:rect l="l" t="t" r="r" b="b"/>
              <a:pathLst>
                <a:path w="351" h="1626" extrusionOk="0">
                  <a:moveTo>
                    <a:pt x="210" y="1"/>
                  </a:moveTo>
                  <a:cubicBezTo>
                    <a:pt x="187" y="1"/>
                    <a:pt x="187" y="23"/>
                    <a:pt x="164" y="46"/>
                  </a:cubicBezTo>
                  <a:cubicBezTo>
                    <a:pt x="164" y="46"/>
                    <a:pt x="1" y="802"/>
                    <a:pt x="283" y="1597"/>
                  </a:cubicBezTo>
                  <a:cubicBezTo>
                    <a:pt x="283" y="1625"/>
                    <a:pt x="305" y="1625"/>
                    <a:pt x="305" y="1625"/>
                  </a:cubicBezTo>
                  <a:lnTo>
                    <a:pt x="328" y="1625"/>
                  </a:lnTo>
                  <a:cubicBezTo>
                    <a:pt x="351" y="1625"/>
                    <a:pt x="351" y="1597"/>
                    <a:pt x="351" y="1575"/>
                  </a:cubicBezTo>
                  <a:cubicBezTo>
                    <a:pt x="69" y="802"/>
                    <a:pt x="232" y="74"/>
                    <a:pt x="232" y="46"/>
                  </a:cubicBezTo>
                  <a:cubicBezTo>
                    <a:pt x="260" y="23"/>
                    <a:pt x="232" y="23"/>
                    <a:pt x="210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1776697" y="2764828"/>
              <a:ext cx="37069" cy="169715"/>
            </a:xfrm>
            <a:custGeom>
              <a:avLst/>
              <a:gdLst/>
              <a:ahLst/>
              <a:cxnLst/>
              <a:rect l="l" t="t" r="r" b="b"/>
              <a:pathLst>
                <a:path w="351" h="1607" extrusionOk="0">
                  <a:moveTo>
                    <a:pt x="190" y="0"/>
                  </a:moveTo>
                  <a:cubicBezTo>
                    <a:pt x="175" y="0"/>
                    <a:pt x="164" y="16"/>
                    <a:pt x="164" y="32"/>
                  </a:cubicBezTo>
                  <a:cubicBezTo>
                    <a:pt x="164" y="32"/>
                    <a:pt x="0" y="788"/>
                    <a:pt x="260" y="1584"/>
                  </a:cubicBezTo>
                  <a:cubicBezTo>
                    <a:pt x="283" y="1606"/>
                    <a:pt x="283" y="1606"/>
                    <a:pt x="305" y="1606"/>
                  </a:cubicBezTo>
                  <a:cubicBezTo>
                    <a:pt x="328" y="1606"/>
                    <a:pt x="350" y="1584"/>
                    <a:pt x="328" y="1561"/>
                  </a:cubicBezTo>
                  <a:cubicBezTo>
                    <a:pt x="68" y="788"/>
                    <a:pt x="237" y="55"/>
                    <a:pt x="237" y="32"/>
                  </a:cubicBezTo>
                  <a:cubicBezTo>
                    <a:pt x="237" y="32"/>
                    <a:pt x="237" y="10"/>
                    <a:pt x="209" y="10"/>
                  </a:cubicBezTo>
                  <a:cubicBezTo>
                    <a:pt x="203" y="3"/>
                    <a:pt x="196" y="0"/>
                    <a:pt x="190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1806479" y="2793237"/>
              <a:ext cx="37069" cy="168659"/>
            </a:xfrm>
            <a:custGeom>
              <a:avLst/>
              <a:gdLst/>
              <a:ahLst/>
              <a:cxnLst/>
              <a:rect l="l" t="t" r="r" b="b"/>
              <a:pathLst>
                <a:path w="351" h="1597" extrusionOk="0">
                  <a:moveTo>
                    <a:pt x="209" y="0"/>
                  </a:moveTo>
                  <a:cubicBezTo>
                    <a:pt x="187" y="0"/>
                    <a:pt x="187" y="0"/>
                    <a:pt x="164" y="23"/>
                  </a:cubicBezTo>
                  <a:cubicBezTo>
                    <a:pt x="164" y="23"/>
                    <a:pt x="1" y="801"/>
                    <a:pt x="283" y="1574"/>
                  </a:cubicBezTo>
                  <a:cubicBezTo>
                    <a:pt x="283" y="1597"/>
                    <a:pt x="305" y="1597"/>
                    <a:pt x="305" y="1597"/>
                  </a:cubicBezTo>
                  <a:lnTo>
                    <a:pt x="328" y="1597"/>
                  </a:lnTo>
                  <a:cubicBezTo>
                    <a:pt x="350" y="1597"/>
                    <a:pt x="350" y="1574"/>
                    <a:pt x="350" y="1552"/>
                  </a:cubicBezTo>
                  <a:cubicBezTo>
                    <a:pt x="68" y="801"/>
                    <a:pt x="238" y="45"/>
                    <a:pt x="260" y="45"/>
                  </a:cubicBezTo>
                  <a:cubicBezTo>
                    <a:pt x="260" y="23"/>
                    <a:pt x="238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1838690" y="2820590"/>
              <a:ext cx="37597" cy="171088"/>
            </a:xfrm>
            <a:custGeom>
              <a:avLst/>
              <a:gdLst/>
              <a:ahLst/>
              <a:cxnLst/>
              <a:rect l="l" t="t" r="r" b="b"/>
              <a:pathLst>
                <a:path w="356" h="1620" extrusionOk="0">
                  <a:moveTo>
                    <a:pt x="215" y="1"/>
                  </a:moveTo>
                  <a:cubicBezTo>
                    <a:pt x="186" y="1"/>
                    <a:pt x="164" y="1"/>
                    <a:pt x="164" y="23"/>
                  </a:cubicBezTo>
                  <a:cubicBezTo>
                    <a:pt x="164" y="46"/>
                    <a:pt x="0" y="796"/>
                    <a:pt x="282" y="1597"/>
                  </a:cubicBezTo>
                  <a:cubicBezTo>
                    <a:pt x="282" y="1597"/>
                    <a:pt x="282" y="1620"/>
                    <a:pt x="305" y="1620"/>
                  </a:cubicBezTo>
                  <a:lnTo>
                    <a:pt x="327" y="1620"/>
                  </a:lnTo>
                  <a:cubicBezTo>
                    <a:pt x="327" y="1597"/>
                    <a:pt x="356" y="1575"/>
                    <a:pt x="356" y="1575"/>
                  </a:cubicBezTo>
                  <a:cubicBezTo>
                    <a:pt x="74" y="796"/>
                    <a:pt x="237" y="46"/>
                    <a:pt x="237" y="46"/>
                  </a:cubicBezTo>
                  <a:cubicBezTo>
                    <a:pt x="237" y="23"/>
                    <a:pt x="237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1868472" y="2848049"/>
              <a:ext cx="37597" cy="171088"/>
            </a:xfrm>
            <a:custGeom>
              <a:avLst/>
              <a:gdLst/>
              <a:ahLst/>
              <a:cxnLst/>
              <a:rect l="l" t="t" r="r" b="b"/>
              <a:pathLst>
                <a:path w="356" h="1620" extrusionOk="0">
                  <a:moveTo>
                    <a:pt x="215" y="0"/>
                  </a:moveTo>
                  <a:cubicBezTo>
                    <a:pt x="215" y="0"/>
                    <a:pt x="187" y="23"/>
                    <a:pt x="187" y="45"/>
                  </a:cubicBezTo>
                  <a:cubicBezTo>
                    <a:pt x="164" y="45"/>
                    <a:pt x="0" y="796"/>
                    <a:pt x="282" y="1597"/>
                  </a:cubicBezTo>
                  <a:cubicBezTo>
                    <a:pt x="282" y="1620"/>
                    <a:pt x="305" y="1620"/>
                    <a:pt x="328" y="1620"/>
                  </a:cubicBezTo>
                  <a:cubicBezTo>
                    <a:pt x="356" y="1620"/>
                    <a:pt x="356" y="1597"/>
                    <a:pt x="356" y="1574"/>
                  </a:cubicBezTo>
                  <a:cubicBezTo>
                    <a:pt x="96" y="796"/>
                    <a:pt x="260" y="68"/>
                    <a:pt x="260" y="45"/>
                  </a:cubicBezTo>
                  <a:cubicBezTo>
                    <a:pt x="260" y="23"/>
                    <a:pt x="237" y="23"/>
                    <a:pt x="21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1900683" y="2876563"/>
              <a:ext cx="37597" cy="170032"/>
            </a:xfrm>
            <a:custGeom>
              <a:avLst/>
              <a:gdLst/>
              <a:ahLst/>
              <a:cxnLst/>
              <a:rect l="l" t="t" r="r" b="b"/>
              <a:pathLst>
                <a:path w="356" h="1610" extrusionOk="0">
                  <a:moveTo>
                    <a:pt x="194" y="1"/>
                  </a:moveTo>
                  <a:cubicBezTo>
                    <a:pt x="178" y="1"/>
                    <a:pt x="164" y="19"/>
                    <a:pt x="164" y="35"/>
                  </a:cubicBezTo>
                  <a:cubicBezTo>
                    <a:pt x="164" y="35"/>
                    <a:pt x="0" y="785"/>
                    <a:pt x="282" y="1587"/>
                  </a:cubicBezTo>
                  <a:cubicBezTo>
                    <a:pt x="282" y="1609"/>
                    <a:pt x="282" y="1609"/>
                    <a:pt x="305" y="1609"/>
                  </a:cubicBezTo>
                  <a:lnTo>
                    <a:pt x="333" y="1609"/>
                  </a:lnTo>
                  <a:cubicBezTo>
                    <a:pt x="333" y="1609"/>
                    <a:pt x="355" y="1587"/>
                    <a:pt x="355" y="1564"/>
                  </a:cubicBezTo>
                  <a:cubicBezTo>
                    <a:pt x="73" y="785"/>
                    <a:pt x="237" y="58"/>
                    <a:pt x="237" y="35"/>
                  </a:cubicBezTo>
                  <a:cubicBezTo>
                    <a:pt x="237" y="35"/>
                    <a:pt x="237" y="12"/>
                    <a:pt x="214" y="12"/>
                  </a:cubicBezTo>
                  <a:cubicBezTo>
                    <a:pt x="208" y="4"/>
                    <a:pt x="200" y="1"/>
                    <a:pt x="19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15"/>
            <p:cNvSpPr/>
            <p:nvPr/>
          </p:nvSpPr>
          <p:spPr>
            <a:xfrm>
              <a:off x="1930465" y="2904656"/>
              <a:ext cx="37597" cy="169293"/>
            </a:xfrm>
            <a:custGeom>
              <a:avLst/>
              <a:gdLst/>
              <a:ahLst/>
              <a:cxnLst/>
              <a:rect l="l" t="t" r="r" b="b"/>
              <a:pathLst>
                <a:path w="356" h="1603" extrusionOk="0">
                  <a:moveTo>
                    <a:pt x="237" y="0"/>
                  </a:moveTo>
                  <a:cubicBezTo>
                    <a:pt x="215" y="0"/>
                    <a:pt x="192" y="0"/>
                    <a:pt x="192" y="28"/>
                  </a:cubicBezTo>
                  <a:cubicBezTo>
                    <a:pt x="192" y="28"/>
                    <a:pt x="0" y="801"/>
                    <a:pt x="282" y="1580"/>
                  </a:cubicBezTo>
                  <a:cubicBezTo>
                    <a:pt x="282" y="1603"/>
                    <a:pt x="305" y="1603"/>
                    <a:pt x="333" y="1603"/>
                  </a:cubicBezTo>
                  <a:cubicBezTo>
                    <a:pt x="356" y="1603"/>
                    <a:pt x="356" y="1580"/>
                    <a:pt x="356" y="1552"/>
                  </a:cubicBezTo>
                  <a:cubicBezTo>
                    <a:pt x="96" y="801"/>
                    <a:pt x="260" y="51"/>
                    <a:pt x="260" y="51"/>
                  </a:cubicBezTo>
                  <a:cubicBezTo>
                    <a:pt x="260" y="28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15"/>
            <p:cNvSpPr/>
            <p:nvPr/>
          </p:nvSpPr>
          <p:spPr>
            <a:xfrm>
              <a:off x="1962571" y="2932009"/>
              <a:ext cx="37703" cy="171722"/>
            </a:xfrm>
            <a:custGeom>
              <a:avLst/>
              <a:gdLst/>
              <a:ahLst/>
              <a:cxnLst/>
              <a:rect l="l" t="t" r="r" b="b"/>
              <a:pathLst>
                <a:path w="357" h="1626" extrusionOk="0">
                  <a:moveTo>
                    <a:pt x="215" y="1"/>
                  </a:moveTo>
                  <a:cubicBezTo>
                    <a:pt x="193" y="1"/>
                    <a:pt x="170" y="1"/>
                    <a:pt x="170" y="23"/>
                  </a:cubicBezTo>
                  <a:cubicBezTo>
                    <a:pt x="170" y="52"/>
                    <a:pt x="1" y="802"/>
                    <a:pt x="283" y="1603"/>
                  </a:cubicBezTo>
                  <a:lnTo>
                    <a:pt x="311" y="1626"/>
                  </a:lnTo>
                  <a:lnTo>
                    <a:pt x="334" y="1626"/>
                  </a:lnTo>
                  <a:cubicBezTo>
                    <a:pt x="356" y="1603"/>
                    <a:pt x="356" y="1575"/>
                    <a:pt x="356" y="1575"/>
                  </a:cubicBezTo>
                  <a:cubicBezTo>
                    <a:pt x="74" y="802"/>
                    <a:pt x="238" y="52"/>
                    <a:pt x="238" y="52"/>
                  </a:cubicBezTo>
                  <a:cubicBezTo>
                    <a:pt x="238" y="23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1992353" y="2959467"/>
              <a:ext cx="40026" cy="171722"/>
            </a:xfrm>
            <a:custGeom>
              <a:avLst/>
              <a:gdLst/>
              <a:ahLst/>
              <a:cxnLst/>
              <a:rect l="l" t="t" r="r" b="b"/>
              <a:pathLst>
                <a:path w="379" h="1626" extrusionOk="0">
                  <a:moveTo>
                    <a:pt x="238" y="0"/>
                  </a:moveTo>
                  <a:cubicBezTo>
                    <a:pt x="215" y="0"/>
                    <a:pt x="193" y="23"/>
                    <a:pt x="193" y="45"/>
                  </a:cubicBezTo>
                  <a:cubicBezTo>
                    <a:pt x="193" y="45"/>
                    <a:pt x="1" y="802"/>
                    <a:pt x="283" y="1597"/>
                  </a:cubicBezTo>
                  <a:cubicBezTo>
                    <a:pt x="311" y="1625"/>
                    <a:pt x="311" y="1625"/>
                    <a:pt x="334" y="1625"/>
                  </a:cubicBezTo>
                  <a:cubicBezTo>
                    <a:pt x="356" y="1625"/>
                    <a:pt x="379" y="1597"/>
                    <a:pt x="356" y="1574"/>
                  </a:cubicBezTo>
                  <a:cubicBezTo>
                    <a:pt x="97" y="802"/>
                    <a:pt x="260" y="74"/>
                    <a:pt x="260" y="45"/>
                  </a:cubicBezTo>
                  <a:cubicBezTo>
                    <a:pt x="260" y="23"/>
                    <a:pt x="238" y="23"/>
                    <a:pt x="238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46" name="Google Shape;1146;p15"/>
          <p:cNvSpPr/>
          <p:nvPr/>
        </p:nvSpPr>
        <p:spPr>
          <a:xfrm>
            <a:off x="1551474" y="209120"/>
            <a:ext cx="405585" cy="252101"/>
          </a:xfrm>
          <a:custGeom>
            <a:avLst/>
            <a:gdLst/>
            <a:ahLst/>
            <a:cxnLst/>
            <a:rect l="l" t="t" r="r" b="b"/>
            <a:pathLst>
              <a:path w="5293" h="3290" extrusionOk="0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7" name="Google Shape;1147;p15"/>
          <p:cNvSpPr/>
          <p:nvPr/>
        </p:nvSpPr>
        <p:spPr>
          <a:xfrm>
            <a:off x="-190257" y="912960"/>
            <a:ext cx="569336" cy="354552"/>
          </a:xfrm>
          <a:custGeom>
            <a:avLst/>
            <a:gdLst/>
            <a:ahLst/>
            <a:cxnLst/>
            <a:rect l="l" t="t" r="r" b="b"/>
            <a:pathLst>
              <a:path w="7430" h="4627" extrusionOk="0">
                <a:moveTo>
                  <a:pt x="3610" y="0"/>
                </a:moveTo>
                <a:cubicBezTo>
                  <a:pt x="2693" y="0"/>
                  <a:pt x="1927" y="631"/>
                  <a:pt x="1927" y="1430"/>
                </a:cubicBezTo>
                <a:lnTo>
                  <a:pt x="1927" y="1540"/>
                </a:lnTo>
                <a:cubicBezTo>
                  <a:pt x="1818" y="1506"/>
                  <a:pt x="1717" y="1472"/>
                  <a:pt x="1574" y="1472"/>
                </a:cubicBezTo>
                <a:cubicBezTo>
                  <a:pt x="699" y="1472"/>
                  <a:pt x="1" y="2171"/>
                  <a:pt x="1" y="3045"/>
                </a:cubicBezTo>
                <a:cubicBezTo>
                  <a:pt x="1" y="3920"/>
                  <a:pt x="699" y="4627"/>
                  <a:pt x="1574" y="4627"/>
                </a:cubicBezTo>
                <a:lnTo>
                  <a:pt x="5217" y="4627"/>
                </a:lnTo>
                <a:lnTo>
                  <a:pt x="5217" y="4585"/>
                </a:lnTo>
                <a:cubicBezTo>
                  <a:pt x="6478" y="4450"/>
                  <a:pt x="7429" y="3744"/>
                  <a:pt x="7429" y="2902"/>
                </a:cubicBezTo>
                <a:cubicBezTo>
                  <a:pt x="7429" y="2028"/>
                  <a:pt x="6520" y="1329"/>
                  <a:pt x="5292" y="1186"/>
                </a:cubicBezTo>
                <a:cubicBezTo>
                  <a:pt x="5149" y="488"/>
                  <a:pt x="4451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8" name="Google Shape;1148;p15"/>
          <p:cNvSpPr/>
          <p:nvPr/>
        </p:nvSpPr>
        <p:spPr>
          <a:xfrm>
            <a:off x="-85880" y="10"/>
            <a:ext cx="736229" cy="467423"/>
          </a:xfrm>
          <a:custGeom>
            <a:avLst/>
            <a:gdLst/>
            <a:ahLst/>
            <a:cxnLst/>
            <a:rect l="l" t="t" r="r" b="b"/>
            <a:pathLst>
              <a:path w="9608" h="6100" extrusionOk="0">
                <a:moveTo>
                  <a:pt x="2978" y="0"/>
                </a:moveTo>
                <a:cubicBezTo>
                  <a:pt x="2877" y="110"/>
                  <a:pt x="2768" y="211"/>
                  <a:pt x="2667" y="354"/>
                </a:cubicBezTo>
                <a:cubicBezTo>
                  <a:pt x="2490" y="244"/>
                  <a:pt x="2280" y="211"/>
                  <a:pt x="2070" y="211"/>
                </a:cubicBezTo>
                <a:cubicBezTo>
                  <a:pt x="1363" y="211"/>
                  <a:pt x="842" y="707"/>
                  <a:pt x="842" y="1296"/>
                </a:cubicBezTo>
                <a:cubicBezTo>
                  <a:pt x="842" y="1472"/>
                  <a:pt x="875" y="1649"/>
                  <a:pt x="985" y="1826"/>
                </a:cubicBezTo>
                <a:cubicBezTo>
                  <a:pt x="564" y="2036"/>
                  <a:pt x="211" y="2347"/>
                  <a:pt x="0" y="2701"/>
                </a:cubicBezTo>
                <a:lnTo>
                  <a:pt x="0" y="4139"/>
                </a:lnTo>
                <a:cubicBezTo>
                  <a:pt x="387" y="4837"/>
                  <a:pt x="1330" y="5334"/>
                  <a:pt x="2457" y="5334"/>
                </a:cubicBezTo>
                <a:cubicBezTo>
                  <a:pt x="2802" y="5334"/>
                  <a:pt x="3121" y="5292"/>
                  <a:pt x="3433" y="5191"/>
                </a:cubicBezTo>
                <a:cubicBezTo>
                  <a:pt x="3576" y="5754"/>
                  <a:pt x="4173" y="6099"/>
                  <a:pt x="4905" y="6099"/>
                </a:cubicBezTo>
                <a:cubicBezTo>
                  <a:pt x="5048" y="6099"/>
                  <a:pt x="5191" y="6099"/>
                  <a:pt x="5325" y="6065"/>
                </a:cubicBezTo>
                <a:cubicBezTo>
                  <a:pt x="6133" y="5922"/>
                  <a:pt x="6764" y="5367"/>
                  <a:pt x="6798" y="4770"/>
                </a:cubicBezTo>
                <a:cubicBezTo>
                  <a:pt x="8379" y="4703"/>
                  <a:pt x="9607" y="3929"/>
                  <a:pt x="9607" y="3020"/>
                </a:cubicBezTo>
                <a:cubicBezTo>
                  <a:pt x="9607" y="2070"/>
                  <a:pt x="8236" y="1262"/>
                  <a:pt x="6587" y="1262"/>
                </a:cubicBezTo>
                <a:cubicBezTo>
                  <a:pt x="6453" y="1262"/>
                  <a:pt x="6310" y="1296"/>
                  <a:pt x="6167" y="1296"/>
                </a:cubicBezTo>
                <a:cubicBezTo>
                  <a:pt x="6099" y="774"/>
                  <a:pt x="5855" y="320"/>
                  <a:pt x="54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9" name="Google Shape;1149;p15"/>
          <p:cNvSpPr/>
          <p:nvPr/>
        </p:nvSpPr>
        <p:spPr>
          <a:xfrm>
            <a:off x="1206262" y="735036"/>
            <a:ext cx="580257" cy="222544"/>
          </a:xfrm>
          <a:custGeom>
            <a:avLst/>
            <a:gdLst/>
            <a:ahLst/>
            <a:cxnLst/>
            <a:rect l="l" t="t" r="r" b="b"/>
            <a:pathLst>
              <a:path w="6386" h="2449" extrusionOk="0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0" name="Google Shape;1150;p15"/>
          <p:cNvSpPr/>
          <p:nvPr/>
        </p:nvSpPr>
        <p:spPr>
          <a:xfrm>
            <a:off x="862343" y="833632"/>
            <a:ext cx="283677" cy="95688"/>
          </a:xfrm>
          <a:custGeom>
            <a:avLst/>
            <a:gdLst/>
            <a:ahLst/>
            <a:cxnLst/>
            <a:rect l="l" t="t" r="r" b="b"/>
            <a:pathLst>
              <a:path w="3122" h="1053" extrusionOk="0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1" name="Google Shape;1151;p15"/>
          <p:cNvSpPr/>
          <p:nvPr/>
        </p:nvSpPr>
        <p:spPr>
          <a:xfrm>
            <a:off x="818001" y="897151"/>
            <a:ext cx="1245289" cy="182016"/>
          </a:xfrm>
          <a:custGeom>
            <a:avLst/>
            <a:gdLst/>
            <a:ahLst/>
            <a:cxnLst/>
            <a:rect l="l" t="t" r="r" b="b"/>
            <a:pathLst>
              <a:path w="13705" h="2003" extrusionOk="0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2" name="Google Shape;1152;p15"/>
          <p:cNvSpPr/>
          <p:nvPr/>
        </p:nvSpPr>
        <p:spPr>
          <a:xfrm>
            <a:off x="1003001" y="1037003"/>
            <a:ext cx="729273" cy="318868"/>
          </a:xfrm>
          <a:custGeom>
            <a:avLst/>
            <a:gdLst/>
            <a:ahLst/>
            <a:cxnLst/>
            <a:rect l="l" t="t" r="r" b="b"/>
            <a:pathLst>
              <a:path w="8026" h="3509" extrusionOk="0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3" name="Google Shape;1153;p15"/>
          <p:cNvSpPr/>
          <p:nvPr/>
        </p:nvSpPr>
        <p:spPr>
          <a:xfrm>
            <a:off x="846259" y="750304"/>
            <a:ext cx="159829" cy="185105"/>
          </a:xfrm>
          <a:custGeom>
            <a:avLst/>
            <a:gdLst/>
            <a:ahLst/>
            <a:cxnLst/>
            <a:rect l="l" t="t" r="r" b="b"/>
            <a:pathLst>
              <a:path w="1759" h="2037" extrusionOk="0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4" name="Google Shape;1154;p15"/>
          <p:cNvSpPr/>
          <p:nvPr/>
        </p:nvSpPr>
        <p:spPr>
          <a:xfrm>
            <a:off x="792741" y="983479"/>
            <a:ext cx="286767" cy="101776"/>
          </a:xfrm>
          <a:custGeom>
            <a:avLst/>
            <a:gdLst/>
            <a:ahLst/>
            <a:cxnLst/>
            <a:rect l="l" t="t" r="r" b="b"/>
            <a:pathLst>
              <a:path w="3156" h="1120" extrusionOk="0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5" name="Google Shape;1155;p15"/>
          <p:cNvSpPr/>
          <p:nvPr/>
        </p:nvSpPr>
        <p:spPr>
          <a:xfrm>
            <a:off x="1123758" y="945314"/>
            <a:ext cx="22261" cy="25263"/>
          </a:xfrm>
          <a:custGeom>
            <a:avLst/>
            <a:gdLst/>
            <a:ahLst/>
            <a:cxnLst/>
            <a:rect l="l" t="t" r="r" b="b"/>
            <a:pathLst>
              <a:path w="245" h="278" extrusionOk="0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6" name="Google Shape;1156;p15"/>
          <p:cNvSpPr/>
          <p:nvPr/>
        </p:nvSpPr>
        <p:spPr>
          <a:xfrm>
            <a:off x="1190270" y="948312"/>
            <a:ext cx="26077" cy="22264"/>
          </a:xfrm>
          <a:custGeom>
            <a:avLst/>
            <a:gdLst/>
            <a:ahLst/>
            <a:cxnLst/>
            <a:rect l="l" t="t" r="r" b="b"/>
            <a:pathLst>
              <a:path w="287" h="245" extrusionOk="0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7" name="Google Shape;1157;p15"/>
          <p:cNvSpPr/>
          <p:nvPr/>
        </p:nvSpPr>
        <p:spPr>
          <a:xfrm>
            <a:off x="1260599" y="948312"/>
            <a:ext cx="25260" cy="22264"/>
          </a:xfrm>
          <a:custGeom>
            <a:avLst/>
            <a:gdLst/>
            <a:ahLst/>
            <a:cxnLst/>
            <a:rect l="l" t="t" r="r" b="b"/>
            <a:pathLst>
              <a:path w="278" h="245" extrusionOk="0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8" name="Google Shape;1158;p15"/>
          <p:cNvSpPr/>
          <p:nvPr/>
        </p:nvSpPr>
        <p:spPr>
          <a:xfrm>
            <a:off x="1330927" y="948313"/>
            <a:ext cx="25260" cy="25353"/>
          </a:xfrm>
          <a:custGeom>
            <a:avLst/>
            <a:gdLst/>
            <a:ahLst/>
            <a:cxnLst/>
            <a:rect l="l" t="t" r="r" b="b"/>
            <a:pathLst>
              <a:path w="278" h="279" extrusionOk="0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9" name="Google Shape;1159;p15"/>
          <p:cNvSpPr/>
          <p:nvPr/>
        </p:nvSpPr>
        <p:spPr>
          <a:xfrm>
            <a:off x="1400439" y="948313"/>
            <a:ext cx="26077" cy="25353"/>
          </a:xfrm>
          <a:custGeom>
            <a:avLst/>
            <a:gdLst/>
            <a:ahLst/>
            <a:cxnLst/>
            <a:rect l="l" t="t" r="r" b="b"/>
            <a:pathLst>
              <a:path w="287" h="279" extrusionOk="0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0" name="Google Shape;1160;p15"/>
          <p:cNvSpPr/>
          <p:nvPr/>
        </p:nvSpPr>
        <p:spPr>
          <a:xfrm>
            <a:off x="1470767" y="948313"/>
            <a:ext cx="25351" cy="25353"/>
          </a:xfrm>
          <a:custGeom>
            <a:avLst/>
            <a:gdLst/>
            <a:ahLst/>
            <a:cxnLst/>
            <a:rect l="l" t="t" r="r" b="b"/>
            <a:pathLst>
              <a:path w="279" h="279" extrusionOk="0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1" name="Google Shape;1161;p15"/>
          <p:cNvSpPr/>
          <p:nvPr/>
        </p:nvSpPr>
        <p:spPr>
          <a:xfrm>
            <a:off x="1541097" y="948313"/>
            <a:ext cx="25260" cy="25353"/>
          </a:xfrm>
          <a:custGeom>
            <a:avLst/>
            <a:gdLst/>
            <a:ahLst/>
            <a:cxnLst/>
            <a:rect l="l" t="t" r="r" b="b"/>
            <a:pathLst>
              <a:path w="278" h="279" extrusionOk="0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2" name="Google Shape;1162;p15"/>
          <p:cNvSpPr/>
          <p:nvPr/>
        </p:nvSpPr>
        <p:spPr>
          <a:xfrm>
            <a:off x="1610607" y="948313"/>
            <a:ext cx="23080" cy="25353"/>
          </a:xfrm>
          <a:custGeom>
            <a:avLst/>
            <a:gdLst/>
            <a:ahLst/>
            <a:cxnLst/>
            <a:rect l="l" t="t" r="r" b="b"/>
            <a:pathLst>
              <a:path w="254" h="279" extrusionOk="0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3" name="Google Shape;1163;p15"/>
          <p:cNvSpPr/>
          <p:nvPr/>
        </p:nvSpPr>
        <p:spPr>
          <a:xfrm>
            <a:off x="1680935" y="948313"/>
            <a:ext cx="22261" cy="25353"/>
          </a:xfrm>
          <a:custGeom>
            <a:avLst/>
            <a:gdLst/>
            <a:ahLst/>
            <a:cxnLst/>
            <a:rect l="l" t="t" r="r" b="b"/>
            <a:pathLst>
              <a:path w="245" h="279" extrusionOk="0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4" name="Google Shape;1164;p15"/>
          <p:cNvSpPr/>
          <p:nvPr/>
        </p:nvSpPr>
        <p:spPr>
          <a:xfrm>
            <a:off x="1748266" y="948313"/>
            <a:ext cx="25260" cy="25353"/>
          </a:xfrm>
          <a:custGeom>
            <a:avLst/>
            <a:gdLst/>
            <a:ahLst/>
            <a:cxnLst/>
            <a:rect l="l" t="t" r="r" b="b"/>
            <a:pathLst>
              <a:path w="278" h="279" extrusionOk="0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5" name="Google Shape;1165;p15"/>
          <p:cNvSpPr/>
          <p:nvPr/>
        </p:nvSpPr>
        <p:spPr>
          <a:xfrm>
            <a:off x="1817776" y="948313"/>
            <a:ext cx="26077" cy="25353"/>
          </a:xfrm>
          <a:custGeom>
            <a:avLst/>
            <a:gdLst/>
            <a:ahLst/>
            <a:cxnLst/>
            <a:rect l="l" t="t" r="r" b="b"/>
            <a:pathLst>
              <a:path w="287" h="279" extrusionOk="0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6" name="Google Shape;1166;p15"/>
          <p:cNvSpPr/>
          <p:nvPr/>
        </p:nvSpPr>
        <p:spPr>
          <a:xfrm>
            <a:off x="1875111" y="948312"/>
            <a:ext cx="45160" cy="28352"/>
          </a:xfrm>
          <a:custGeom>
            <a:avLst/>
            <a:gdLst/>
            <a:ahLst/>
            <a:cxnLst/>
            <a:rect l="l" t="t" r="r" b="b"/>
            <a:pathLst>
              <a:path w="497" h="312" extrusionOk="0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7" name="Google Shape;1167;p15"/>
          <p:cNvSpPr/>
          <p:nvPr/>
        </p:nvSpPr>
        <p:spPr>
          <a:xfrm>
            <a:off x="1916365" y="945314"/>
            <a:ext cx="64332" cy="31351"/>
          </a:xfrm>
          <a:custGeom>
            <a:avLst/>
            <a:gdLst/>
            <a:ahLst/>
            <a:cxnLst/>
            <a:rect l="l" t="t" r="r" b="b"/>
            <a:pathLst>
              <a:path w="708" h="345" extrusionOk="0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178064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30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4" name="Google Shape;434;p6"/>
          <p:cNvSpPr/>
          <p:nvPr/>
        </p:nvSpPr>
        <p:spPr>
          <a:xfrm rot="2362983">
            <a:off x="145417" y="1018407"/>
            <a:ext cx="520911" cy="434781"/>
          </a:xfrm>
          <a:custGeom>
            <a:avLst/>
            <a:gdLst/>
            <a:ahLst/>
            <a:cxnLst/>
            <a:rect l="l" t="t" r="r" b="b"/>
            <a:pathLst>
              <a:path w="6798" h="5674" extrusionOk="0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5" name="Google Shape;435;p6"/>
          <p:cNvGrpSpPr/>
          <p:nvPr/>
        </p:nvGrpSpPr>
        <p:grpSpPr>
          <a:xfrm>
            <a:off x="-76216" y="-86320"/>
            <a:ext cx="872839" cy="810525"/>
            <a:chOff x="493632" y="1501379"/>
            <a:chExt cx="797356" cy="740432"/>
          </a:xfrm>
        </p:grpSpPr>
        <p:sp>
          <p:nvSpPr>
            <p:cNvPr id="436" name="Google Shape;436;p6"/>
            <p:cNvSpPr/>
            <p:nvPr/>
          </p:nvSpPr>
          <p:spPr>
            <a:xfrm>
              <a:off x="818911" y="1501379"/>
              <a:ext cx="251035" cy="233081"/>
            </a:xfrm>
            <a:custGeom>
              <a:avLst/>
              <a:gdLst/>
              <a:ahLst/>
              <a:cxnLst/>
              <a:rect l="l" t="t" r="r" b="b"/>
              <a:pathLst>
                <a:path w="2377" h="2207" extrusionOk="0">
                  <a:moveTo>
                    <a:pt x="1344" y="0"/>
                  </a:moveTo>
                  <a:cubicBezTo>
                    <a:pt x="23" y="751"/>
                    <a:pt x="1" y="2206"/>
                    <a:pt x="1" y="2206"/>
                  </a:cubicBezTo>
                  <a:lnTo>
                    <a:pt x="2376" y="282"/>
                  </a:lnTo>
                  <a:lnTo>
                    <a:pt x="2376" y="254"/>
                  </a:lnTo>
                  <a:cubicBezTo>
                    <a:pt x="2277" y="167"/>
                    <a:pt x="2150" y="120"/>
                    <a:pt x="2021" y="120"/>
                  </a:cubicBezTo>
                  <a:cubicBezTo>
                    <a:pt x="1908" y="120"/>
                    <a:pt x="1793" y="155"/>
                    <a:pt x="1693" y="232"/>
                  </a:cubicBezTo>
                  <a:lnTo>
                    <a:pt x="1598" y="113"/>
                  </a:lnTo>
                  <a:lnTo>
                    <a:pt x="1457" y="209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06094" y="1695068"/>
              <a:ext cx="312922" cy="136448"/>
            </a:xfrm>
            <a:custGeom>
              <a:avLst/>
              <a:gdLst/>
              <a:ahLst/>
              <a:cxnLst/>
              <a:rect l="l" t="t" r="r" b="b"/>
              <a:pathLst>
                <a:path w="2963" h="1292" extrusionOk="0">
                  <a:moveTo>
                    <a:pt x="1556" y="0"/>
                  </a:moveTo>
                  <a:cubicBezTo>
                    <a:pt x="1200" y="0"/>
                    <a:pt x="804" y="73"/>
                    <a:pt x="401" y="282"/>
                  </a:cubicBezTo>
                  <a:lnTo>
                    <a:pt x="497" y="491"/>
                  </a:lnTo>
                  <a:lnTo>
                    <a:pt x="328" y="564"/>
                  </a:lnTo>
                  <a:lnTo>
                    <a:pt x="401" y="705"/>
                  </a:lnTo>
                  <a:lnTo>
                    <a:pt x="379" y="705"/>
                  </a:lnTo>
                  <a:cubicBezTo>
                    <a:pt x="142" y="795"/>
                    <a:pt x="1" y="1032"/>
                    <a:pt x="46" y="1292"/>
                  </a:cubicBezTo>
                  <a:lnTo>
                    <a:pt x="2963" y="372"/>
                  </a:lnTo>
                  <a:cubicBezTo>
                    <a:pt x="2963" y="372"/>
                    <a:pt x="2363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493632" y="1746817"/>
              <a:ext cx="508935" cy="494994"/>
            </a:xfrm>
            <a:custGeom>
              <a:avLst/>
              <a:gdLst/>
              <a:ahLst/>
              <a:cxnLst/>
              <a:rect l="l" t="t" r="r" b="b"/>
              <a:pathLst>
                <a:path w="4819" h="4687" extrusionOk="0">
                  <a:moveTo>
                    <a:pt x="2635" y="1"/>
                  </a:moveTo>
                  <a:lnTo>
                    <a:pt x="141" y="802"/>
                  </a:lnTo>
                  <a:cubicBezTo>
                    <a:pt x="51" y="847"/>
                    <a:pt x="0" y="966"/>
                    <a:pt x="51" y="1061"/>
                  </a:cubicBezTo>
                  <a:lnTo>
                    <a:pt x="2139" y="4588"/>
                  </a:lnTo>
                  <a:cubicBezTo>
                    <a:pt x="2177" y="4657"/>
                    <a:pt x="2239" y="4686"/>
                    <a:pt x="2309" y="4686"/>
                  </a:cubicBezTo>
                  <a:cubicBezTo>
                    <a:pt x="2331" y="4686"/>
                    <a:pt x="2353" y="4683"/>
                    <a:pt x="2376" y="4678"/>
                  </a:cubicBezTo>
                  <a:lnTo>
                    <a:pt x="4819" y="3905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1122" y="1524085"/>
              <a:ext cx="439866" cy="597647"/>
            </a:xfrm>
            <a:custGeom>
              <a:avLst/>
              <a:gdLst/>
              <a:ahLst/>
              <a:cxnLst/>
              <a:rect l="l" t="t" r="r" b="b"/>
              <a:pathLst>
                <a:path w="4165" h="5659" extrusionOk="0">
                  <a:moveTo>
                    <a:pt x="2170" y="0"/>
                  </a:moveTo>
                  <a:cubicBezTo>
                    <a:pt x="2140" y="0"/>
                    <a:pt x="2111" y="13"/>
                    <a:pt x="2094" y="39"/>
                  </a:cubicBezTo>
                  <a:lnTo>
                    <a:pt x="1" y="1687"/>
                  </a:lnTo>
                  <a:lnTo>
                    <a:pt x="2071" y="5659"/>
                  </a:lnTo>
                  <a:lnTo>
                    <a:pt x="4068" y="4039"/>
                  </a:lnTo>
                  <a:cubicBezTo>
                    <a:pt x="4142" y="3989"/>
                    <a:pt x="4164" y="3898"/>
                    <a:pt x="4114" y="3802"/>
                  </a:cubicBezTo>
                  <a:lnTo>
                    <a:pt x="2280" y="90"/>
                  </a:lnTo>
                  <a:cubicBezTo>
                    <a:pt x="2266" y="31"/>
                    <a:pt x="2217" y="0"/>
                    <a:pt x="2170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71915" y="1702144"/>
              <a:ext cx="298031" cy="457503"/>
            </a:xfrm>
            <a:custGeom>
              <a:avLst/>
              <a:gdLst/>
              <a:ahLst/>
              <a:cxnLst/>
              <a:rect l="l" t="t" r="r" b="b"/>
              <a:pathLst>
                <a:path w="2822" h="4332" extrusionOk="0">
                  <a:moveTo>
                    <a:pt x="751" y="1"/>
                  </a:moveTo>
                  <a:cubicBezTo>
                    <a:pt x="564" y="238"/>
                    <a:pt x="282" y="379"/>
                    <a:pt x="0" y="424"/>
                  </a:cubicBezTo>
                  <a:lnTo>
                    <a:pt x="2184" y="4328"/>
                  </a:lnTo>
                  <a:cubicBezTo>
                    <a:pt x="2184" y="4328"/>
                    <a:pt x="2208" y="4332"/>
                    <a:pt x="2249" y="4332"/>
                  </a:cubicBezTo>
                  <a:cubicBezTo>
                    <a:pt x="2377" y="4332"/>
                    <a:pt x="2659" y="4293"/>
                    <a:pt x="2821" y="3973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843941" y="1799833"/>
              <a:ext cx="168765" cy="289688"/>
            </a:xfrm>
            <a:custGeom>
              <a:avLst/>
              <a:gdLst/>
              <a:ahLst/>
              <a:cxnLst/>
              <a:rect l="l" t="t" r="r" b="b"/>
              <a:pathLst>
                <a:path w="1598" h="2743" extrusionOk="0">
                  <a:moveTo>
                    <a:pt x="81" y="1"/>
                  </a:moveTo>
                  <a:cubicBezTo>
                    <a:pt x="69" y="1"/>
                    <a:pt x="57" y="7"/>
                    <a:pt x="46" y="18"/>
                  </a:cubicBezTo>
                  <a:cubicBezTo>
                    <a:pt x="23" y="18"/>
                    <a:pt x="1" y="63"/>
                    <a:pt x="23" y="86"/>
                  </a:cubicBezTo>
                  <a:lnTo>
                    <a:pt x="1479" y="2720"/>
                  </a:lnTo>
                  <a:cubicBezTo>
                    <a:pt x="1502" y="2743"/>
                    <a:pt x="1530" y="2743"/>
                    <a:pt x="1530" y="2743"/>
                  </a:cubicBezTo>
                  <a:lnTo>
                    <a:pt x="1575" y="2743"/>
                  </a:lnTo>
                  <a:cubicBezTo>
                    <a:pt x="1598" y="2720"/>
                    <a:pt x="1598" y="2698"/>
                    <a:pt x="1575" y="2675"/>
                  </a:cubicBezTo>
                  <a:lnTo>
                    <a:pt x="119" y="18"/>
                  </a:lnTo>
                  <a:cubicBezTo>
                    <a:pt x="105" y="7"/>
                    <a:pt x="92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930963" y="1640151"/>
              <a:ext cx="190837" cy="166336"/>
            </a:xfrm>
            <a:custGeom>
              <a:avLst/>
              <a:gdLst/>
              <a:ahLst/>
              <a:cxnLst/>
              <a:rect l="l" t="t" r="r" b="b"/>
              <a:pathLst>
                <a:path w="1807" h="1575" extrusionOk="0">
                  <a:moveTo>
                    <a:pt x="1383" y="1"/>
                  </a:moveTo>
                  <a:lnTo>
                    <a:pt x="1" y="915"/>
                  </a:lnTo>
                  <a:lnTo>
                    <a:pt x="424" y="1575"/>
                  </a:lnTo>
                  <a:lnTo>
                    <a:pt x="1806" y="66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923888" y="1638250"/>
              <a:ext cx="205623" cy="170666"/>
            </a:xfrm>
            <a:custGeom>
              <a:avLst/>
              <a:gdLst/>
              <a:ahLst/>
              <a:cxnLst/>
              <a:rect l="l" t="t" r="r" b="b"/>
              <a:pathLst>
                <a:path w="1947" h="1616" extrusionOk="0">
                  <a:moveTo>
                    <a:pt x="1382" y="115"/>
                  </a:moveTo>
                  <a:cubicBezTo>
                    <a:pt x="1450" y="137"/>
                    <a:pt x="1760" y="560"/>
                    <a:pt x="1760" y="628"/>
                  </a:cubicBezTo>
                  <a:cubicBezTo>
                    <a:pt x="1760" y="865"/>
                    <a:pt x="959" y="1192"/>
                    <a:pt x="773" y="1311"/>
                  </a:cubicBezTo>
                  <a:cubicBezTo>
                    <a:pt x="667" y="1376"/>
                    <a:pt x="605" y="1426"/>
                    <a:pt x="544" y="1426"/>
                  </a:cubicBezTo>
                  <a:cubicBezTo>
                    <a:pt x="495" y="1426"/>
                    <a:pt x="445" y="1394"/>
                    <a:pt x="372" y="1311"/>
                  </a:cubicBezTo>
                  <a:cubicBezTo>
                    <a:pt x="287" y="1186"/>
                    <a:pt x="202" y="1061"/>
                    <a:pt x="121" y="936"/>
                  </a:cubicBezTo>
                  <a:lnTo>
                    <a:pt x="121" y="936"/>
                  </a:lnTo>
                  <a:cubicBezTo>
                    <a:pt x="375" y="735"/>
                    <a:pt x="687" y="597"/>
                    <a:pt x="936" y="397"/>
                  </a:cubicBezTo>
                  <a:cubicBezTo>
                    <a:pt x="1004" y="346"/>
                    <a:pt x="1264" y="115"/>
                    <a:pt x="1382" y="115"/>
                  </a:cubicBezTo>
                  <a:close/>
                  <a:moveTo>
                    <a:pt x="1419" y="0"/>
                  </a:moveTo>
                  <a:cubicBezTo>
                    <a:pt x="1376" y="0"/>
                    <a:pt x="1338" y="32"/>
                    <a:pt x="1286" y="64"/>
                  </a:cubicBezTo>
                  <a:cubicBezTo>
                    <a:pt x="1077" y="160"/>
                    <a:pt x="886" y="301"/>
                    <a:pt x="699" y="442"/>
                  </a:cubicBezTo>
                  <a:cubicBezTo>
                    <a:pt x="491" y="606"/>
                    <a:pt x="231" y="702"/>
                    <a:pt x="17" y="888"/>
                  </a:cubicBezTo>
                  <a:cubicBezTo>
                    <a:pt x="5" y="900"/>
                    <a:pt x="1" y="914"/>
                    <a:pt x="2" y="928"/>
                  </a:cubicBezTo>
                  <a:lnTo>
                    <a:pt x="2" y="928"/>
                  </a:lnTo>
                  <a:cubicBezTo>
                    <a:pt x="1" y="944"/>
                    <a:pt x="5" y="964"/>
                    <a:pt x="17" y="984"/>
                  </a:cubicBezTo>
                  <a:cubicBezTo>
                    <a:pt x="158" y="1170"/>
                    <a:pt x="254" y="1429"/>
                    <a:pt x="417" y="1616"/>
                  </a:cubicBezTo>
                  <a:lnTo>
                    <a:pt x="491" y="1616"/>
                  </a:lnTo>
                  <a:cubicBezTo>
                    <a:pt x="982" y="1384"/>
                    <a:pt x="1450" y="1051"/>
                    <a:pt x="1901" y="747"/>
                  </a:cubicBezTo>
                  <a:cubicBezTo>
                    <a:pt x="1924" y="747"/>
                    <a:pt x="1946" y="702"/>
                    <a:pt x="1924" y="679"/>
                  </a:cubicBezTo>
                  <a:cubicBezTo>
                    <a:pt x="1828" y="560"/>
                    <a:pt x="1732" y="419"/>
                    <a:pt x="1664" y="278"/>
                  </a:cubicBezTo>
                  <a:cubicBezTo>
                    <a:pt x="1619" y="228"/>
                    <a:pt x="1568" y="41"/>
                    <a:pt x="1478" y="19"/>
                  </a:cubicBezTo>
                  <a:cubicBezTo>
                    <a:pt x="1457" y="6"/>
                    <a:pt x="143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6"/>
          <p:cNvGrpSpPr/>
          <p:nvPr/>
        </p:nvGrpSpPr>
        <p:grpSpPr>
          <a:xfrm>
            <a:off x="1171077" y="307899"/>
            <a:ext cx="746336" cy="916428"/>
            <a:chOff x="1461451" y="2587509"/>
            <a:chExt cx="762293" cy="936021"/>
          </a:xfrm>
        </p:grpSpPr>
        <p:sp>
          <p:nvSpPr>
            <p:cNvPr id="445" name="Google Shape;445;p6"/>
            <p:cNvSpPr/>
            <p:nvPr/>
          </p:nvSpPr>
          <p:spPr>
            <a:xfrm>
              <a:off x="1461451" y="2587509"/>
              <a:ext cx="762293" cy="936021"/>
            </a:xfrm>
            <a:custGeom>
              <a:avLst/>
              <a:gdLst/>
              <a:ahLst/>
              <a:cxnLst/>
              <a:rect l="l" t="t" r="r" b="b"/>
              <a:pathLst>
                <a:path w="7218" h="8863" extrusionOk="0">
                  <a:moveTo>
                    <a:pt x="3290" y="0"/>
                  </a:moveTo>
                  <a:cubicBezTo>
                    <a:pt x="3202" y="0"/>
                    <a:pt x="3119" y="63"/>
                    <a:pt x="3104" y="160"/>
                  </a:cubicBezTo>
                  <a:lnTo>
                    <a:pt x="2466" y="2699"/>
                  </a:lnTo>
                  <a:cubicBezTo>
                    <a:pt x="2444" y="2749"/>
                    <a:pt x="2444" y="2772"/>
                    <a:pt x="2421" y="2795"/>
                  </a:cubicBezTo>
                  <a:lnTo>
                    <a:pt x="69" y="5311"/>
                  </a:lnTo>
                  <a:cubicBezTo>
                    <a:pt x="1" y="5379"/>
                    <a:pt x="1" y="5520"/>
                    <a:pt x="91" y="5593"/>
                  </a:cubicBezTo>
                  <a:lnTo>
                    <a:pt x="3713" y="8815"/>
                  </a:lnTo>
                  <a:cubicBezTo>
                    <a:pt x="3757" y="8845"/>
                    <a:pt x="3806" y="8862"/>
                    <a:pt x="3852" y="8862"/>
                  </a:cubicBezTo>
                  <a:cubicBezTo>
                    <a:pt x="3907" y="8862"/>
                    <a:pt x="3959" y="8838"/>
                    <a:pt x="3995" y="8786"/>
                  </a:cubicBezTo>
                  <a:lnTo>
                    <a:pt x="6393" y="6202"/>
                  </a:lnTo>
                  <a:cubicBezTo>
                    <a:pt x="6416" y="6180"/>
                    <a:pt x="6416" y="6157"/>
                    <a:pt x="6438" y="6135"/>
                  </a:cubicBezTo>
                  <a:lnTo>
                    <a:pt x="7194" y="3314"/>
                  </a:lnTo>
                  <a:cubicBezTo>
                    <a:pt x="7217" y="3240"/>
                    <a:pt x="7172" y="3144"/>
                    <a:pt x="7121" y="3099"/>
                  </a:cubicBezTo>
                  <a:lnTo>
                    <a:pt x="3409" y="41"/>
                  </a:lnTo>
                  <a:cubicBezTo>
                    <a:pt x="3372" y="13"/>
                    <a:pt x="3330" y="0"/>
                    <a:pt x="3290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1481095" y="2877831"/>
              <a:ext cx="645488" cy="624155"/>
            </a:xfrm>
            <a:custGeom>
              <a:avLst/>
              <a:gdLst/>
              <a:ahLst/>
              <a:cxnLst/>
              <a:rect l="l" t="t" r="r" b="b"/>
              <a:pathLst>
                <a:path w="6112" h="5910" extrusionOk="0">
                  <a:moveTo>
                    <a:pt x="2258" y="0"/>
                  </a:moveTo>
                  <a:lnTo>
                    <a:pt x="74" y="2511"/>
                  </a:lnTo>
                  <a:cubicBezTo>
                    <a:pt x="1" y="2584"/>
                    <a:pt x="24" y="2680"/>
                    <a:pt x="74" y="2725"/>
                  </a:cubicBezTo>
                  <a:lnTo>
                    <a:pt x="3646" y="5874"/>
                  </a:lnTo>
                  <a:cubicBezTo>
                    <a:pt x="3677" y="5897"/>
                    <a:pt x="3718" y="5909"/>
                    <a:pt x="3758" y="5909"/>
                  </a:cubicBezTo>
                  <a:cubicBezTo>
                    <a:pt x="3807" y="5909"/>
                    <a:pt x="3855" y="5891"/>
                    <a:pt x="3883" y="5851"/>
                  </a:cubicBezTo>
                  <a:lnTo>
                    <a:pt x="6111" y="3408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1709318" y="2604301"/>
              <a:ext cx="491720" cy="633554"/>
            </a:xfrm>
            <a:custGeom>
              <a:avLst/>
              <a:gdLst/>
              <a:ahLst/>
              <a:cxnLst/>
              <a:rect l="l" t="t" r="r" b="b"/>
              <a:pathLst>
                <a:path w="4656" h="5999" extrusionOk="0">
                  <a:moveTo>
                    <a:pt x="1129" y="1"/>
                  </a:moveTo>
                  <a:cubicBezTo>
                    <a:pt x="1129" y="1"/>
                    <a:pt x="661" y="446"/>
                    <a:pt x="1" y="475"/>
                  </a:cubicBezTo>
                  <a:lnTo>
                    <a:pt x="97" y="2590"/>
                  </a:lnTo>
                  <a:lnTo>
                    <a:pt x="3950" y="5998"/>
                  </a:lnTo>
                  <a:cubicBezTo>
                    <a:pt x="3950" y="5998"/>
                    <a:pt x="3809" y="4537"/>
                    <a:pt x="4611" y="3459"/>
                  </a:cubicBezTo>
                  <a:cubicBezTo>
                    <a:pt x="4656" y="3386"/>
                    <a:pt x="4656" y="3296"/>
                    <a:pt x="4588" y="3222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1498415" y="2877831"/>
              <a:ext cx="628168" cy="596697"/>
            </a:xfrm>
            <a:custGeom>
              <a:avLst/>
              <a:gdLst/>
              <a:ahLst/>
              <a:cxnLst/>
              <a:rect l="l" t="t" r="r" b="b"/>
              <a:pathLst>
                <a:path w="5948" h="5650" extrusionOk="0">
                  <a:moveTo>
                    <a:pt x="2094" y="0"/>
                  </a:moveTo>
                  <a:cubicBezTo>
                    <a:pt x="616" y="960"/>
                    <a:pt x="142" y="1947"/>
                    <a:pt x="23" y="2280"/>
                  </a:cubicBezTo>
                  <a:cubicBezTo>
                    <a:pt x="1" y="2325"/>
                    <a:pt x="23" y="2398"/>
                    <a:pt x="74" y="2443"/>
                  </a:cubicBezTo>
                  <a:lnTo>
                    <a:pt x="3623" y="5614"/>
                  </a:lnTo>
                  <a:cubicBezTo>
                    <a:pt x="3654" y="5637"/>
                    <a:pt x="3690" y="5650"/>
                    <a:pt x="3725" y="5650"/>
                  </a:cubicBezTo>
                  <a:cubicBezTo>
                    <a:pt x="3767" y="5650"/>
                    <a:pt x="3807" y="5632"/>
                    <a:pt x="3832" y="5592"/>
                  </a:cubicBezTo>
                  <a:lnTo>
                    <a:pt x="5947" y="3408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1667602" y="2654360"/>
              <a:ext cx="458981" cy="583495"/>
            </a:xfrm>
            <a:custGeom>
              <a:avLst/>
              <a:gdLst/>
              <a:ahLst/>
              <a:cxnLst/>
              <a:rect l="l" t="t" r="r" b="b"/>
              <a:pathLst>
                <a:path w="4346" h="5525" extrusionOk="0">
                  <a:moveTo>
                    <a:pt x="396" y="1"/>
                  </a:moveTo>
                  <a:cubicBezTo>
                    <a:pt x="396" y="1"/>
                    <a:pt x="1" y="751"/>
                    <a:pt x="492" y="2116"/>
                  </a:cubicBezTo>
                  <a:lnTo>
                    <a:pt x="4345" y="5524"/>
                  </a:lnTo>
                  <a:cubicBezTo>
                    <a:pt x="4345" y="5524"/>
                    <a:pt x="3550" y="4514"/>
                    <a:pt x="4041" y="3217"/>
                  </a:cubicBezTo>
                  <a:cubicBezTo>
                    <a:pt x="4063" y="3149"/>
                    <a:pt x="4041" y="3053"/>
                    <a:pt x="3996" y="3008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1873225" y="3219057"/>
              <a:ext cx="191365" cy="197491"/>
            </a:xfrm>
            <a:custGeom>
              <a:avLst/>
              <a:gdLst/>
              <a:ahLst/>
              <a:cxnLst/>
              <a:rect l="l" t="t" r="r" b="b"/>
              <a:pathLst>
                <a:path w="1812" h="1870" extrusionOk="0">
                  <a:moveTo>
                    <a:pt x="1773" y="1"/>
                  </a:moveTo>
                  <a:cubicBezTo>
                    <a:pt x="1769" y="1"/>
                    <a:pt x="1766" y="4"/>
                    <a:pt x="1766" y="14"/>
                  </a:cubicBezTo>
                  <a:cubicBezTo>
                    <a:pt x="1744" y="14"/>
                    <a:pt x="520" y="741"/>
                    <a:pt x="29" y="1796"/>
                  </a:cubicBezTo>
                  <a:cubicBezTo>
                    <a:pt x="0" y="1819"/>
                    <a:pt x="29" y="1847"/>
                    <a:pt x="51" y="1870"/>
                  </a:cubicBezTo>
                  <a:cubicBezTo>
                    <a:pt x="74" y="1870"/>
                    <a:pt x="74" y="1847"/>
                    <a:pt x="96" y="1847"/>
                  </a:cubicBezTo>
                  <a:cubicBezTo>
                    <a:pt x="565" y="786"/>
                    <a:pt x="1789" y="81"/>
                    <a:pt x="1789" y="81"/>
                  </a:cubicBezTo>
                  <a:cubicBezTo>
                    <a:pt x="1812" y="59"/>
                    <a:pt x="1812" y="36"/>
                    <a:pt x="1812" y="14"/>
                  </a:cubicBezTo>
                  <a:cubicBezTo>
                    <a:pt x="1797" y="14"/>
                    <a:pt x="1782" y="1"/>
                    <a:pt x="1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1841014" y="3195400"/>
              <a:ext cx="191365" cy="196118"/>
            </a:xfrm>
            <a:custGeom>
              <a:avLst/>
              <a:gdLst/>
              <a:ahLst/>
              <a:cxnLst/>
              <a:rect l="l" t="t" r="r" b="b"/>
              <a:pathLst>
                <a:path w="1812" h="1857" extrusionOk="0">
                  <a:moveTo>
                    <a:pt x="1744" y="1"/>
                  </a:moveTo>
                  <a:cubicBezTo>
                    <a:pt x="1744" y="23"/>
                    <a:pt x="497" y="728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52" y="1857"/>
                  </a:lnTo>
                  <a:cubicBezTo>
                    <a:pt x="52" y="1857"/>
                    <a:pt x="74" y="1857"/>
                    <a:pt x="74" y="1834"/>
                  </a:cubicBezTo>
                  <a:cubicBezTo>
                    <a:pt x="565" y="774"/>
                    <a:pt x="1767" y="68"/>
                    <a:pt x="1789" y="68"/>
                  </a:cubicBezTo>
                  <a:cubicBezTo>
                    <a:pt x="1789" y="46"/>
                    <a:pt x="1812" y="46"/>
                    <a:pt x="1789" y="23"/>
                  </a:cubicBezTo>
                  <a:cubicBezTo>
                    <a:pt x="1789" y="1"/>
                    <a:pt x="1767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1808908" y="3163189"/>
              <a:ext cx="188936" cy="196223"/>
            </a:xfrm>
            <a:custGeom>
              <a:avLst/>
              <a:gdLst/>
              <a:ahLst/>
              <a:cxnLst/>
              <a:rect l="l" t="t" r="r" b="b"/>
              <a:pathLst>
                <a:path w="1789" h="1858" extrusionOk="0">
                  <a:moveTo>
                    <a:pt x="1738" y="1"/>
                  </a:moveTo>
                  <a:cubicBezTo>
                    <a:pt x="1715" y="1"/>
                    <a:pt x="497" y="729"/>
                    <a:pt x="0" y="1812"/>
                  </a:cubicBezTo>
                  <a:cubicBezTo>
                    <a:pt x="0" y="1835"/>
                    <a:pt x="0" y="1835"/>
                    <a:pt x="23" y="1857"/>
                  </a:cubicBezTo>
                  <a:cubicBezTo>
                    <a:pt x="45" y="1857"/>
                    <a:pt x="73" y="1857"/>
                    <a:pt x="73" y="1835"/>
                  </a:cubicBezTo>
                  <a:cubicBezTo>
                    <a:pt x="542" y="774"/>
                    <a:pt x="1766" y="69"/>
                    <a:pt x="1766" y="69"/>
                  </a:cubicBezTo>
                  <a:cubicBezTo>
                    <a:pt x="1789" y="46"/>
                    <a:pt x="1789" y="23"/>
                    <a:pt x="1789" y="23"/>
                  </a:cubicBezTo>
                  <a:cubicBezTo>
                    <a:pt x="1789" y="1"/>
                    <a:pt x="1766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1768988" y="3134780"/>
              <a:ext cx="191365" cy="197174"/>
            </a:xfrm>
            <a:custGeom>
              <a:avLst/>
              <a:gdLst/>
              <a:ahLst/>
              <a:cxnLst/>
              <a:rect l="l" t="t" r="r" b="b"/>
              <a:pathLst>
                <a:path w="1812" h="1867" extrusionOk="0">
                  <a:moveTo>
                    <a:pt x="1773" y="0"/>
                  </a:moveTo>
                  <a:cubicBezTo>
                    <a:pt x="1769" y="0"/>
                    <a:pt x="1766" y="3"/>
                    <a:pt x="1766" y="10"/>
                  </a:cubicBezTo>
                  <a:cubicBezTo>
                    <a:pt x="1744" y="10"/>
                    <a:pt x="519" y="738"/>
                    <a:pt x="28" y="1799"/>
                  </a:cubicBezTo>
                  <a:cubicBezTo>
                    <a:pt x="0" y="1821"/>
                    <a:pt x="28" y="1844"/>
                    <a:pt x="51" y="1867"/>
                  </a:cubicBezTo>
                  <a:cubicBezTo>
                    <a:pt x="73" y="1867"/>
                    <a:pt x="73" y="1844"/>
                    <a:pt x="96" y="1844"/>
                  </a:cubicBezTo>
                  <a:cubicBezTo>
                    <a:pt x="564" y="783"/>
                    <a:pt x="1789" y="78"/>
                    <a:pt x="1789" y="78"/>
                  </a:cubicBezTo>
                  <a:cubicBezTo>
                    <a:pt x="1811" y="56"/>
                    <a:pt x="1811" y="33"/>
                    <a:pt x="1811" y="10"/>
                  </a:cubicBezTo>
                  <a:cubicBezTo>
                    <a:pt x="1796" y="10"/>
                    <a:pt x="1781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1729595" y="3103625"/>
              <a:ext cx="191365" cy="196118"/>
            </a:xfrm>
            <a:custGeom>
              <a:avLst/>
              <a:gdLst/>
              <a:ahLst/>
              <a:cxnLst/>
              <a:rect l="l" t="t" r="r" b="b"/>
              <a:pathLst>
                <a:path w="1812" h="1857" extrusionOk="0">
                  <a:moveTo>
                    <a:pt x="1739" y="1"/>
                  </a:moveTo>
                  <a:cubicBezTo>
                    <a:pt x="1739" y="1"/>
                    <a:pt x="492" y="729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74"/>
                    <a:pt x="1761" y="68"/>
                    <a:pt x="1784" y="68"/>
                  </a:cubicBezTo>
                  <a:cubicBezTo>
                    <a:pt x="1812" y="46"/>
                    <a:pt x="1812" y="23"/>
                    <a:pt x="1784" y="23"/>
                  </a:cubicBezTo>
                  <a:cubicBezTo>
                    <a:pt x="1784" y="1"/>
                    <a:pt x="1761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1697490" y="3068457"/>
              <a:ext cx="190732" cy="196751"/>
            </a:xfrm>
            <a:custGeom>
              <a:avLst/>
              <a:gdLst/>
              <a:ahLst/>
              <a:cxnLst/>
              <a:rect l="l" t="t" r="r" b="b"/>
              <a:pathLst>
                <a:path w="1806" h="1863" extrusionOk="0">
                  <a:moveTo>
                    <a:pt x="1760" y="1"/>
                  </a:moveTo>
                  <a:cubicBezTo>
                    <a:pt x="1738" y="1"/>
                    <a:pt x="514" y="734"/>
                    <a:pt x="23" y="1812"/>
                  </a:cubicBezTo>
                  <a:cubicBezTo>
                    <a:pt x="0" y="1834"/>
                    <a:pt x="23" y="1834"/>
                    <a:pt x="45" y="1863"/>
                  </a:cubicBezTo>
                  <a:cubicBezTo>
                    <a:pt x="68" y="1863"/>
                    <a:pt x="68" y="1863"/>
                    <a:pt x="90" y="1834"/>
                  </a:cubicBezTo>
                  <a:cubicBezTo>
                    <a:pt x="564" y="779"/>
                    <a:pt x="1783" y="74"/>
                    <a:pt x="1783" y="74"/>
                  </a:cubicBezTo>
                  <a:cubicBezTo>
                    <a:pt x="1806" y="52"/>
                    <a:pt x="1806" y="29"/>
                    <a:pt x="1806" y="29"/>
                  </a:cubicBezTo>
                  <a:cubicBezTo>
                    <a:pt x="1783" y="1"/>
                    <a:pt x="1760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1659892" y="3041632"/>
              <a:ext cx="191365" cy="196223"/>
            </a:xfrm>
            <a:custGeom>
              <a:avLst/>
              <a:gdLst/>
              <a:ahLst/>
              <a:cxnLst/>
              <a:rect l="l" t="t" r="r" b="b"/>
              <a:pathLst>
                <a:path w="1812" h="1858" extrusionOk="0">
                  <a:moveTo>
                    <a:pt x="1738" y="1"/>
                  </a:moveTo>
                  <a:cubicBezTo>
                    <a:pt x="1738" y="24"/>
                    <a:pt x="497" y="729"/>
                    <a:pt x="1" y="1806"/>
                  </a:cubicBezTo>
                  <a:cubicBezTo>
                    <a:pt x="1" y="1835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74" y="1857"/>
                    <a:pt x="74" y="1835"/>
                  </a:cubicBezTo>
                  <a:cubicBezTo>
                    <a:pt x="565" y="796"/>
                    <a:pt x="1767" y="69"/>
                    <a:pt x="1789" y="69"/>
                  </a:cubicBezTo>
                  <a:cubicBezTo>
                    <a:pt x="1812" y="69"/>
                    <a:pt x="1812" y="46"/>
                    <a:pt x="1789" y="24"/>
                  </a:cubicBezTo>
                  <a:cubicBezTo>
                    <a:pt x="1789" y="1"/>
                    <a:pt x="1767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1627681" y="3012484"/>
              <a:ext cx="189042" cy="195590"/>
            </a:xfrm>
            <a:custGeom>
              <a:avLst/>
              <a:gdLst/>
              <a:ahLst/>
              <a:cxnLst/>
              <a:rect l="l" t="t" r="r" b="b"/>
              <a:pathLst>
                <a:path w="1790" h="1852" extrusionOk="0">
                  <a:moveTo>
                    <a:pt x="1773" y="0"/>
                  </a:moveTo>
                  <a:cubicBezTo>
                    <a:pt x="1763" y="0"/>
                    <a:pt x="1750" y="6"/>
                    <a:pt x="1739" y="17"/>
                  </a:cubicBezTo>
                  <a:cubicBezTo>
                    <a:pt x="1716" y="17"/>
                    <a:pt x="492" y="745"/>
                    <a:pt x="1" y="1800"/>
                  </a:cubicBezTo>
                  <a:cubicBezTo>
                    <a:pt x="1" y="1828"/>
                    <a:pt x="1" y="1851"/>
                    <a:pt x="24" y="1851"/>
                  </a:cubicBezTo>
                  <a:cubicBezTo>
                    <a:pt x="46" y="1851"/>
                    <a:pt x="69" y="1851"/>
                    <a:pt x="69" y="1828"/>
                  </a:cubicBezTo>
                  <a:cubicBezTo>
                    <a:pt x="543" y="790"/>
                    <a:pt x="1761" y="85"/>
                    <a:pt x="1761" y="63"/>
                  </a:cubicBezTo>
                  <a:cubicBezTo>
                    <a:pt x="1789" y="63"/>
                    <a:pt x="1789" y="40"/>
                    <a:pt x="1789" y="17"/>
                  </a:cubicBezTo>
                  <a:cubicBezTo>
                    <a:pt x="1789" y="6"/>
                    <a:pt x="1782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1593147" y="2982068"/>
              <a:ext cx="190837" cy="196118"/>
            </a:xfrm>
            <a:custGeom>
              <a:avLst/>
              <a:gdLst/>
              <a:ahLst/>
              <a:cxnLst/>
              <a:rect l="l" t="t" r="r" b="b"/>
              <a:pathLst>
                <a:path w="1807" h="1857" extrusionOk="0">
                  <a:moveTo>
                    <a:pt x="1738" y="1"/>
                  </a:moveTo>
                  <a:cubicBezTo>
                    <a:pt x="1738" y="23"/>
                    <a:pt x="492" y="729"/>
                    <a:pt x="1" y="1806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96"/>
                    <a:pt x="1761" y="68"/>
                    <a:pt x="1784" y="68"/>
                  </a:cubicBezTo>
                  <a:cubicBezTo>
                    <a:pt x="1784" y="68"/>
                    <a:pt x="1806" y="46"/>
                    <a:pt x="1784" y="23"/>
                  </a:cubicBezTo>
                  <a:cubicBezTo>
                    <a:pt x="1784" y="1"/>
                    <a:pt x="1761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1560408" y="2946900"/>
              <a:ext cx="191365" cy="196223"/>
            </a:xfrm>
            <a:custGeom>
              <a:avLst/>
              <a:gdLst/>
              <a:ahLst/>
              <a:cxnLst/>
              <a:rect l="l" t="t" r="r" b="b"/>
              <a:pathLst>
                <a:path w="1812" h="1858" extrusionOk="0">
                  <a:moveTo>
                    <a:pt x="1744" y="1"/>
                  </a:moveTo>
                  <a:cubicBezTo>
                    <a:pt x="1744" y="23"/>
                    <a:pt x="497" y="729"/>
                    <a:pt x="0" y="1812"/>
                  </a:cubicBezTo>
                  <a:cubicBezTo>
                    <a:pt x="0" y="1835"/>
                    <a:pt x="0" y="1857"/>
                    <a:pt x="29" y="1857"/>
                  </a:cubicBezTo>
                  <a:lnTo>
                    <a:pt x="51" y="1857"/>
                  </a:lnTo>
                  <a:cubicBezTo>
                    <a:pt x="51" y="1857"/>
                    <a:pt x="74" y="1857"/>
                    <a:pt x="74" y="1835"/>
                  </a:cubicBezTo>
                  <a:cubicBezTo>
                    <a:pt x="565" y="802"/>
                    <a:pt x="1766" y="74"/>
                    <a:pt x="1789" y="74"/>
                  </a:cubicBezTo>
                  <a:cubicBezTo>
                    <a:pt x="1789" y="74"/>
                    <a:pt x="1812" y="52"/>
                    <a:pt x="1789" y="23"/>
                  </a:cubicBezTo>
                  <a:cubicBezTo>
                    <a:pt x="1789" y="1"/>
                    <a:pt x="1766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2087191" y="2984497"/>
              <a:ext cx="72132" cy="247972"/>
            </a:xfrm>
            <a:custGeom>
              <a:avLst/>
              <a:gdLst/>
              <a:ahLst/>
              <a:cxnLst/>
              <a:rect l="l" t="t" r="r" b="b"/>
              <a:pathLst>
                <a:path w="683" h="2348" extrusionOk="0">
                  <a:moveTo>
                    <a:pt x="654" y="0"/>
                  </a:moveTo>
                  <a:cubicBezTo>
                    <a:pt x="654" y="0"/>
                    <a:pt x="632" y="0"/>
                    <a:pt x="609" y="23"/>
                  </a:cubicBezTo>
                  <a:cubicBezTo>
                    <a:pt x="0" y="1411"/>
                    <a:pt x="305" y="2280"/>
                    <a:pt x="327" y="2325"/>
                  </a:cubicBezTo>
                  <a:lnTo>
                    <a:pt x="350" y="2347"/>
                  </a:lnTo>
                  <a:lnTo>
                    <a:pt x="372" y="2347"/>
                  </a:lnTo>
                  <a:cubicBezTo>
                    <a:pt x="401" y="2325"/>
                    <a:pt x="401" y="2302"/>
                    <a:pt x="401" y="2302"/>
                  </a:cubicBezTo>
                  <a:cubicBezTo>
                    <a:pt x="401" y="2280"/>
                    <a:pt x="68" y="1411"/>
                    <a:pt x="683" y="45"/>
                  </a:cubicBezTo>
                  <a:cubicBezTo>
                    <a:pt x="683" y="23"/>
                    <a:pt x="683" y="0"/>
                    <a:pt x="65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2072194" y="2989249"/>
              <a:ext cx="57346" cy="248606"/>
            </a:xfrm>
            <a:custGeom>
              <a:avLst/>
              <a:gdLst/>
              <a:ahLst/>
              <a:cxnLst/>
              <a:rect l="l" t="t" r="r" b="b"/>
              <a:pathLst>
                <a:path w="543" h="2354" extrusionOk="0">
                  <a:moveTo>
                    <a:pt x="424" y="0"/>
                  </a:moveTo>
                  <a:cubicBezTo>
                    <a:pt x="402" y="0"/>
                    <a:pt x="373" y="23"/>
                    <a:pt x="373" y="23"/>
                  </a:cubicBezTo>
                  <a:cubicBezTo>
                    <a:pt x="1" y="1575"/>
                    <a:pt x="447" y="2302"/>
                    <a:pt x="469" y="2331"/>
                  </a:cubicBezTo>
                  <a:cubicBezTo>
                    <a:pt x="469" y="2353"/>
                    <a:pt x="492" y="2353"/>
                    <a:pt x="492" y="2353"/>
                  </a:cubicBezTo>
                  <a:lnTo>
                    <a:pt x="514" y="2353"/>
                  </a:lnTo>
                  <a:cubicBezTo>
                    <a:pt x="543" y="2331"/>
                    <a:pt x="543" y="2302"/>
                    <a:pt x="514" y="2302"/>
                  </a:cubicBezTo>
                  <a:cubicBezTo>
                    <a:pt x="514" y="2280"/>
                    <a:pt x="69" y="1552"/>
                    <a:pt x="447" y="46"/>
                  </a:cubicBezTo>
                  <a:cubicBezTo>
                    <a:pt x="447" y="23"/>
                    <a:pt x="447" y="23"/>
                    <a:pt x="42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764130" y="2651403"/>
              <a:ext cx="327919" cy="275959"/>
            </a:xfrm>
            <a:custGeom>
              <a:avLst/>
              <a:gdLst/>
              <a:ahLst/>
              <a:cxnLst/>
              <a:rect l="l" t="t" r="r" b="b"/>
              <a:pathLst>
                <a:path w="3105" h="2613" extrusionOk="0">
                  <a:moveTo>
                    <a:pt x="24" y="0"/>
                  </a:moveTo>
                  <a:cubicBezTo>
                    <a:pt x="1" y="29"/>
                    <a:pt x="1" y="51"/>
                    <a:pt x="24" y="51"/>
                  </a:cubicBezTo>
                  <a:lnTo>
                    <a:pt x="3036" y="2613"/>
                  </a:lnTo>
                  <a:lnTo>
                    <a:pt x="3104" y="2613"/>
                  </a:lnTo>
                  <a:cubicBezTo>
                    <a:pt x="3104" y="2590"/>
                    <a:pt x="3104" y="2568"/>
                    <a:pt x="3082" y="2539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816618" y="2640103"/>
              <a:ext cx="342704" cy="299827"/>
            </a:xfrm>
            <a:custGeom>
              <a:avLst/>
              <a:gdLst/>
              <a:ahLst/>
              <a:cxnLst/>
              <a:rect l="l" t="t" r="r" b="b"/>
              <a:pathLst>
                <a:path w="3245" h="2839" extrusionOk="0">
                  <a:moveTo>
                    <a:pt x="37" y="0"/>
                  </a:moveTo>
                  <a:cubicBezTo>
                    <a:pt x="29" y="0"/>
                    <a:pt x="23" y="6"/>
                    <a:pt x="23" y="17"/>
                  </a:cubicBezTo>
                  <a:cubicBezTo>
                    <a:pt x="0" y="17"/>
                    <a:pt x="0" y="40"/>
                    <a:pt x="23" y="62"/>
                  </a:cubicBezTo>
                  <a:lnTo>
                    <a:pt x="3171" y="2838"/>
                  </a:lnTo>
                  <a:lnTo>
                    <a:pt x="3194" y="2838"/>
                  </a:lnTo>
                  <a:cubicBezTo>
                    <a:pt x="3194" y="2838"/>
                    <a:pt x="3216" y="2838"/>
                    <a:pt x="3216" y="2816"/>
                  </a:cubicBezTo>
                  <a:cubicBezTo>
                    <a:pt x="3245" y="2816"/>
                    <a:pt x="3245" y="2787"/>
                    <a:pt x="3216" y="2765"/>
                  </a:cubicBezTo>
                  <a:lnTo>
                    <a:pt x="68" y="17"/>
                  </a:lnTo>
                  <a:cubicBezTo>
                    <a:pt x="57" y="6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704" y="2708644"/>
              <a:ext cx="37069" cy="171616"/>
            </a:xfrm>
            <a:custGeom>
              <a:avLst/>
              <a:gdLst/>
              <a:ahLst/>
              <a:cxnLst/>
              <a:rect l="l" t="t" r="r" b="b"/>
              <a:pathLst>
                <a:path w="351" h="1625" extrusionOk="0">
                  <a:moveTo>
                    <a:pt x="209" y="0"/>
                  </a:moveTo>
                  <a:cubicBezTo>
                    <a:pt x="187" y="0"/>
                    <a:pt x="164" y="0"/>
                    <a:pt x="164" y="23"/>
                  </a:cubicBezTo>
                  <a:cubicBezTo>
                    <a:pt x="164" y="51"/>
                    <a:pt x="1" y="801"/>
                    <a:pt x="260" y="1602"/>
                  </a:cubicBezTo>
                  <a:cubicBezTo>
                    <a:pt x="283" y="1602"/>
                    <a:pt x="283" y="1625"/>
                    <a:pt x="305" y="1625"/>
                  </a:cubicBezTo>
                  <a:cubicBezTo>
                    <a:pt x="328" y="1602"/>
                    <a:pt x="351" y="1574"/>
                    <a:pt x="328" y="1574"/>
                  </a:cubicBezTo>
                  <a:cubicBezTo>
                    <a:pt x="68" y="801"/>
                    <a:pt x="232" y="51"/>
                    <a:pt x="232" y="51"/>
                  </a:cubicBezTo>
                  <a:cubicBezTo>
                    <a:pt x="232" y="23"/>
                    <a:pt x="232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744486" y="2735997"/>
              <a:ext cx="37069" cy="171722"/>
            </a:xfrm>
            <a:custGeom>
              <a:avLst/>
              <a:gdLst/>
              <a:ahLst/>
              <a:cxnLst/>
              <a:rect l="l" t="t" r="r" b="b"/>
              <a:pathLst>
                <a:path w="351" h="1626" extrusionOk="0">
                  <a:moveTo>
                    <a:pt x="210" y="1"/>
                  </a:moveTo>
                  <a:cubicBezTo>
                    <a:pt x="187" y="1"/>
                    <a:pt x="187" y="23"/>
                    <a:pt x="164" y="46"/>
                  </a:cubicBezTo>
                  <a:cubicBezTo>
                    <a:pt x="164" y="46"/>
                    <a:pt x="1" y="802"/>
                    <a:pt x="283" y="1597"/>
                  </a:cubicBezTo>
                  <a:cubicBezTo>
                    <a:pt x="283" y="1625"/>
                    <a:pt x="305" y="1625"/>
                    <a:pt x="305" y="1625"/>
                  </a:cubicBezTo>
                  <a:lnTo>
                    <a:pt x="328" y="1625"/>
                  </a:lnTo>
                  <a:cubicBezTo>
                    <a:pt x="351" y="1625"/>
                    <a:pt x="351" y="1597"/>
                    <a:pt x="351" y="1575"/>
                  </a:cubicBezTo>
                  <a:cubicBezTo>
                    <a:pt x="69" y="802"/>
                    <a:pt x="232" y="74"/>
                    <a:pt x="232" y="46"/>
                  </a:cubicBezTo>
                  <a:cubicBezTo>
                    <a:pt x="260" y="23"/>
                    <a:pt x="232" y="23"/>
                    <a:pt x="210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1776697" y="2764828"/>
              <a:ext cx="37069" cy="169715"/>
            </a:xfrm>
            <a:custGeom>
              <a:avLst/>
              <a:gdLst/>
              <a:ahLst/>
              <a:cxnLst/>
              <a:rect l="l" t="t" r="r" b="b"/>
              <a:pathLst>
                <a:path w="351" h="1607" extrusionOk="0">
                  <a:moveTo>
                    <a:pt x="190" y="0"/>
                  </a:moveTo>
                  <a:cubicBezTo>
                    <a:pt x="175" y="0"/>
                    <a:pt x="164" y="16"/>
                    <a:pt x="164" y="32"/>
                  </a:cubicBezTo>
                  <a:cubicBezTo>
                    <a:pt x="164" y="32"/>
                    <a:pt x="0" y="788"/>
                    <a:pt x="260" y="1584"/>
                  </a:cubicBezTo>
                  <a:cubicBezTo>
                    <a:pt x="283" y="1606"/>
                    <a:pt x="283" y="1606"/>
                    <a:pt x="305" y="1606"/>
                  </a:cubicBezTo>
                  <a:cubicBezTo>
                    <a:pt x="328" y="1606"/>
                    <a:pt x="350" y="1584"/>
                    <a:pt x="328" y="1561"/>
                  </a:cubicBezTo>
                  <a:cubicBezTo>
                    <a:pt x="68" y="788"/>
                    <a:pt x="237" y="55"/>
                    <a:pt x="237" y="32"/>
                  </a:cubicBezTo>
                  <a:cubicBezTo>
                    <a:pt x="237" y="32"/>
                    <a:pt x="237" y="10"/>
                    <a:pt x="209" y="10"/>
                  </a:cubicBezTo>
                  <a:cubicBezTo>
                    <a:pt x="203" y="3"/>
                    <a:pt x="196" y="0"/>
                    <a:pt x="190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1806479" y="2793237"/>
              <a:ext cx="37069" cy="168659"/>
            </a:xfrm>
            <a:custGeom>
              <a:avLst/>
              <a:gdLst/>
              <a:ahLst/>
              <a:cxnLst/>
              <a:rect l="l" t="t" r="r" b="b"/>
              <a:pathLst>
                <a:path w="351" h="1597" extrusionOk="0">
                  <a:moveTo>
                    <a:pt x="209" y="0"/>
                  </a:moveTo>
                  <a:cubicBezTo>
                    <a:pt x="187" y="0"/>
                    <a:pt x="187" y="0"/>
                    <a:pt x="164" y="23"/>
                  </a:cubicBezTo>
                  <a:cubicBezTo>
                    <a:pt x="164" y="23"/>
                    <a:pt x="1" y="801"/>
                    <a:pt x="283" y="1574"/>
                  </a:cubicBezTo>
                  <a:cubicBezTo>
                    <a:pt x="283" y="1597"/>
                    <a:pt x="305" y="1597"/>
                    <a:pt x="305" y="1597"/>
                  </a:cubicBezTo>
                  <a:lnTo>
                    <a:pt x="328" y="1597"/>
                  </a:lnTo>
                  <a:cubicBezTo>
                    <a:pt x="350" y="1597"/>
                    <a:pt x="350" y="1574"/>
                    <a:pt x="350" y="1552"/>
                  </a:cubicBezTo>
                  <a:cubicBezTo>
                    <a:pt x="68" y="801"/>
                    <a:pt x="238" y="45"/>
                    <a:pt x="260" y="45"/>
                  </a:cubicBezTo>
                  <a:cubicBezTo>
                    <a:pt x="260" y="23"/>
                    <a:pt x="238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838690" y="2820590"/>
              <a:ext cx="37597" cy="171088"/>
            </a:xfrm>
            <a:custGeom>
              <a:avLst/>
              <a:gdLst/>
              <a:ahLst/>
              <a:cxnLst/>
              <a:rect l="l" t="t" r="r" b="b"/>
              <a:pathLst>
                <a:path w="356" h="1620" extrusionOk="0">
                  <a:moveTo>
                    <a:pt x="215" y="1"/>
                  </a:moveTo>
                  <a:cubicBezTo>
                    <a:pt x="186" y="1"/>
                    <a:pt x="164" y="1"/>
                    <a:pt x="164" y="23"/>
                  </a:cubicBezTo>
                  <a:cubicBezTo>
                    <a:pt x="164" y="46"/>
                    <a:pt x="0" y="796"/>
                    <a:pt x="282" y="1597"/>
                  </a:cubicBezTo>
                  <a:cubicBezTo>
                    <a:pt x="282" y="1597"/>
                    <a:pt x="282" y="1620"/>
                    <a:pt x="305" y="1620"/>
                  </a:cubicBezTo>
                  <a:lnTo>
                    <a:pt x="327" y="1620"/>
                  </a:lnTo>
                  <a:cubicBezTo>
                    <a:pt x="327" y="1597"/>
                    <a:pt x="356" y="1575"/>
                    <a:pt x="356" y="1575"/>
                  </a:cubicBezTo>
                  <a:cubicBezTo>
                    <a:pt x="74" y="796"/>
                    <a:pt x="237" y="46"/>
                    <a:pt x="237" y="46"/>
                  </a:cubicBezTo>
                  <a:cubicBezTo>
                    <a:pt x="237" y="23"/>
                    <a:pt x="237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868472" y="2848049"/>
              <a:ext cx="37597" cy="171088"/>
            </a:xfrm>
            <a:custGeom>
              <a:avLst/>
              <a:gdLst/>
              <a:ahLst/>
              <a:cxnLst/>
              <a:rect l="l" t="t" r="r" b="b"/>
              <a:pathLst>
                <a:path w="356" h="1620" extrusionOk="0">
                  <a:moveTo>
                    <a:pt x="215" y="0"/>
                  </a:moveTo>
                  <a:cubicBezTo>
                    <a:pt x="215" y="0"/>
                    <a:pt x="187" y="23"/>
                    <a:pt x="187" y="45"/>
                  </a:cubicBezTo>
                  <a:cubicBezTo>
                    <a:pt x="164" y="45"/>
                    <a:pt x="0" y="796"/>
                    <a:pt x="282" y="1597"/>
                  </a:cubicBezTo>
                  <a:cubicBezTo>
                    <a:pt x="282" y="1620"/>
                    <a:pt x="305" y="1620"/>
                    <a:pt x="328" y="1620"/>
                  </a:cubicBezTo>
                  <a:cubicBezTo>
                    <a:pt x="356" y="1620"/>
                    <a:pt x="356" y="1597"/>
                    <a:pt x="356" y="1574"/>
                  </a:cubicBezTo>
                  <a:cubicBezTo>
                    <a:pt x="96" y="796"/>
                    <a:pt x="260" y="68"/>
                    <a:pt x="260" y="45"/>
                  </a:cubicBezTo>
                  <a:cubicBezTo>
                    <a:pt x="260" y="23"/>
                    <a:pt x="237" y="23"/>
                    <a:pt x="21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1900683" y="2876563"/>
              <a:ext cx="37597" cy="170032"/>
            </a:xfrm>
            <a:custGeom>
              <a:avLst/>
              <a:gdLst/>
              <a:ahLst/>
              <a:cxnLst/>
              <a:rect l="l" t="t" r="r" b="b"/>
              <a:pathLst>
                <a:path w="356" h="1610" extrusionOk="0">
                  <a:moveTo>
                    <a:pt x="194" y="1"/>
                  </a:moveTo>
                  <a:cubicBezTo>
                    <a:pt x="178" y="1"/>
                    <a:pt x="164" y="19"/>
                    <a:pt x="164" y="35"/>
                  </a:cubicBezTo>
                  <a:cubicBezTo>
                    <a:pt x="164" y="35"/>
                    <a:pt x="0" y="785"/>
                    <a:pt x="282" y="1587"/>
                  </a:cubicBezTo>
                  <a:cubicBezTo>
                    <a:pt x="282" y="1609"/>
                    <a:pt x="282" y="1609"/>
                    <a:pt x="305" y="1609"/>
                  </a:cubicBezTo>
                  <a:lnTo>
                    <a:pt x="333" y="1609"/>
                  </a:lnTo>
                  <a:cubicBezTo>
                    <a:pt x="333" y="1609"/>
                    <a:pt x="355" y="1587"/>
                    <a:pt x="355" y="1564"/>
                  </a:cubicBezTo>
                  <a:cubicBezTo>
                    <a:pt x="73" y="785"/>
                    <a:pt x="237" y="58"/>
                    <a:pt x="237" y="35"/>
                  </a:cubicBezTo>
                  <a:cubicBezTo>
                    <a:pt x="237" y="35"/>
                    <a:pt x="237" y="12"/>
                    <a:pt x="214" y="12"/>
                  </a:cubicBezTo>
                  <a:cubicBezTo>
                    <a:pt x="208" y="4"/>
                    <a:pt x="200" y="1"/>
                    <a:pt x="19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1930465" y="2904656"/>
              <a:ext cx="37597" cy="169293"/>
            </a:xfrm>
            <a:custGeom>
              <a:avLst/>
              <a:gdLst/>
              <a:ahLst/>
              <a:cxnLst/>
              <a:rect l="l" t="t" r="r" b="b"/>
              <a:pathLst>
                <a:path w="356" h="1603" extrusionOk="0">
                  <a:moveTo>
                    <a:pt x="237" y="0"/>
                  </a:moveTo>
                  <a:cubicBezTo>
                    <a:pt x="215" y="0"/>
                    <a:pt x="192" y="0"/>
                    <a:pt x="192" y="28"/>
                  </a:cubicBezTo>
                  <a:cubicBezTo>
                    <a:pt x="192" y="28"/>
                    <a:pt x="0" y="801"/>
                    <a:pt x="282" y="1580"/>
                  </a:cubicBezTo>
                  <a:cubicBezTo>
                    <a:pt x="282" y="1603"/>
                    <a:pt x="305" y="1603"/>
                    <a:pt x="333" y="1603"/>
                  </a:cubicBezTo>
                  <a:cubicBezTo>
                    <a:pt x="356" y="1603"/>
                    <a:pt x="356" y="1580"/>
                    <a:pt x="356" y="1552"/>
                  </a:cubicBezTo>
                  <a:cubicBezTo>
                    <a:pt x="96" y="801"/>
                    <a:pt x="260" y="51"/>
                    <a:pt x="260" y="51"/>
                  </a:cubicBezTo>
                  <a:cubicBezTo>
                    <a:pt x="260" y="28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1962571" y="2932009"/>
              <a:ext cx="37703" cy="171722"/>
            </a:xfrm>
            <a:custGeom>
              <a:avLst/>
              <a:gdLst/>
              <a:ahLst/>
              <a:cxnLst/>
              <a:rect l="l" t="t" r="r" b="b"/>
              <a:pathLst>
                <a:path w="357" h="1626" extrusionOk="0">
                  <a:moveTo>
                    <a:pt x="215" y="1"/>
                  </a:moveTo>
                  <a:cubicBezTo>
                    <a:pt x="193" y="1"/>
                    <a:pt x="170" y="1"/>
                    <a:pt x="170" y="23"/>
                  </a:cubicBezTo>
                  <a:cubicBezTo>
                    <a:pt x="170" y="52"/>
                    <a:pt x="1" y="802"/>
                    <a:pt x="283" y="1603"/>
                  </a:cubicBezTo>
                  <a:lnTo>
                    <a:pt x="311" y="1626"/>
                  </a:lnTo>
                  <a:lnTo>
                    <a:pt x="334" y="1626"/>
                  </a:lnTo>
                  <a:cubicBezTo>
                    <a:pt x="356" y="1603"/>
                    <a:pt x="356" y="1575"/>
                    <a:pt x="356" y="1575"/>
                  </a:cubicBezTo>
                  <a:cubicBezTo>
                    <a:pt x="74" y="802"/>
                    <a:pt x="238" y="52"/>
                    <a:pt x="238" y="52"/>
                  </a:cubicBezTo>
                  <a:cubicBezTo>
                    <a:pt x="238" y="23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1992353" y="2959467"/>
              <a:ext cx="40026" cy="171722"/>
            </a:xfrm>
            <a:custGeom>
              <a:avLst/>
              <a:gdLst/>
              <a:ahLst/>
              <a:cxnLst/>
              <a:rect l="l" t="t" r="r" b="b"/>
              <a:pathLst>
                <a:path w="379" h="1626" extrusionOk="0">
                  <a:moveTo>
                    <a:pt x="238" y="0"/>
                  </a:moveTo>
                  <a:cubicBezTo>
                    <a:pt x="215" y="0"/>
                    <a:pt x="193" y="23"/>
                    <a:pt x="193" y="45"/>
                  </a:cubicBezTo>
                  <a:cubicBezTo>
                    <a:pt x="193" y="45"/>
                    <a:pt x="1" y="802"/>
                    <a:pt x="283" y="1597"/>
                  </a:cubicBezTo>
                  <a:cubicBezTo>
                    <a:pt x="311" y="1625"/>
                    <a:pt x="311" y="1625"/>
                    <a:pt x="334" y="1625"/>
                  </a:cubicBezTo>
                  <a:cubicBezTo>
                    <a:pt x="356" y="1625"/>
                    <a:pt x="379" y="1597"/>
                    <a:pt x="356" y="1574"/>
                  </a:cubicBezTo>
                  <a:cubicBezTo>
                    <a:pt x="97" y="802"/>
                    <a:pt x="260" y="74"/>
                    <a:pt x="260" y="45"/>
                  </a:cubicBezTo>
                  <a:cubicBezTo>
                    <a:pt x="260" y="23"/>
                    <a:pt x="238" y="23"/>
                    <a:pt x="238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4" name="Google Shape;474;p6"/>
          <p:cNvSpPr/>
          <p:nvPr/>
        </p:nvSpPr>
        <p:spPr>
          <a:xfrm>
            <a:off x="11145362" y="6237000"/>
            <a:ext cx="911973" cy="639592"/>
          </a:xfrm>
          <a:custGeom>
            <a:avLst/>
            <a:gdLst/>
            <a:ahLst/>
            <a:cxnLst/>
            <a:rect l="l" t="t" r="r" b="b"/>
            <a:pathLst>
              <a:path w="13217" h="9269" extrusionOk="0">
                <a:moveTo>
                  <a:pt x="2457" y="1"/>
                </a:moveTo>
                <a:lnTo>
                  <a:pt x="1" y="6058"/>
                </a:lnTo>
                <a:cubicBezTo>
                  <a:pt x="2129" y="8314"/>
                  <a:pt x="4917" y="9269"/>
                  <a:pt x="8193" y="9269"/>
                </a:cubicBezTo>
                <a:cubicBezTo>
                  <a:pt x="9449" y="9269"/>
                  <a:pt x="10776" y="9128"/>
                  <a:pt x="12165" y="8867"/>
                </a:cubicBezTo>
                <a:lnTo>
                  <a:pt x="13217" y="1221"/>
                </a:lnTo>
                <a:lnTo>
                  <a:pt x="13217" y="1221"/>
                </a:lnTo>
                <a:cubicBezTo>
                  <a:pt x="11974" y="1678"/>
                  <a:pt x="10764" y="1871"/>
                  <a:pt x="9579" y="1871"/>
                </a:cubicBezTo>
                <a:cubicBezTo>
                  <a:pt x="7123" y="1871"/>
                  <a:pt x="4773" y="1039"/>
                  <a:pt x="24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5" name="Google Shape;475;p6"/>
          <p:cNvSpPr/>
          <p:nvPr/>
        </p:nvSpPr>
        <p:spPr>
          <a:xfrm>
            <a:off x="10283710" y="5302527"/>
            <a:ext cx="520191" cy="604952"/>
          </a:xfrm>
          <a:custGeom>
            <a:avLst/>
            <a:gdLst/>
            <a:ahLst/>
            <a:cxnLst/>
            <a:rect l="l" t="t" r="r" b="b"/>
            <a:pathLst>
              <a:path w="7539" h="8767" extrusionOk="0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6" name="Google Shape;476;p6"/>
          <p:cNvSpPr/>
          <p:nvPr/>
        </p:nvSpPr>
        <p:spPr>
          <a:xfrm>
            <a:off x="11111371" y="5851203"/>
            <a:ext cx="41717" cy="226972"/>
          </a:xfrm>
          <a:custGeom>
            <a:avLst/>
            <a:gdLst/>
            <a:ahLst/>
            <a:cxnLst/>
            <a:rect l="l" t="t" r="r" b="b"/>
            <a:pathLst>
              <a:path w="329" h="1790" extrusionOk="0">
                <a:moveTo>
                  <a:pt x="164" y="1"/>
                </a:moveTo>
                <a:cubicBezTo>
                  <a:pt x="68" y="1"/>
                  <a:pt x="1" y="74"/>
                  <a:pt x="1" y="165"/>
                </a:cubicBezTo>
                <a:lnTo>
                  <a:pt x="1" y="1626"/>
                </a:lnTo>
                <a:cubicBezTo>
                  <a:pt x="1" y="1716"/>
                  <a:pt x="68" y="1789"/>
                  <a:pt x="164" y="1789"/>
                </a:cubicBezTo>
                <a:cubicBezTo>
                  <a:pt x="260" y="1789"/>
                  <a:pt x="328" y="1716"/>
                  <a:pt x="328" y="1626"/>
                </a:cubicBezTo>
                <a:lnTo>
                  <a:pt x="328" y="165"/>
                </a:lnTo>
                <a:cubicBezTo>
                  <a:pt x="328" y="74"/>
                  <a:pt x="260" y="1"/>
                  <a:pt x="1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7" name="Google Shape;477;p6"/>
          <p:cNvSpPr/>
          <p:nvPr/>
        </p:nvSpPr>
        <p:spPr>
          <a:xfrm>
            <a:off x="11019059" y="5943514"/>
            <a:ext cx="226211" cy="42351"/>
          </a:xfrm>
          <a:custGeom>
            <a:avLst/>
            <a:gdLst/>
            <a:ahLst/>
            <a:cxnLst/>
            <a:rect l="l" t="t" r="r" b="b"/>
            <a:pathLst>
              <a:path w="1784" h="334" extrusionOk="0">
                <a:moveTo>
                  <a:pt x="165" y="1"/>
                </a:moveTo>
                <a:cubicBezTo>
                  <a:pt x="69" y="1"/>
                  <a:pt x="1" y="74"/>
                  <a:pt x="1" y="170"/>
                </a:cubicBezTo>
                <a:cubicBezTo>
                  <a:pt x="1" y="260"/>
                  <a:pt x="69" y="334"/>
                  <a:pt x="165" y="334"/>
                </a:cubicBezTo>
                <a:lnTo>
                  <a:pt x="1620" y="334"/>
                </a:lnTo>
                <a:cubicBezTo>
                  <a:pt x="1716" y="334"/>
                  <a:pt x="1784" y="260"/>
                  <a:pt x="1784" y="170"/>
                </a:cubicBezTo>
                <a:cubicBezTo>
                  <a:pt x="1784" y="74"/>
                  <a:pt x="1716" y="1"/>
                  <a:pt x="16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8" name="Google Shape;478;p6"/>
          <p:cNvSpPr/>
          <p:nvPr/>
        </p:nvSpPr>
        <p:spPr>
          <a:xfrm>
            <a:off x="10485353" y="6193692"/>
            <a:ext cx="480192" cy="182845"/>
          </a:xfrm>
          <a:custGeom>
            <a:avLst/>
            <a:gdLst/>
            <a:ahLst/>
            <a:cxnLst/>
            <a:rect l="l" t="t" r="r" b="b"/>
            <a:pathLst>
              <a:path w="3787" h="1442" extrusionOk="0">
                <a:moveTo>
                  <a:pt x="2041" y="0"/>
                </a:moveTo>
                <a:cubicBezTo>
                  <a:pt x="853" y="0"/>
                  <a:pt x="1" y="685"/>
                  <a:pt x="1" y="685"/>
                </a:cubicBezTo>
                <a:lnTo>
                  <a:pt x="3736" y="1441"/>
                </a:lnTo>
                <a:lnTo>
                  <a:pt x="3764" y="1413"/>
                </a:lnTo>
                <a:cubicBezTo>
                  <a:pt x="3787" y="1108"/>
                  <a:pt x="3572" y="804"/>
                  <a:pt x="3245" y="736"/>
                </a:cubicBezTo>
                <a:lnTo>
                  <a:pt x="3223" y="736"/>
                </a:lnTo>
                <a:lnTo>
                  <a:pt x="3290" y="544"/>
                </a:lnTo>
                <a:lnTo>
                  <a:pt x="3082" y="476"/>
                </a:lnTo>
                <a:lnTo>
                  <a:pt x="3172" y="217"/>
                </a:lnTo>
                <a:cubicBezTo>
                  <a:pt x="2774" y="61"/>
                  <a:pt x="2393" y="0"/>
                  <a:pt x="2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6"/>
          <p:cNvSpPr/>
          <p:nvPr/>
        </p:nvSpPr>
        <p:spPr>
          <a:xfrm>
            <a:off x="10076927" y="5955687"/>
            <a:ext cx="408549" cy="324988"/>
          </a:xfrm>
          <a:custGeom>
            <a:avLst/>
            <a:gdLst/>
            <a:ahLst/>
            <a:cxnLst/>
            <a:rect l="l" t="t" r="r" b="b"/>
            <a:pathLst>
              <a:path w="3222" h="2563" extrusionOk="0">
                <a:moveTo>
                  <a:pt x="1247" y="1"/>
                </a:moveTo>
                <a:lnTo>
                  <a:pt x="1129" y="260"/>
                </a:lnTo>
                <a:lnTo>
                  <a:pt x="943" y="164"/>
                </a:lnTo>
                <a:lnTo>
                  <a:pt x="847" y="328"/>
                </a:lnTo>
                <a:lnTo>
                  <a:pt x="824" y="328"/>
                </a:lnTo>
                <a:cubicBezTo>
                  <a:pt x="724" y="265"/>
                  <a:pt x="606" y="234"/>
                  <a:pt x="489" y="234"/>
                </a:cubicBezTo>
                <a:cubicBezTo>
                  <a:pt x="302" y="234"/>
                  <a:pt x="115" y="313"/>
                  <a:pt x="0" y="469"/>
                </a:cubicBezTo>
                <a:lnTo>
                  <a:pt x="3222" y="2562"/>
                </a:lnTo>
                <a:cubicBezTo>
                  <a:pt x="3222" y="2562"/>
                  <a:pt x="2985" y="728"/>
                  <a:pt x="1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0" name="Google Shape;480;p6"/>
          <p:cNvSpPr/>
          <p:nvPr/>
        </p:nvSpPr>
        <p:spPr>
          <a:xfrm>
            <a:off x="9805699" y="6002477"/>
            <a:ext cx="620432" cy="895588"/>
          </a:xfrm>
          <a:custGeom>
            <a:avLst/>
            <a:gdLst/>
            <a:ahLst/>
            <a:cxnLst/>
            <a:rect l="l" t="t" r="r" b="b"/>
            <a:pathLst>
              <a:path w="4893" h="7063" extrusionOk="0">
                <a:moveTo>
                  <a:pt x="1935" y="1"/>
                </a:moveTo>
                <a:cubicBezTo>
                  <a:pt x="1895" y="1"/>
                  <a:pt x="1851" y="22"/>
                  <a:pt x="1835" y="55"/>
                </a:cubicBezTo>
                <a:lnTo>
                  <a:pt x="46" y="5037"/>
                </a:lnTo>
                <a:cubicBezTo>
                  <a:pt x="1" y="5155"/>
                  <a:pt x="46" y="5251"/>
                  <a:pt x="119" y="5319"/>
                </a:cubicBezTo>
                <a:lnTo>
                  <a:pt x="2867" y="7062"/>
                </a:lnTo>
                <a:lnTo>
                  <a:pt x="4893" y="1843"/>
                </a:lnTo>
                <a:lnTo>
                  <a:pt x="1976" y="10"/>
                </a:lnTo>
                <a:cubicBezTo>
                  <a:pt x="1964" y="4"/>
                  <a:pt x="1949" y="1"/>
                  <a:pt x="1935" y="1"/>
                </a:cubicBez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1" name="Google Shape;481;p6"/>
          <p:cNvSpPr/>
          <p:nvPr/>
        </p:nvSpPr>
        <p:spPr>
          <a:xfrm>
            <a:off x="10270806" y="6286892"/>
            <a:ext cx="715532" cy="736835"/>
          </a:xfrm>
          <a:custGeom>
            <a:avLst/>
            <a:gdLst/>
            <a:ahLst/>
            <a:cxnLst/>
            <a:rect l="l" t="t" r="r" b="b"/>
            <a:pathLst>
              <a:path w="5643" h="5811" extrusionOk="0">
                <a:moveTo>
                  <a:pt x="2212" y="1"/>
                </a:moveTo>
                <a:lnTo>
                  <a:pt x="0" y="5146"/>
                </a:lnTo>
                <a:lnTo>
                  <a:pt x="3149" y="5807"/>
                </a:lnTo>
                <a:cubicBezTo>
                  <a:pt x="3163" y="5809"/>
                  <a:pt x="3178" y="5811"/>
                  <a:pt x="3193" y="5811"/>
                </a:cubicBezTo>
                <a:cubicBezTo>
                  <a:pt x="3300" y="5811"/>
                  <a:pt x="3414" y="5742"/>
                  <a:pt x="3453" y="5643"/>
                </a:cubicBezTo>
                <a:lnTo>
                  <a:pt x="5597" y="937"/>
                </a:lnTo>
                <a:cubicBezTo>
                  <a:pt x="5642" y="819"/>
                  <a:pt x="5569" y="706"/>
                  <a:pt x="5456" y="678"/>
                </a:cubicBezTo>
                <a:lnTo>
                  <a:pt x="2212" y="1"/>
                </a:ln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6"/>
          <p:cNvSpPr/>
          <p:nvPr/>
        </p:nvSpPr>
        <p:spPr>
          <a:xfrm>
            <a:off x="10169238" y="6236171"/>
            <a:ext cx="382175" cy="707544"/>
          </a:xfrm>
          <a:custGeom>
            <a:avLst/>
            <a:gdLst/>
            <a:ahLst/>
            <a:cxnLst/>
            <a:rect l="l" t="t" r="r" b="b"/>
            <a:pathLst>
              <a:path w="3014" h="5580" extrusionOk="0">
                <a:moveTo>
                  <a:pt x="2026" y="0"/>
                </a:moveTo>
                <a:lnTo>
                  <a:pt x="0" y="5219"/>
                </a:lnTo>
                <a:cubicBezTo>
                  <a:pt x="0" y="5219"/>
                  <a:pt x="174" y="5580"/>
                  <a:pt x="579" y="5580"/>
                </a:cubicBezTo>
                <a:cubicBezTo>
                  <a:pt x="647" y="5580"/>
                  <a:pt x="721" y="5570"/>
                  <a:pt x="801" y="5546"/>
                </a:cubicBezTo>
                <a:lnTo>
                  <a:pt x="3013" y="401"/>
                </a:lnTo>
                <a:cubicBezTo>
                  <a:pt x="2635" y="401"/>
                  <a:pt x="2280" y="260"/>
                  <a:pt x="2026" y="0"/>
                </a:cubicBez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6"/>
          <p:cNvSpPr/>
          <p:nvPr/>
        </p:nvSpPr>
        <p:spPr>
          <a:xfrm>
            <a:off x="10255717" y="6349152"/>
            <a:ext cx="206177" cy="495281"/>
          </a:xfrm>
          <a:custGeom>
            <a:avLst/>
            <a:gdLst/>
            <a:ahLst/>
            <a:cxnLst/>
            <a:rect l="l" t="t" r="r" b="b"/>
            <a:pathLst>
              <a:path w="1626" h="3906" extrusionOk="0">
                <a:moveTo>
                  <a:pt x="1598" y="1"/>
                </a:moveTo>
                <a:cubicBezTo>
                  <a:pt x="1552" y="1"/>
                  <a:pt x="1530" y="1"/>
                  <a:pt x="1530" y="46"/>
                </a:cubicBezTo>
                <a:lnTo>
                  <a:pt x="23" y="3832"/>
                </a:lnTo>
                <a:cubicBezTo>
                  <a:pt x="1" y="3854"/>
                  <a:pt x="23" y="3882"/>
                  <a:pt x="46" y="3905"/>
                </a:cubicBezTo>
                <a:lnTo>
                  <a:pt x="74" y="3905"/>
                </a:lnTo>
                <a:cubicBezTo>
                  <a:pt x="97" y="3905"/>
                  <a:pt x="119" y="3882"/>
                  <a:pt x="119" y="3854"/>
                </a:cubicBezTo>
                <a:lnTo>
                  <a:pt x="1626" y="74"/>
                </a:lnTo>
                <a:cubicBezTo>
                  <a:pt x="1626" y="46"/>
                  <a:pt x="1626" y="23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4" name="Google Shape;484;p6"/>
          <p:cNvSpPr/>
          <p:nvPr/>
        </p:nvSpPr>
        <p:spPr>
          <a:xfrm>
            <a:off x="9930979" y="6507272"/>
            <a:ext cx="253347" cy="199709"/>
          </a:xfrm>
          <a:custGeom>
            <a:avLst/>
            <a:gdLst/>
            <a:ahLst/>
            <a:cxnLst/>
            <a:rect l="l" t="t" r="r" b="b"/>
            <a:pathLst>
              <a:path w="1998" h="1575" extrusionOk="0">
                <a:moveTo>
                  <a:pt x="378" y="1"/>
                </a:moveTo>
                <a:lnTo>
                  <a:pt x="0" y="751"/>
                </a:lnTo>
                <a:lnTo>
                  <a:pt x="1620" y="1575"/>
                </a:lnTo>
                <a:lnTo>
                  <a:pt x="1998" y="824"/>
                </a:lnTo>
                <a:lnTo>
                  <a:pt x="3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6"/>
          <p:cNvSpPr/>
          <p:nvPr/>
        </p:nvSpPr>
        <p:spPr>
          <a:xfrm>
            <a:off x="9921595" y="6497637"/>
            <a:ext cx="268436" cy="219871"/>
          </a:xfrm>
          <a:custGeom>
            <a:avLst/>
            <a:gdLst/>
            <a:ahLst/>
            <a:cxnLst/>
            <a:rect l="l" t="t" r="r" b="b"/>
            <a:pathLst>
              <a:path w="2117" h="1734" extrusionOk="0">
                <a:moveTo>
                  <a:pt x="474" y="129"/>
                </a:moveTo>
                <a:cubicBezTo>
                  <a:pt x="692" y="204"/>
                  <a:pt x="831" y="339"/>
                  <a:pt x="1039" y="426"/>
                </a:cubicBezTo>
                <a:cubicBezTo>
                  <a:pt x="1203" y="522"/>
                  <a:pt x="1366" y="567"/>
                  <a:pt x="1530" y="641"/>
                </a:cubicBezTo>
                <a:cubicBezTo>
                  <a:pt x="1603" y="686"/>
                  <a:pt x="1671" y="737"/>
                  <a:pt x="1744" y="759"/>
                </a:cubicBezTo>
                <a:cubicBezTo>
                  <a:pt x="1885" y="850"/>
                  <a:pt x="1931" y="827"/>
                  <a:pt x="1931" y="968"/>
                </a:cubicBezTo>
                <a:cubicBezTo>
                  <a:pt x="1931" y="1087"/>
                  <a:pt x="1722" y="1510"/>
                  <a:pt x="1626" y="1555"/>
                </a:cubicBezTo>
                <a:cubicBezTo>
                  <a:pt x="1611" y="1560"/>
                  <a:pt x="1595" y="1563"/>
                  <a:pt x="1578" y="1563"/>
                </a:cubicBezTo>
                <a:cubicBezTo>
                  <a:pt x="1428" y="1563"/>
                  <a:pt x="1190" y="1382"/>
                  <a:pt x="1084" y="1301"/>
                </a:cubicBezTo>
                <a:cubicBezTo>
                  <a:pt x="875" y="1205"/>
                  <a:pt x="684" y="1087"/>
                  <a:pt x="497" y="968"/>
                </a:cubicBezTo>
                <a:cubicBezTo>
                  <a:pt x="261" y="827"/>
                  <a:pt x="170" y="827"/>
                  <a:pt x="261" y="567"/>
                </a:cubicBezTo>
                <a:cubicBezTo>
                  <a:pt x="326" y="421"/>
                  <a:pt x="405" y="275"/>
                  <a:pt x="474" y="129"/>
                </a:cubicBezTo>
                <a:close/>
                <a:moveTo>
                  <a:pt x="462" y="0"/>
                </a:moveTo>
                <a:cubicBezTo>
                  <a:pt x="452" y="0"/>
                  <a:pt x="443" y="5"/>
                  <a:pt x="435" y="13"/>
                </a:cubicBezTo>
                <a:lnTo>
                  <a:pt x="435" y="13"/>
                </a:lnTo>
                <a:cubicBezTo>
                  <a:pt x="421" y="20"/>
                  <a:pt x="408" y="33"/>
                  <a:pt x="402" y="54"/>
                </a:cubicBezTo>
                <a:cubicBezTo>
                  <a:pt x="311" y="285"/>
                  <a:pt x="97" y="545"/>
                  <a:pt x="29" y="782"/>
                </a:cubicBezTo>
                <a:cubicBezTo>
                  <a:pt x="1" y="804"/>
                  <a:pt x="29" y="827"/>
                  <a:pt x="52" y="850"/>
                </a:cubicBezTo>
                <a:cubicBezTo>
                  <a:pt x="543" y="1182"/>
                  <a:pt x="1107" y="1465"/>
                  <a:pt x="1626" y="1724"/>
                </a:cubicBezTo>
                <a:cubicBezTo>
                  <a:pt x="1632" y="1731"/>
                  <a:pt x="1641" y="1733"/>
                  <a:pt x="1649" y="1733"/>
                </a:cubicBezTo>
                <a:cubicBezTo>
                  <a:pt x="1671" y="1733"/>
                  <a:pt x="1694" y="1716"/>
                  <a:pt x="1694" y="1696"/>
                </a:cubicBezTo>
                <a:cubicBezTo>
                  <a:pt x="1790" y="1532"/>
                  <a:pt x="1863" y="1391"/>
                  <a:pt x="1931" y="1228"/>
                </a:cubicBezTo>
                <a:cubicBezTo>
                  <a:pt x="1976" y="1160"/>
                  <a:pt x="2117" y="1019"/>
                  <a:pt x="2094" y="923"/>
                </a:cubicBezTo>
                <a:cubicBezTo>
                  <a:pt x="2094" y="827"/>
                  <a:pt x="2026" y="804"/>
                  <a:pt x="1953" y="759"/>
                </a:cubicBezTo>
                <a:cubicBezTo>
                  <a:pt x="1744" y="618"/>
                  <a:pt x="1507" y="522"/>
                  <a:pt x="1270" y="426"/>
                </a:cubicBezTo>
                <a:cubicBezTo>
                  <a:pt x="988" y="314"/>
                  <a:pt x="780" y="99"/>
                  <a:pt x="475" y="3"/>
                </a:cubicBezTo>
                <a:cubicBezTo>
                  <a:pt x="471" y="1"/>
                  <a:pt x="466" y="0"/>
                  <a:pt x="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6"/>
          <p:cNvSpPr/>
          <p:nvPr/>
        </p:nvSpPr>
        <p:spPr>
          <a:xfrm>
            <a:off x="11434360" y="4852002"/>
            <a:ext cx="998931" cy="1254559"/>
          </a:xfrm>
          <a:custGeom>
            <a:avLst/>
            <a:gdLst/>
            <a:ahLst/>
            <a:cxnLst/>
            <a:rect l="l" t="t" r="r" b="b"/>
            <a:pathLst>
              <a:path w="7878" h="9894" extrusionOk="0">
                <a:moveTo>
                  <a:pt x="3198" y="0"/>
                </a:moveTo>
                <a:cubicBezTo>
                  <a:pt x="3135" y="0"/>
                  <a:pt x="3074" y="30"/>
                  <a:pt x="3036" y="96"/>
                </a:cubicBezTo>
                <a:lnTo>
                  <a:pt x="610" y="3244"/>
                </a:lnTo>
                <a:cubicBezTo>
                  <a:pt x="587" y="3267"/>
                  <a:pt x="565" y="3295"/>
                  <a:pt x="565" y="3340"/>
                </a:cubicBezTo>
                <a:lnTo>
                  <a:pt x="1" y="6584"/>
                </a:lnTo>
                <a:cubicBezTo>
                  <a:pt x="1" y="6652"/>
                  <a:pt x="23" y="6748"/>
                  <a:pt x="97" y="6793"/>
                </a:cubicBezTo>
                <a:lnTo>
                  <a:pt x="4559" y="9851"/>
                </a:lnTo>
                <a:cubicBezTo>
                  <a:pt x="4603" y="9880"/>
                  <a:pt x="4650" y="9894"/>
                  <a:pt x="4697" y="9894"/>
                </a:cubicBezTo>
                <a:cubicBezTo>
                  <a:pt x="4802" y="9894"/>
                  <a:pt x="4899" y="9824"/>
                  <a:pt x="4915" y="9710"/>
                </a:cubicBezTo>
                <a:lnTo>
                  <a:pt x="5383" y="6770"/>
                </a:lnTo>
                <a:cubicBezTo>
                  <a:pt x="5383" y="6748"/>
                  <a:pt x="5406" y="6703"/>
                  <a:pt x="5434" y="6680"/>
                </a:cubicBezTo>
                <a:lnTo>
                  <a:pt x="7781" y="3622"/>
                </a:lnTo>
                <a:cubicBezTo>
                  <a:pt x="7877" y="3526"/>
                  <a:pt x="7854" y="3385"/>
                  <a:pt x="7759" y="3295"/>
                </a:cubicBezTo>
                <a:lnTo>
                  <a:pt x="3341" y="51"/>
                </a:lnTo>
                <a:cubicBezTo>
                  <a:pt x="3299" y="19"/>
                  <a:pt x="3248" y="0"/>
                  <a:pt x="3198" y="0"/>
                </a:cubicBezTo>
                <a:close/>
              </a:path>
            </a:pathLst>
          </a:custGeom>
          <a:solidFill>
            <a:srgbClr val="CD2E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6"/>
          <p:cNvSpPr/>
          <p:nvPr/>
        </p:nvSpPr>
        <p:spPr>
          <a:xfrm>
            <a:off x="11526671" y="4881039"/>
            <a:ext cx="879357" cy="823820"/>
          </a:xfrm>
          <a:custGeom>
            <a:avLst/>
            <a:gdLst/>
            <a:ahLst/>
            <a:cxnLst/>
            <a:rect l="l" t="t" r="r" b="b"/>
            <a:pathLst>
              <a:path w="6935" h="6497" extrusionOk="0">
                <a:moveTo>
                  <a:pt x="2388" y="1"/>
                </a:moveTo>
                <a:cubicBezTo>
                  <a:pt x="2334" y="1"/>
                  <a:pt x="2278" y="23"/>
                  <a:pt x="2235" y="76"/>
                </a:cubicBezTo>
                <a:lnTo>
                  <a:pt x="1" y="3038"/>
                </a:lnTo>
                <a:lnTo>
                  <a:pt x="4655" y="6496"/>
                </a:lnTo>
                <a:lnTo>
                  <a:pt x="6867" y="3438"/>
                </a:lnTo>
                <a:cubicBezTo>
                  <a:pt x="6935" y="3371"/>
                  <a:pt x="6912" y="3275"/>
                  <a:pt x="6844" y="3207"/>
                </a:cubicBezTo>
                <a:lnTo>
                  <a:pt x="2494" y="31"/>
                </a:lnTo>
                <a:cubicBezTo>
                  <a:pt x="2464" y="12"/>
                  <a:pt x="2427" y="1"/>
                  <a:pt x="2388" y="1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6"/>
          <p:cNvSpPr/>
          <p:nvPr/>
        </p:nvSpPr>
        <p:spPr>
          <a:xfrm>
            <a:off x="11457944" y="5266133"/>
            <a:ext cx="701331" cy="820016"/>
          </a:xfrm>
          <a:custGeom>
            <a:avLst/>
            <a:gdLst/>
            <a:ahLst/>
            <a:cxnLst/>
            <a:rect l="l" t="t" r="r" b="b"/>
            <a:pathLst>
              <a:path w="5531" h="6467" extrusionOk="0">
                <a:moveTo>
                  <a:pt x="543" y="1"/>
                </a:moveTo>
                <a:lnTo>
                  <a:pt x="543" y="1"/>
                </a:lnTo>
                <a:cubicBezTo>
                  <a:pt x="543" y="1"/>
                  <a:pt x="825" y="1626"/>
                  <a:pt x="52" y="2940"/>
                </a:cubicBezTo>
                <a:cubicBezTo>
                  <a:pt x="1" y="3036"/>
                  <a:pt x="29" y="3132"/>
                  <a:pt x="97" y="3200"/>
                </a:cubicBezTo>
                <a:lnTo>
                  <a:pt x="4306" y="6467"/>
                </a:lnTo>
                <a:cubicBezTo>
                  <a:pt x="4306" y="6467"/>
                  <a:pt x="4774" y="5902"/>
                  <a:pt x="5530" y="5812"/>
                </a:cubicBezTo>
                <a:lnTo>
                  <a:pt x="5197" y="3459"/>
                </a:lnTo>
                <a:lnTo>
                  <a:pt x="543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9" name="Google Shape;489;p6"/>
          <p:cNvSpPr/>
          <p:nvPr/>
        </p:nvSpPr>
        <p:spPr>
          <a:xfrm>
            <a:off x="11526672" y="4920601"/>
            <a:ext cx="858689" cy="784257"/>
          </a:xfrm>
          <a:custGeom>
            <a:avLst/>
            <a:gdLst/>
            <a:ahLst/>
            <a:cxnLst/>
            <a:rect l="l" t="t" r="r" b="b"/>
            <a:pathLst>
              <a:path w="6772" h="6185" extrusionOk="0">
                <a:moveTo>
                  <a:pt x="2292" y="0"/>
                </a:moveTo>
                <a:cubicBezTo>
                  <a:pt x="2234" y="0"/>
                  <a:pt x="2172" y="26"/>
                  <a:pt x="2139" y="74"/>
                </a:cubicBezTo>
                <a:lnTo>
                  <a:pt x="1" y="2726"/>
                </a:lnTo>
                <a:lnTo>
                  <a:pt x="4655" y="6184"/>
                </a:lnTo>
                <a:cubicBezTo>
                  <a:pt x="6207" y="4937"/>
                  <a:pt x="6653" y="3787"/>
                  <a:pt x="6771" y="3431"/>
                </a:cubicBezTo>
                <a:cubicBezTo>
                  <a:pt x="6771" y="3363"/>
                  <a:pt x="6748" y="3267"/>
                  <a:pt x="6703" y="3245"/>
                </a:cubicBezTo>
                <a:lnTo>
                  <a:pt x="2376" y="23"/>
                </a:lnTo>
                <a:cubicBezTo>
                  <a:pt x="2352" y="8"/>
                  <a:pt x="2322" y="0"/>
                  <a:pt x="2292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0" name="Google Shape;490;p6"/>
          <p:cNvSpPr/>
          <p:nvPr/>
        </p:nvSpPr>
        <p:spPr>
          <a:xfrm>
            <a:off x="11526671" y="5266133"/>
            <a:ext cx="679775" cy="737088"/>
          </a:xfrm>
          <a:custGeom>
            <a:avLst/>
            <a:gdLst/>
            <a:ahLst/>
            <a:cxnLst/>
            <a:rect l="l" t="t" r="r" b="b"/>
            <a:pathLst>
              <a:path w="5361" h="5813" extrusionOk="0">
                <a:moveTo>
                  <a:pt x="1" y="1"/>
                </a:moveTo>
                <a:cubicBezTo>
                  <a:pt x="1" y="1"/>
                  <a:pt x="988" y="1062"/>
                  <a:pt x="565" y="2568"/>
                </a:cubicBezTo>
                <a:cubicBezTo>
                  <a:pt x="542" y="2658"/>
                  <a:pt x="565" y="2754"/>
                  <a:pt x="638" y="2799"/>
                </a:cubicBezTo>
                <a:lnTo>
                  <a:pt x="4988" y="5812"/>
                </a:lnTo>
                <a:cubicBezTo>
                  <a:pt x="4988" y="5812"/>
                  <a:pt x="5361" y="4938"/>
                  <a:pt x="4655" y="345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6"/>
          <p:cNvSpPr/>
          <p:nvPr/>
        </p:nvSpPr>
        <p:spPr>
          <a:xfrm>
            <a:off x="11613276" y="5022168"/>
            <a:ext cx="224056" cy="271352"/>
          </a:xfrm>
          <a:custGeom>
            <a:avLst/>
            <a:gdLst/>
            <a:ahLst/>
            <a:cxnLst/>
            <a:rect l="l" t="t" r="r" b="b"/>
            <a:pathLst>
              <a:path w="1767" h="2140" extrusionOk="0">
                <a:moveTo>
                  <a:pt x="1738" y="1"/>
                </a:moveTo>
                <a:cubicBezTo>
                  <a:pt x="1715" y="1"/>
                  <a:pt x="1693" y="23"/>
                  <a:pt x="1693" y="23"/>
                </a:cubicBezTo>
                <a:cubicBezTo>
                  <a:pt x="1270" y="1197"/>
                  <a:pt x="45" y="2043"/>
                  <a:pt x="23" y="2066"/>
                </a:cubicBezTo>
                <a:cubicBezTo>
                  <a:pt x="0" y="2066"/>
                  <a:pt x="0" y="2094"/>
                  <a:pt x="23" y="2117"/>
                </a:cubicBezTo>
                <a:cubicBezTo>
                  <a:pt x="23" y="2139"/>
                  <a:pt x="45" y="2139"/>
                  <a:pt x="45" y="2139"/>
                </a:cubicBezTo>
                <a:lnTo>
                  <a:pt x="74" y="2139"/>
                </a:lnTo>
                <a:cubicBezTo>
                  <a:pt x="96" y="2117"/>
                  <a:pt x="1343" y="1248"/>
                  <a:pt x="1766" y="69"/>
                </a:cubicBezTo>
                <a:cubicBezTo>
                  <a:pt x="1766" y="46"/>
                  <a:pt x="1766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6"/>
          <p:cNvSpPr/>
          <p:nvPr/>
        </p:nvSpPr>
        <p:spPr>
          <a:xfrm>
            <a:off x="11661207" y="5048670"/>
            <a:ext cx="223295" cy="271225"/>
          </a:xfrm>
          <a:custGeom>
            <a:avLst/>
            <a:gdLst/>
            <a:ahLst/>
            <a:cxnLst/>
            <a:rect l="l" t="t" r="r" b="b"/>
            <a:pathLst>
              <a:path w="1761" h="2139" extrusionOk="0">
                <a:moveTo>
                  <a:pt x="1715" y="1"/>
                </a:moveTo>
                <a:cubicBezTo>
                  <a:pt x="1693" y="1"/>
                  <a:pt x="1693" y="23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0" y="2139"/>
                  <a:pt x="23" y="2139"/>
                  <a:pt x="45" y="2139"/>
                </a:cubicBezTo>
                <a:cubicBezTo>
                  <a:pt x="68" y="2116"/>
                  <a:pt x="1315" y="1248"/>
                  <a:pt x="1738" y="74"/>
                </a:cubicBezTo>
                <a:cubicBezTo>
                  <a:pt x="1761" y="51"/>
                  <a:pt x="1738" y="23"/>
                  <a:pt x="1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3" name="Google Shape;493;p6"/>
          <p:cNvSpPr/>
          <p:nvPr/>
        </p:nvSpPr>
        <p:spPr>
          <a:xfrm>
            <a:off x="11705587" y="5087345"/>
            <a:ext cx="224056" cy="271985"/>
          </a:xfrm>
          <a:custGeom>
            <a:avLst/>
            <a:gdLst/>
            <a:ahLst/>
            <a:cxnLst/>
            <a:rect l="l" t="t" r="r" b="b"/>
            <a:pathLst>
              <a:path w="1767" h="2145" extrusionOk="0">
                <a:moveTo>
                  <a:pt x="1743" y="0"/>
                </a:moveTo>
                <a:cubicBezTo>
                  <a:pt x="1715" y="0"/>
                  <a:pt x="1693" y="0"/>
                  <a:pt x="1670" y="29"/>
                </a:cubicBezTo>
                <a:cubicBezTo>
                  <a:pt x="1247" y="1202"/>
                  <a:pt x="23" y="2048"/>
                  <a:pt x="23" y="2071"/>
                </a:cubicBezTo>
                <a:cubicBezTo>
                  <a:pt x="0" y="2071"/>
                  <a:pt x="0" y="2093"/>
                  <a:pt x="0" y="2116"/>
                </a:cubicBezTo>
                <a:cubicBezTo>
                  <a:pt x="23" y="2116"/>
                  <a:pt x="23" y="2144"/>
                  <a:pt x="51" y="2144"/>
                </a:cubicBezTo>
                <a:lnTo>
                  <a:pt x="73" y="2116"/>
                </a:lnTo>
                <a:cubicBezTo>
                  <a:pt x="73" y="2116"/>
                  <a:pt x="1320" y="1247"/>
                  <a:pt x="1766" y="51"/>
                </a:cubicBezTo>
                <a:cubicBezTo>
                  <a:pt x="1766" y="29"/>
                  <a:pt x="1743" y="29"/>
                  <a:pt x="17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4" name="Google Shape;494;p6"/>
          <p:cNvSpPr/>
          <p:nvPr/>
        </p:nvSpPr>
        <p:spPr>
          <a:xfrm>
            <a:off x="11756308" y="5120186"/>
            <a:ext cx="224056" cy="268436"/>
          </a:xfrm>
          <a:custGeom>
            <a:avLst/>
            <a:gdLst/>
            <a:ahLst/>
            <a:cxnLst/>
            <a:rect l="l" t="t" r="r" b="b"/>
            <a:pathLst>
              <a:path w="1767" h="2117" extrusionOk="0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80"/>
                  <a:pt x="23" y="2049"/>
                  <a:pt x="23" y="2049"/>
                </a:cubicBezTo>
                <a:cubicBezTo>
                  <a:pt x="1" y="2071"/>
                  <a:pt x="1" y="2094"/>
                  <a:pt x="1" y="2117"/>
                </a:cubicBezTo>
                <a:lnTo>
                  <a:pt x="74" y="2117"/>
                </a:lnTo>
                <a:cubicBezTo>
                  <a:pt x="74" y="2117"/>
                  <a:pt x="1315" y="1225"/>
                  <a:pt x="1767" y="52"/>
                </a:cubicBezTo>
                <a:cubicBezTo>
                  <a:pt x="1767" y="23"/>
                  <a:pt x="1767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5" name="Google Shape;495;p6"/>
          <p:cNvSpPr/>
          <p:nvPr/>
        </p:nvSpPr>
        <p:spPr>
          <a:xfrm>
            <a:off x="11812861" y="5155945"/>
            <a:ext cx="224056" cy="268436"/>
          </a:xfrm>
          <a:custGeom>
            <a:avLst/>
            <a:gdLst/>
            <a:ahLst/>
            <a:cxnLst/>
            <a:rect l="l" t="t" r="r" b="b"/>
            <a:pathLst>
              <a:path w="1767" h="2117" extrusionOk="0">
                <a:moveTo>
                  <a:pt x="1716" y="1"/>
                </a:moveTo>
                <a:cubicBezTo>
                  <a:pt x="1693" y="1"/>
                  <a:pt x="1670" y="1"/>
                  <a:pt x="1670" y="24"/>
                </a:cubicBezTo>
                <a:cubicBezTo>
                  <a:pt x="1247" y="1180"/>
                  <a:pt x="23" y="2049"/>
                  <a:pt x="23" y="2049"/>
                </a:cubicBezTo>
                <a:cubicBezTo>
                  <a:pt x="0" y="2072"/>
                  <a:pt x="0" y="2094"/>
                  <a:pt x="0" y="2117"/>
                </a:cubicBezTo>
                <a:lnTo>
                  <a:pt x="51" y="2117"/>
                </a:lnTo>
                <a:cubicBezTo>
                  <a:pt x="74" y="2117"/>
                  <a:pt x="1321" y="1225"/>
                  <a:pt x="1744" y="52"/>
                </a:cubicBezTo>
                <a:cubicBezTo>
                  <a:pt x="1766" y="24"/>
                  <a:pt x="1744" y="1"/>
                  <a:pt x="17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6" name="Google Shape;496;p6"/>
          <p:cNvSpPr/>
          <p:nvPr/>
        </p:nvSpPr>
        <p:spPr>
          <a:xfrm>
            <a:off x="11855086" y="5196647"/>
            <a:ext cx="223295" cy="269957"/>
          </a:xfrm>
          <a:custGeom>
            <a:avLst/>
            <a:gdLst/>
            <a:ahLst/>
            <a:cxnLst/>
            <a:rect l="l" t="t" r="r" b="b"/>
            <a:pathLst>
              <a:path w="1761" h="2129" extrusionOk="0">
                <a:moveTo>
                  <a:pt x="1718" y="1"/>
                </a:moveTo>
                <a:cubicBezTo>
                  <a:pt x="1704" y="1"/>
                  <a:pt x="1693" y="20"/>
                  <a:pt x="1693" y="35"/>
                </a:cubicBezTo>
                <a:cubicBezTo>
                  <a:pt x="1270" y="1186"/>
                  <a:pt x="45" y="2055"/>
                  <a:pt x="23" y="2055"/>
                </a:cubicBezTo>
                <a:cubicBezTo>
                  <a:pt x="0" y="2078"/>
                  <a:pt x="0" y="2100"/>
                  <a:pt x="23" y="2100"/>
                </a:cubicBezTo>
                <a:cubicBezTo>
                  <a:pt x="23" y="2129"/>
                  <a:pt x="45" y="2129"/>
                  <a:pt x="45" y="2129"/>
                </a:cubicBezTo>
                <a:lnTo>
                  <a:pt x="68" y="2129"/>
                </a:lnTo>
                <a:cubicBezTo>
                  <a:pt x="91" y="2100"/>
                  <a:pt x="1337" y="1231"/>
                  <a:pt x="1761" y="58"/>
                </a:cubicBezTo>
                <a:cubicBezTo>
                  <a:pt x="1761" y="35"/>
                  <a:pt x="1761" y="13"/>
                  <a:pt x="1738" y="13"/>
                </a:cubicBezTo>
                <a:cubicBezTo>
                  <a:pt x="1731" y="4"/>
                  <a:pt x="1724" y="1"/>
                  <a:pt x="1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7" name="Google Shape;497;p6"/>
          <p:cNvSpPr/>
          <p:nvPr/>
        </p:nvSpPr>
        <p:spPr>
          <a:xfrm>
            <a:off x="11905172" y="5227587"/>
            <a:ext cx="226845" cy="268309"/>
          </a:xfrm>
          <a:custGeom>
            <a:avLst/>
            <a:gdLst/>
            <a:ahLst/>
            <a:cxnLst/>
            <a:rect l="l" t="t" r="r" b="b"/>
            <a:pathLst>
              <a:path w="1789" h="2116" extrusionOk="0">
                <a:moveTo>
                  <a:pt x="1744" y="0"/>
                </a:moveTo>
                <a:cubicBezTo>
                  <a:pt x="1721" y="0"/>
                  <a:pt x="1693" y="0"/>
                  <a:pt x="1693" y="23"/>
                </a:cubicBezTo>
                <a:cubicBezTo>
                  <a:pt x="1270" y="1179"/>
                  <a:pt x="51" y="2048"/>
                  <a:pt x="28" y="2048"/>
                </a:cubicBezTo>
                <a:cubicBezTo>
                  <a:pt x="28" y="2071"/>
                  <a:pt x="0" y="2093"/>
                  <a:pt x="28" y="2116"/>
                </a:cubicBezTo>
                <a:lnTo>
                  <a:pt x="74" y="2116"/>
                </a:lnTo>
                <a:cubicBezTo>
                  <a:pt x="96" y="2116"/>
                  <a:pt x="1343" y="1224"/>
                  <a:pt x="1766" y="51"/>
                </a:cubicBezTo>
                <a:cubicBezTo>
                  <a:pt x="1789" y="23"/>
                  <a:pt x="1766" y="0"/>
                  <a:pt x="17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8" name="Google Shape;498;p6"/>
          <p:cNvSpPr/>
          <p:nvPr/>
        </p:nvSpPr>
        <p:spPr>
          <a:xfrm>
            <a:off x="11953103" y="5260429"/>
            <a:ext cx="224056" cy="271225"/>
          </a:xfrm>
          <a:custGeom>
            <a:avLst/>
            <a:gdLst/>
            <a:ahLst/>
            <a:cxnLst/>
            <a:rect l="l" t="t" r="r" b="b"/>
            <a:pathLst>
              <a:path w="1767" h="2139" extrusionOk="0">
                <a:moveTo>
                  <a:pt x="1738" y="1"/>
                </a:moveTo>
                <a:cubicBezTo>
                  <a:pt x="1715" y="1"/>
                  <a:pt x="1693" y="1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23" y="2116"/>
                  <a:pt x="23" y="2139"/>
                  <a:pt x="45" y="2139"/>
                </a:cubicBezTo>
                <a:lnTo>
                  <a:pt x="74" y="2116"/>
                </a:lnTo>
                <a:cubicBezTo>
                  <a:pt x="74" y="2116"/>
                  <a:pt x="1315" y="1248"/>
                  <a:pt x="1766" y="46"/>
                </a:cubicBezTo>
                <a:cubicBezTo>
                  <a:pt x="1766" y="46"/>
                  <a:pt x="1738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9" name="Google Shape;499;p6"/>
          <p:cNvSpPr/>
          <p:nvPr/>
        </p:nvSpPr>
        <p:spPr>
          <a:xfrm>
            <a:off x="11998118" y="5296186"/>
            <a:ext cx="223295" cy="268436"/>
          </a:xfrm>
          <a:custGeom>
            <a:avLst/>
            <a:gdLst/>
            <a:ahLst/>
            <a:cxnLst/>
            <a:rect l="l" t="t" r="r" b="b"/>
            <a:pathLst>
              <a:path w="1761" h="2117" extrusionOk="0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74"/>
                  <a:pt x="46" y="2049"/>
                  <a:pt x="23" y="2049"/>
                </a:cubicBezTo>
                <a:cubicBezTo>
                  <a:pt x="23" y="2071"/>
                  <a:pt x="1" y="2094"/>
                  <a:pt x="23" y="2117"/>
                </a:cubicBezTo>
                <a:lnTo>
                  <a:pt x="68" y="2117"/>
                </a:lnTo>
                <a:cubicBezTo>
                  <a:pt x="91" y="2117"/>
                  <a:pt x="1338" y="1225"/>
                  <a:pt x="1761" y="46"/>
                </a:cubicBezTo>
                <a:cubicBezTo>
                  <a:pt x="1761" y="23"/>
                  <a:pt x="1761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0" name="Google Shape;500;p6"/>
          <p:cNvSpPr/>
          <p:nvPr/>
        </p:nvSpPr>
        <p:spPr>
          <a:xfrm>
            <a:off x="12045415" y="5336509"/>
            <a:ext cx="224056" cy="269577"/>
          </a:xfrm>
          <a:custGeom>
            <a:avLst/>
            <a:gdLst/>
            <a:ahLst/>
            <a:cxnLst/>
            <a:rect l="l" t="t" r="r" b="b"/>
            <a:pathLst>
              <a:path w="1767" h="2126" extrusionOk="0">
                <a:moveTo>
                  <a:pt x="1696" y="1"/>
                </a:moveTo>
                <a:cubicBezTo>
                  <a:pt x="1682" y="1"/>
                  <a:pt x="1670" y="18"/>
                  <a:pt x="1670" y="38"/>
                </a:cubicBezTo>
                <a:cubicBezTo>
                  <a:pt x="1247" y="1189"/>
                  <a:pt x="23" y="2058"/>
                  <a:pt x="23" y="2058"/>
                </a:cubicBezTo>
                <a:cubicBezTo>
                  <a:pt x="0" y="2081"/>
                  <a:pt x="0" y="2103"/>
                  <a:pt x="0" y="2103"/>
                </a:cubicBezTo>
                <a:cubicBezTo>
                  <a:pt x="0" y="2126"/>
                  <a:pt x="23" y="2126"/>
                  <a:pt x="23" y="2126"/>
                </a:cubicBezTo>
                <a:lnTo>
                  <a:pt x="51" y="2126"/>
                </a:lnTo>
                <a:cubicBezTo>
                  <a:pt x="73" y="2126"/>
                  <a:pt x="1320" y="1234"/>
                  <a:pt x="1743" y="61"/>
                </a:cubicBezTo>
                <a:cubicBezTo>
                  <a:pt x="1766" y="38"/>
                  <a:pt x="1743" y="10"/>
                  <a:pt x="1715" y="10"/>
                </a:cubicBezTo>
                <a:cubicBezTo>
                  <a:pt x="1709" y="4"/>
                  <a:pt x="1702" y="1"/>
                  <a:pt x="16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1" name="Google Shape;501;p6"/>
          <p:cNvSpPr/>
          <p:nvPr/>
        </p:nvSpPr>
        <p:spPr>
          <a:xfrm>
            <a:off x="11518048" y="5282872"/>
            <a:ext cx="77475" cy="320424"/>
          </a:xfrm>
          <a:custGeom>
            <a:avLst/>
            <a:gdLst/>
            <a:ahLst/>
            <a:cxnLst/>
            <a:rect l="l" t="t" r="r" b="b"/>
            <a:pathLst>
              <a:path w="611" h="2527" extrusionOk="0">
                <a:moveTo>
                  <a:pt x="147" y="1"/>
                </a:moveTo>
                <a:cubicBezTo>
                  <a:pt x="144" y="1"/>
                  <a:pt x="142" y="3"/>
                  <a:pt x="142" y="10"/>
                </a:cubicBezTo>
                <a:cubicBezTo>
                  <a:pt x="119" y="10"/>
                  <a:pt x="91" y="38"/>
                  <a:pt x="119" y="61"/>
                </a:cubicBezTo>
                <a:cubicBezTo>
                  <a:pt x="119" y="61"/>
                  <a:pt x="542" y="952"/>
                  <a:pt x="1" y="2481"/>
                </a:cubicBezTo>
                <a:cubicBezTo>
                  <a:pt x="1" y="2504"/>
                  <a:pt x="1" y="2504"/>
                  <a:pt x="23" y="2526"/>
                </a:cubicBezTo>
                <a:lnTo>
                  <a:pt x="46" y="2526"/>
                </a:lnTo>
                <a:lnTo>
                  <a:pt x="69" y="2504"/>
                </a:lnTo>
                <a:cubicBezTo>
                  <a:pt x="610" y="952"/>
                  <a:pt x="210" y="61"/>
                  <a:pt x="187" y="38"/>
                </a:cubicBezTo>
                <a:cubicBezTo>
                  <a:pt x="171" y="18"/>
                  <a:pt x="155" y="1"/>
                  <a:pt x="147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6"/>
          <p:cNvSpPr/>
          <p:nvPr/>
        </p:nvSpPr>
        <p:spPr>
          <a:xfrm>
            <a:off x="11533137" y="5275518"/>
            <a:ext cx="80264" cy="316239"/>
          </a:xfrm>
          <a:custGeom>
            <a:avLst/>
            <a:gdLst/>
            <a:ahLst/>
            <a:cxnLst/>
            <a:rect l="l" t="t" r="r" b="b"/>
            <a:pathLst>
              <a:path w="633" h="2494" extrusionOk="0">
                <a:moveTo>
                  <a:pt x="0" y="0"/>
                </a:moveTo>
                <a:lnTo>
                  <a:pt x="0" y="68"/>
                </a:lnTo>
                <a:cubicBezTo>
                  <a:pt x="0" y="68"/>
                  <a:pt x="536" y="824"/>
                  <a:pt x="282" y="2443"/>
                </a:cubicBezTo>
                <a:cubicBezTo>
                  <a:pt x="282" y="2466"/>
                  <a:pt x="305" y="2494"/>
                  <a:pt x="305" y="2494"/>
                </a:cubicBezTo>
                <a:lnTo>
                  <a:pt x="328" y="2494"/>
                </a:lnTo>
                <a:lnTo>
                  <a:pt x="350" y="2466"/>
                </a:lnTo>
                <a:cubicBezTo>
                  <a:pt x="632" y="801"/>
                  <a:pt x="91" y="45"/>
                  <a:pt x="68" y="23"/>
                </a:cubicBezTo>
                <a:cubicBezTo>
                  <a:pt x="45" y="0"/>
                  <a:pt x="23" y="0"/>
                  <a:pt x="0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3" name="Google Shape;503;p6"/>
          <p:cNvSpPr/>
          <p:nvPr/>
        </p:nvSpPr>
        <p:spPr>
          <a:xfrm>
            <a:off x="11610360" y="5667713"/>
            <a:ext cx="447224" cy="320424"/>
          </a:xfrm>
          <a:custGeom>
            <a:avLst/>
            <a:gdLst/>
            <a:ahLst/>
            <a:cxnLst/>
            <a:rect l="l" t="t" r="r" b="b"/>
            <a:pathLst>
              <a:path w="3527" h="2527" extrusionOk="0">
                <a:moveTo>
                  <a:pt x="47" y="0"/>
                </a:moveTo>
                <a:cubicBezTo>
                  <a:pt x="33" y="0"/>
                  <a:pt x="23" y="10"/>
                  <a:pt x="23" y="10"/>
                </a:cubicBezTo>
                <a:cubicBezTo>
                  <a:pt x="1" y="33"/>
                  <a:pt x="1" y="55"/>
                  <a:pt x="23" y="78"/>
                </a:cubicBezTo>
                <a:lnTo>
                  <a:pt x="3454" y="2527"/>
                </a:lnTo>
                <a:lnTo>
                  <a:pt x="3482" y="2527"/>
                </a:lnTo>
                <a:cubicBezTo>
                  <a:pt x="3504" y="2527"/>
                  <a:pt x="3504" y="2527"/>
                  <a:pt x="3527" y="2504"/>
                </a:cubicBezTo>
                <a:cubicBezTo>
                  <a:pt x="3527" y="2504"/>
                  <a:pt x="3527" y="2476"/>
                  <a:pt x="3504" y="2453"/>
                </a:cubicBezTo>
                <a:lnTo>
                  <a:pt x="68" y="10"/>
                </a:lnTo>
                <a:cubicBezTo>
                  <a:pt x="61" y="3"/>
                  <a:pt x="5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4" name="Google Shape;504;p6"/>
          <p:cNvSpPr/>
          <p:nvPr/>
        </p:nvSpPr>
        <p:spPr>
          <a:xfrm>
            <a:off x="11526671" y="5659599"/>
            <a:ext cx="465103" cy="349333"/>
          </a:xfrm>
          <a:custGeom>
            <a:avLst/>
            <a:gdLst/>
            <a:ahLst/>
            <a:cxnLst/>
            <a:rect l="l" t="t" r="r" b="b"/>
            <a:pathLst>
              <a:path w="3668" h="2755" extrusionOk="0">
                <a:moveTo>
                  <a:pt x="51" y="1"/>
                </a:moveTo>
                <a:cubicBezTo>
                  <a:pt x="51" y="1"/>
                  <a:pt x="23" y="1"/>
                  <a:pt x="1" y="29"/>
                </a:cubicBezTo>
                <a:lnTo>
                  <a:pt x="1" y="74"/>
                </a:lnTo>
                <a:lnTo>
                  <a:pt x="3623" y="2732"/>
                </a:lnTo>
                <a:lnTo>
                  <a:pt x="3645" y="2754"/>
                </a:lnTo>
                <a:lnTo>
                  <a:pt x="3668" y="2732"/>
                </a:lnTo>
                <a:lnTo>
                  <a:pt x="3668" y="2681"/>
                </a:lnTo>
                <a:lnTo>
                  <a:pt x="51" y="1"/>
                </a:ln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" name="Google Shape;505;p6"/>
          <p:cNvSpPr/>
          <p:nvPr/>
        </p:nvSpPr>
        <p:spPr>
          <a:xfrm>
            <a:off x="12051755" y="5694088"/>
            <a:ext cx="56680" cy="216067"/>
          </a:xfrm>
          <a:custGeom>
            <a:avLst/>
            <a:gdLst/>
            <a:ahLst/>
            <a:cxnLst/>
            <a:rect l="l" t="t" r="r" b="b"/>
            <a:pathLst>
              <a:path w="447" h="1704" extrusionOk="0">
                <a:moveTo>
                  <a:pt x="46" y="1"/>
                </a:moveTo>
                <a:cubicBezTo>
                  <a:pt x="38" y="1"/>
                  <a:pt x="31" y="3"/>
                  <a:pt x="23" y="11"/>
                </a:cubicBezTo>
                <a:cubicBezTo>
                  <a:pt x="23" y="11"/>
                  <a:pt x="1" y="39"/>
                  <a:pt x="23" y="62"/>
                </a:cubicBezTo>
                <a:cubicBezTo>
                  <a:pt x="373" y="857"/>
                  <a:pt x="255" y="1658"/>
                  <a:pt x="255" y="1658"/>
                </a:cubicBezTo>
                <a:cubicBezTo>
                  <a:pt x="255" y="1681"/>
                  <a:pt x="283" y="1704"/>
                  <a:pt x="283" y="1704"/>
                </a:cubicBezTo>
                <a:lnTo>
                  <a:pt x="305" y="1704"/>
                </a:lnTo>
                <a:lnTo>
                  <a:pt x="328" y="1681"/>
                </a:lnTo>
                <a:cubicBezTo>
                  <a:pt x="328" y="1658"/>
                  <a:pt x="447" y="835"/>
                  <a:pt x="91" y="11"/>
                </a:cubicBezTo>
                <a:cubicBezTo>
                  <a:pt x="76" y="11"/>
                  <a:pt x="61" y="1"/>
                  <a:pt x="46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6"/>
          <p:cNvSpPr/>
          <p:nvPr/>
        </p:nvSpPr>
        <p:spPr>
          <a:xfrm>
            <a:off x="12009529" y="5661755"/>
            <a:ext cx="56680" cy="216195"/>
          </a:xfrm>
          <a:custGeom>
            <a:avLst/>
            <a:gdLst/>
            <a:ahLst/>
            <a:cxnLst/>
            <a:rect l="l" t="t" r="r" b="b"/>
            <a:pathLst>
              <a:path w="447" h="1705" extrusionOk="0">
                <a:moveTo>
                  <a:pt x="47" y="0"/>
                </a:moveTo>
                <a:cubicBezTo>
                  <a:pt x="40" y="0"/>
                  <a:pt x="32" y="4"/>
                  <a:pt x="23" y="12"/>
                </a:cubicBezTo>
                <a:cubicBezTo>
                  <a:pt x="1" y="12"/>
                  <a:pt x="1" y="35"/>
                  <a:pt x="1" y="57"/>
                </a:cubicBezTo>
                <a:cubicBezTo>
                  <a:pt x="356" y="858"/>
                  <a:pt x="260" y="1654"/>
                  <a:pt x="260" y="1654"/>
                </a:cubicBezTo>
                <a:cubicBezTo>
                  <a:pt x="260" y="1677"/>
                  <a:pt x="260" y="1705"/>
                  <a:pt x="283" y="1705"/>
                </a:cubicBezTo>
                <a:cubicBezTo>
                  <a:pt x="306" y="1705"/>
                  <a:pt x="334" y="1705"/>
                  <a:pt x="334" y="1677"/>
                </a:cubicBezTo>
                <a:cubicBezTo>
                  <a:pt x="334" y="1654"/>
                  <a:pt x="447" y="830"/>
                  <a:pt x="74" y="35"/>
                </a:cubicBezTo>
                <a:cubicBezTo>
                  <a:pt x="74" y="19"/>
                  <a:pt x="6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6"/>
          <p:cNvSpPr/>
          <p:nvPr/>
        </p:nvSpPr>
        <p:spPr>
          <a:xfrm>
            <a:off x="11968065" y="5629167"/>
            <a:ext cx="53763" cy="215940"/>
          </a:xfrm>
          <a:custGeom>
            <a:avLst/>
            <a:gdLst/>
            <a:ahLst/>
            <a:cxnLst/>
            <a:rect l="l" t="t" r="r" b="b"/>
            <a:pathLst>
              <a:path w="424" h="1703" extrusionOk="0">
                <a:moveTo>
                  <a:pt x="43" y="0"/>
                </a:moveTo>
                <a:cubicBezTo>
                  <a:pt x="36" y="0"/>
                  <a:pt x="30" y="3"/>
                  <a:pt x="23" y="10"/>
                </a:cubicBezTo>
                <a:cubicBezTo>
                  <a:pt x="1" y="10"/>
                  <a:pt x="1" y="32"/>
                  <a:pt x="1" y="55"/>
                </a:cubicBezTo>
                <a:cubicBezTo>
                  <a:pt x="350" y="856"/>
                  <a:pt x="238" y="1651"/>
                  <a:pt x="238" y="1651"/>
                </a:cubicBezTo>
                <a:cubicBezTo>
                  <a:pt x="238" y="1680"/>
                  <a:pt x="260" y="1702"/>
                  <a:pt x="283" y="1702"/>
                </a:cubicBezTo>
                <a:cubicBezTo>
                  <a:pt x="305" y="1702"/>
                  <a:pt x="328" y="1702"/>
                  <a:pt x="328" y="1680"/>
                </a:cubicBezTo>
                <a:cubicBezTo>
                  <a:pt x="328" y="1680"/>
                  <a:pt x="424" y="833"/>
                  <a:pt x="68" y="32"/>
                </a:cubicBezTo>
                <a:cubicBezTo>
                  <a:pt x="68" y="16"/>
                  <a:pt x="57" y="0"/>
                  <a:pt x="4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6"/>
          <p:cNvSpPr/>
          <p:nvPr/>
        </p:nvSpPr>
        <p:spPr>
          <a:xfrm>
            <a:off x="11923052" y="5597465"/>
            <a:ext cx="57313" cy="214672"/>
          </a:xfrm>
          <a:custGeom>
            <a:avLst/>
            <a:gdLst/>
            <a:ahLst/>
            <a:cxnLst/>
            <a:rect l="l" t="t" r="r" b="b"/>
            <a:pathLst>
              <a:path w="452" h="1693" extrusionOk="0">
                <a:moveTo>
                  <a:pt x="28" y="0"/>
                </a:moveTo>
                <a:cubicBezTo>
                  <a:pt x="28" y="0"/>
                  <a:pt x="0" y="23"/>
                  <a:pt x="28" y="45"/>
                </a:cubicBezTo>
                <a:cubicBezTo>
                  <a:pt x="378" y="846"/>
                  <a:pt x="260" y="1648"/>
                  <a:pt x="260" y="1670"/>
                </a:cubicBezTo>
                <a:lnTo>
                  <a:pt x="282" y="1693"/>
                </a:lnTo>
                <a:lnTo>
                  <a:pt x="311" y="1693"/>
                </a:lnTo>
                <a:cubicBezTo>
                  <a:pt x="311" y="1693"/>
                  <a:pt x="333" y="1693"/>
                  <a:pt x="333" y="1670"/>
                </a:cubicBezTo>
                <a:cubicBezTo>
                  <a:pt x="333" y="1670"/>
                  <a:pt x="452" y="846"/>
                  <a:pt x="96" y="23"/>
                </a:cubicBezTo>
                <a:cubicBezTo>
                  <a:pt x="74" y="0"/>
                  <a:pt x="51" y="0"/>
                  <a:pt x="28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9" name="Google Shape;509;p6"/>
          <p:cNvSpPr/>
          <p:nvPr/>
        </p:nvSpPr>
        <p:spPr>
          <a:xfrm>
            <a:off x="11881460" y="5564498"/>
            <a:ext cx="56680" cy="217589"/>
          </a:xfrm>
          <a:custGeom>
            <a:avLst/>
            <a:gdLst/>
            <a:ahLst/>
            <a:cxnLst/>
            <a:rect l="l" t="t" r="r" b="b"/>
            <a:pathLst>
              <a:path w="447" h="1716" extrusionOk="0">
                <a:moveTo>
                  <a:pt x="24" y="1"/>
                </a:moveTo>
                <a:cubicBezTo>
                  <a:pt x="1" y="1"/>
                  <a:pt x="1" y="23"/>
                  <a:pt x="1" y="46"/>
                </a:cubicBezTo>
                <a:cubicBezTo>
                  <a:pt x="356" y="847"/>
                  <a:pt x="261" y="1648"/>
                  <a:pt x="261" y="1671"/>
                </a:cubicBezTo>
                <a:cubicBezTo>
                  <a:pt x="261" y="1693"/>
                  <a:pt x="261" y="1693"/>
                  <a:pt x="283" y="1716"/>
                </a:cubicBezTo>
                <a:cubicBezTo>
                  <a:pt x="306" y="1716"/>
                  <a:pt x="328" y="1693"/>
                  <a:pt x="328" y="1671"/>
                </a:cubicBezTo>
                <a:cubicBezTo>
                  <a:pt x="328" y="1671"/>
                  <a:pt x="447" y="847"/>
                  <a:pt x="74" y="23"/>
                </a:cubicBezTo>
                <a:cubicBezTo>
                  <a:pt x="74" y="1"/>
                  <a:pt x="46" y="1"/>
                  <a:pt x="24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0" name="Google Shape;510;p6"/>
          <p:cNvSpPr/>
          <p:nvPr/>
        </p:nvSpPr>
        <p:spPr>
          <a:xfrm>
            <a:off x="11839996" y="5531530"/>
            <a:ext cx="53763" cy="217716"/>
          </a:xfrm>
          <a:custGeom>
            <a:avLst/>
            <a:gdLst/>
            <a:ahLst/>
            <a:cxnLst/>
            <a:rect l="l" t="t" r="r" b="b"/>
            <a:pathLst>
              <a:path w="424" h="1717" extrusionOk="0">
                <a:moveTo>
                  <a:pt x="23" y="1"/>
                </a:moveTo>
                <a:cubicBezTo>
                  <a:pt x="1" y="24"/>
                  <a:pt x="1" y="52"/>
                  <a:pt x="1" y="52"/>
                </a:cubicBezTo>
                <a:cubicBezTo>
                  <a:pt x="351" y="847"/>
                  <a:pt x="232" y="1648"/>
                  <a:pt x="232" y="1671"/>
                </a:cubicBezTo>
                <a:cubicBezTo>
                  <a:pt x="232" y="1694"/>
                  <a:pt x="260" y="1716"/>
                  <a:pt x="283" y="1716"/>
                </a:cubicBezTo>
                <a:cubicBezTo>
                  <a:pt x="305" y="1716"/>
                  <a:pt x="328" y="1694"/>
                  <a:pt x="328" y="1671"/>
                </a:cubicBezTo>
                <a:cubicBezTo>
                  <a:pt x="328" y="1671"/>
                  <a:pt x="424" y="847"/>
                  <a:pt x="68" y="24"/>
                </a:cubicBezTo>
                <a:cubicBezTo>
                  <a:pt x="68" y="1"/>
                  <a:pt x="46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1" name="Google Shape;511;p6"/>
          <p:cNvSpPr/>
          <p:nvPr/>
        </p:nvSpPr>
        <p:spPr>
          <a:xfrm>
            <a:off x="11794983" y="5498688"/>
            <a:ext cx="56680" cy="218349"/>
          </a:xfrm>
          <a:custGeom>
            <a:avLst/>
            <a:gdLst/>
            <a:ahLst/>
            <a:cxnLst/>
            <a:rect l="l" t="t" r="r" b="b"/>
            <a:pathLst>
              <a:path w="447" h="1722" extrusionOk="0">
                <a:moveTo>
                  <a:pt x="23" y="0"/>
                </a:moveTo>
                <a:cubicBezTo>
                  <a:pt x="23" y="29"/>
                  <a:pt x="0" y="51"/>
                  <a:pt x="23" y="51"/>
                </a:cubicBezTo>
                <a:cubicBezTo>
                  <a:pt x="378" y="847"/>
                  <a:pt x="260" y="1670"/>
                  <a:pt x="260" y="1670"/>
                </a:cubicBezTo>
                <a:cubicBezTo>
                  <a:pt x="260" y="1693"/>
                  <a:pt x="282" y="1721"/>
                  <a:pt x="282" y="1721"/>
                </a:cubicBezTo>
                <a:lnTo>
                  <a:pt x="305" y="1721"/>
                </a:lnTo>
                <a:cubicBezTo>
                  <a:pt x="305" y="1721"/>
                  <a:pt x="333" y="1693"/>
                  <a:pt x="333" y="1670"/>
                </a:cubicBezTo>
                <a:cubicBezTo>
                  <a:pt x="333" y="1670"/>
                  <a:pt x="446" y="847"/>
                  <a:pt x="96" y="29"/>
                </a:cubicBezTo>
                <a:cubicBezTo>
                  <a:pt x="74" y="0"/>
                  <a:pt x="51" y="0"/>
                  <a:pt x="2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2" name="Google Shape;512;p6"/>
          <p:cNvSpPr/>
          <p:nvPr/>
        </p:nvSpPr>
        <p:spPr>
          <a:xfrm>
            <a:off x="11753520" y="5466480"/>
            <a:ext cx="56553" cy="217589"/>
          </a:xfrm>
          <a:custGeom>
            <a:avLst/>
            <a:gdLst/>
            <a:ahLst/>
            <a:cxnLst/>
            <a:rect l="l" t="t" r="r" b="b"/>
            <a:pathLst>
              <a:path w="446" h="1716" extrusionOk="0">
                <a:moveTo>
                  <a:pt x="23" y="1"/>
                </a:moveTo>
                <a:cubicBezTo>
                  <a:pt x="0" y="23"/>
                  <a:pt x="0" y="46"/>
                  <a:pt x="0" y="68"/>
                </a:cubicBezTo>
                <a:cubicBezTo>
                  <a:pt x="350" y="869"/>
                  <a:pt x="260" y="1665"/>
                  <a:pt x="260" y="1665"/>
                </a:cubicBezTo>
                <a:cubicBezTo>
                  <a:pt x="260" y="1693"/>
                  <a:pt x="260" y="1716"/>
                  <a:pt x="282" y="1716"/>
                </a:cubicBezTo>
                <a:cubicBezTo>
                  <a:pt x="305" y="1716"/>
                  <a:pt x="327" y="1693"/>
                  <a:pt x="327" y="1665"/>
                </a:cubicBezTo>
                <a:cubicBezTo>
                  <a:pt x="327" y="1665"/>
                  <a:pt x="446" y="847"/>
                  <a:pt x="68" y="23"/>
                </a:cubicBezTo>
                <a:cubicBezTo>
                  <a:pt x="68" y="1"/>
                  <a:pt x="45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3" name="Google Shape;513;p6"/>
          <p:cNvSpPr/>
          <p:nvPr/>
        </p:nvSpPr>
        <p:spPr>
          <a:xfrm>
            <a:off x="11711928" y="5435160"/>
            <a:ext cx="56680" cy="216067"/>
          </a:xfrm>
          <a:custGeom>
            <a:avLst/>
            <a:gdLst/>
            <a:ahLst/>
            <a:cxnLst/>
            <a:rect l="l" t="t" r="r" b="b"/>
            <a:pathLst>
              <a:path w="447" h="1704" extrusionOk="0">
                <a:moveTo>
                  <a:pt x="45" y="1"/>
                </a:moveTo>
                <a:cubicBezTo>
                  <a:pt x="38" y="1"/>
                  <a:pt x="31" y="3"/>
                  <a:pt x="23" y="11"/>
                </a:cubicBezTo>
                <a:cubicBezTo>
                  <a:pt x="1" y="11"/>
                  <a:pt x="1" y="33"/>
                  <a:pt x="1" y="56"/>
                </a:cubicBezTo>
                <a:cubicBezTo>
                  <a:pt x="351" y="857"/>
                  <a:pt x="232" y="1658"/>
                  <a:pt x="232" y="1658"/>
                </a:cubicBezTo>
                <a:cubicBezTo>
                  <a:pt x="232" y="1681"/>
                  <a:pt x="255" y="1703"/>
                  <a:pt x="283" y="1703"/>
                </a:cubicBezTo>
                <a:cubicBezTo>
                  <a:pt x="305" y="1703"/>
                  <a:pt x="328" y="1681"/>
                  <a:pt x="328" y="1681"/>
                </a:cubicBezTo>
                <a:cubicBezTo>
                  <a:pt x="328" y="1658"/>
                  <a:pt x="447" y="834"/>
                  <a:pt x="69" y="11"/>
                </a:cubicBezTo>
                <a:cubicBezTo>
                  <a:pt x="69" y="11"/>
                  <a:pt x="58" y="1"/>
                  <a:pt x="45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4" name="Google Shape;514;p6"/>
          <p:cNvSpPr/>
          <p:nvPr/>
        </p:nvSpPr>
        <p:spPr>
          <a:xfrm>
            <a:off x="11666913" y="5402319"/>
            <a:ext cx="56680" cy="215940"/>
          </a:xfrm>
          <a:custGeom>
            <a:avLst/>
            <a:gdLst/>
            <a:ahLst/>
            <a:cxnLst/>
            <a:rect l="l" t="t" r="r" b="b"/>
            <a:pathLst>
              <a:path w="447" h="1703" extrusionOk="0">
                <a:moveTo>
                  <a:pt x="47" y="0"/>
                </a:moveTo>
                <a:cubicBezTo>
                  <a:pt x="39" y="0"/>
                  <a:pt x="30" y="3"/>
                  <a:pt x="23" y="10"/>
                </a:cubicBezTo>
                <a:cubicBezTo>
                  <a:pt x="23" y="10"/>
                  <a:pt x="0" y="33"/>
                  <a:pt x="23" y="55"/>
                </a:cubicBezTo>
                <a:cubicBezTo>
                  <a:pt x="378" y="856"/>
                  <a:pt x="260" y="1658"/>
                  <a:pt x="260" y="1658"/>
                </a:cubicBezTo>
                <a:cubicBezTo>
                  <a:pt x="260" y="1680"/>
                  <a:pt x="282" y="1703"/>
                  <a:pt x="282" y="1703"/>
                </a:cubicBezTo>
                <a:lnTo>
                  <a:pt x="305" y="1703"/>
                </a:lnTo>
                <a:cubicBezTo>
                  <a:pt x="305" y="1703"/>
                  <a:pt x="328" y="1703"/>
                  <a:pt x="328" y="1680"/>
                </a:cubicBezTo>
                <a:cubicBezTo>
                  <a:pt x="328" y="1658"/>
                  <a:pt x="446" y="834"/>
                  <a:pt x="96" y="10"/>
                </a:cubicBezTo>
                <a:cubicBezTo>
                  <a:pt x="81" y="10"/>
                  <a:pt x="64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1718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dk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-12" y="3066734"/>
            <a:ext cx="6320323" cy="3793145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4"/>
          <p:cNvSpPr/>
          <p:nvPr/>
        </p:nvSpPr>
        <p:spPr>
          <a:xfrm rot="-5400000" flipH="1">
            <a:off x="8425064" y="-46851"/>
            <a:ext cx="3740707" cy="3793145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4"/>
          <p:cNvSpPr/>
          <p:nvPr/>
        </p:nvSpPr>
        <p:spPr>
          <a:xfrm>
            <a:off x="11230967" y="1569500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4"/>
          <p:cNvSpPr/>
          <p:nvPr/>
        </p:nvSpPr>
        <p:spPr>
          <a:xfrm>
            <a:off x="550200" y="763833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4"/>
          <p:cNvSpPr txBox="1">
            <a:spLocks noGrp="1"/>
          </p:cNvSpPr>
          <p:nvPr>
            <p:ph type="ctrTitle"/>
          </p:nvPr>
        </p:nvSpPr>
        <p:spPr>
          <a:xfrm>
            <a:off x="3564700" y="719333"/>
            <a:ext cx="7676000" cy="28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A5C5C"/>
              </a:buClr>
              <a:buSzPts val="5200"/>
              <a:buNone/>
              <a:defRPr sz="8266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"/>
          </p:nvPr>
        </p:nvSpPr>
        <p:spPr>
          <a:xfrm>
            <a:off x="3564700" y="3611500"/>
            <a:ext cx="7676000" cy="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2651500" y="4319900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4"/>
          <p:cNvSpPr/>
          <p:nvPr/>
        </p:nvSpPr>
        <p:spPr>
          <a:xfrm>
            <a:off x="606433" y="2562767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2419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 rot="10800000">
            <a:off x="5871668" y="-20633"/>
            <a:ext cx="6320323" cy="3793145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5"/>
          <p:cNvSpPr/>
          <p:nvPr/>
        </p:nvSpPr>
        <p:spPr>
          <a:xfrm rot="5400000" flipH="1">
            <a:off x="26208" y="3092953"/>
            <a:ext cx="3740707" cy="3793145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5"/>
          <p:cNvSpPr txBox="1">
            <a:spLocks noGrp="1"/>
          </p:cNvSpPr>
          <p:nvPr>
            <p:ph type="ctrTitle"/>
          </p:nvPr>
        </p:nvSpPr>
        <p:spPr>
          <a:xfrm>
            <a:off x="2906600" y="1698133"/>
            <a:ext cx="6378800" cy="28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5C5C"/>
              </a:buClr>
              <a:buSzPts val="5200"/>
              <a:buNone/>
              <a:defRPr sz="8266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1"/>
          </p:nvPr>
        </p:nvSpPr>
        <p:spPr>
          <a:xfrm>
            <a:off x="2906600" y="4590300"/>
            <a:ext cx="6378800" cy="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124" name="Google Shape;124;p15"/>
          <p:cNvGrpSpPr/>
          <p:nvPr/>
        </p:nvGrpSpPr>
        <p:grpSpPr>
          <a:xfrm>
            <a:off x="550201" y="763834"/>
            <a:ext cx="11369833" cy="2665167"/>
            <a:chOff x="412650" y="572875"/>
            <a:chExt cx="8527375" cy="1998875"/>
          </a:xfrm>
        </p:grpSpPr>
        <p:sp>
          <p:nvSpPr>
            <p:cNvPr id="125" name="Google Shape;125;p15"/>
            <p:cNvSpPr/>
            <p:nvPr/>
          </p:nvSpPr>
          <p:spPr>
            <a:xfrm>
              <a:off x="8423225" y="117712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12650" y="572875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7962725" y="2175300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508400" y="2254750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9086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 flipH="1">
            <a:off x="5871668" y="3066734"/>
            <a:ext cx="6320323" cy="3793145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16"/>
          <p:cNvSpPr/>
          <p:nvPr/>
        </p:nvSpPr>
        <p:spPr>
          <a:xfrm rot="5400000">
            <a:off x="26208" y="-46851"/>
            <a:ext cx="3740707" cy="3793145"/>
          </a:xfrm>
          <a:custGeom>
            <a:avLst/>
            <a:gdLst/>
            <a:ahLst/>
            <a:cxnLst/>
            <a:rect l="l" t="t" r="r" b="b"/>
            <a:pathLst>
              <a:path w="36724" h="19638" extrusionOk="0">
                <a:moveTo>
                  <a:pt x="16957" y="0"/>
                </a:moveTo>
                <a:cubicBezTo>
                  <a:pt x="16287" y="0"/>
                  <a:pt x="15615" y="75"/>
                  <a:pt x="14951" y="173"/>
                </a:cubicBezTo>
                <a:cubicBezTo>
                  <a:pt x="12377" y="550"/>
                  <a:pt x="9853" y="1264"/>
                  <a:pt x="7265" y="1520"/>
                </a:cubicBezTo>
                <a:cubicBezTo>
                  <a:pt x="6691" y="1576"/>
                  <a:pt x="6110" y="1608"/>
                  <a:pt x="5529" y="1608"/>
                </a:cubicBezTo>
                <a:cubicBezTo>
                  <a:pt x="3589" y="1608"/>
                  <a:pt x="1651" y="1253"/>
                  <a:pt x="0" y="284"/>
                </a:cubicBezTo>
                <a:lnTo>
                  <a:pt x="0" y="19638"/>
                </a:lnTo>
                <a:lnTo>
                  <a:pt x="36474" y="19630"/>
                </a:lnTo>
                <a:cubicBezTo>
                  <a:pt x="36474" y="19631"/>
                  <a:pt x="36475" y="19632"/>
                  <a:pt x="36475" y="19632"/>
                </a:cubicBezTo>
                <a:cubicBezTo>
                  <a:pt x="36487" y="19632"/>
                  <a:pt x="36710" y="18887"/>
                  <a:pt x="36714" y="18402"/>
                </a:cubicBezTo>
                <a:cubicBezTo>
                  <a:pt x="36724" y="16228"/>
                  <a:pt x="35596" y="14142"/>
                  <a:pt x="33976" y="12691"/>
                </a:cubicBezTo>
                <a:cubicBezTo>
                  <a:pt x="32353" y="11241"/>
                  <a:pt x="30276" y="10372"/>
                  <a:pt x="28155" y="9881"/>
                </a:cubicBezTo>
                <a:cubicBezTo>
                  <a:pt x="26486" y="9497"/>
                  <a:pt x="24617" y="9248"/>
                  <a:pt x="23486" y="7960"/>
                </a:cubicBezTo>
                <a:cubicBezTo>
                  <a:pt x="21967" y="6230"/>
                  <a:pt x="22454" y="3378"/>
                  <a:pt x="20994" y="1599"/>
                </a:cubicBezTo>
                <a:cubicBezTo>
                  <a:pt x="20309" y="762"/>
                  <a:pt x="19257" y="277"/>
                  <a:pt x="18188" y="98"/>
                </a:cubicBezTo>
                <a:cubicBezTo>
                  <a:pt x="17781" y="29"/>
                  <a:pt x="17369" y="0"/>
                  <a:pt x="16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6"/>
          <p:cNvSpPr/>
          <p:nvPr/>
        </p:nvSpPr>
        <p:spPr>
          <a:xfrm>
            <a:off x="11230967" y="1569500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6"/>
          <p:cNvSpPr/>
          <p:nvPr/>
        </p:nvSpPr>
        <p:spPr>
          <a:xfrm>
            <a:off x="550200" y="763833"/>
            <a:ext cx="689067" cy="422667"/>
          </a:xfrm>
          <a:custGeom>
            <a:avLst/>
            <a:gdLst/>
            <a:ahLst/>
            <a:cxnLst/>
            <a:rect l="l" t="t" r="r" b="b"/>
            <a:pathLst>
              <a:path w="20672" h="12680" extrusionOk="0">
                <a:moveTo>
                  <a:pt x="8163" y="1"/>
                </a:moveTo>
                <a:cubicBezTo>
                  <a:pt x="5536" y="1"/>
                  <a:pt x="3868" y="8571"/>
                  <a:pt x="3868" y="8571"/>
                </a:cubicBezTo>
                <a:cubicBezTo>
                  <a:pt x="3868" y="8571"/>
                  <a:pt x="3868" y="5673"/>
                  <a:pt x="2415" y="5189"/>
                </a:cubicBezTo>
                <a:cubicBezTo>
                  <a:pt x="2373" y="5175"/>
                  <a:pt x="2331" y="5168"/>
                  <a:pt x="2289" y="5168"/>
                </a:cubicBezTo>
                <a:cubicBezTo>
                  <a:pt x="910" y="5168"/>
                  <a:pt x="1" y="12680"/>
                  <a:pt x="1" y="12680"/>
                </a:cubicBezTo>
                <a:lnTo>
                  <a:pt x="19332" y="12680"/>
                </a:lnTo>
                <a:cubicBezTo>
                  <a:pt x="19332" y="12680"/>
                  <a:pt x="20672" y="3982"/>
                  <a:pt x="17638" y="2049"/>
                </a:cubicBezTo>
                <a:cubicBezTo>
                  <a:pt x="17327" y="1851"/>
                  <a:pt x="17011" y="1761"/>
                  <a:pt x="16694" y="1761"/>
                </a:cubicBezTo>
                <a:cubicBezTo>
                  <a:pt x="13927" y="1761"/>
                  <a:pt x="11117" y="8571"/>
                  <a:pt x="11117" y="8571"/>
                </a:cubicBezTo>
                <a:cubicBezTo>
                  <a:pt x="11117" y="8571"/>
                  <a:pt x="10875" y="114"/>
                  <a:pt x="8215" y="2"/>
                </a:cubicBezTo>
                <a:cubicBezTo>
                  <a:pt x="8198" y="1"/>
                  <a:pt x="8180" y="1"/>
                  <a:pt x="8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16"/>
          <p:cNvSpPr txBox="1">
            <a:spLocks noGrp="1"/>
          </p:cNvSpPr>
          <p:nvPr>
            <p:ph type="ctrTitle"/>
          </p:nvPr>
        </p:nvSpPr>
        <p:spPr>
          <a:xfrm>
            <a:off x="5440567" y="2389700"/>
            <a:ext cx="5790400" cy="28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A5C5C"/>
              </a:buClr>
              <a:buSzPts val="5200"/>
              <a:buNone/>
              <a:defRPr sz="8266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>
          <a:xfrm>
            <a:off x="5440567" y="5281867"/>
            <a:ext cx="5790400" cy="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743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6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6955233" y="2351600"/>
            <a:ext cx="4286000" cy="21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5323900" y="720000"/>
            <a:ext cx="6251667" cy="5432000"/>
            <a:chOff x="3992925" y="540000"/>
            <a:chExt cx="4688750" cy="4074000"/>
          </a:xfrm>
        </p:grpSpPr>
        <p:sp>
          <p:nvSpPr>
            <p:cNvPr id="139" name="Google Shape;139;p17"/>
            <p:cNvSpPr/>
            <p:nvPr/>
          </p:nvSpPr>
          <p:spPr>
            <a:xfrm>
              <a:off x="3992925" y="540000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8164875" y="4297000"/>
              <a:ext cx="516800" cy="317000"/>
            </a:xfrm>
            <a:custGeom>
              <a:avLst/>
              <a:gdLst/>
              <a:ahLst/>
              <a:cxnLst/>
              <a:rect l="l" t="t" r="r" b="b"/>
              <a:pathLst>
                <a:path w="20672" h="12680" extrusionOk="0">
                  <a:moveTo>
                    <a:pt x="8163" y="1"/>
                  </a:moveTo>
                  <a:cubicBezTo>
                    <a:pt x="5536" y="1"/>
                    <a:pt x="3868" y="8571"/>
                    <a:pt x="3868" y="8571"/>
                  </a:cubicBezTo>
                  <a:cubicBezTo>
                    <a:pt x="3868" y="8571"/>
                    <a:pt x="3868" y="5673"/>
                    <a:pt x="2415" y="5189"/>
                  </a:cubicBezTo>
                  <a:cubicBezTo>
                    <a:pt x="2373" y="5175"/>
                    <a:pt x="2331" y="5168"/>
                    <a:pt x="2289" y="5168"/>
                  </a:cubicBezTo>
                  <a:cubicBezTo>
                    <a:pt x="910" y="5168"/>
                    <a:pt x="1" y="12680"/>
                    <a:pt x="1" y="12680"/>
                  </a:cubicBezTo>
                  <a:lnTo>
                    <a:pt x="19332" y="12680"/>
                  </a:lnTo>
                  <a:cubicBezTo>
                    <a:pt x="19332" y="12680"/>
                    <a:pt x="20672" y="3982"/>
                    <a:pt x="17638" y="2049"/>
                  </a:cubicBezTo>
                  <a:cubicBezTo>
                    <a:pt x="17327" y="1851"/>
                    <a:pt x="17011" y="1761"/>
                    <a:pt x="16694" y="1761"/>
                  </a:cubicBezTo>
                  <a:cubicBezTo>
                    <a:pt x="13927" y="1761"/>
                    <a:pt x="11117" y="8571"/>
                    <a:pt x="11117" y="8571"/>
                  </a:cubicBezTo>
                  <a:cubicBezTo>
                    <a:pt x="11117" y="8571"/>
                    <a:pt x="10875" y="114"/>
                    <a:pt x="8215" y="2"/>
                  </a:cubicBezTo>
                  <a:cubicBezTo>
                    <a:pt x="8198" y="1"/>
                    <a:pt x="8180" y="1"/>
                    <a:pt x="8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7577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anga One"/>
              <a:buNone/>
              <a:defRPr sz="2800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anga One"/>
              <a:buNone/>
              <a:defRPr sz="2800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anga One"/>
              <a:buNone/>
              <a:defRPr sz="2800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anga One"/>
              <a:buNone/>
              <a:defRPr sz="2800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anga One"/>
              <a:buNone/>
              <a:defRPr sz="2800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anga One"/>
              <a:buNone/>
              <a:defRPr sz="2800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anga One"/>
              <a:buNone/>
              <a:defRPr sz="2800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anga One"/>
              <a:buNone/>
              <a:defRPr sz="2800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anga One"/>
              <a:buNone/>
              <a:defRPr sz="2800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640991"/>
            <a:ext cx="10290000" cy="4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●"/>
              <a:defRPr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○"/>
              <a:defRPr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■"/>
              <a:defRPr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●"/>
              <a:defRPr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○"/>
              <a:defRPr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■"/>
              <a:defRPr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●"/>
              <a:defRPr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○"/>
              <a:defRPr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ntic Slab"/>
              <a:buChar char="■"/>
              <a:defRPr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5460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95" r:id="rId2"/>
    <p:sldLayoutId id="2147483696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5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741" r:id="rId44"/>
    <p:sldLayoutId id="2147483742" r:id="rId45"/>
    <p:sldLayoutId id="2147483743" r:id="rId46"/>
    <p:sldLayoutId id="2147483744" r:id="rId47"/>
    <p:sldLayoutId id="2147483745" r:id="rId48"/>
    <p:sldLayoutId id="2147483746" r:id="rId49"/>
    <p:sldLayoutId id="2147483747" r:id="rId50"/>
    <p:sldLayoutId id="2147483748" r:id="rId5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62"/>
          <p:cNvSpPr txBox="1">
            <a:spLocks noGrp="1"/>
          </p:cNvSpPr>
          <p:nvPr>
            <p:ph type="ctrTitle" idx="2"/>
          </p:nvPr>
        </p:nvSpPr>
        <p:spPr>
          <a:xfrm>
            <a:off x="193040" y="4179125"/>
            <a:ext cx="7534787" cy="80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rtl="1"/>
            <a:r>
              <a:rPr lang="he-IL" dirty="0">
                <a:latin typeface="Assistant" pitchFamily="2" charset="-79"/>
                <a:cs typeface="Assistant" pitchFamily="2" charset="-79"/>
              </a:rPr>
              <a:t>כלי עזר טיפולי מבוסס </a:t>
            </a:r>
            <a:r>
              <a:rPr lang="en-US" dirty="0">
                <a:latin typeface="Assistant" pitchFamily="2" charset="-79"/>
                <a:cs typeface="Assistant" pitchFamily="2" charset="-79"/>
              </a:rPr>
              <a:t>AI</a:t>
            </a:r>
            <a:r>
              <a:rPr lang="he-IL" dirty="0">
                <a:latin typeface="Assistant" pitchFamily="2" charset="-79"/>
                <a:cs typeface="Assistant" pitchFamily="2" charset="-79"/>
              </a:rPr>
              <a:t>, לקלינאיות תקשורת</a:t>
            </a:r>
            <a:endParaRPr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766" name="Google Shape;1766;p62"/>
          <p:cNvSpPr txBox="1">
            <a:spLocks noGrp="1"/>
          </p:cNvSpPr>
          <p:nvPr>
            <p:ph type="ctrTitle"/>
          </p:nvPr>
        </p:nvSpPr>
        <p:spPr>
          <a:xfrm>
            <a:off x="294918" y="896645"/>
            <a:ext cx="7412867" cy="2827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latin typeface="Assistant ExtraBold" pitchFamily="2" charset="-79"/>
                <a:cs typeface="Assistant ExtraBold" pitchFamily="2" charset="-79"/>
              </a:rPr>
              <a:t>communiTales</a:t>
            </a:r>
            <a:endParaRPr dirty="0">
              <a:latin typeface="Assistant ExtraBold" pitchFamily="2" charset="-79"/>
              <a:cs typeface="Assistant ExtraBold" pitchFamily="2" charset="-79"/>
            </a:endParaRPr>
          </a:p>
        </p:txBody>
      </p:sp>
      <p:grpSp>
        <p:nvGrpSpPr>
          <p:cNvPr id="1767" name="Google Shape;1767;p62"/>
          <p:cNvGrpSpPr/>
          <p:nvPr/>
        </p:nvGrpSpPr>
        <p:grpSpPr>
          <a:xfrm>
            <a:off x="7294231" y="0"/>
            <a:ext cx="5510888" cy="5208820"/>
            <a:chOff x="4625167" y="220280"/>
            <a:chExt cx="4133166" cy="3906615"/>
          </a:xfrm>
        </p:grpSpPr>
        <p:sp>
          <p:nvSpPr>
            <p:cNvPr id="1768" name="Google Shape;1768;p62"/>
            <p:cNvSpPr/>
            <p:nvPr/>
          </p:nvSpPr>
          <p:spPr>
            <a:xfrm>
              <a:off x="5997773" y="4086822"/>
              <a:ext cx="273246" cy="40074"/>
            </a:xfrm>
            <a:custGeom>
              <a:avLst/>
              <a:gdLst/>
              <a:ahLst/>
              <a:cxnLst/>
              <a:rect l="l" t="t" r="r" b="b"/>
              <a:pathLst>
                <a:path w="7009" h="1028" extrusionOk="0">
                  <a:moveTo>
                    <a:pt x="1" y="1"/>
                  </a:moveTo>
                  <a:lnTo>
                    <a:pt x="1" y="1"/>
                  </a:lnTo>
                  <a:lnTo>
                    <a:pt x="7008" y="1028"/>
                  </a:lnTo>
                  <a:close/>
                </a:path>
              </a:pathLst>
            </a:custGeom>
            <a:solidFill>
              <a:srgbClr val="C5B9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2"/>
            <p:cNvSpPr/>
            <p:nvPr/>
          </p:nvSpPr>
          <p:spPr>
            <a:xfrm rot="925033">
              <a:off x="4870209" y="766771"/>
              <a:ext cx="212028" cy="220184"/>
            </a:xfrm>
            <a:custGeom>
              <a:avLst/>
              <a:gdLst/>
              <a:ahLst/>
              <a:cxnLst/>
              <a:rect l="l" t="t" r="r" b="b"/>
              <a:pathLst>
                <a:path w="5960" h="6188" extrusionOk="0">
                  <a:moveTo>
                    <a:pt x="2372" y="1"/>
                  </a:moveTo>
                  <a:lnTo>
                    <a:pt x="1974" y="2125"/>
                  </a:lnTo>
                  <a:lnTo>
                    <a:pt x="0" y="3004"/>
                  </a:lnTo>
                  <a:lnTo>
                    <a:pt x="1898" y="4036"/>
                  </a:lnTo>
                  <a:lnTo>
                    <a:pt x="2121" y="6187"/>
                  </a:lnTo>
                  <a:lnTo>
                    <a:pt x="3692" y="4701"/>
                  </a:lnTo>
                  <a:lnTo>
                    <a:pt x="5802" y="5155"/>
                  </a:lnTo>
                  <a:lnTo>
                    <a:pt x="4877" y="3201"/>
                  </a:lnTo>
                  <a:lnTo>
                    <a:pt x="5959" y="1331"/>
                  </a:lnTo>
                  <a:lnTo>
                    <a:pt x="3815" y="1611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2"/>
            <p:cNvSpPr/>
            <p:nvPr/>
          </p:nvSpPr>
          <p:spPr>
            <a:xfrm rot="925033">
              <a:off x="7081159" y="3363721"/>
              <a:ext cx="212028" cy="220184"/>
            </a:xfrm>
            <a:custGeom>
              <a:avLst/>
              <a:gdLst/>
              <a:ahLst/>
              <a:cxnLst/>
              <a:rect l="l" t="t" r="r" b="b"/>
              <a:pathLst>
                <a:path w="5960" h="6188" extrusionOk="0">
                  <a:moveTo>
                    <a:pt x="2372" y="1"/>
                  </a:moveTo>
                  <a:lnTo>
                    <a:pt x="1974" y="2125"/>
                  </a:lnTo>
                  <a:lnTo>
                    <a:pt x="0" y="3004"/>
                  </a:lnTo>
                  <a:lnTo>
                    <a:pt x="1898" y="4036"/>
                  </a:lnTo>
                  <a:lnTo>
                    <a:pt x="2121" y="6187"/>
                  </a:lnTo>
                  <a:lnTo>
                    <a:pt x="3692" y="4701"/>
                  </a:lnTo>
                  <a:lnTo>
                    <a:pt x="5802" y="5155"/>
                  </a:lnTo>
                  <a:lnTo>
                    <a:pt x="4877" y="3201"/>
                  </a:lnTo>
                  <a:lnTo>
                    <a:pt x="5959" y="1331"/>
                  </a:lnTo>
                  <a:lnTo>
                    <a:pt x="3815" y="1611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2"/>
            <p:cNvSpPr/>
            <p:nvPr/>
          </p:nvSpPr>
          <p:spPr>
            <a:xfrm rot="925033">
              <a:off x="8185809" y="1177921"/>
              <a:ext cx="212028" cy="220184"/>
            </a:xfrm>
            <a:custGeom>
              <a:avLst/>
              <a:gdLst/>
              <a:ahLst/>
              <a:cxnLst/>
              <a:rect l="l" t="t" r="r" b="b"/>
              <a:pathLst>
                <a:path w="5960" h="6188" extrusionOk="0">
                  <a:moveTo>
                    <a:pt x="2372" y="1"/>
                  </a:moveTo>
                  <a:lnTo>
                    <a:pt x="1974" y="2125"/>
                  </a:lnTo>
                  <a:lnTo>
                    <a:pt x="0" y="3004"/>
                  </a:lnTo>
                  <a:lnTo>
                    <a:pt x="1898" y="4036"/>
                  </a:lnTo>
                  <a:lnTo>
                    <a:pt x="2121" y="6187"/>
                  </a:lnTo>
                  <a:lnTo>
                    <a:pt x="3692" y="4701"/>
                  </a:lnTo>
                  <a:lnTo>
                    <a:pt x="5802" y="5155"/>
                  </a:lnTo>
                  <a:lnTo>
                    <a:pt x="4877" y="3201"/>
                  </a:lnTo>
                  <a:lnTo>
                    <a:pt x="5959" y="1331"/>
                  </a:lnTo>
                  <a:lnTo>
                    <a:pt x="3815" y="1611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2"/>
            <p:cNvSpPr/>
            <p:nvPr/>
          </p:nvSpPr>
          <p:spPr>
            <a:xfrm>
              <a:off x="6955768" y="844442"/>
              <a:ext cx="497024" cy="320754"/>
            </a:xfrm>
            <a:custGeom>
              <a:avLst/>
              <a:gdLst/>
              <a:ahLst/>
              <a:cxnLst/>
              <a:rect l="l" t="t" r="r" b="b"/>
              <a:pathLst>
                <a:path w="11356" h="7329" extrusionOk="0">
                  <a:moveTo>
                    <a:pt x="3521" y="0"/>
                  </a:moveTo>
                  <a:cubicBezTo>
                    <a:pt x="534" y="0"/>
                    <a:pt x="416" y="2429"/>
                    <a:pt x="416" y="2429"/>
                  </a:cubicBezTo>
                  <a:cubicBezTo>
                    <a:pt x="278" y="4142"/>
                    <a:pt x="0" y="7328"/>
                    <a:pt x="5448" y="7328"/>
                  </a:cubicBezTo>
                  <a:cubicBezTo>
                    <a:pt x="5505" y="7328"/>
                    <a:pt x="5563" y="7328"/>
                    <a:pt x="5621" y="7327"/>
                  </a:cubicBezTo>
                  <a:cubicBezTo>
                    <a:pt x="9884" y="7272"/>
                    <a:pt x="11022" y="4030"/>
                    <a:pt x="11325" y="2462"/>
                  </a:cubicBezTo>
                  <a:cubicBezTo>
                    <a:pt x="11355" y="2308"/>
                    <a:pt x="11232" y="2190"/>
                    <a:pt x="11098" y="2190"/>
                  </a:cubicBezTo>
                  <a:cubicBezTo>
                    <a:pt x="11049" y="2190"/>
                    <a:pt x="10999" y="2206"/>
                    <a:pt x="10955" y="2241"/>
                  </a:cubicBezTo>
                  <a:cubicBezTo>
                    <a:pt x="10438" y="2652"/>
                    <a:pt x="9662" y="2831"/>
                    <a:pt x="8887" y="2831"/>
                  </a:cubicBezTo>
                  <a:cubicBezTo>
                    <a:pt x="8590" y="2831"/>
                    <a:pt x="8294" y="2805"/>
                    <a:pt x="8012" y="2755"/>
                  </a:cubicBezTo>
                  <a:cubicBezTo>
                    <a:pt x="6703" y="2520"/>
                    <a:pt x="7304" y="748"/>
                    <a:pt x="4556" y="85"/>
                  </a:cubicBezTo>
                  <a:cubicBezTo>
                    <a:pt x="4546" y="85"/>
                    <a:pt x="4539" y="82"/>
                    <a:pt x="4529" y="82"/>
                  </a:cubicBezTo>
                  <a:cubicBezTo>
                    <a:pt x="4161" y="26"/>
                    <a:pt x="3826" y="0"/>
                    <a:pt x="3521" y="0"/>
                  </a:cubicBezTo>
                  <a:close/>
                </a:path>
              </a:pathLst>
            </a:custGeom>
            <a:solidFill>
              <a:srgbClr val="61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2"/>
            <p:cNvSpPr/>
            <p:nvPr/>
          </p:nvSpPr>
          <p:spPr>
            <a:xfrm>
              <a:off x="6997478" y="860242"/>
              <a:ext cx="253895" cy="48667"/>
            </a:xfrm>
            <a:custGeom>
              <a:avLst/>
              <a:gdLst/>
              <a:ahLst/>
              <a:cxnLst/>
              <a:rect l="l" t="t" r="r" b="b"/>
              <a:pathLst>
                <a:path w="5801" h="1112" extrusionOk="0">
                  <a:moveTo>
                    <a:pt x="2449" y="1"/>
                  </a:moveTo>
                  <a:cubicBezTo>
                    <a:pt x="1724" y="1"/>
                    <a:pt x="1000" y="127"/>
                    <a:pt x="307" y="380"/>
                  </a:cubicBezTo>
                  <a:cubicBezTo>
                    <a:pt x="188" y="485"/>
                    <a:pt x="86" y="594"/>
                    <a:pt x="1" y="710"/>
                  </a:cubicBezTo>
                  <a:cubicBezTo>
                    <a:pt x="807" y="361"/>
                    <a:pt x="1662" y="184"/>
                    <a:pt x="2518" y="184"/>
                  </a:cubicBezTo>
                  <a:cubicBezTo>
                    <a:pt x="3647" y="184"/>
                    <a:pt x="4777" y="491"/>
                    <a:pt x="5800" y="1112"/>
                  </a:cubicBezTo>
                  <a:cubicBezTo>
                    <a:pt x="5733" y="1016"/>
                    <a:pt x="5661" y="917"/>
                    <a:pt x="5579" y="823"/>
                  </a:cubicBezTo>
                  <a:cubicBezTo>
                    <a:pt x="4594" y="275"/>
                    <a:pt x="3520" y="1"/>
                    <a:pt x="2449" y="1"/>
                  </a:cubicBezTo>
                  <a:close/>
                </a:path>
              </a:pathLst>
            </a:custGeom>
            <a:solidFill>
              <a:srgbClr val="61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2"/>
            <p:cNvSpPr/>
            <p:nvPr/>
          </p:nvSpPr>
          <p:spPr>
            <a:xfrm>
              <a:off x="7005531" y="861205"/>
              <a:ext cx="245842" cy="47704"/>
            </a:xfrm>
            <a:custGeom>
              <a:avLst/>
              <a:gdLst/>
              <a:ahLst/>
              <a:cxnLst/>
              <a:rect l="l" t="t" r="r" b="b"/>
              <a:pathLst>
                <a:path w="5617" h="1090" extrusionOk="0">
                  <a:moveTo>
                    <a:pt x="1752" y="1"/>
                  </a:moveTo>
                  <a:cubicBezTo>
                    <a:pt x="1198" y="45"/>
                    <a:pt x="650" y="164"/>
                    <a:pt x="123" y="358"/>
                  </a:cubicBezTo>
                  <a:cubicBezTo>
                    <a:pt x="79" y="396"/>
                    <a:pt x="38" y="433"/>
                    <a:pt x="0" y="474"/>
                  </a:cubicBezTo>
                  <a:cubicBezTo>
                    <a:pt x="14" y="515"/>
                    <a:pt x="24" y="556"/>
                    <a:pt x="38" y="597"/>
                  </a:cubicBezTo>
                  <a:cubicBezTo>
                    <a:pt x="640" y="361"/>
                    <a:pt x="1266" y="222"/>
                    <a:pt x="1895" y="178"/>
                  </a:cubicBezTo>
                  <a:cubicBezTo>
                    <a:pt x="1848" y="120"/>
                    <a:pt x="1796" y="59"/>
                    <a:pt x="1752" y="1"/>
                  </a:cubicBezTo>
                  <a:close/>
                  <a:moveTo>
                    <a:pt x="4157" y="270"/>
                  </a:moveTo>
                  <a:cubicBezTo>
                    <a:pt x="4181" y="331"/>
                    <a:pt x="4205" y="396"/>
                    <a:pt x="4225" y="457"/>
                  </a:cubicBezTo>
                  <a:cubicBezTo>
                    <a:pt x="4701" y="610"/>
                    <a:pt x="5167" y="817"/>
                    <a:pt x="5616" y="1090"/>
                  </a:cubicBezTo>
                  <a:cubicBezTo>
                    <a:pt x="5549" y="994"/>
                    <a:pt x="5477" y="895"/>
                    <a:pt x="5395" y="801"/>
                  </a:cubicBezTo>
                  <a:cubicBezTo>
                    <a:pt x="4994" y="579"/>
                    <a:pt x="4579" y="402"/>
                    <a:pt x="4157" y="270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2"/>
            <p:cNvSpPr/>
            <p:nvPr/>
          </p:nvSpPr>
          <p:spPr>
            <a:xfrm>
              <a:off x="6976951" y="888428"/>
              <a:ext cx="299413" cy="59039"/>
            </a:xfrm>
            <a:custGeom>
              <a:avLst/>
              <a:gdLst/>
              <a:ahLst/>
              <a:cxnLst/>
              <a:rect l="l" t="t" r="r" b="b"/>
              <a:pathLst>
                <a:path w="6841" h="1349" extrusionOk="0">
                  <a:moveTo>
                    <a:pt x="2679" y="0"/>
                  </a:moveTo>
                  <a:cubicBezTo>
                    <a:pt x="2548" y="0"/>
                    <a:pt x="2415" y="6"/>
                    <a:pt x="2280" y="19"/>
                  </a:cubicBezTo>
                  <a:cubicBezTo>
                    <a:pt x="1487" y="93"/>
                    <a:pt x="752" y="342"/>
                    <a:pt x="96" y="736"/>
                  </a:cubicBezTo>
                  <a:cubicBezTo>
                    <a:pt x="55" y="845"/>
                    <a:pt x="21" y="947"/>
                    <a:pt x="0" y="1039"/>
                  </a:cubicBezTo>
                  <a:cubicBezTo>
                    <a:pt x="844" y="512"/>
                    <a:pt x="1802" y="202"/>
                    <a:pt x="2824" y="202"/>
                  </a:cubicBezTo>
                  <a:cubicBezTo>
                    <a:pt x="2911" y="202"/>
                    <a:pt x="2998" y="204"/>
                    <a:pt x="3085" y="209"/>
                  </a:cubicBezTo>
                  <a:cubicBezTo>
                    <a:pt x="4402" y="277"/>
                    <a:pt x="5596" y="958"/>
                    <a:pt x="6841" y="1349"/>
                  </a:cubicBezTo>
                  <a:cubicBezTo>
                    <a:pt x="6803" y="1304"/>
                    <a:pt x="6770" y="1260"/>
                    <a:pt x="6736" y="1212"/>
                  </a:cubicBezTo>
                  <a:cubicBezTo>
                    <a:pt x="5381" y="725"/>
                    <a:pt x="4141" y="0"/>
                    <a:pt x="2679" y="0"/>
                  </a:cubicBezTo>
                  <a:close/>
                </a:path>
              </a:pathLst>
            </a:custGeom>
            <a:solidFill>
              <a:srgbClr val="61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2"/>
            <p:cNvSpPr/>
            <p:nvPr/>
          </p:nvSpPr>
          <p:spPr>
            <a:xfrm>
              <a:off x="7012052" y="888472"/>
              <a:ext cx="264312" cy="58995"/>
            </a:xfrm>
            <a:custGeom>
              <a:avLst/>
              <a:gdLst/>
              <a:ahLst/>
              <a:cxnLst/>
              <a:rect l="l" t="t" r="r" b="b"/>
              <a:pathLst>
                <a:path w="6039" h="1348" extrusionOk="0">
                  <a:moveTo>
                    <a:pt x="1878" y="1"/>
                  </a:moveTo>
                  <a:cubicBezTo>
                    <a:pt x="1746" y="1"/>
                    <a:pt x="1613" y="7"/>
                    <a:pt x="1478" y="18"/>
                  </a:cubicBezTo>
                  <a:cubicBezTo>
                    <a:pt x="957" y="68"/>
                    <a:pt x="464" y="191"/>
                    <a:pt x="1" y="378"/>
                  </a:cubicBezTo>
                  <a:cubicBezTo>
                    <a:pt x="21" y="453"/>
                    <a:pt x="38" y="525"/>
                    <a:pt x="55" y="596"/>
                  </a:cubicBezTo>
                  <a:cubicBezTo>
                    <a:pt x="671" y="341"/>
                    <a:pt x="1335" y="201"/>
                    <a:pt x="2025" y="201"/>
                  </a:cubicBezTo>
                  <a:cubicBezTo>
                    <a:pt x="2110" y="201"/>
                    <a:pt x="2199" y="205"/>
                    <a:pt x="2283" y="208"/>
                  </a:cubicBezTo>
                  <a:lnTo>
                    <a:pt x="2314" y="208"/>
                  </a:lnTo>
                  <a:cubicBezTo>
                    <a:pt x="2260" y="140"/>
                    <a:pt x="2205" y="76"/>
                    <a:pt x="2148" y="7"/>
                  </a:cubicBezTo>
                  <a:cubicBezTo>
                    <a:pt x="2059" y="4"/>
                    <a:pt x="1971" y="1"/>
                    <a:pt x="1878" y="1"/>
                  </a:cubicBezTo>
                  <a:close/>
                  <a:moveTo>
                    <a:pt x="4266" y="545"/>
                  </a:moveTo>
                  <a:cubicBezTo>
                    <a:pt x="4277" y="596"/>
                    <a:pt x="4287" y="643"/>
                    <a:pt x="4294" y="694"/>
                  </a:cubicBezTo>
                  <a:cubicBezTo>
                    <a:pt x="4876" y="912"/>
                    <a:pt x="5450" y="1164"/>
                    <a:pt x="6039" y="1348"/>
                  </a:cubicBezTo>
                  <a:cubicBezTo>
                    <a:pt x="6001" y="1303"/>
                    <a:pt x="5968" y="1259"/>
                    <a:pt x="5934" y="1211"/>
                  </a:cubicBezTo>
                  <a:cubicBezTo>
                    <a:pt x="5365" y="1007"/>
                    <a:pt x="4822" y="762"/>
                    <a:pt x="4266" y="545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2"/>
            <p:cNvSpPr/>
            <p:nvPr/>
          </p:nvSpPr>
          <p:spPr>
            <a:xfrm>
              <a:off x="6971743" y="966027"/>
              <a:ext cx="403930" cy="69761"/>
            </a:xfrm>
            <a:custGeom>
              <a:avLst/>
              <a:gdLst/>
              <a:ahLst/>
              <a:cxnLst/>
              <a:rect l="l" t="t" r="r" b="b"/>
              <a:pathLst>
                <a:path w="9229" h="1594" extrusionOk="0">
                  <a:moveTo>
                    <a:pt x="9229" y="1"/>
                  </a:moveTo>
                  <a:lnTo>
                    <a:pt x="9229" y="1"/>
                  </a:lnTo>
                  <a:cubicBezTo>
                    <a:pt x="9151" y="14"/>
                    <a:pt x="9073" y="18"/>
                    <a:pt x="8994" y="28"/>
                  </a:cubicBezTo>
                  <a:cubicBezTo>
                    <a:pt x="7571" y="1056"/>
                    <a:pt x="5987" y="1413"/>
                    <a:pt x="4351" y="1413"/>
                  </a:cubicBezTo>
                  <a:cubicBezTo>
                    <a:pt x="2916" y="1413"/>
                    <a:pt x="1441" y="1138"/>
                    <a:pt x="0" y="800"/>
                  </a:cubicBezTo>
                  <a:lnTo>
                    <a:pt x="0" y="800"/>
                  </a:lnTo>
                  <a:cubicBezTo>
                    <a:pt x="0" y="882"/>
                    <a:pt x="3" y="967"/>
                    <a:pt x="11" y="1055"/>
                  </a:cubicBezTo>
                  <a:cubicBezTo>
                    <a:pt x="1331" y="1373"/>
                    <a:pt x="2697" y="1593"/>
                    <a:pt x="4034" y="1593"/>
                  </a:cubicBezTo>
                  <a:cubicBezTo>
                    <a:pt x="5887" y="1593"/>
                    <a:pt x="7685" y="1170"/>
                    <a:pt x="9229" y="1"/>
                  </a:cubicBezTo>
                  <a:close/>
                </a:path>
              </a:pathLst>
            </a:custGeom>
            <a:solidFill>
              <a:srgbClr val="61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2"/>
            <p:cNvSpPr/>
            <p:nvPr/>
          </p:nvSpPr>
          <p:spPr>
            <a:xfrm>
              <a:off x="6305169" y="314073"/>
              <a:ext cx="152223" cy="130026"/>
            </a:xfrm>
            <a:custGeom>
              <a:avLst/>
              <a:gdLst/>
              <a:ahLst/>
              <a:cxnLst/>
              <a:rect l="l" t="t" r="r" b="b"/>
              <a:pathLst>
                <a:path w="3478" h="2971" extrusionOk="0">
                  <a:moveTo>
                    <a:pt x="3056" y="1"/>
                  </a:moveTo>
                  <a:cubicBezTo>
                    <a:pt x="2331" y="1"/>
                    <a:pt x="1688" y="402"/>
                    <a:pt x="1154" y="957"/>
                  </a:cubicBezTo>
                  <a:cubicBezTo>
                    <a:pt x="1219" y="954"/>
                    <a:pt x="1287" y="949"/>
                    <a:pt x="1351" y="949"/>
                  </a:cubicBezTo>
                  <a:cubicBezTo>
                    <a:pt x="1875" y="419"/>
                    <a:pt x="2508" y="42"/>
                    <a:pt x="3229" y="42"/>
                  </a:cubicBezTo>
                  <a:cubicBezTo>
                    <a:pt x="3307" y="42"/>
                    <a:pt x="3389" y="45"/>
                    <a:pt x="3471" y="55"/>
                  </a:cubicBezTo>
                  <a:lnTo>
                    <a:pt x="3474" y="55"/>
                  </a:lnTo>
                  <a:cubicBezTo>
                    <a:pt x="3477" y="55"/>
                    <a:pt x="3477" y="48"/>
                    <a:pt x="3474" y="45"/>
                  </a:cubicBezTo>
                  <a:cubicBezTo>
                    <a:pt x="3331" y="15"/>
                    <a:pt x="3191" y="1"/>
                    <a:pt x="3056" y="1"/>
                  </a:cubicBezTo>
                  <a:close/>
                  <a:moveTo>
                    <a:pt x="211" y="2566"/>
                  </a:moveTo>
                  <a:lnTo>
                    <a:pt x="89" y="2596"/>
                  </a:lnTo>
                  <a:cubicBezTo>
                    <a:pt x="52" y="2722"/>
                    <a:pt x="25" y="2848"/>
                    <a:pt x="1" y="2970"/>
                  </a:cubicBezTo>
                  <a:cubicBezTo>
                    <a:pt x="7" y="2964"/>
                    <a:pt x="15" y="2964"/>
                    <a:pt x="18" y="2957"/>
                  </a:cubicBezTo>
                  <a:cubicBezTo>
                    <a:pt x="76" y="2831"/>
                    <a:pt x="140" y="2698"/>
                    <a:pt x="211" y="2566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2"/>
            <p:cNvSpPr/>
            <p:nvPr/>
          </p:nvSpPr>
          <p:spPr>
            <a:xfrm>
              <a:off x="6314404" y="355608"/>
              <a:ext cx="129902" cy="70768"/>
            </a:xfrm>
            <a:custGeom>
              <a:avLst/>
              <a:gdLst/>
              <a:ahLst/>
              <a:cxnLst/>
              <a:rect l="l" t="t" r="r" b="b"/>
              <a:pathLst>
                <a:path w="2968" h="1617" extrusionOk="0">
                  <a:moveTo>
                    <a:pt x="1140" y="0"/>
                  </a:moveTo>
                  <a:cubicBezTo>
                    <a:pt x="671" y="474"/>
                    <a:pt x="290" y="1066"/>
                    <a:pt x="0" y="1617"/>
                  </a:cubicBezTo>
                  <a:cubicBezTo>
                    <a:pt x="409" y="1518"/>
                    <a:pt x="827" y="1467"/>
                    <a:pt x="1242" y="1467"/>
                  </a:cubicBezTo>
                  <a:cubicBezTo>
                    <a:pt x="1508" y="1467"/>
                    <a:pt x="1770" y="1487"/>
                    <a:pt x="2028" y="1528"/>
                  </a:cubicBezTo>
                  <a:cubicBezTo>
                    <a:pt x="2294" y="1161"/>
                    <a:pt x="2606" y="824"/>
                    <a:pt x="2967" y="531"/>
                  </a:cubicBezTo>
                  <a:cubicBezTo>
                    <a:pt x="2413" y="188"/>
                    <a:pt x="1780" y="0"/>
                    <a:pt x="1143" y="0"/>
                  </a:cubicBezTo>
                  <a:close/>
                </a:path>
              </a:pathLst>
            </a:custGeom>
            <a:solidFill>
              <a:srgbClr val="8B30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2"/>
            <p:cNvSpPr/>
            <p:nvPr/>
          </p:nvSpPr>
          <p:spPr>
            <a:xfrm>
              <a:off x="6437390" y="400732"/>
              <a:ext cx="42936" cy="35493"/>
            </a:xfrm>
            <a:custGeom>
              <a:avLst/>
              <a:gdLst/>
              <a:ahLst/>
              <a:cxnLst/>
              <a:rect l="l" t="t" r="r" b="b"/>
              <a:pathLst>
                <a:path w="981" h="811" extrusionOk="0">
                  <a:moveTo>
                    <a:pt x="790" y="1"/>
                  </a:moveTo>
                  <a:cubicBezTo>
                    <a:pt x="674" y="79"/>
                    <a:pt x="558" y="167"/>
                    <a:pt x="450" y="255"/>
                  </a:cubicBezTo>
                  <a:cubicBezTo>
                    <a:pt x="286" y="392"/>
                    <a:pt x="137" y="538"/>
                    <a:pt x="1" y="691"/>
                  </a:cubicBezTo>
                  <a:cubicBezTo>
                    <a:pt x="103" y="729"/>
                    <a:pt x="205" y="766"/>
                    <a:pt x="303" y="810"/>
                  </a:cubicBezTo>
                  <a:cubicBezTo>
                    <a:pt x="504" y="592"/>
                    <a:pt x="732" y="388"/>
                    <a:pt x="980" y="205"/>
                  </a:cubicBezTo>
                  <a:cubicBezTo>
                    <a:pt x="919" y="133"/>
                    <a:pt x="854" y="65"/>
                    <a:pt x="790" y="1"/>
                  </a:cubicBezTo>
                  <a:close/>
                </a:path>
              </a:pathLst>
            </a:custGeom>
            <a:solidFill>
              <a:srgbClr val="B748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2"/>
            <p:cNvSpPr/>
            <p:nvPr/>
          </p:nvSpPr>
          <p:spPr>
            <a:xfrm>
              <a:off x="6403164" y="378848"/>
              <a:ext cx="41710" cy="44421"/>
            </a:xfrm>
            <a:custGeom>
              <a:avLst/>
              <a:gdLst/>
              <a:ahLst/>
              <a:cxnLst/>
              <a:rect l="l" t="t" r="r" b="b"/>
              <a:pathLst>
                <a:path w="953" h="1015" extrusionOk="0">
                  <a:moveTo>
                    <a:pt x="939" y="0"/>
                  </a:moveTo>
                  <a:cubicBezTo>
                    <a:pt x="578" y="293"/>
                    <a:pt x="266" y="630"/>
                    <a:pt x="0" y="997"/>
                  </a:cubicBezTo>
                  <a:cubicBezTo>
                    <a:pt x="34" y="1004"/>
                    <a:pt x="68" y="1008"/>
                    <a:pt x="99" y="1014"/>
                  </a:cubicBezTo>
                  <a:cubicBezTo>
                    <a:pt x="337" y="643"/>
                    <a:pt x="623" y="303"/>
                    <a:pt x="952" y="11"/>
                  </a:cubicBezTo>
                  <a:cubicBezTo>
                    <a:pt x="949" y="7"/>
                    <a:pt x="943" y="4"/>
                    <a:pt x="939" y="0"/>
                  </a:cubicBezTo>
                  <a:close/>
                </a:path>
              </a:pathLst>
            </a:custGeom>
            <a:solidFill>
              <a:srgbClr val="B748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2"/>
            <p:cNvSpPr/>
            <p:nvPr/>
          </p:nvSpPr>
          <p:spPr>
            <a:xfrm>
              <a:off x="6250460" y="220280"/>
              <a:ext cx="589811" cy="404257"/>
            </a:xfrm>
            <a:custGeom>
              <a:avLst/>
              <a:gdLst/>
              <a:ahLst/>
              <a:cxnLst/>
              <a:rect l="l" t="t" r="r" b="b"/>
              <a:pathLst>
                <a:path w="13476" h="9237" extrusionOk="0">
                  <a:moveTo>
                    <a:pt x="12783" y="1"/>
                  </a:moveTo>
                  <a:cubicBezTo>
                    <a:pt x="12780" y="5"/>
                    <a:pt x="12778" y="11"/>
                    <a:pt x="12776" y="18"/>
                  </a:cubicBezTo>
                  <a:lnTo>
                    <a:pt x="12776" y="18"/>
                  </a:lnTo>
                  <a:cubicBezTo>
                    <a:pt x="12778" y="12"/>
                    <a:pt x="12780" y="7"/>
                    <a:pt x="12783" y="1"/>
                  </a:cubicBezTo>
                  <a:close/>
                  <a:moveTo>
                    <a:pt x="12776" y="18"/>
                  </a:moveTo>
                  <a:cubicBezTo>
                    <a:pt x="12400" y="1007"/>
                    <a:pt x="10450" y="1759"/>
                    <a:pt x="8582" y="1759"/>
                  </a:cubicBezTo>
                  <a:cubicBezTo>
                    <a:pt x="8258" y="1759"/>
                    <a:pt x="7936" y="1736"/>
                    <a:pt x="7625" y="1688"/>
                  </a:cubicBezTo>
                  <a:cubicBezTo>
                    <a:pt x="6967" y="1585"/>
                    <a:pt x="6264" y="1482"/>
                    <a:pt x="5566" y="1482"/>
                  </a:cubicBezTo>
                  <a:cubicBezTo>
                    <a:pt x="4026" y="1482"/>
                    <a:pt x="2514" y="1982"/>
                    <a:pt x="1577" y="4079"/>
                  </a:cubicBezTo>
                  <a:cubicBezTo>
                    <a:pt x="0" y="7614"/>
                    <a:pt x="3704" y="9237"/>
                    <a:pt x="4084" y="9237"/>
                  </a:cubicBezTo>
                  <a:cubicBezTo>
                    <a:pt x="4095" y="9237"/>
                    <a:pt x="4103" y="9235"/>
                    <a:pt x="4108" y="9233"/>
                  </a:cubicBezTo>
                  <a:lnTo>
                    <a:pt x="5656" y="9093"/>
                  </a:lnTo>
                  <a:cubicBezTo>
                    <a:pt x="5656" y="9093"/>
                    <a:pt x="5639" y="8209"/>
                    <a:pt x="5939" y="7124"/>
                  </a:cubicBezTo>
                  <a:cubicBezTo>
                    <a:pt x="6313" y="5766"/>
                    <a:pt x="7156" y="5042"/>
                    <a:pt x="10344" y="4620"/>
                  </a:cubicBezTo>
                  <a:cubicBezTo>
                    <a:pt x="13475" y="4206"/>
                    <a:pt x="12673" y="404"/>
                    <a:pt x="12776" y="18"/>
                  </a:cubicBezTo>
                  <a:close/>
                </a:path>
              </a:pathLst>
            </a:custGeom>
            <a:solidFill>
              <a:srgbClr val="61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2"/>
            <p:cNvSpPr/>
            <p:nvPr/>
          </p:nvSpPr>
          <p:spPr>
            <a:xfrm>
              <a:off x="6382155" y="296523"/>
              <a:ext cx="381478" cy="307449"/>
            </a:xfrm>
            <a:custGeom>
              <a:avLst/>
              <a:gdLst/>
              <a:ahLst/>
              <a:cxnLst/>
              <a:rect l="l" t="t" r="r" b="b"/>
              <a:pathLst>
                <a:path w="8716" h="7025" extrusionOk="0">
                  <a:moveTo>
                    <a:pt x="8712" y="0"/>
                  </a:moveTo>
                  <a:cubicBezTo>
                    <a:pt x="8709" y="0"/>
                    <a:pt x="8709" y="0"/>
                    <a:pt x="8709" y="3"/>
                  </a:cubicBezTo>
                  <a:cubicBezTo>
                    <a:pt x="6651" y="1171"/>
                    <a:pt x="4001" y="1028"/>
                    <a:pt x="2052" y="2382"/>
                  </a:cubicBezTo>
                  <a:cubicBezTo>
                    <a:pt x="2116" y="2446"/>
                    <a:pt x="2181" y="2514"/>
                    <a:pt x="2242" y="2586"/>
                  </a:cubicBezTo>
                  <a:cubicBezTo>
                    <a:pt x="2702" y="2242"/>
                    <a:pt x="3242" y="1959"/>
                    <a:pt x="3845" y="1752"/>
                  </a:cubicBezTo>
                  <a:cubicBezTo>
                    <a:pt x="5491" y="1181"/>
                    <a:pt x="7212" y="950"/>
                    <a:pt x="8712" y="11"/>
                  </a:cubicBezTo>
                  <a:cubicBezTo>
                    <a:pt x="8715" y="7"/>
                    <a:pt x="8715" y="0"/>
                    <a:pt x="8712" y="0"/>
                  </a:cubicBezTo>
                  <a:close/>
                  <a:moveTo>
                    <a:pt x="1263" y="3072"/>
                  </a:moveTo>
                  <a:cubicBezTo>
                    <a:pt x="310" y="4151"/>
                    <a:pt x="0" y="5664"/>
                    <a:pt x="416" y="7024"/>
                  </a:cubicBezTo>
                  <a:cubicBezTo>
                    <a:pt x="480" y="7008"/>
                    <a:pt x="545" y="6988"/>
                    <a:pt x="609" y="6974"/>
                  </a:cubicBezTo>
                  <a:cubicBezTo>
                    <a:pt x="269" y="5501"/>
                    <a:pt x="661" y="4181"/>
                    <a:pt x="1565" y="3191"/>
                  </a:cubicBezTo>
                  <a:cubicBezTo>
                    <a:pt x="1467" y="3147"/>
                    <a:pt x="1365" y="3110"/>
                    <a:pt x="1263" y="3072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2"/>
            <p:cNvSpPr/>
            <p:nvPr/>
          </p:nvSpPr>
          <p:spPr>
            <a:xfrm>
              <a:off x="6354188" y="367688"/>
              <a:ext cx="104823" cy="233443"/>
            </a:xfrm>
            <a:custGeom>
              <a:avLst/>
              <a:gdLst/>
              <a:ahLst/>
              <a:cxnLst/>
              <a:rect l="l" t="t" r="r" b="b"/>
              <a:pathLst>
                <a:path w="2395" h="5334" extrusionOk="0">
                  <a:moveTo>
                    <a:pt x="2395" y="0"/>
                  </a:moveTo>
                  <a:lnTo>
                    <a:pt x="2395" y="0"/>
                  </a:lnTo>
                  <a:cubicBezTo>
                    <a:pt x="2280" y="82"/>
                    <a:pt x="2167" y="167"/>
                    <a:pt x="2058" y="255"/>
                  </a:cubicBezTo>
                  <a:cubicBezTo>
                    <a:pt x="2062" y="259"/>
                    <a:pt x="2068" y="262"/>
                    <a:pt x="2071" y="266"/>
                  </a:cubicBezTo>
                  <a:cubicBezTo>
                    <a:pt x="2173" y="170"/>
                    <a:pt x="2283" y="85"/>
                    <a:pt x="2395" y="0"/>
                  </a:cubicBezTo>
                  <a:close/>
                  <a:moveTo>
                    <a:pt x="1119" y="1252"/>
                  </a:moveTo>
                  <a:cubicBezTo>
                    <a:pt x="330" y="2357"/>
                    <a:pt x="0" y="3756"/>
                    <a:pt x="344" y="5171"/>
                  </a:cubicBezTo>
                  <a:cubicBezTo>
                    <a:pt x="422" y="5229"/>
                    <a:pt x="496" y="5287"/>
                    <a:pt x="575" y="5334"/>
                  </a:cubicBezTo>
                  <a:cubicBezTo>
                    <a:pt x="221" y="3902"/>
                    <a:pt x="483" y="2429"/>
                    <a:pt x="1218" y="1269"/>
                  </a:cubicBezTo>
                  <a:cubicBezTo>
                    <a:pt x="1187" y="1263"/>
                    <a:pt x="1153" y="1259"/>
                    <a:pt x="1119" y="1252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2"/>
            <p:cNvSpPr/>
            <p:nvPr/>
          </p:nvSpPr>
          <p:spPr>
            <a:xfrm>
              <a:off x="6442160" y="406859"/>
              <a:ext cx="146534" cy="187752"/>
            </a:xfrm>
            <a:custGeom>
              <a:avLst/>
              <a:gdLst/>
              <a:ahLst/>
              <a:cxnLst/>
              <a:rect l="l" t="t" r="r" b="b"/>
              <a:pathLst>
                <a:path w="3348" h="4290" extrusionOk="0">
                  <a:moveTo>
                    <a:pt x="3293" y="0"/>
                  </a:moveTo>
                  <a:cubicBezTo>
                    <a:pt x="3290" y="0"/>
                    <a:pt x="3286" y="3"/>
                    <a:pt x="3283" y="3"/>
                  </a:cubicBezTo>
                  <a:cubicBezTo>
                    <a:pt x="2640" y="262"/>
                    <a:pt x="2031" y="653"/>
                    <a:pt x="1521" y="1129"/>
                  </a:cubicBezTo>
                  <a:cubicBezTo>
                    <a:pt x="1535" y="1164"/>
                    <a:pt x="1548" y="1201"/>
                    <a:pt x="1562" y="1235"/>
                  </a:cubicBezTo>
                  <a:cubicBezTo>
                    <a:pt x="2048" y="755"/>
                    <a:pt x="2647" y="357"/>
                    <a:pt x="3314" y="74"/>
                  </a:cubicBezTo>
                  <a:cubicBezTo>
                    <a:pt x="3347" y="61"/>
                    <a:pt x="3331" y="0"/>
                    <a:pt x="3293" y="0"/>
                  </a:cubicBezTo>
                  <a:close/>
                  <a:moveTo>
                    <a:pt x="1286" y="1357"/>
                  </a:moveTo>
                  <a:cubicBezTo>
                    <a:pt x="507" y="2177"/>
                    <a:pt x="0" y="3214"/>
                    <a:pt x="25" y="4290"/>
                  </a:cubicBezTo>
                  <a:cubicBezTo>
                    <a:pt x="99" y="4276"/>
                    <a:pt x="174" y="4266"/>
                    <a:pt x="249" y="4255"/>
                  </a:cubicBezTo>
                  <a:cubicBezTo>
                    <a:pt x="212" y="3211"/>
                    <a:pt x="647" y="2225"/>
                    <a:pt x="1372" y="1432"/>
                  </a:cubicBezTo>
                  <a:cubicBezTo>
                    <a:pt x="1344" y="1408"/>
                    <a:pt x="1314" y="1385"/>
                    <a:pt x="1286" y="1357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2"/>
            <p:cNvSpPr/>
            <p:nvPr/>
          </p:nvSpPr>
          <p:spPr>
            <a:xfrm>
              <a:off x="7026802" y="966027"/>
              <a:ext cx="348871" cy="69718"/>
            </a:xfrm>
            <a:custGeom>
              <a:avLst/>
              <a:gdLst/>
              <a:ahLst/>
              <a:cxnLst/>
              <a:rect l="l" t="t" r="r" b="b"/>
              <a:pathLst>
                <a:path w="7971" h="1593" extrusionOk="0">
                  <a:moveTo>
                    <a:pt x="7971" y="1"/>
                  </a:moveTo>
                  <a:lnTo>
                    <a:pt x="7971" y="1"/>
                  </a:lnTo>
                  <a:cubicBezTo>
                    <a:pt x="7893" y="14"/>
                    <a:pt x="7815" y="18"/>
                    <a:pt x="7736" y="28"/>
                  </a:cubicBezTo>
                  <a:cubicBezTo>
                    <a:pt x="6495" y="926"/>
                    <a:pt x="5127" y="1314"/>
                    <a:pt x="3709" y="1395"/>
                  </a:cubicBezTo>
                  <a:cubicBezTo>
                    <a:pt x="3692" y="1450"/>
                    <a:pt x="3671" y="1504"/>
                    <a:pt x="3651" y="1559"/>
                  </a:cubicBezTo>
                  <a:cubicBezTo>
                    <a:pt x="5192" y="1439"/>
                    <a:pt x="6672" y="987"/>
                    <a:pt x="7971" y="1"/>
                  </a:cubicBezTo>
                  <a:close/>
                  <a:moveTo>
                    <a:pt x="1" y="1072"/>
                  </a:moveTo>
                  <a:cubicBezTo>
                    <a:pt x="1" y="1157"/>
                    <a:pt x="4" y="1239"/>
                    <a:pt x="4" y="1320"/>
                  </a:cubicBezTo>
                  <a:cubicBezTo>
                    <a:pt x="926" y="1491"/>
                    <a:pt x="1858" y="1593"/>
                    <a:pt x="2780" y="1593"/>
                  </a:cubicBezTo>
                  <a:cubicBezTo>
                    <a:pt x="2896" y="1593"/>
                    <a:pt x="3015" y="1593"/>
                    <a:pt x="3130" y="1590"/>
                  </a:cubicBezTo>
                  <a:cubicBezTo>
                    <a:pt x="3127" y="1528"/>
                    <a:pt x="3124" y="1470"/>
                    <a:pt x="3120" y="1412"/>
                  </a:cubicBezTo>
                  <a:lnTo>
                    <a:pt x="3093" y="1412"/>
                  </a:lnTo>
                  <a:cubicBezTo>
                    <a:pt x="2072" y="1412"/>
                    <a:pt x="1035" y="1273"/>
                    <a:pt x="1" y="1072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2"/>
            <p:cNvSpPr/>
            <p:nvPr/>
          </p:nvSpPr>
          <p:spPr>
            <a:xfrm>
              <a:off x="7018486" y="1118642"/>
              <a:ext cx="12693" cy="8534"/>
            </a:xfrm>
            <a:custGeom>
              <a:avLst/>
              <a:gdLst/>
              <a:ahLst/>
              <a:cxnLst/>
              <a:rect l="l" t="t" r="r" b="b"/>
              <a:pathLst>
                <a:path w="290" h="195" extrusionOk="0">
                  <a:moveTo>
                    <a:pt x="34" y="1"/>
                  </a:moveTo>
                  <a:cubicBezTo>
                    <a:pt x="21" y="65"/>
                    <a:pt x="11" y="130"/>
                    <a:pt x="1" y="184"/>
                  </a:cubicBezTo>
                  <a:cubicBezTo>
                    <a:pt x="95" y="188"/>
                    <a:pt x="194" y="191"/>
                    <a:pt x="290" y="194"/>
                  </a:cubicBezTo>
                  <a:cubicBezTo>
                    <a:pt x="197" y="133"/>
                    <a:pt x="113" y="69"/>
                    <a:pt x="34" y="1"/>
                  </a:cubicBezTo>
                  <a:close/>
                </a:path>
              </a:pathLst>
            </a:custGeom>
            <a:solidFill>
              <a:srgbClr val="61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2"/>
            <p:cNvSpPr/>
            <p:nvPr/>
          </p:nvSpPr>
          <p:spPr>
            <a:xfrm>
              <a:off x="7019974" y="1049272"/>
              <a:ext cx="329219" cy="78033"/>
            </a:xfrm>
            <a:custGeom>
              <a:avLst/>
              <a:gdLst/>
              <a:ahLst/>
              <a:cxnLst/>
              <a:rect l="l" t="t" r="r" b="b"/>
              <a:pathLst>
                <a:path w="7522" h="1783" extrusionOk="0">
                  <a:moveTo>
                    <a:pt x="7467" y="0"/>
                  </a:moveTo>
                  <a:cubicBezTo>
                    <a:pt x="7460" y="0"/>
                    <a:pt x="7457" y="0"/>
                    <a:pt x="7450" y="4"/>
                  </a:cubicBezTo>
                  <a:cubicBezTo>
                    <a:pt x="5144" y="823"/>
                    <a:pt x="2824" y="1572"/>
                    <a:pt x="439" y="1572"/>
                  </a:cubicBezTo>
                  <a:cubicBezTo>
                    <a:pt x="297" y="1572"/>
                    <a:pt x="150" y="1569"/>
                    <a:pt x="3" y="1565"/>
                  </a:cubicBezTo>
                  <a:cubicBezTo>
                    <a:pt x="0" y="1572"/>
                    <a:pt x="0" y="1578"/>
                    <a:pt x="0" y="1586"/>
                  </a:cubicBezTo>
                  <a:cubicBezTo>
                    <a:pt x="79" y="1654"/>
                    <a:pt x="163" y="1718"/>
                    <a:pt x="256" y="1779"/>
                  </a:cubicBezTo>
                  <a:cubicBezTo>
                    <a:pt x="320" y="1779"/>
                    <a:pt x="388" y="1783"/>
                    <a:pt x="452" y="1783"/>
                  </a:cubicBezTo>
                  <a:cubicBezTo>
                    <a:pt x="2840" y="1783"/>
                    <a:pt x="5219" y="925"/>
                    <a:pt x="7474" y="89"/>
                  </a:cubicBezTo>
                  <a:cubicBezTo>
                    <a:pt x="7522" y="71"/>
                    <a:pt x="7508" y="0"/>
                    <a:pt x="7467" y="0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2"/>
            <p:cNvSpPr/>
            <p:nvPr/>
          </p:nvSpPr>
          <p:spPr>
            <a:xfrm>
              <a:off x="6301011" y="1873711"/>
              <a:ext cx="876225" cy="566407"/>
            </a:xfrm>
            <a:custGeom>
              <a:avLst/>
              <a:gdLst/>
              <a:ahLst/>
              <a:cxnLst/>
              <a:rect l="l" t="t" r="r" b="b"/>
              <a:pathLst>
                <a:path w="20020" h="12942" extrusionOk="0">
                  <a:moveTo>
                    <a:pt x="14773" y="1"/>
                  </a:moveTo>
                  <a:cubicBezTo>
                    <a:pt x="14770" y="1"/>
                    <a:pt x="14768" y="2"/>
                    <a:pt x="14767" y="5"/>
                  </a:cubicBezTo>
                  <a:cubicBezTo>
                    <a:pt x="14720" y="192"/>
                    <a:pt x="6464" y="4237"/>
                    <a:pt x="6464" y="4237"/>
                  </a:cubicBezTo>
                  <a:cubicBezTo>
                    <a:pt x="6464" y="4237"/>
                    <a:pt x="1031" y="5819"/>
                    <a:pt x="518" y="7880"/>
                  </a:cubicBezTo>
                  <a:cubicBezTo>
                    <a:pt x="0" y="9942"/>
                    <a:pt x="7831" y="12942"/>
                    <a:pt x="7831" y="12942"/>
                  </a:cubicBezTo>
                  <a:lnTo>
                    <a:pt x="20019" y="5723"/>
                  </a:lnTo>
                  <a:cubicBezTo>
                    <a:pt x="20019" y="5723"/>
                    <a:pt x="14976" y="1"/>
                    <a:pt x="14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2"/>
            <p:cNvSpPr/>
            <p:nvPr/>
          </p:nvSpPr>
          <p:spPr>
            <a:xfrm>
              <a:off x="6496344" y="1477226"/>
              <a:ext cx="631915" cy="582250"/>
            </a:xfrm>
            <a:custGeom>
              <a:avLst/>
              <a:gdLst/>
              <a:ahLst/>
              <a:cxnLst/>
              <a:rect l="l" t="t" r="r" b="b"/>
              <a:pathLst>
                <a:path w="14438" h="13304" extrusionOk="0">
                  <a:moveTo>
                    <a:pt x="7347" y="1"/>
                  </a:moveTo>
                  <a:cubicBezTo>
                    <a:pt x="7082" y="1"/>
                    <a:pt x="6811" y="15"/>
                    <a:pt x="6538" y="40"/>
                  </a:cubicBezTo>
                  <a:cubicBezTo>
                    <a:pt x="6957" y="4401"/>
                    <a:pt x="3930" y="4727"/>
                    <a:pt x="3930" y="4727"/>
                  </a:cubicBezTo>
                  <a:cubicBezTo>
                    <a:pt x="3814" y="4746"/>
                    <a:pt x="3704" y="4754"/>
                    <a:pt x="3599" y="4754"/>
                  </a:cubicBezTo>
                  <a:cubicBezTo>
                    <a:pt x="1953" y="4754"/>
                    <a:pt x="1538" y="2641"/>
                    <a:pt x="1538" y="2641"/>
                  </a:cubicBezTo>
                  <a:lnTo>
                    <a:pt x="1" y="6244"/>
                  </a:lnTo>
                  <a:cubicBezTo>
                    <a:pt x="24" y="6248"/>
                    <a:pt x="38" y="6251"/>
                    <a:pt x="38" y="6251"/>
                  </a:cubicBezTo>
                  <a:cubicBezTo>
                    <a:pt x="38" y="6251"/>
                    <a:pt x="1429" y="12422"/>
                    <a:pt x="2001" y="13296"/>
                  </a:cubicBezTo>
                  <a:cubicBezTo>
                    <a:pt x="2001" y="13296"/>
                    <a:pt x="2292" y="13304"/>
                    <a:pt x="2785" y="13304"/>
                  </a:cubicBezTo>
                  <a:cubicBezTo>
                    <a:pt x="5146" y="13304"/>
                    <a:pt x="12147" y="13119"/>
                    <a:pt x="14094" y="10986"/>
                  </a:cubicBezTo>
                  <a:cubicBezTo>
                    <a:pt x="14437" y="10554"/>
                    <a:pt x="10675" y="298"/>
                    <a:pt x="7961" y="29"/>
                  </a:cubicBezTo>
                  <a:cubicBezTo>
                    <a:pt x="7761" y="10"/>
                    <a:pt x="7556" y="1"/>
                    <a:pt x="7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2"/>
            <p:cNvSpPr/>
            <p:nvPr/>
          </p:nvSpPr>
          <p:spPr>
            <a:xfrm>
              <a:off x="6274795" y="1423567"/>
              <a:ext cx="526085" cy="326968"/>
            </a:xfrm>
            <a:custGeom>
              <a:avLst/>
              <a:gdLst/>
              <a:ahLst/>
              <a:cxnLst/>
              <a:rect l="l" t="t" r="r" b="b"/>
              <a:pathLst>
                <a:path w="12020" h="7471" extrusionOk="0">
                  <a:moveTo>
                    <a:pt x="2665" y="0"/>
                  </a:moveTo>
                  <a:cubicBezTo>
                    <a:pt x="2665" y="0"/>
                    <a:pt x="1" y="4429"/>
                    <a:pt x="558" y="5602"/>
                  </a:cubicBezTo>
                  <a:cubicBezTo>
                    <a:pt x="1086" y="6709"/>
                    <a:pt x="4665" y="7395"/>
                    <a:pt x="5063" y="7470"/>
                  </a:cubicBezTo>
                  <a:lnTo>
                    <a:pt x="6600" y="3867"/>
                  </a:lnTo>
                  <a:cubicBezTo>
                    <a:pt x="6600" y="3867"/>
                    <a:pt x="7015" y="5980"/>
                    <a:pt x="8661" y="5980"/>
                  </a:cubicBezTo>
                  <a:cubicBezTo>
                    <a:pt x="8766" y="5980"/>
                    <a:pt x="8876" y="5972"/>
                    <a:pt x="8992" y="5953"/>
                  </a:cubicBezTo>
                  <a:cubicBezTo>
                    <a:pt x="8992" y="5953"/>
                    <a:pt x="12019" y="5627"/>
                    <a:pt x="11600" y="1266"/>
                  </a:cubicBezTo>
                  <a:lnTo>
                    <a:pt x="11600" y="1266"/>
                  </a:lnTo>
                  <a:cubicBezTo>
                    <a:pt x="9185" y="1497"/>
                    <a:pt x="6648" y="2650"/>
                    <a:pt x="6648" y="2650"/>
                  </a:cubicBezTo>
                  <a:lnTo>
                    <a:pt x="26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2"/>
            <p:cNvSpPr/>
            <p:nvPr/>
          </p:nvSpPr>
          <p:spPr>
            <a:xfrm>
              <a:off x="6401938" y="1473593"/>
              <a:ext cx="6915" cy="86217"/>
            </a:xfrm>
            <a:custGeom>
              <a:avLst/>
              <a:gdLst/>
              <a:ahLst/>
              <a:cxnLst/>
              <a:rect l="l" t="t" r="r" b="b"/>
              <a:pathLst>
                <a:path w="158" h="1970" extrusionOk="0">
                  <a:moveTo>
                    <a:pt x="5" y="1963"/>
                  </a:moveTo>
                  <a:cubicBezTo>
                    <a:pt x="5" y="1966"/>
                    <a:pt x="1" y="1969"/>
                    <a:pt x="1" y="1969"/>
                  </a:cubicBezTo>
                  <a:cubicBezTo>
                    <a:pt x="1" y="1969"/>
                    <a:pt x="5" y="1966"/>
                    <a:pt x="5" y="1963"/>
                  </a:cubicBezTo>
                  <a:close/>
                  <a:moveTo>
                    <a:pt x="5" y="1949"/>
                  </a:moveTo>
                  <a:lnTo>
                    <a:pt x="5" y="1949"/>
                  </a:lnTo>
                  <a:lnTo>
                    <a:pt x="5" y="1960"/>
                  </a:lnTo>
                  <a:lnTo>
                    <a:pt x="5" y="1949"/>
                  </a:lnTo>
                  <a:lnTo>
                    <a:pt x="5" y="1949"/>
                  </a:lnTo>
                  <a:close/>
                  <a:moveTo>
                    <a:pt x="8" y="1933"/>
                  </a:moveTo>
                  <a:lnTo>
                    <a:pt x="8" y="1939"/>
                  </a:lnTo>
                  <a:lnTo>
                    <a:pt x="8" y="1933"/>
                  </a:lnTo>
                  <a:close/>
                  <a:moveTo>
                    <a:pt x="11" y="1919"/>
                  </a:moveTo>
                  <a:lnTo>
                    <a:pt x="11" y="1925"/>
                  </a:lnTo>
                  <a:lnTo>
                    <a:pt x="11" y="1919"/>
                  </a:lnTo>
                  <a:close/>
                  <a:moveTo>
                    <a:pt x="15" y="1905"/>
                  </a:moveTo>
                  <a:cubicBezTo>
                    <a:pt x="15" y="1908"/>
                    <a:pt x="11" y="1912"/>
                    <a:pt x="11" y="1912"/>
                  </a:cubicBezTo>
                  <a:cubicBezTo>
                    <a:pt x="11" y="1912"/>
                    <a:pt x="15" y="1908"/>
                    <a:pt x="15" y="1905"/>
                  </a:cubicBezTo>
                  <a:close/>
                  <a:moveTo>
                    <a:pt x="15" y="1895"/>
                  </a:moveTo>
                  <a:lnTo>
                    <a:pt x="15" y="1898"/>
                  </a:lnTo>
                  <a:lnTo>
                    <a:pt x="15" y="1895"/>
                  </a:lnTo>
                  <a:close/>
                  <a:moveTo>
                    <a:pt x="18" y="1881"/>
                  </a:moveTo>
                  <a:lnTo>
                    <a:pt x="18" y="1884"/>
                  </a:lnTo>
                  <a:lnTo>
                    <a:pt x="18" y="1881"/>
                  </a:lnTo>
                  <a:close/>
                  <a:moveTo>
                    <a:pt x="21" y="1867"/>
                  </a:moveTo>
                  <a:cubicBezTo>
                    <a:pt x="21" y="1871"/>
                    <a:pt x="18" y="1871"/>
                    <a:pt x="18" y="1875"/>
                  </a:cubicBezTo>
                  <a:cubicBezTo>
                    <a:pt x="18" y="1871"/>
                    <a:pt x="21" y="1871"/>
                    <a:pt x="21" y="1867"/>
                  </a:cubicBezTo>
                  <a:close/>
                  <a:moveTo>
                    <a:pt x="25" y="1834"/>
                  </a:moveTo>
                  <a:cubicBezTo>
                    <a:pt x="25" y="1844"/>
                    <a:pt x="21" y="1851"/>
                    <a:pt x="21" y="1861"/>
                  </a:cubicBezTo>
                  <a:cubicBezTo>
                    <a:pt x="21" y="1851"/>
                    <a:pt x="25" y="1844"/>
                    <a:pt x="25" y="1834"/>
                  </a:cubicBezTo>
                  <a:close/>
                  <a:moveTo>
                    <a:pt x="28" y="1820"/>
                  </a:moveTo>
                  <a:cubicBezTo>
                    <a:pt x="28" y="1823"/>
                    <a:pt x="28" y="1826"/>
                    <a:pt x="25" y="1831"/>
                  </a:cubicBezTo>
                  <a:cubicBezTo>
                    <a:pt x="28" y="1826"/>
                    <a:pt x="28" y="1823"/>
                    <a:pt x="28" y="1820"/>
                  </a:cubicBezTo>
                  <a:close/>
                  <a:moveTo>
                    <a:pt x="28" y="1810"/>
                  </a:moveTo>
                  <a:lnTo>
                    <a:pt x="28" y="1817"/>
                  </a:lnTo>
                  <a:lnTo>
                    <a:pt x="28" y="1810"/>
                  </a:lnTo>
                  <a:close/>
                  <a:moveTo>
                    <a:pt x="32" y="1796"/>
                  </a:moveTo>
                  <a:lnTo>
                    <a:pt x="32" y="1806"/>
                  </a:lnTo>
                  <a:lnTo>
                    <a:pt x="32" y="1796"/>
                  </a:lnTo>
                  <a:close/>
                  <a:moveTo>
                    <a:pt x="35" y="1782"/>
                  </a:moveTo>
                  <a:cubicBezTo>
                    <a:pt x="35" y="1786"/>
                    <a:pt x="32" y="1790"/>
                    <a:pt x="32" y="1793"/>
                  </a:cubicBezTo>
                  <a:cubicBezTo>
                    <a:pt x="32" y="1790"/>
                    <a:pt x="35" y="1786"/>
                    <a:pt x="35" y="1782"/>
                  </a:cubicBezTo>
                  <a:close/>
                  <a:moveTo>
                    <a:pt x="123" y="0"/>
                  </a:moveTo>
                  <a:cubicBezTo>
                    <a:pt x="157" y="537"/>
                    <a:pt x="137" y="1133"/>
                    <a:pt x="35" y="1782"/>
                  </a:cubicBezTo>
                  <a:cubicBezTo>
                    <a:pt x="137" y="1133"/>
                    <a:pt x="157" y="537"/>
                    <a:pt x="123" y="0"/>
                  </a:cubicBezTo>
                  <a:close/>
                </a:path>
              </a:pathLst>
            </a:custGeom>
            <a:solidFill>
              <a:srgbClr val="96374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2"/>
            <p:cNvSpPr/>
            <p:nvPr/>
          </p:nvSpPr>
          <p:spPr>
            <a:xfrm>
              <a:off x="6295803" y="1559945"/>
              <a:ext cx="106180" cy="115977"/>
            </a:xfrm>
            <a:custGeom>
              <a:avLst/>
              <a:gdLst/>
              <a:ahLst/>
              <a:cxnLst/>
              <a:rect l="l" t="t" r="r" b="b"/>
              <a:pathLst>
                <a:path w="2426" h="2650" extrusionOk="0">
                  <a:moveTo>
                    <a:pt x="2426" y="0"/>
                  </a:moveTo>
                  <a:cubicBezTo>
                    <a:pt x="2373" y="289"/>
                    <a:pt x="2308" y="548"/>
                    <a:pt x="2232" y="779"/>
                  </a:cubicBezTo>
                  <a:lnTo>
                    <a:pt x="2232" y="779"/>
                  </a:lnTo>
                  <a:cubicBezTo>
                    <a:pt x="2308" y="548"/>
                    <a:pt x="2374" y="289"/>
                    <a:pt x="2426" y="0"/>
                  </a:cubicBezTo>
                  <a:close/>
                  <a:moveTo>
                    <a:pt x="2232" y="779"/>
                  </a:moveTo>
                  <a:cubicBezTo>
                    <a:pt x="2080" y="1241"/>
                    <a:pt x="1886" y="1593"/>
                    <a:pt x="1670" y="1861"/>
                  </a:cubicBezTo>
                  <a:cubicBezTo>
                    <a:pt x="1157" y="1626"/>
                    <a:pt x="661" y="1371"/>
                    <a:pt x="177" y="1095"/>
                  </a:cubicBezTo>
                  <a:cubicBezTo>
                    <a:pt x="69" y="1463"/>
                    <a:pt x="1" y="1800"/>
                    <a:pt x="1" y="2072"/>
                  </a:cubicBezTo>
                  <a:cubicBezTo>
                    <a:pt x="1" y="2235"/>
                    <a:pt x="25" y="2375"/>
                    <a:pt x="78" y="2486"/>
                  </a:cubicBezTo>
                  <a:cubicBezTo>
                    <a:pt x="106" y="2541"/>
                    <a:pt x="140" y="2596"/>
                    <a:pt x="181" y="2650"/>
                  </a:cubicBezTo>
                  <a:cubicBezTo>
                    <a:pt x="874" y="2606"/>
                    <a:pt x="1757" y="2235"/>
                    <a:pt x="2232" y="7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2"/>
            <p:cNvSpPr/>
            <p:nvPr/>
          </p:nvSpPr>
          <p:spPr>
            <a:xfrm>
              <a:off x="5731688" y="684561"/>
              <a:ext cx="678659" cy="956790"/>
            </a:xfrm>
            <a:custGeom>
              <a:avLst/>
              <a:gdLst/>
              <a:ahLst/>
              <a:cxnLst/>
              <a:rect l="l" t="t" r="r" b="b"/>
              <a:pathLst>
                <a:path w="15506" h="21862" extrusionOk="0">
                  <a:moveTo>
                    <a:pt x="4258" y="0"/>
                  </a:moveTo>
                  <a:cubicBezTo>
                    <a:pt x="3877" y="0"/>
                    <a:pt x="3447" y="92"/>
                    <a:pt x="2953" y="292"/>
                  </a:cubicBezTo>
                  <a:cubicBezTo>
                    <a:pt x="650" y="1224"/>
                    <a:pt x="1" y="3730"/>
                    <a:pt x="844" y="6054"/>
                  </a:cubicBezTo>
                  <a:cubicBezTo>
                    <a:pt x="1613" y="8173"/>
                    <a:pt x="5590" y="16841"/>
                    <a:pt x="13066" y="21096"/>
                  </a:cubicBezTo>
                  <a:cubicBezTo>
                    <a:pt x="13550" y="21372"/>
                    <a:pt x="14046" y="21627"/>
                    <a:pt x="14559" y="21862"/>
                  </a:cubicBezTo>
                  <a:cubicBezTo>
                    <a:pt x="14886" y="21457"/>
                    <a:pt x="15162" y="20859"/>
                    <a:pt x="15319" y="19977"/>
                  </a:cubicBezTo>
                  <a:cubicBezTo>
                    <a:pt x="15506" y="18947"/>
                    <a:pt x="15478" y="18055"/>
                    <a:pt x="15352" y="17303"/>
                  </a:cubicBezTo>
                  <a:cubicBezTo>
                    <a:pt x="15237" y="17181"/>
                    <a:pt x="15128" y="17069"/>
                    <a:pt x="15026" y="16964"/>
                  </a:cubicBezTo>
                  <a:cubicBezTo>
                    <a:pt x="14519" y="16446"/>
                    <a:pt x="14172" y="16113"/>
                    <a:pt x="14172" y="16113"/>
                  </a:cubicBezTo>
                  <a:cubicBezTo>
                    <a:pt x="14172" y="16113"/>
                    <a:pt x="8750" y="6102"/>
                    <a:pt x="7573" y="3653"/>
                  </a:cubicBezTo>
                  <a:cubicBezTo>
                    <a:pt x="6622" y="1668"/>
                    <a:pt x="5887" y="0"/>
                    <a:pt x="4258" y="0"/>
                  </a:cubicBezTo>
                  <a:close/>
                </a:path>
              </a:pathLst>
            </a:custGeom>
            <a:solidFill>
              <a:srgbClr val="CFA7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2"/>
            <p:cNvSpPr/>
            <p:nvPr/>
          </p:nvSpPr>
          <p:spPr>
            <a:xfrm>
              <a:off x="6555780" y="325234"/>
              <a:ext cx="35320" cy="3457"/>
            </a:xfrm>
            <a:custGeom>
              <a:avLst/>
              <a:gdLst/>
              <a:ahLst/>
              <a:cxnLst/>
              <a:rect l="l" t="t" r="r" b="b"/>
              <a:pathLst>
                <a:path w="807" h="79" extrusionOk="0">
                  <a:moveTo>
                    <a:pt x="792" y="1"/>
                  </a:moveTo>
                  <a:cubicBezTo>
                    <a:pt x="520" y="8"/>
                    <a:pt x="258" y="35"/>
                    <a:pt x="0" y="79"/>
                  </a:cubicBezTo>
                  <a:cubicBezTo>
                    <a:pt x="235" y="49"/>
                    <a:pt x="476" y="28"/>
                    <a:pt x="728" y="28"/>
                  </a:cubicBezTo>
                  <a:cubicBezTo>
                    <a:pt x="748" y="28"/>
                    <a:pt x="769" y="28"/>
                    <a:pt x="792" y="32"/>
                  </a:cubicBezTo>
                  <a:cubicBezTo>
                    <a:pt x="800" y="32"/>
                    <a:pt x="806" y="21"/>
                    <a:pt x="806" y="14"/>
                  </a:cubicBezTo>
                  <a:cubicBezTo>
                    <a:pt x="806" y="8"/>
                    <a:pt x="800" y="1"/>
                    <a:pt x="792" y="1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2"/>
            <p:cNvSpPr/>
            <p:nvPr/>
          </p:nvSpPr>
          <p:spPr>
            <a:xfrm>
              <a:off x="6107166" y="1155275"/>
              <a:ext cx="44" cy="744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0" y="17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0" y="4"/>
                  </a:moveTo>
                  <a:lnTo>
                    <a:pt x="0" y="7"/>
                  </a:lnTo>
                  <a:lnTo>
                    <a:pt x="0" y="4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380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2"/>
            <p:cNvSpPr/>
            <p:nvPr/>
          </p:nvSpPr>
          <p:spPr>
            <a:xfrm>
              <a:off x="6580289" y="1423567"/>
              <a:ext cx="176339" cy="232261"/>
            </a:xfrm>
            <a:custGeom>
              <a:avLst/>
              <a:gdLst/>
              <a:ahLst/>
              <a:cxnLst/>
              <a:rect l="l" t="t" r="r" b="b"/>
              <a:pathLst>
                <a:path w="4029" h="5307" extrusionOk="0">
                  <a:moveTo>
                    <a:pt x="2995" y="0"/>
                  </a:moveTo>
                  <a:lnTo>
                    <a:pt x="83" y="446"/>
                  </a:lnTo>
                  <a:lnTo>
                    <a:pt x="804" y="2650"/>
                  </a:lnTo>
                  <a:cubicBezTo>
                    <a:pt x="804" y="2650"/>
                    <a:pt x="168" y="2790"/>
                    <a:pt x="83" y="3116"/>
                  </a:cubicBezTo>
                  <a:cubicBezTo>
                    <a:pt x="1" y="3423"/>
                    <a:pt x="1050" y="5307"/>
                    <a:pt x="1837" y="5307"/>
                  </a:cubicBezTo>
                  <a:cubicBezTo>
                    <a:pt x="1897" y="5307"/>
                    <a:pt x="1956" y="5296"/>
                    <a:pt x="2012" y="5273"/>
                  </a:cubicBezTo>
                  <a:cubicBezTo>
                    <a:pt x="2808" y="4946"/>
                    <a:pt x="4028" y="2694"/>
                    <a:pt x="3838" y="2415"/>
                  </a:cubicBezTo>
                  <a:cubicBezTo>
                    <a:pt x="3776" y="2321"/>
                    <a:pt x="3651" y="2290"/>
                    <a:pt x="3513" y="2290"/>
                  </a:cubicBezTo>
                  <a:cubicBezTo>
                    <a:pt x="3235" y="2290"/>
                    <a:pt x="2903" y="2415"/>
                    <a:pt x="2903" y="2415"/>
                  </a:cubicBezTo>
                  <a:lnTo>
                    <a:pt x="2995" y="0"/>
                  </a:lnTo>
                  <a:close/>
                </a:path>
              </a:pathLst>
            </a:custGeom>
            <a:solidFill>
              <a:srgbClr val="CFA7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2"/>
            <p:cNvSpPr/>
            <p:nvPr/>
          </p:nvSpPr>
          <p:spPr>
            <a:xfrm>
              <a:off x="6739470" y="1690765"/>
              <a:ext cx="252714" cy="417737"/>
            </a:xfrm>
            <a:custGeom>
              <a:avLst/>
              <a:gdLst/>
              <a:ahLst/>
              <a:cxnLst/>
              <a:rect l="l" t="t" r="r" b="b"/>
              <a:pathLst>
                <a:path w="5774" h="9545" extrusionOk="0">
                  <a:moveTo>
                    <a:pt x="2977" y="0"/>
                  </a:moveTo>
                  <a:cubicBezTo>
                    <a:pt x="2086" y="0"/>
                    <a:pt x="1208" y="240"/>
                    <a:pt x="419" y="657"/>
                  </a:cubicBezTo>
                  <a:cubicBezTo>
                    <a:pt x="338" y="3634"/>
                    <a:pt x="205" y="6992"/>
                    <a:pt x="0" y="8349"/>
                  </a:cubicBezTo>
                  <a:cubicBezTo>
                    <a:pt x="0" y="9116"/>
                    <a:pt x="1040" y="9544"/>
                    <a:pt x="2210" y="9544"/>
                  </a:cubicBezTo>
                  <a:cubicBezTo>
                    <a:pt x="3267" y="9544"/>
                    <a:pt x="4431" y="9194"/>
                    <a:pt x="5032" y="8427"/>
                  </a:cubicBezTo>
                  <a:cubicBezTo>
                    <a:pt x="5647" y="7638"/>
                    <a:pt x="5773" y="4097"/>
                    <a:pt x="5412" y="675"/>
                  </a:cubicBezTo>
                  <a:cubicBezTo>
                    <a:pt x="4709" y="257"/>
                    <a:pt x="3889" y="18"/>
                    <a:pt x="3069" y="1"/>
                  </a:cubicBezTo>
                  <a:cubicBezTo>
                    <a:pt x="3039" y="1"/>
                    <a:pt x="3008" y="0"/>
                    <a:pt x="2977" y="0"/>
                  </a:cubicBezTo>
                  <a:close/>
                </a:path>
              </a:pathLst>
            </a:custGeom>
            <a:solidFill>
              <a:srgbClr val="CFA7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2"/>
            <p:cNvSpPr/>
            <p:nvPr/>
          </p:nvSpPr>
          <p:spPr>
            <a:xfrm>
              <a:off x="6757809" y="1415636"/>
              <a:ext cx="218575" cy="309375"/>
            </a:xfrm>
            <a:custGeom>
              <a:avLst/>
              <a:gdLst/>
              <a:ahLst/>
              <a:cxnLst/>
              <a:rect l="l" t="t" r="r" b="b"/>
              <a:pathLst>
                <a:path w="4994" h="7069" extrusionOk="0">
                  <a:moveTo>
                    <a:pt x="2222" y="0"/>
                  </a:moveTo>
                  <a:cubicBezTo>
                    <a:pt x="436" y="0"/>
                    <a:pt x="109" y="1609"/>
                    <a:pt x="109" y="1609"/>
                  </a:cubicBezTo>
                  <a:cubicBezTo>
                    <a:pt x="109" y="1609"/>
                    <a:pt x="79" y="4153"/>
                    <a:pt x="0" y="7051"/>
                  </a:cubicBezTo>
                  <a:cubicBezTo>
                    <a:pt x="789" y="6634"/>
                    <a:pt x="1667" y="6394"/>
                    <a:pt x="2558" y="6394"/>
                  </a:cubicBezTo>
                  <a:cubicBezTo>
                    <a:pt x="2589" y="6394"/>
                    <a:pt x="2620" y="6395"/>
                    <a:pt x="2650" y="6395"/>
                  </a:cubicBezTo>
                  <a:cubicBezTo>
                    <a:pt x="3470" y="6412"/>
                    <a:pt x="4290" y="6651"/>
                    <a:pt x="4993" y="7069"/>
                  </a:cubicBezTo>
                  <a:cubicBezTo>
                    <a:pt x="4613" y="3476"/>
                    <a:pt x="3698" y="13"/>
                    <a:pt x="2245" y="0"/>
                  </a:cubicBezTo>
                  <a:cubicBezTo>
                    <a:pt x="2238" y="0"/>
                    <a:pt x="2230" y="0"/>
                    <a:pt x="22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2"/>
            <p:cNvSpPr/>
            <p:nvPr/>
          </p:nvSpPr>
          <p:spPr>
            <a:xfrm>
              <a:off x="5425012" y="1539550"/>
              <a:ext cx="2411808" cy="1116007"/>
            </a:xfrm>
            <a:custGeom>
              <a:avLst/>
              <a:gdLst/>
              <a:ahLst/>
              <a:cxnLst/>
              <a:rect l="l" t="t" r="r" b="b"/>
              <a:pathLst>
                <a:path w="55105" h="25500" extrusionOk="0">
                  <a:moveTo>
                    <a:pt x="53533" y="0"/>
                  </a:moveTo>
                  <a:cubicBezTo>
                    <a:pt x="52410" y="2344"/>
                    <a:pt x="44977" y="6450"/>
                    <a:pt x="42001" y="7967"/>
                  </a:cubicBezTo>
                  <a:cubicBezTo>
                    <a:pt x="39106" y="9443"/>
                    <a:pt x="33095" y="10406"/>
                    <a:pt x="30945" y="11872"/>
                  </a:cubicBezTo>
                  <a:cubicBezTo>
                    <a:pt x="28799" y="13341"/>
                    <a:pt x="27846" y="19029"/>
                    <a:pt x="27846" y="19029"/>
                  </a:cubicBezTo>
                  <a:cubicBezTo>
                    <a:pt x="27846" y="19029"/>
                    <a:pt x="23461" y="14131"/>
                    <a:pt x="20648" y="13664"/>
                  </a:cubicBezTo>
                  <a:cubicBezTo>
                    <a:pt x="20382" y="13620"/>
                    <a:pt x="20034" y="13600"/>
                    <a:pt x="19621" y="13600"/>
                  </a:cubicBezTo>
                  <a:cubicBezTo>
                    <a:pt x="17826" y="13600"/>
                    <a:pt x="14795" y="13975"/>
                    <a:pt x="11862" y="14349"/>
                  </a:cubicBezTo>
                  <a:cubicBezTo>
                    <a:pt x="8928" y="14723"/>
                    <a:pt x="6097" y="15099"/>
                    <a:pt x="4704" y="15099"/>
                  </a:cubicBezTo>
                  <a:cubicBezTo>
                    <a:pt x="4413" y="15099"/>
                    <a:pt x="4184" y="15082"/>
                    <a:pt x="4031" y="15046"/>
                  </a:cubicBezTo>
                  <a:cubicBezTo>
                    <a:pt x="2249" y="14624"/>
                    <a:pt x="561" y="13219"/>
                    <a:pt x="561" y="13219"/>
                  </a:cubicBezTo>
                  <a:cubicBezTo>
                    <a:pt x="0" y="14998"/>
                    <a:pt x="0" y="16876"/>
                    <a:pt x="0" y="16876"/>
                  </a:cubicBezTo>
                  <a:lnTo>
                    <a:pt x="30469" y="25499"/>
                  </a:lnTo>
                  <a:lnTo>
                    <a:pt x="55104" y="5623"/>
                  </a:lnTo>
                  <a:lnTo>
                    <a:pt x="535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2"/>
            <p:cNvSpPr/>
            <p:nvPr/>
          </p:nvSpPr>
          <p:spPr>
            <a:xfrm>
              <a:off x="5380807" y="1624983"/>
              <a:ext cx="2535057" cy="1447265"/>
            </a:xfrm>
            <a:custGeom>
              <a:avLst/>
              <a:gdLst/>
              <a:ahLst/>
              <a:cxnLst/>
              <a:rect l="l" t="t" r="r" b="b"/>
              <a:pathLst>
                <a:path w="57921" h="33069" extrusionOk="0">
                  <a:moveTo>
                    <a:pt x="57606" y="1"/>
                  </a:moveTo>
                  <a:cubicBezTo>
                    <a:pt x="56579" y="1"/>
                    <a:pt x="32501" y="16993"/>
                    <a:pt x="31761" y="17455"/>
                  </a:cubicBezTo>
                  <a:cubicBezTo>
                    <a:pt x="31013" y="17924"/>
                    <a:pt x="32323" y="18485"/>
                    <a:pt x="29322" y="19047"/>
                  </a:cubicBezTo>
                  <a:cubicBezTo>
                    <a:pt x="28599" y="19183"/>
                    <a:pt x="28078" y="19237"/>
                    <a:pt x="27695" y="19237"/>
                  </a:cubicBezTo>
                  <a:cubicBezTo>
                    <a:pt x="26489" y="19237"/>
                    <a:pt x="26656" y="18700"/>
                    <a:pt x="26230" y="18485"/>
                  </a:cubicBezTo>
                  <a:cubicBezTo>
                    <a:pt x="25716" y="18226"/>
                    <a:pt x="4072" y="14639"/>
                    <a:pt x="500" y="14639"/>
                  </a:cubicBezTo>
                  <a:cubicBezTo>
                    <a:pt x="175" y="14639"/>
                    <a:pt x="0" y="14669"/>
                    <a:pt x="3" y="14733"/>
                  </a:cubicBezTo>
                  <a:cubicBezTo>
                    <a:pt x="54" y="15961"/>
                    <a:pt x="17747" y="31541"/>
                    <a:pt x="18730" y="32174"/>
                  </a:cubicBezTo>
                  <a:cubicBezTo>
                    <a:pt x="19713" y="32807"/>
                    <a:pt x="33822" y="32929"/>
                    <a:pt x="33822" y="32929"/>
                  </a:cubicBezTo>
                  <a:cubicBezTo>
                    <a:pt x="33822" y="32929"/>
                    <a:pt x="33862" y="33068"/>
                    <a:pt x="34343" y="33068"/>
                  </a:cubicBezTo>
                  <a:cubicBezTo>
                    <a:pt x="34647" y="33068"/>
                    <a:pt x="35128" y="33012"/>
                    <a:pt x="35888" y="32830"/>
                  </a:cubicBezTo>
                  <a:cubicBezTo>
                    <a:pt x="38034" y="32317"/>
                    <a:pt x="37949" y="31609"/>
                    <a:pt x="37949" y="31609"/>
                  </a:cubicBezTo>
                  <a:cubicBezTo>
                    <a:pt x="41443" y="29602"/>
                    <a:pt x="56699" y="23734"/>
                    <a:pt x="57168" y="23360"/>
                  </a:cubicBezTo>
                  <a:cubicBezTo>
                    <a:pt x="57638" y="22986"/>
                    <a:pt x="57920" y="579"/>
                    <a:pt x="57638" y="14"/>
                  </a:cubicBezTo>
                  <a:cubicBezTo>
                    <a:pt x="57633" y="5"/>
                    <a:pt x="57623" y="1"/>
                    <a:pt x="57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2"/>
            <p:cNvSpPr/>
            <p:nvPr/>
          </p:nvSpPr>
          <p:spPr>
            <a:xfrm>
              <a:off x="5402691" y="1624983"/>
              <a:ext cx="2503939" cy="641551"/>
            </a:xfrm>
            <a:custGeom>
              <a:avLst/>
              <a:gdLst/>
              <a:ahLst/>
              <a:cxnLst/>
              <a:rect l="l" t="t" r="r" b="b"/>
              <a:pathLst>
                <a:path w="57210" h="14659" extrusionOk="0">
                  <a:moveTo>
                    <a:pt x="0" y="14642"/>
                  </a:moveTo>
                  <a:lnTo>
                    <a:pt x="0" y="14642"/>
                  </a:lnTo>
                  <a:cubicBezTo>
                    <a:pt x="143" y="14642"/>
                    <a:pt x="316" y="14645"/>
                    <a:pt x="517" y="14659"/>
                  </a:cubicBezTo>
                  <a:lnTo>
                    <a:pt x="517" y="14659"/>
                  </a:lnTo>
                  <a:cubicBezTo>
                    <a:pt x="316" y="14645"/>
                    <a:pt x="143" y="14642"/>
                    <a:pt x="0" y="14642"/>
                  </a:cubicBezTo>
                  <a:close/>
                  <a:moveTo>
                    <a:pt x="57169" y="181"/>
                  </a:moveTo>
                  <a:cubicBezTo>
                    <a:pt x="57186" y="334"/>
                    <a:pt x="57199" y="589"/>
                    <a:pt x="57210" y="926"/>
                  </a:cubicBezTo>
                  <a:lnTo>
                    <a:pt x="57210" y="926"/>
                  </a:lnTo>
                  <a:cubicBezTo>
                    <a:pt x="57199" y="589"/>
                    <a:pt x="57186" y="334"/>
                    <a:pt x="57169" y="181"/>
                  </a:cubicBezTo>
                  <a:close/>
                  <a:moveTo>
                    <a:pt x="57169" y="177"/>
                  </a:moveTo>
                  <a:lnTo>
                    <a:pt x="57169" y="177"/>
                  </a:lnTo>
                  <a:lnTo>
                    <a:pt x="57169" y="177"/>
                  </a:lnTo>
                  <a:close/>
                  <a:moveTo>
                    <a:pt x="57169" y="174"/>
                  </a:moveTo>
                  <a:lnTo>
                    <a:pt x="57169" y="174"/>
                  </a:lnTo>
                  <a:lnTo>
                    <a:pt x="57169" y="174"/>
                  </a:lnTo>
                  <a:close/>
                  <a:moveTo>
                    <a:pt x="57169" y="171"/>
                  </a:moveTo>
                  <a:lnTo>
                    <a:pt x="57169" y="171"/>
                  </a:lnTo>
                  <a:lnTo>
                    <a:pt x="57169" y="171"/>
                  </a:lnTo>
                  <a:close/>
                  <a:moveTo>
                    <a:pt x="57169" y="168"/>
                  </a:moveTo>
                  <a:lnTo>
                    <a:pt x="57169" y="171"/>
                  </a:lnTo>
                  <a:lnTo>
                    <a:pt x="57169" y="168"/>
                  </a:lnTo>
                  <a:close/>
                  <a:moveTo>
                    <a:pt x="57166" y="168"/>
                  </a:moveTo>
                  <a:lnTo>
                    <a:pt x="57166" y="168"/>
                  </a:lnTo>
                  <a:lnTo>
                    <a:pt x="57166" y="168"/>
                  </a:lnTo>
                  <a:close/>
                  <a:moveTo>
                    <a:pt x="57166" y="164"/>
                  </a:moveTo>
                  <a:lnTo>
                    <a:pt x="57166" y="164"/>
                  </a:lnTo>
                  <a:lnTo>
                    <a:pt x="57166" y="164"/>
                  </a:lnTo>
                  <a:close/>
                  <a:moveTo>
                    <a:pt x="57166" y="160"/>
                  </a:moveTo>
                  <a:lnTo>
                    <a:pt x="57166" y="164"/>
                  </a:lnTo>
                  <a:lnTo>
                    <a:pt x="57166" y="160"/>
                  </a:lnTo>
                  <a:close/>
                  <a:moveTo>
                    <a:pt x="57166" y="157"/>
                  </a:moveTo>
                  <a:lnTo>
                    <a:pt x="57166" y="160"/>
                  </a:lnTo>
                  <a:lnTo>
                    <a:pt x="57166" y="157"/>
                  </a:lnTo>
                  <a:close/>
                  <a:moveTo>
                    <a:pt x="57166" y="154"/>
                  </a:moveTo>
                  <a:lnTo>
                    <a:pt x="57166" y="157"/>
                  </a:lnTo>
                  <a:lnTo>
                    <a:pt x="57166" y="154"/>
                  </a:lnTo>
                  <a:close/>
                  <a:moveTo>
                    <a:pt x="57166" y="154"/>
                  </a:moveTo>
                  <a:lnTo>
                    <a:pt x="57166" y="154"/>
                  </a:lnTo>
                  <a:lnTo>
                    <a:pt x="57166" y="154"/>
                  </a:lnTo>
                  <a:close/>
                  <a:moveTo>
                    <a:pt x="57166" y="150"/>
                  </a:moveTo>
                  <a:lnTo>
                    <a:pt x="57166" y="150"/>
                  </a:lnTo>
                  <a:lnTo>
                    <a:pt x="57166" y="150"/>
                  </a:lnTo>
                  <a:close/>
                  <a:moveTo>
                    <a:pt x="57166" y="147"/>
                  </a:moveTo>
                  <a:lnTo>
                    <a:pt x="57166" y="150"/>
                  </a:lnTo>
                  <a:lnTo>
                    <a:pt x="57166" y="147"/>
                  </a:lnTo>
                  <a:close/>
                  <a:moveTo>
                    <a:pt x="57166" y="143"/>
                  </a:moveTo>
                  <a:lnTo>
                    <a:pt x="57166" y="147"/>
                  </a:lnTo>
                  <a:lnTo>
                    <a:pt x="57166" y="143"/>
                  </a:lnTo>
                  <a:close/>
                  <a:moveTo>
                    <a:pt x="57166" y="143"/>
                  </a:moveTo>
                  <a:lnTo>
                    <a:pt x="57166" y="143"/>
                  </a:lnTo>
                  <a:lnTo>
                    <a:pt x="57166" y="143"/>
                  </a:lnTo>
                  <a:close/>
                  <a:moveTo>
                    <a:pt x="57166" y="140"/>
                  </a:moveTo>
                  <a:lnTo>
                    <a:pt x="57166" y="140"/>
                  </a:lnTo>
                  <a:lnTo>
                    <a:pt x="57166" y="140"/>
                  </a:lnTo>
                  <a:close/>
                  <a:moveTo>
                    <a:pt x="57161" y="137"/>
                  </a:moveTo>
                  <a:lnTo>
                    <a:pt x="57161" y="137"/>
                  </a:lnTo>
                  <a:lnTo>
                    <a:pt x="57161" y="137"/>
                  </a:lnTo>
                  <a:close/>
                  <a:moveTo>
                    <a:pt x="57161" y="133"/>
                  </a:moveTo>
                  <a:lnTo>
                    <a:pt x="57161" y="133"/>
                  </a:lnTo>
                  <a:lnTo>
                    <a:pt x="57161" y="133"/>
                  </a:lnTo>
                  <a:close/>
                  <a:moveTo>
                    <a:pt x="57161" y="127"/>
                  </a:moveTo>
                  <a:lnTo>
                    <a:pt x="57161" y="127"/>
                  </a:lnTo>
                  <a:lnTo>
                    <a:pt x="57161" y="127"/>
                  </a:lnTo>
                  <a:close/>
                  <a:moveTo>
                    <a:pt x="57161" y="127"/>
                  </a:moveTo>
                  <a:lnTo>
                    <a:pt x="57161" y="127"/>
                  </a:lnTo>
                  <a:lnTo>
                    <a:pt x="57161" y="127"/>
                  </a:lnTo>
                  <a:close/>
                  <a:moveTo>
                    <a:pt x="57161" y="123"/>
                  </a:moveTo>
                  <a:lnTo>
                    <a:pt x="57161" y="123"/>
                  </a:lnTo>
                  <a:lnTo>
                    <a:pt x="57161" y="123"/>
                  </a:lnTo>
                  <a:close/>
                  <a:moveTo>
                    <a:pt x="57161" y="119"/>
                  </a:moveTo>
                  <a:lnTo>
                    <a:pt x="57161" y="119"/>
                  </a:lnTo>
                  <a:lnTo>
                    <a:pt x="57161" y="119"/>
                  </a:lnTo>
                  <a:close/>
                  <a:moveTo>
                    <a:pt x="57161" y="116"/>
                  </a:moveTo>
                  <a:lnTo>
                    <a:pt x="57161" y="119"/>
                  </a:lnTo>
                  <a:lnTo>
                    <a:pt x="57161" y="116"/>
                  </a:lnTo>
                  <a:close/>
                  <a:moveTo>
                    <a:pt x="57161" y="116"/>
                  </a:moveTo>
                  <a:lnTo>
                    <a:pt x="57161" y="116"/>
                  </a:lnTo>
                  <a:lnTo>
                    <a:pt x="57161" y="116"/>
                  </a:lnTo>
                  <a:close/>
                  <a:moveTo>
                    <a:pt x="57161" y="113"/>
                  </a:moveTo>
                  <a:lnTo>
                    <a:pt x="57161" y="113"/>
                  </a:lnTo>
                  <a:lnTo>
                    <a:pt x="57161" y="113"/>
                  </a:lnTo>
                  <a:close/>
                  <a:moveTo>
                    <a:pt x="57158" y="113"/>
                  </a:moveTo>
                  <a:lnTo>
                    <a:pt x="57158" y="113"/>
                  </a:lnTo>
                  <a:lnTo>
                    <a:pt x="57158" y="113"/>
                  </a:lnTo>
                  <a:close/>
                  <a:moveTo>
                    <a:pt x="57158" y="110"/>
                  </a:moveTo>
                  <a:lnTo>
                    <a:pt x="57158" y="110"/>
                  </a:lnTo>
                  <a:lnTo>
                    <a:pt x="57158" y="110"/>
                  </a:lnTo>
                  <a:close/>
                  <a:moveTo>
                    <a:pt x="57158" y="106"/>
                  </a:moveTo>
                  <a:lnTo>
                    <a:pt x="57158" y="106"/>
                  </a:lnTo>
                  <a:lnTo>
                    <a:pt x="57158" y="106"/>
                  </a:lnTo>
                  <a:close/>
                  <a:moveTo>
                    <a:pt x="57158" y="106"/>
                  </a:moveTo>
                  <a:lnTo>
                    <a:pt x="57158" y="106"/>
                  </a:lnTo>
                  <a:lnTo>
                    <a:pt x="57158" y="106"/>
                  </a:lnTo>
                  <a:close/>
                  <a:moveTo>
                    <a:pt x="57158" y="102"/>
                  </a:moveTo>
                  <a:lnTo>
                    <a:pt x="57158" y="102"/>
                  </a:lnTo>
                  <a:lnTo>
                    <a:pt x="57158" y="102"/>
                  </a:lnTo>
                  <a:close/>
                  <a:moveTo>
                    <a:pt x="57158" y="99"/>
                  </a:moveTo>
                  <a:lnTo>
                    <a:pt x="57158" y="102"/>
                  </a:lnTo>
                  <a:lnTo>
                    <a:pt x="57158" y="99"/>
                  </a:lnTo>
                  <a:close/>
                  <a:moveTo>
                    <a:pt x="57158" y="99"/>
                  </a:moveTo>
                  <a:lnTo>
                    <a:pt x="57158" y="99"/>
                  </a:lnTo>
                  <a:lnTo>
                    <a:pt x="57158" y="99"/>
                  </a:lnTo>
                  <a:close/>
                  <a:moveTo>
                    <a:pt x="57158" y="96"/>
                  </a:moveTo>
                  <a:lnTo>
                    <a:pt x="57158" y="96"/>
                  </a:lnTo>
                  <a:lnTo>
                    <a:pt x="57158" y="96"/>
                  </a:lnTo>
                  <a:close/>
                  <a:moveTo>
                    <a:pt x="57158" y="96"/>
                  </a:moveTo>
                  <a:lnTo>
                    <a:pt x="57158" y="96"/>
                  </a:lnTo>
                  <a:lnTo>
                    <a:pt x="57158" y="96"/>
                  </a:lnTo>
                  <a:close/>
                  <a:moveTo>
                    <a:pt x="57158" y="93"/>
                  </a:moveTo>
                  <a:lnTo>
                    <a:pt x="57158" y="93"/>
                  </a:lnTo>
                  <a:lnTo>
                    <a:pt x="57158" y="93"/>
                  </a:lnTo>
                  <a:close/>
                  <a:moveTo>
                    <a:pt x="57155" y="89"/>
                  </a:moveTo>
                  <a:lnTo>
                    <a:pt x="57155" y="89"/>
                  </a:lnTo>
                  <a:lnTo>
                    <a:pt x="57155" y="89"/>
                  </a:lnTo>
                  <a:close/>
                  <a:moveTo>
                    <a:pt x="57155" y="86"/>
                  </a:moveTo>
                  <a:lnTo>
                    <a:pt x="57155" y="86"/>
                  </a:lnTo>
                  <a:lnTo>
                    <a:pt x="57155" y="86"/>
                  </a:lnTo>
                  <a:close/>
                  <a:moveTo>
                    <a:pt x="57155" y="86"/>
                  </a:moveTo>
                  <a:lnTo>
                    <a:pt x="57155" y="86"/>
                  </a:lnTo>
                  <a:lnTo>
                    <a:pt x="57155" y="86"/>
                  </a:lnTo>
                  <a:close/>
                  <a:moveTo>
                    <a:pt x="57155" y="82"/>
                  </a:moveTo>
                  <a:lnTo>
                    <a:pt x="57155" y="82"/>
                  </a:lnTo>
                  <a:lnTo>
                    <a:pt x="57155" y="82"/>
                  </a:lnTo>
                  <a:close/>
                  <a:moveTo>
                    <a:pt x="57155" y="82"/>
                  </a:moveTo>
                  <a:lnTo>
                    <a:pt x="57155" y="82"/>
                  </a:lnTo>
                  <a:lnTo>
                    <a:pt x="57155" y="82"/>
                  </a:lnTo>
                  <a:close/>
                  <a:moveTo>
                    <a:pt x="57155" y="79"/>
                  </a:moveTo>
                  <a:lnTo>
                    <a:pt x="57155" y="79"/>
                  </a:lnTo>
                  <a:lnTo>
                    <a:pt x="57155" y="79"/>
                  </a:lnTo>
                  <a:close/>
                  <a:moveTo>
                    <a:pt x="57155" y="75"/>
                  </a:moveTo>
                  <a:lnTo>
                    <a:pt x="57155" y="75"/>
                  </a:lnTo>
                  <a:lnTo>
                    <a:pt x="57155" y="75"/>
                  </a:lnTo>
                  <a:close/>
                  <a:moveTo>
                    <a:pt x="57155" y="75"/>
                  </a:moveTo>
                  <a:lnTo>
                    <a:pt x="57155" y="75"/>
                  </a:lnTo>
                  <a:lnTo>
                    <a:pt x="57155" y="75"/>
                  </a:lnTo>
                  <a:close/>
                  <a:moveTo>
                    <a:pt x="57155" y="72"/>
                  </a:moveTo>
                  <a:lnTo>
                    <a:pt x="57155" y="72"/>
                  </a:lnTo>
                  <a:lnTo>
                    <a:pt x="57155" y="72"/>
                  </a:lnTo>
                  <a:close/>
                  <a:moveTo>
                    <a:pt x="57155" y="72"/>
                  </a:moveTo>
                  <a:lnTo>
                    <a:pt x="57155" y="72"/>
                  </a:lnTo>
                  <a:lnTo>
                    <a:pt x="57155" y="72"/>
                  </a:lnTo>
                  <a:close/>
                  <a:moveTo>
                    <a:pt x="57152" y="69"/>
                  </a:moveTo>
                  <a:lnTo>
                    <a:pt x="57152" y="69"/>
                  </a:lnTo>
                  <a:lnTo>
                    <a:pt x="57152" y="69"/>
                  </a:lnTo>
                  <a:close/>
                  <a:moveTo>
                    <a:pt x="57152" y="69"/>
                  </a:moveTo>
                  <a:lnTo>
                    <a:pt x="57152" y="69"/>
                  </a:lnTo>
                  <a:lnTo>
                    <a:pt x="57152" y="69"/>
                  </a:lnTo>
                  <a:close/>
                  <a:moveTo>
                    <a:pt x="57152" y="66"/>
                  </a:moveTo>
                  <a:lnTo>
                    <a:pt x="57152" y="66"/>
                  </a:lnTo>
                  <a:lnTo>
                    <a:pt x="57152" y="66"/>
                  </a:lnTo>
                  <a:close/>
                  <a:moveTo>
                    <a:pt x="57152" y="66"/>
                  </a:moveTo>
                  <a:lnTo>
                    <a:pt x="57152" y="66"/>
                  </a:lnTo>
                  <a:lnTo>
                    <a:pt x="57152" y="66"/>
                  </a:lnTo>
                  <a:close/>
                  <a:moveTo>
                    <a:pt x="57152" y="61"/>
                  </a:moveTo>
                  <a:lnTo>
                    <a:pt x="57152" y="61"/>
                  </a:lnTo>
                  <a:lnTo>
                    <a:pt x="57152" y="61"/>
                  </a:lnTo>
                  <a:close/>
                  <a:moveTo>
                    <a:pt x="57152" y="61"/>
                  </a:moveTo>
                  <a:lnTo>
                    <a:pt x="57152" y="61"/>
                  </a:lnTo>
                  <a:lnTo>
                    <a:pt x="57152" y="61"/>
                  </a:lnTo>
                  <a:close/>
                  <a:moveTo>
                    <a:pt x="57152" y="58"/>
                  </a:moveTo>
                  <a:lnTo>
                    <a:pt x="57152" y="58"/>
                  </a:lnTo>
                  <a:lnTo>
                    <a:pt x="57152" y="58"/>
                  </a:lnTo>
                  <a:close/>
                  <a:moveTo>
                    <a:pt x="57152" y="58"/>
                  </a:moveTo>
                  <a:lnTo>
                    <a:pt x="57152" y="58"/>
                  </a:lnTo>
                  <a:lnTo>
                    <a:pt x="57152" y="58"/>
                  </a:lnTo>
                  <a:close/>
                  <a:moveTo>
                    <a:pt x="57152" y="55"/>
                  </a:moveTo>
                  <a:lnTo>
                    <a:pt x="57152" y="55"/>
                  </a:lnTo>
                  <a:lnTo>
                    <a:pt x="57152" y="55"/>
                  </a:lnTo>
                  <a:close/>
                  <a:moveTo>
                    <a:pt x="57148" y="55"/>
                  </a:moveTo>
                  <a:lnTo>
                    <a:pt x="57148" y="55"/>
                  </a:lnTo>
                  <a:lnTo>
                    <a:pt x="57148" y="55"/>
                  </a:lnTo>
                  <a:close/>
                  <a:moveTo>
                    <a:pt x="57148" y="52"/>
                  </a:moveTo>
                  <a:lnTo>
                    <a:pt x="57148" y="52"/>
                  </a:lnTo>
                  <a:lnTo>
                    <a:pt x="57148" y="52"/>
                  </a:lnTo>
                  <a:close/>
                  <a:moveTo>
                    <a:pt x="57148" y="52"/>
                  </a:moveTo>
                  <a:lnTo>
                    <a:pt x="57148" y="52"/>
                  </a:lnTo>
                  <a:lnTo>
                    <a:pt x="57148" y="52"/>
                  </a:lnTo>
                  <a:close/>
                  <a:moveTo>
                    <a:pt x="57148" y="48"/>
                  </a:moveTo>
                  <a:lnTo>
                    <a:pt x="57148" y="48"/>
                  </a:lnTo>
                  <a:lnTo>
                    <a:pt x="57148" y="48"/>
                  </a:lnTo>
                  <a:close/>
                  <a:moveTo>
                    <a:pt x="57148" y="48"/>
                  </a:moveTo>
                  <a:lnTo>
                    <a:pt x="57148" y="48"/>
                  </a:lnTo>
                  <a:lnTo>
                    <a:pt x="57148" y="48"/>
                  </a:lnTo>
                  <a:close/>
                  <a:moveTo>
                    <a:pt x="57148" y="45"/>
                  </a:moveTo>
                  <a:lnTo>
                    <a:pt x="57148" y="45"/>
                  </a:lnTo>
                  <a:lnTo>
                    <a:pt x="57148" y="45"/>
                  </a:lnTo>
                  <a:close/>
                  <a:moveTo>
                    <a:pt x="57148" y="45"/>
                  </a:moveTo>
                  <a:lnTo>
                    <a:pt x="57148" y="45"/>
                  </a:lnTo>
                  <a:lnTo>
                    <a:pt x="57148" y="45"/>
                  </a:lnTo>
                  <a:close/>
                  <a:moveTo>
                    <a:pt x="57148" y="45"/>
                  </a:moveTo>
                  <a:lnTo>
                    <a:pt x="57148" y="45"/>
                  </a:lnTo>
                  <a:lnTo>
                    <a:pt x="57148" y="45"/>
                  </a:lnTo>
                  <a:close/>
                  <a:moveTo>
                    <a:pt x="57148" y="41"/>
                  </a:moveTo>
                  <a:lnTo>
                    <a:pt x="57148" y="41"/>
                  </a:lnTo>
                  <a:lnTo>
                    <a:pt x="57148" y="41"/>
                  </a:lnTo>
                  <a:close/>
                  <a:moveTo>
                    <a:pt x="57145" y="38"/>
                  </a:moveTo>
                  <a:lnTo>
                    <a:pt x="57145" y="38"/>
                  </a:lnTo>
                  <a:lnTo>
                    <a:pt x="57145" y="38"/>
                  </a:lnTo>
                  <a:close/>
                  <a:moveTo>
                    <a:pt x="57145" y="38"/>
                  </a:moveTo>
                  <a:lnTo>
                    <a:pt x="57145" y="38"/>
                  </a:lnTo>
                  <a:lnTo>
                    <a:pt x="57145" y="38"/>
                  </a:lnTo>
                  <a:close/>
                  <a:moveTo>
                    <a:pt x="57145" y="38"/>
                  </a:moveTo>
                  <a:lnTo>
                    <a:pt x="57145" y="38"/>
                  </a:lnTo>
                  <a:lnTo>
                    <a:pt x="57145" y="38"/>
                  </a:lnTo>
                  <a:close/>
                  <a:moveTo>
                    <a:pt x="57145" y="35"/>
                  </a:moveTo>
                  <a:lnTo>
                    <a:pt x="57145" y="35"/>
                  </a:lnTo>
                  <a:lnTo>
                    <a:pt x="57145" y="35"/>
                  </a:lnTo>
                  <a:close/>
                  <a:moveTo>
                    <a:pt x="57145" y="35"/>
                  </a:moveTo>
                  <a:lnTo>
                    <a:pt x="57145" y="35"/>
                  </a:lnTo>
                  <a:lnTo>
                    <a:pt x="57145" y="35"/>
                  </a:lnTo>
                  <a:close/>
                  <a:moveTo>
                    <a:pt x="57145" y="35"/>
                  </a:moveTo>
                  <a:lnTo>
                    <a:pt x="57145" y="35"/>
                  </a:lnTo>
                  <a:lnTo>
                    <a:pt x="57145" y="35"/>
                  </a:lnTo>
                  <a:close/>
                  <a:moveTo>
                    <a:pt x="57145" y="31"/>
                  </a:moveTo>
                  <a:lnTo>
                    <a:pt x="57145" y="31"/>
                  </a:lnTo>
                  <a:lnTo>
                    <a:pt x="57145" y="31"/>
                  </a:lnTo>
                  <a:close/>
                  <a:moveTo>
                    <a:pt x="57145" y="31"/>
                  </a:moveTo>
                  <a:lnTo>
                    <a:pt x="57145" y="31"/>
                  </a:lnTo>
                  <a:lnTo>
                    <a:pt x="57145" y="31"/>
                  </a:lnTo>
                  <a:close/>
                  <a:moveTo>
                    <a:pt x="57145" y="31"/>
                  </a:moveTo>
                  <a:lnTo>
                    <a:pt x="57145" y="31"/>
                  </a:lnTo>
                  <a:lnTo>
                    <a:pt x="57145" y="31"/>
                  </a:lnTo>
                  <a:close/>
                  <a:moveTo>
                    <a:pt x="57141" y="28"/>
                  </a:moveTo>
                  <a:lnTo>
                    <a:pt x="57145" y="28"/>
                  </a:lnTo>
                  <a:lnTo>
                    <a:pt x="57141" y="28"/>
                  </a:lnTo>
                  <a:close/>
                  <a:moveTo>
                    <a:pt x="57141" y="28"/>
                  </a:moveTo>
                  <a:lnTo>
                    <a:pt x="57141" y="28"/>
                  </a:lnTo>
                  <a:lnTo>
                    <a:pt x="57141" y="28"/>
                  </a:lnTo>
                  <a:close/>
                  <a:moveTo>
                    <a:pt x="57141" y="28"/>
                  </a:moveTo>
                  <a:lnTo>
                    <a:pt x="57141" y="28"/>
                  </a:lnTo>
                  <a:lnTo>
                    <a:pt x="57141" y="28"/>
                  </a:lnTo>
                  <a:close/>
                  <a:moveTo>
                    <a:pt x="57141" y="25"/>
                  </a:moveTo>
                  <a:lnTo>
                    <a:pt x="57141" y="25"/>
                  </a:lnTo>
                  <a:lnTo>
                    <a:pt x="57141" y="25"/>
                  </a:lnTo>
                  <a:close/>
                  <a:moveTo>
                    <a:pt x="57141" y="25"/>
                  </a:moveTo>
                  <a:lnTo>
                    <a:pt x="57141" y="25"/>
                  </a:lnTo>
                  <a:lnTo>
                    <a:pt x="57141" y="25"/>
                  </a:lnTo>
                  <a:close/>
                  <a:moveTo>
                    <a:pt x="57141" y="25"/>
                  </a:moveTo>
                  <a:lnTo>
                    <a:pt x="57141" y="25"/>
                  </a:lnTo>
                  <a:lnTo>
                    <a:pt x="57141" y="25"/>
                  </a:lnTo>
                  <a:close/>
                  <a:moveTo>
                    <a:pt x="57141" y="21"/>
                  </a:moveTo>
                  <a:lnTo>
                    <a:pt x="57141" y="25"/>
                  </a:lnTo>
                  <a:lnTo>
                    <a:pt x="57141" y="21"/>
                  </a:lnTo>
                  <a:close/>
                  <a:moveTo>
                    <a:pt x="57141" y="21"/>
                  </a:moveTo>
                  <a:lnTo>
                    <a:pt x="57141" y="21"/>
                  </a:lnTo>
                  <a:lnTo>
                    <a:pt x="57141" y="21"/>
                  </a:lnTo>
                  <a:close/>
                  <a:moveTo>
                    <a:pt x="57141" y="21"/>
                  </a:moveTo>
                  <a:lnTo>
                    <a:pt x="57141" y="21"/>
                  </a:lnTo>
                  <a:lnTo>
                    <a:pt x="57141" y="21"/>
                  </a:lnTo>
                  <a:close/>
                  <a:moveTo>
                    <a:pt x="57141" y="21"/>
                  </a:moveTo>
                  <a:lnTo>
                    <a:pt x="57141" y="21"/>
                  </a:lnTo>
                  <a:lnTo>
                    <a:pt x="57141" y="21"/>
                  </a:lnTo>
                  <a:close/>
                  <a:moveTo>
                    <a:pt x="57138" y="17"/>
                  </a:moveTo>
                  <a:lnTo>
                    <a:pt x="57138" y="17"/>
                  </a:lnTo>
                  <a:lnTo>
                    <a:pt x="57138" y="17"/>
                  </a:lnTo>
                  <a:close/>
                  <a:moveTo>
                    <a:pt x="57138" y="17"/>
                  </a:moveTo>
                  <a:lnTo>
                    <a:pt x="57138" y="17"/>
                  </a:lnTo>
                  <a:lnTo>
                    <a:pt x="57138" y="17"/>
                  </a:lnTo>
                  <a:close/>
                  <a:moveTo>
                    <a:pt x="57138" y="17"/>
                  </a:moveTo>
                  <a:lnTo>
                    <a:pt x="57138" y="17"/>
                  </a:lnTo>
                  <a:lnTo>
                    <a:pt x="57138" y="17"/>
                  </a:lnTo>
                  <a:close/>
                  <a:moveTo>
                    <a:pt x="57138" y="17"/>
                  </a:moveTo>
                  <a:lnTo>
                    <a:pt x="57138" y="17"/>
                  </a:lnTo>
                  <a:lnTo>
                    <a:pt x="57138" y="17"/>
                  </a:lnTo>
                  <a:close/>
                  <a:moveTo>
                    <a:pt x="57138" y="17"/>
                  </a:moveTo>
                  <a:lnTo>
                    <a:pt x="57138" y="17"/>
                  </a:lnTo>
                  <a:lnTo>
                    <a:pt x="57138" y="17"/>
                  </a:lnTo>
                  <a:close/>
                  <a:moveTo>
                    <a:pt x="57108" y="0"/>
                  </a:moveTo>
                  <a:lnTo>
                    <a:pt x="57108" y="0"/>
                  </a:lnTo>
                  <a:lnTo>
                    <a:pt x="57108" y="0"/>
                  </a:lnTo>
                  <a:close/>
                </a:path>
              </a:pathLst>
            </a:custGeom>
            <a:solidFill>
              <a:srgbClr val="42354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62"/>
            <p:cNvSpPr/>
            <p:nvPr/>
          </p:nvSpPr>
          <p:spPr>
            <a:xfrm>
              <a:off x="5425274" y="2266520"/>
              <a:ext cx="1102678" cy="167226"/>
            </a:xfrm>
            <a:custGeom>
              <a:avLst/>
              <a:gdLst/>
              <a:ahLst/>
              <a:cxnLst/>
              <a:rect l="l" t="t" r="r" b="b"/>
              <a:pathLst>
                <a:path w="25194" h="3821" extrusionOk="0">
                  <a:moveTo>
                    <a:pt x="1" y="1"/>
                  </a:moveTo>
                  <a:lnTo>
                    <a:pt x="1" y="1"/>
                  </a:lnTo>
                  <a:cubicBezTo>
                    <a:pt x="4722" y="262"/>
                    <a:pt x="24353" y="3518"/>
                    <a:pt x="25193" y="3821"/>
                  </a:cubicBezTo>
                  <a:cubicBezTo>
                    <a:pt x="24353" y="3518"/>
                    <a:pt x="4722" y="26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62"/>
            <p:cNvSpPr/>
            <p:nvPr/>
          </p:nvSpPr>
          <p:spPr>
            <a:xfrm>
              <a:off x="5380763" y="2265776"/>
              <a:ext cx="21971" cy="4201"/>
            </a:xfrm>
            <a:custGeom>
              <a:avLst/>
              <a:gdLst/>
              <a:ahLst/>
              <a:cxnLst/>
              <a:rect l="l" t="t" r="r" b="b"/>
              <a:pathLst>
                <a:path w="502" h="96" extrusionOk="0">
                  <a:moveTo>
                    <a:pt x="4" y="95"/>
                  </a:moveTo>
                  <a:lnTo>
                    <a:pt x="4" y="95"/>
                  </a:lnTo>
                  <a:lnTo>
                    <a:pt x="4" y="95"/>
                  </a:lnTo>
                  <a:close/>
                  <a:moveTo>
                    <a:pt x="501" y="1"/>
                  </a:moveTo>
                  <a:cubicBezTo>
                    <a:pt x="178" y="1"/>
                    <a:pt x="1" y="28"/>
                    <a:pt x="4" y="92"/>
                  </a:cubicBezTo>
                  <a:cubicBezTo>
                    <a:pt x="1" y="28"/>
                    <a:pt x="178" y="1"/>
                    <a:pt x="501" y="1"/>
                  </a:cubicBezTo>
                  <a:close/>
                </a:path>
              </a:pathLst>
            </a:custGeom>
            <a:solidFill>
              <a:srgbClr val="42354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62"/>
            <p:cNvSpPr/>
            <p:nvPr/>
          </p:nvSpPr>
          <p:spPr>
            <a:xfrm>
              <a:off x="6528206" y="2376244"/>
              <a:ext cx="267288" cy="90725"/>
            </a:xfrm>
            <a:custGeom>
              <a:avLst/>
              <a:gdLst/>
              <a:ahLst/>
              <a:cxnLst/>
              <a:rect l="l" t="t" r="r" b="b"/>
              <a:pathLst>
                <a:path w="6107" h="2073" extrusionOk="0">
                  <a:moveTo>
                    <a:pt x="1483" y="2072"/>
                  </a:moveTo>
                  <a:lnTo>
                    <a:pt x="1483" y="2072"/>
                  </a:lnTo>
                  <a:lnTo>
                    <a:pt x="1483" y="2072"/>
                  </a:lnTo>
                  <a:lnTo>
                    <a:pt x="1483" y="2072"/>
                  </a:lnTo>
                  <a:close/>
                  <a:moveTo>
                    <a:pt x="3072" y="1889"/>
                  </a:moveTo>
                  <a:cubicBezTo>
                    <a:pt x="2372" y="2018"/>
                    <a:pt x="1861" y="2072"/>
                    <a:pt x="1483" y="2072"/>
                  </a:cubicBezTo>
                  <a:cubicBezTo>
                    <a:pt x="1861" y="2072"/>
                    <a:pt x="2372" y="2018"/>
                    <a:pt x="3072" y="1889"/>
                  </a:cubicBezTo>
                  <a:close/>
                  <a:moveTo>
                    <a:pt x="31" y="1331"/>
                  </a:moveTo>
                  <a:lnTo>
                    <a:pt x="31" y="1331"/>
                  </a:lnTo>
                  <a:lnTo>
                    <a:pt x="31" y="1331"/>
                  </a:lnTo>
                  <a:close/>
                  <a:moveTo>
                    <a:pt x="25" y="1324"/>
                  </a:moveTo>
                  <a:cubicBezTo>
                    <a:pt x="25" y="1327"/>
                    <a:pt x="28" y="1327"/>
                    <a:pt x="28" y="1327"/>
                  </a:cubicBezTo>
                  <a:cubicBezTo>
                    <a:pt x="28" y="1327"/>
                    <a:pt x="25" y="1327"/>
                    <a:pt x="25" y="1324"/>
                  </a:cubicBezTo>
                  <a:close/>
                  <a:moveTo>
                    <a:pt x="21" y="1324"/>
                  </a:moveTo>
                  <a:lnTo>
                    <a:pt x="25" y="1324"/>
                  </a:lnTo>
                  <a:lnTo>
                    <a:pt x="21" y="1324"/>
                  </a:lnTo>
                  <a:close/>
                  <a:moveTo>
                    <a:pt x="14" y="1320"/>
                  </a:moveTo>
                  <a:lnTo>
                    <a:pt x="14" y="1320"/>
                  </a:lnTo>
                  <a:lnTo>
                    <a:pt x="14" y="1320"/>
                  </a:lnTo>
                  <a:lnTo>
                    <a:pt x="14" y="1320"/>
                  </a:lnTo>
                  <a:lnTo>
                    <a:pt x="14" y="1320"/>
                  </a:lnTo>
                  <a:close/>
                  <a:moveTo>
                    <a:pt x="4" y="1314"/>
                  </a:moveTo>
                  <a:lnTo>
                    <a:pt x="4" y="1317"/>
                  </a:lnTo>
                  <a:lnTo>
                    <a:pt x="4" y="1314"/>
                  </a:lnTo>
                  <a:close/>
                  <a:moveTo>
                    <a:pt x="1" y="1314"/>
                  </a:moveTo>
                  <a:lnTo>
                    <a:pt x="1" y="1314"/>
                  </a:lnTo>
                  <a:lnTo>
                    <a:pt x="1" y="1314"/>
                  </a:lnTo>
                  <a:close/>
                  <a:moveTo>
                    <a:pt x="5967" y="0"/>
                  </a:moveTo>
                  <a:cubicBezTo>
                    <a:pt x="5739" y="160"/>
                    <a:pt x="5593" y="259"/>
                    <a:pt x="5545" y="290"/>
                  </a:cubicBezTo>
                  <a:cubicBezTo>
                    <a:pt x="4797" y="759"/>
                    <a:pt x="6107" y="1320"/>
                    <a:pt x="3106" y="1882"/>
                  </a:cubicBezTo>
                  <a:lnTo>
                    <a:pt x="3106" y="1882"/>
                  </a:lnTo>
                  <a:lnTo>
                    <a:pt x="3106" y="1882"/>
                  </a:lnTo>
                  <a:cubicBezTo>
                    <a:pt x="6107" y="1320"/>
                    <a:pt x="4797" y="759"/>
                    <a:pt x="5545" y="290"/>
                  </a:cubicBezTo>
                  <a:cubicBezTo>
                    <a:pt x="5593" y="259"/>
                    <a:pt x="5739" y="160"/>
                    <a:pt x="5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62"/>
            <p:cNvSpPr/>
            <p:nvPr/>
          </p:nvSpPr>
          <p:spPr>
            <a:xfrm>
              <a:off x="5380763" y="1624983"/>
              <a:ext cx="2525866" cy="868254"/>
            </a:xfrm>
            <a:custGeom>
              <a:avLst/>
              <a:gdLst/>
              <a:ahLst/>
              <a:cxnLst/>
              <a:rect l="l" t="t" r="r" b="b"/>
              <a:pathLst>
                <a:path w="57711" h="19839" extrusionOk="0">
                  <a:moveTo>
                    <a:pt x="57609" y="0"/>
                  </a:moveTo>
                  <a:cubicBezTo>
                    <a:pt x="56646" y="0"/>
                    <a:pt x="35517" y="14866"/>
                    <a:pt x="32184" y="17165"/>
                  </a:cubicBezTo>
                  <a:cubicBezTo>
                    <a:pt x="31956" y="17325"/>
                    <a:pt x="31810" y="17424"/>
                    <a:pt x="31762" y="17455"/>
                  </a:cubicBezTo>
                  <a:cubicBezTo>
                    <a:pt x="31014" y="17924"/>
                    <a:pt x="32324" y="18485"/>
                    <a:pt x="29323" y="19047"/>
                  </a:cubicBezTo>
                  <a:cubicBezTo>
                    <a:pt x="29313" y="19050"/>
                    <a:pt x="29303" y="19054"/>
                    <a:pt x="29289" y="19054"/>
                  </a:cubicBezTo>
                  <a:cubicBezTo>
                    <a:pt x="28589" y="19183"/>
                    <a:pt x="28078" y="19237"/>
                    <a:pt x="27700" y="19237"/>
                  </a:cubicBezTo>
                  <a:cubicBezTo>
                    <a:pt x="26507" y="19237"/>
                    <a:pt x="26653" y="18713"/>
                    <a:pt x="26248" y="18496"/>
                  </a:cubicBezTo>
                  <a:cubicBezTo>
                    <a:pt x="26248" y="18492"/>
                    <a:pt x="26245" y="18492"/>
                    <a:pt x="26245" y="18492"/>
                  </a:cubicBezTo>
                  <a:cubicBezTo>
                    <a:pt x="26245" y="18492"/>
                    <a:pt x="26242" y="18492"/>
                    <a:pt x="26242" y="18489"/>
                  </a:cubicBezTo>
                  <a:lnTo>
                    <a:pt x="26238" y="18489"/>
                  </a:lnTo>
                  <a:cubicBezTo>
                    <a:pt x="26235" y="18489"/>
                    <a:pt x="26235" y="18485"/>
                    <a:pt x="26231" y="18485"/>
                  </a:cubicBezTo>
                  <a:cubicBezTo>
                    <a:pt x="26228" y="18482"/>
                    <a:pt x="26224" y="18482"/>
                    <a:pt x="26221" y="18482"/>
                  </a:cubicBezTo>
                  <a:lnTo>
                    <a:pt x="26221" y="18479"/>
                  </a:lnTo>
                  <a:lnTo>
                    <a:pt x="26210" y="18479"/>
                  </a:lnTo>
                  <a:cubicBezTo>
                    <a:pt x="25370" y="18176"/>
                    <a:pt x="5739" y="14920"/>
                    <a:pt x="1018" y="14659"/>
                  </a:cubicBezTo>
                  <a:cubicBezTo>
                    <a:pt x="817" y="14645"/>
                    <a:pt x="644" y="14642"/>
                    <a:pt x="501" y="14642"/>
                  </a:cubicBezTo>
                  <a:cubicBezTo>
                    <a:pt x="178" y="14642"/>
                    <a:pt x="1" y="14669"/>
                    <a:pt x="4" y="14733"/>
                  </a:cubicBezTo>
                  <a:lnTo>
                    <a:pt x="4" y="14736"/>
                  </a:lnTo>
                  <a:cubicBezTo>
                    <a:pt x="8" y="14815"/>
                    <a:pt x="86" y="14958"/>
                    <a:pt x="228" y="15149"/>
                  </a:cubicBezTo>
                  <a:cubicBezTo>
                    <a:pt x="5042" y="15781"/>
                    <a:pt x="25694" y="18537"/>
                    <a:pt x="25881" y="19094"/>
                  </a:cubicBezTo>
                  <a:cubicBezTo>
                    <a:pt x="25898" y="19152"/>
                    <a:pt x="25932" y="19210"/>
                    <a:pt x="25976" y="19261"/>
                  </a:cubicBezTo>
                  <a:lnTo>
                    <a:pt x="25966" y="19244"/>
                  </a:lnTo>
                  <a:lnTo>
                    <a:pt x="25966" y="19244"/>
                  </a:lnTo>
                  <a:cubicBezTo>
                    <a:pt x="26245" y="19605"/>
                    <a:pt x="27051" y="19839"/>
                    <a:pt x="27939" y="19839"/>
                  </a:cubicBezTo>
                  <a:cubicBezTo>
                    <a:pt x="28371" y="19839"/>
                    <a:pt x="28820" y="19785"/>
                    <a:pt x="29239" y="19663"/>
                  </a:cubicBezTo>
                  <a:cubicBezTo>
                    <a:pt x="29242" y="19659"/>
                    <a:pt x="29248" y="19659"/>
                    <a:pt x="29256" y="19655"/>
                  </a:cubicBezTo>
                  <a:cubicBezTo>
                    <a:pt x="30660" y="19234"/>
                    <a:pt x="31902" y="18716"/>
                    <a:pt x="32208" y="17829"/>
                  </a:cubicBezTo>
                  <a:cubicBezTo>
                    <a:pt x="32480" y="17036"/>
                    <a:pt x="53040" y="3773"/>
                    <a:pt x="57711" y="926"/>
                  </a:cubicBezTo>
                  <a:cubicBezTo>
                    <a:pt x="57700" y="589"/>
                    <a:pt x="57687" y="334"/>
                    <a:pt x="57670" y="181"/>
                  </a:cubicBezTo>
                  <a:lnTo>
                    <a:pt x="57670" y="177"/>
                  </a:lnTo>
                  <a:lnTo>
                    <a:pt x="57670" y="174"/>
                  </a:lnTo>
                  <a:lnTo>
                    <a:pt x="57670" y="171"/>
                  </a:lnTo>
                  <a:lnTo>
                    <a:pt x="57670" y="168"/>
                  </a:lnTo>
                  <a:lnTo>
                    <a:pt x="57667" y="168"/>
                  </a:lnTo>
                  <a:lnTo>
                    <a:pt x="57667" y="164"/>
                  </a:lnTo>
                  <a:lnTo>
                    <a:pt x="57667" y="160"/>
                  </a:lnTo>
                  <a:lnTo>
                    <a:pt x="57667" y="157"/>
                  </a:lnTo>
                  <a:lnTo>
                    <a:pt x="57667" y="154"/>
                  </a:lnTo>
                  <a:lnTo>
                    <a:pt x="57667" y="150"/>
                  </a:lnTo>
                  <a:lnTo>
                    <a:pt x="57667" y="147"/>
                  </a:lnTo>
                  <a:lnTo>
                    <a:pt x="57667" y="143"/>
                  </a:lnTo>
                  <a:lnTo>
                    <a:pt x="57667" y="140"/>
                  </a:lnTo>
                  <a:cubicBezTo>
                    <a:pt x="57667" y="140"/>
                    <a:pt x="57662" y="140"/>
                    <a:pt x="57662" y="137"/>
                  </a:cubicBezTo>
                  <a:lnTo>
                    <a:pt x="57662" y="133"/>
                  </a:lnTo>
                  <a:lnTo>
                    <a:pt x="57662" y="127"/>
                  </a:lnTo>
                  <a:lnTo>
                    <a:pt x="57662" y="123"/>
                  </a:lnTo>
                  <a:lnTo>
                    <a:pt x="57662" y="119"/>
                  </a:lnTo>
                  <a:lnTo>
                    <a:pt x="57662" y="116"/>
                  </a:lnTo>
                  <a:lnTo>
                    <a:pt x="57662" y="113"/>
                  </a:lnTo>
                  <a:lnTo>
                    <a:pt x="57659" y="113"/>
                  </a:lnTo>
                  <a:lnTo>
                    <a:pt x="57659" y="110"/>
                  </a:lnTo>
                  <a:lnTo>
                    <a:pt x="57659" y="106"/>
                  </a:lnTo>
                  <a:lnTo>
                    <a:pt x="57659" y="102"/>
                  </a:lnTo>
                  <a:lnTo>
                    <a:pt x="57659" y="99"/>
                  </a:lnTo>
                  <a:lnTo>
                    <a:pt x="57659" y="96"/>
                  </a:lnTo>
                  <a:lnTo>
                    <a:pt x="57659" y="93"/>
                  </a:lnTo>
                  <a:lnTo>
                    <a:pt x="57656" y="89"/>
                  </a:lnTo>
                  <a:lnTo>
                    <a:pt x="57656" y="86"/>
                  </a:lnTo>
                  <a:lnTo>
                    <a:pt x="57656" y="82"/>
                  </a:lnTo>
                  <a:lnTo>
                    <a:pt x="57656" y="79"/>
                  </a:lnTo>
                  <a:lnTo>
                    <a:pt x="57656" y="75"/>
                  </a:lnTo>
                  <a:lnTo>
                    <a:pt x="57656" y="72"/>
                  </a:lnTo>
                  <a:cubicBezTo>
                    <a:pt x="57653" y="72"/>
                    <a:pt x="57653" y="72"/>
                    <a:pt x="57653" y="69"/>
                  </a:cubicBezTo>
                  <a:lnTo>
                    <a:pt x="57653" y="66"/>
                  </a:lnTo>
                  <a:lnTo>
                    <a:pt x="57653" y="61"/>
                  </a:lnTo>
                  <a:lnTo>
                    <a:pt x="57653" y="58"/>
                  </a:lnTo>
                  <a:lnTo>
                    <a:pt x="57653" y="55"/>
                  </a:lnTo>
                  <a:lnTo>
                    <a:pt x="57649" y="55"/>
                  </a:lnTo>
                  <a:lnTo>
                    <a:pt x="57649" y="52"/>
                  </a:lnTo>
                  <a:lnTo>
                    <a:pt x="57649" y="48"/>
                  </a:lnTo>
                  <a:lnTo>
                    <a:pt x="57649" y="45"/>
                  </a:lnTo>
                  <a:lnTo>
                    <a:pt x="57649" y="41"/>
                  </a:lnTo>
                  <a:cubicBezTo>
                    <a:pt x="57649" y="41"/>
                    <a:pt x="57646" y="41"/>
                    <a:pt x="57646" y="38"/>
                  </a:cubicBezTo>
                  <a:lnTo>
                    <a:pt x="57646" y="35"/>
                  </a:lnTo>
                  <a:lnTo>
                    <a:pt x="57646" y="31"/>
                  </a:lnTo>
                  <a:lnTo>
                    <a:pt x="57646" y="28"/>
                  </a:lnTo>
                  <a:lnTo>
                    <a:pt x="57642" y="28"/>
                  </a:lnTo>
                  <a:lnTo>
                    <a:pt x="57642" y="25"/>
                  </a:lnTo>
                  <a:lnTo>
                    <a:pt x="57642" y="21"/>
                  </a:lnTo>
                  <a:cubicBezTo>
                    <a:pt x="57642" y="21"/>
                    <a:pt x="57639" y="21"/>
                    <a:pt x="57639" y="17"/>
                  </a:cubicBezTo>
                  <a:lnTo>
                    <a:pt x="57639" y="14"/>
                  </a:lnTo>
                  <a:cubicBezTo>
                    <a:pt x="57636" y="8"/>
                    <a:pt x="57622" y="0"/>
                    <a:pt x="5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2"/>
            <p:cNvSpPr/>
            <p:nvPr/>
          </p:nvSpPr>
          <p:spPr>
            <a:xfrm>
              <a:off x="6879438" y="3072096"/>
              <a:ext cx="5690" cy="219"/>
            </a:xfrm>
            <a:custGeom>
              <a:avLst/>
              <a:gdLst/>
              <a:ahLst/>
              <a:cxnLst/>
              <a:rect l="l" t="t" r="r" b="b"/>
              <a:pathLst>
                <a:path w="130" h="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"/>
                    <a:pt x="65" y="5"/>
                    <a:pt x="99" y="5"/>
                  </a:cubicBezTo>
                  <a:lnTo>
                    <a:pt x="129" y="5"/>
                  </a:lnTo>
                  <a:lnTo>
                    <a:pt x="129" y="5"/>
                  </a:lnTo>
                  <a:lnTo>
                    <a:pt x="99" y="5"/>
                  </a:lnTo>
                  <a:cubicBezTo>
                    <a:pt x="65" y="5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2"/>
            <p:cNvSpPr/>
            <p:nvPr/>
          </p:nvSpPr>
          <p:spPr>
            <a:xfrm>
              <a:off x="6885084" y="3067500"/>
              <a:ext cx="39785" cy="4814"/>
            </a:xfrm>
            <a:custGeom>
              <a:avLst/>
              <a:gdLst/>
              <a:ahLst/>
              <a:cxnLst/>
              <a:rect l="l" t="t" r="r" b="b"/>
              <a:pathLst>
                <a:path w="909" h="110" extrusionOk="0">
                  <a:moveTo>
                    <a:pt x="909" y="0"/>
                  </a:moveTo>
                  <a:cubicBezTo>
                    <a:pt x="504" y="75"/>
                    <a:pt x="212" y="106"/>
                    <a:pt x="0" y="110"/>
                  </a:cubicBezTo>
                  <a:cubicBezTo>
                    <a:pt x="212" y="106"/>
                    <a:pt x="504" y="79"/>
                    <a:pt x="909" y="0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2"/>
            <p:cNvSpPr/>
            <p:nvPr/>
          </p:nvSpPr>
          <p:spPr>
            <a:xfrm>
              <a:off x="6517659" y="2405262"/>
              <a:ext cx="524116" cy="667022"/>
            </a:xfrm>
            <a:custGeom>
              <a:avLst/>
              <a:gdLst/>
              <a:ahLst/>
              <a:cxnLst/>
              <a:rect l="l" t="t" r="r" b="b"/>
              <a:pathLst>
                <a:path w="11975" h="15241" extrusionOk="0">
                  <a:moveTo>
                    <a:pt x="6232" y="1"/>
                  </a:moveTo>
                  <a:cubicBezTo>
                    <a:pt x="5926" y="888"/>
                    <a:pt x="4684" y="1406"/>
                    <a:pt x="3280" y="1827"/>
                  </a:cubicBezTo>
                  <a:cubicBezTo>
                    <a:pt x="3272" y="1831"/>
                    <a:pt x="3269" y="1831"/>
                    <a:pt x="3263" y="1835"/>
                  </a:cubicBezTo>
                  <a:cubicBezTo>
                    <a:pt x="2844" y="1957"/>
                    <a:pt x="2391" y="2015"/>
                    <a:pt x="1963" y="2015"/>
                  </a:cubicBezTo>
                  <a:cubicBezTo>
                    <a:pt x="1085" y="2015"/>
                    <a:pt x="289" y="1783"/>
                    <a:pt x="0" y="1433"/>
                  </a:cubicBezTo>
                  <a:lnTo>
                    <a:pt x="0" y="1433"/>
                  </a:lnTo>
                  <a:lnTo>
                    <a:pt x="7847" y="15101"/>
                  </a:lnTo>
                  <a:lnTo>
                    <a:pt x="7892" y="15149"/>
                  </a:lnTo>
                  <a:cubicBezTo>
                    <a:pt x="7929" y="15175"/>
                    <a:pt x="8001" y="15206"/>
                    <a:pt x="8137" y="15227"/>
                  </a:cubicBezTo>
                  <a:cubicBezTo>
                    <a:pt x="8174" y="15230"/>
                    <a:pt x="8219" y="15233"/>
                    <a:pt x="8266" y="15237"/>
                  </a:cubicBezTo>
                  <a:cubicBezTo>
                    <a:pt x="8296" y="15237"/>
                    <a:pt x="8331" y="15241"/>
                    <a:pt x="8365" y="15241"/>
                  </a:cubicBezTo>
                  <a:lnTo>
                    <a:pt x="8395" y="15241"/>
                  </a:lnTo>
                  <a:cubicBezTo>
                    <a:pt x="8607" y="15237"/>
                    <a:pt x="8899" y="15206"/>
                    <a:pt x="9304" y="15131"/>
                  </a:cubicBezTo>
                  <a:cubicBezTo>
                    <a:pt x="9484" y="15098"/>
                    <a:pt x="9684" y="15057"/>
                    <a:pt x="9913" y="15002"/>
                  </a:cubicBezTo>
                  <a:cubicBezTo>
                    <a:pt x="11903" y="14526"/>
                    <a:pt x="11974" y="13883"/>
                    <a:pt x="11974" y="13795"/>
                  </a:cubicBezTo>
                  <a:lnTo>
                    <a:pt x="11974" y="13781"/>
                  </a:lnTo>
                  <a:lnTo>
                    <a:pt x="62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2"/>
            <p:cNvSpPr/>
            <p:nvPr/>
          </p:nvSpPr>
          <p:spPr>
            <a:xfrm>
              <a:off x="6517177" y="2467192"/>
              <a:ext cx="143251" cy="26259"/>
            </a:xfrm>
            <a:custGeom>
              <a:avLst/>
              <a:gdLst/>
              <a:ahLst/>
              <a:cxnLst/>
              <a:rect l="l" t="t" r="r" b="b"/>
              <a:pathLst>
                <a:path w="3273" h="600" extrusionOk="0">
                  <a:moveTo>
                    <a:pt x="1" y="1"/>
                  </a:moveTo>
                  <a:lnTo>
                    <a:pt x="11" y="18"/>
                  </a:lnTo>
                  <a:cubicBezTo>
                    <a:pt x="300" y="368"/>
                    <a:pt x="1096" y="600"/>
                    <a:pt x="1974" y="600"/>
                  </a:cubicBezTo>
                  <a:cubicBezTo>
                    <a:pt x="2402" y="600"/>
                    <a:pt x="2854" y="542"/>
                    <a:pt x="3273" y="420"/>
                  </a:cubicBezTo>
                  <a:lnTo>
                    <a:pt x="3273" y="420"/>
                  </a:lnTo>
                  <a:cubicBezTo>
                    <a:pt x="2854" y="542"/>
                    <a:pt x="2405" y="596"/>
                    <a:pt x="1974" y="596"/>
                  </a:cubicBezTo>
                  <a:cubicBezTo>
                    <a:pt x="1086" y="596"/>
                    <a:pt x="280" y="362"/>
                    <a:pt x="1" y="1"/>
                  </a:cubicBezTo>
                  <a:close/>
                </a:path>
              </a:pathLst>
            </a:custGeom>
            <a:solidFill>
              <a:srgbClr val="5B4B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2"/>
            <p:cNvSpPr/>
            <p:nvPr/>
          </p:nvSpPr>
          <p:spPr>
            <a:xfrm>
              <a:off x="6658195" y="1938049"/>
              <a:ext cx="358368" cy="242940"/>
            </a:xfrm>
            <a:custGeom>
              <a:avLst/>
              <a:gdLst/>
              <a:ahLst/>
              <a:cxnLst/>
              <a:rect l="l" t="t" r="r" b="b"/>
              <a:pathLst>
                <a:path w="8188" h="5551" extrusionOk="0">
                  <a:moveTo>
                    <a:pt x="4618" y="0"/>
                  </a:moveTo>
                  <a:cubicBezTo>
                    <a:pt x="3340" y="0"/>
                    <a:pt x="1926" y="298"/>
                    <a:pt x="1174" y="1226"/>
                  </a:cubicBezTo>
                  <a:cubicBezTo>
                    <a:pt x="0" y="2682"/>
                    <a:pt x="827" y="5373"/>
                    <a:pt x="1851" y="5481"/>
                  </a:cubicBezTo>
                  <a:cubicBezTo>
                    <a:pt x="1892" y="5486"/>
                    <a:pt x="1931" y="5488"/>
                    <a:pt x="1968" y="5488"/>
                  </a:cubicBezTo>
                  <a:cubicBezTo>
                    <a:pt x="2597" y="5488"/>
                    <a:pt x="2588" y="4855"/>
                    <a:pt x="2532" y="4496"/>
                  </a:cubicBezTo>
                  <a:lnTo>
                    <a:pt x="2532" y="4496"/>
                  </a:lnTo>
                  <a:cubicBezTo>
                    <a:pt x="2626" y="4871"/>
                    <a:pt x="2857" y="5551"/>
                    <a:pt x="3298" y="5551"/>
                  </a:cubicBezTo>
                  <a:cubicBezTo>
                    <a:pt x="3372" y="5551"/>
                    <a:pt x="3452" y="5532"/>
                    <a:pt x="3538" y="5488"/>
                  </a:cubicBezTo>
                  <a:cubicBezTo>
                    <a:pt x="4261" y="5125"/>
                    <a:pt x="4044" y="4023"/>
                    <a:pt x="4001" y="3832"/>
                  </a:cubicBezTo>
                  <a:lnTo>
                    <a:pt x="4001" y="3832"/>
                  </a:lnTo>
                  <a:cubicBezTo>
                    <a:pt x="4044" y="4003"/>
                    <a:pt x="4301" y="4894"/>
                    <a:pt x="4966" y="4894"/>
                  </a:cubicBezTo>
                  <a:cubicBezTo>
                    <a:pt x="5029" y="4894"/>
                    <a:pt x="5096" y="4886"/>
                    <a:pt x="5167" y="4869"/>
                  </a:cubicBezTo>
                  <a:cubicBezTo>
                    <a:pt x="5921" y="4680"/>
                    <a:pt x="5902" y="3592"/>
                    <a:pt x="5878" y="3254"/>
                  </a:cubicBezTo>
                  <a:lnTo>
                    <a:pt x="5878" y="3254"/>
                  </a:lnTo>
                  <a:cubicBezTo>
                    <a:pt x="5909" y="3527"/>
                    <a:pt x="6035" y="4264"/>
                    <a:pt x="6481" y="4264"/>
                  </a:cubicBezTo>
                  <a:cubicBezTo>
                    <a:pt x="6556" y="4264"/>
                    <a:pt x="6641" y="4243"/>
                    <a:pt x="6735" y="4195"/>
                  </a:cubicBezTo>
                  <a:cubicBezTo>
                    <a:pt x="7518" y="3804"/>
                    <a:pt x="8188" y="675"/>
                    <a:pt x="6511" y="226"/>
                  </a:cubicBezTo>
                  <a:cubicBezTo>
                    <a:pt x="6020" y="96"/>
                    <a:pt x="5341" y="0"/>
                    <a:pt x="4618" y="0"/>
                  </a:cubicBezTo>
                  <a:close/>
                </a:path>
              </a:pathLst>
            </a:custGeom>
            <a:solidFill>
              <a:srgbClr val="CFA7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62"/>
            <p:cNvSpPr/>
            <p:nvPr/>
          </p:nvSpPr>
          <p:spPr>
            <a:xfrm>
              <a:off x="6756758" y="2027683"/>
              <a:ext cx="10023" cy="96546"/>
            </a:xfrm>
            <a:custGeom>
              <a:avLst/>
              <a:gdLst/>
              <a:ahLst/>
              <a:cxnLst/>
              <a:rect l="l" t="t" r="r" b="b"/>
              <a:pathLst>
                <a:path w="229" h="2206" extrusionOk="0">
                  <a:moveTo>
                    <a:pt x="112" y="1"/>
                  </a:moveTo>
                  <a:cubicBezTo>
                    <a:pt x="85" y="93"/>
                    <a:pt x="62" y="181"/>
                    <a:pt x="48" y="274"/>
                  </a:cubicBezTo>
                  <a:cubicBezTo>
                    <a:pt x="31" y="365"/>
                    <a:pt x="17" y="457"/>
                    <a:pt x="10" y="552"/>
                  </a:cubicBezTo>
                  <a:cubicBezTo>
                    <a:pt x="4" y="644"/>
                    <a:pt x="1" y="736"/>
                    <a:pt x="1" y="831"/>
                  </a:cubicBezTo>
                  <a:cubicBezTo>
                    <a:pt x="1" y="923"/>
                    <a:pt x="4" y="1018"/>
                    <a:pt x="10" y="1110"/>
                  </a:cubicBezTo>
                  <a:cubicBezTo>
                    <a:pt x="24" y="1297"/>
                    <a:pt x="51" y="1481"/>
                    <a:pt x="85" y="1665"/>
                  </a:cubicBezTo>
                  <a:cubicBezTo>
                    <a:pt x="121" y="1839"/>
                    <a:pt x="162" y="2009"/>
                    <a:pt x="219" y="2177"/>
                  </a:cubicBezTo>
                  <a:lnTo>
                    <a:pt x="219" y="2177"/>
                  </a:lnTo>
                  <a:cubicBezTo>
                    <a:pt x="192" y="2097"/>
                    <a:pt x="171" y="2015"/>
                    <a:pt x="150" y="1937"/>
                  </a:cubicBezTo>
                  <a:cubicBezTo>
                    <a:pt x="130" y="1845"/>
                    <a:pt x="109" y="1756"/>
                    <a:pt x="92" y="1665"/>
                  </a:cubicBezTo>
                  <a:cubicBezTo>
                    <a:pt x="54" y="1481"/>
                    <a:pt x="31" y="1297"/>
                    <a:pt x="17" y="1110"/>
                  </a:cubicBezTo>
                  <a:cubicBezTo>
                    <a:pt x="10" y="1018"/>
                    <a:pt x="7" y="923"/>
                    <a:pt x="4" y="831"/>
                  </a:cubicBezTo>
                  <a:cubicBezTo>
                    <a:pt x="4" y="739"/>
                    <a:pt x="7" y="644"/>
                    <a:pt x="14" y="552"/>
                  </a:cubicBezTo>
                  <a:cubicBezTo>
                    <a:pt x="27" y="365"/>
                    <a:pt x="62" y="181"/>
                    <a:pt x="112" y="1"/>
                  </a:cubicBezTo>
                  <a:close/>
                  <a:moveTo>
                    <a:pt x="219" y="2177"/>
                  </a:moveTo>
                  <a:lnTo>
                    <a:pt x="219" y="2177"/>
                  </a:lnTo>
                  <a:cubicBezTo>
                    <a:pt x="222" y="2186"/>
                    <a:pt x="225" y="2196"/>
                    <a:pt x="228" y="2205"/>
                  </a:cubicBezTo>
                  <a:cubicBezTo>
                    <a:pt x="225" y="2196"/>
                    <a:pt x="222" y="2186"/>
                    <a:pt x="219" y="2177"/>
                  </a:cubicBezTo>
                  <a:close/>
                </a:path>
              </a:pathLst>
            </a:custGeom>
            <a:solidFill>
              <a:srgbClr val="300902"/>
            </a:solidFill>
            <a:ln w="9525" cap="flat" cmpd="sng">
              <a:solidFill>
                <a:srgbClr val="3009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2"/>
            <p:cNvSpPr/>
            <p:nvPr/>
          </p:nvSpPr>
          <p:spPr>
            <a:xfrm>
              <a:off x="6826567" y="2018492"/>
              <a:ext cx="10023" cy="96502"/>
            </a:xfrm>
            <a:custGeom>
              <a:avLst/>
              <a:gdLst/>
              <a:ahLst/>
              <a:cxnLst/>
              <a:rect l="l" t="t" r="r" b="b"/>
              <a:pathLst>
                <a:path w="229" h="2205" extrusionOk="0">
                  <a:moveTo>
                    <a:pt x="113" y="0"/>
                  </a:moveTo>
                  <a:lnTo>
                    <a:pt x="113" y="0"/>
                  </a:lnTo>
                  <a:cubicBezTo>
                    <a:pt x="86" y="92"/>
                    <a:pt x="65" y="181"/>
                    <a:pt x="48" y="272"/>
                  </a:cubicBezTo>
                  <a:cubicBezTo>
                    <a:pt x="31" y="364"/>
                    <a:pt x="18" y="456"/>
                    <a:pt x="11" y="551"/>
                  </a:cubicBezTo>
                  <a:cubicBezTo>
                    <a:pt x="4" y="643"/>
                    <a:pt x="1" y="735"/>
                    <a:pt x="1" y="831"/>
                  </a:cubicBezTo>
                  <a:cubicBezTo>
                    <a:pt x="1" y="922"/>
                    <a:pt x="4" y="1018"/>
                    <a:pt x="11" y="1109"/>
                  </a:cubicBezTo>
                  <a:cubicBezTo>
                    <a:pt x="24" y="1296"/>
                    <a:pt x="51" y="1480"/>
                    <a:pt x="86" y="1663"/>
                  </a:cubicBezTo>
                  <a:cubicBezTo>
                    <a:pt x="123" y="1847"/>
                    <a:pt x="171" y="2027"/>
                    <a:pt x="229" y="2205"/>
                  </a:cubicBezTo>
                  <a:cubicBezTo>
                    <a:pt x="202" y="2116"/>
                    <a:pt x="174" y="2024"/>
                    <a:pt x="153" y="1936"/>
                  </a:cubicBezTo>
                  <a:cubicBezTo>
                    <a:pt x="130" y="1844"/>
                    <a:pt x="109" y="1756"/>
                    <a:pt x="92" y="1663"/>
                  </a:cubicBezTo>
                  <a:cubicBezTo>
                    <a:pt x="55" y="1480"/>
                    <a:pt x="31" y="1296"/>
                    <a:pt x="18" y="1109"/>
                  </a:cubicBezTo>
                  <a:cubicBezTo>
                    <a:pt x="11" y="1018"/>
                    <a:pt x="7" y="922"/>
                    <a:pt x="7" y="831"/>
                  </a:cubicBezTo>
                  <a:cubicBezTo>
                    <a:pt x="4" y="735"/>
                    <a:pt x="7" y="643"/>
                    <a:pt x="14" y="551"/>
                  </a:cubicBezTo>
                  <a:cubicBezTo>
                    <a:pt x="31" y="364"/>
                    <a:pt x="62" y="181"/>
                    <a:pt x="113" y="0"/>
                  </a:cubicBezTo>
                  <a:close/>
                </a:path>
              </a:pathLst>
            </a:custGeom>
            <a:solidFill>
              <a:srgbClr val="300902"/>
            </a:solidFill>
            <a:ln w="9525" cap="flat" cmpd="sng">
              <a:solidFill>
                <a:srgbClr val="3009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62"/>
            <p:cNvSpPr/>
            <p:nvPr/>
          </p:nvSpPr>
          <p:spPr>
            <a:xfrm>
              <a:off x="6905348" y="2005231"/>
              <a:ext cx="9716" cy="70899"/>
            </a:xfrm>
            <a:custGeom>
              <a:avLst/>
              <a:gdLst/>
              <a:ahLst/>
              <a:cxnLst/>
              <a:rect l="l" t="t" r="r" b="b"/>
              <a:pathLst>
                <a:path w="222" h="1620" extrusionOk="0">
                  <a:moveTo>
                    <a:pt x="0" y="0"/>
                  </a:moveTo>
                  <a:lnTo>
                    <a:pt x="24" y="201"/>
                  </a:lnTo>
                  <a:lnTo>
                    <a:pt x="51" y="405"/>
                  </a:lnTo>
                  <a:lnTo>
                    <a:pt x="105" y="810"/>
                  </a:lnTo>
                  <a:lnTo>
                    <a:pt x="163" y="1215"/>
                  </a:lnTo>
                  <a:lnTo>
                    <a:pt x="190" y="1415"/>
                  </a:lnTo>
                  <a:lnTo>
                    <a:pt x="221" y="1619"/>
                  </a:lnTo>
                  <a:lnTo>
                    <a:pt x="194" y="1415"/>
                  </a:lnTo>
                  <a:lnTo>
                    <a:pt x="167" y="1215"/>
                  </a:lnTo>
                  <a:lnTo>
                    <a:pt x="112" y="810"/>
                  </a:lnTo>
                  <a:lnTo>
                    <a:pt x="58" y="405"/>
                  </a:lnTo>
                  <a:lnTo>
                    <a:pt x="27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0902"/>
            </a:solidFill>
            <a:ln w="9525" cap="flat" cmpd="sng">
              <a:solidFill>
                <a:srgbClr val="3009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2"/>
            <p:cNvSpPr/>
            <p:nvPr/>
          </p:nvSpPr>
          <p:spPr>
            <a:xfrm>
              <a:off x="6748093" y="1938705"/>
              <a:ext cx="166973" cy="22495"/>
            </a:xfrm>
            <a:custGeom>
              <a:avLst/>
              <a:gdLst/>
              <a:ahLst/>
              <a:cxnLst/>
              <a:rect l="l" t="t" r="r" b="b"/>
              <a:pathLst>
                <a:path w="3815" h="514" extrusionOk="0">
                  <a:moveTo>
                    <a:pt x="2725" y="0"/>
                  </a:moveTo>
                  <a:cubicBezTo>
                    <a:pt x="2685" y="0"/>
                    <a:pt x="2644" y="4"/>
                    <a:pt x="2603" y="4"/>
                  </a:cubicBezTo>
                  <a:cubicBezTo>
                    <a:pt x="2525" y="4"/>
                    <a:pt x="2444" y="10"/>
                    <a:pt x="2362" y="13"/>
                  </a:cubicBezTo>
                  <a:cubicBezTo>
                    <a:pt x="2202" y="24"/>
                    <a:pt x="2039" y="34"/>
                    <a:pt x="1879" y="54"/>
                  </a:cubicBezTo>
                  <a:cubicBezTo>
                    <a:pt x="1719" y="75"/>
                    <a:pt x="1559" y="98"/>
                    <a:pt x="1399" y="126"/>
                  </a:cubicBezTo>
                  <a:cubicBezTo>
                    <a:pt x="1239" y="153"/>
                    <a:pt x="1083" y="187"/>
                    <a:pt x="926" y="225"/>
                  </a:cubicBezTo>
                  <a:cubicBezTo>
                    <a:pt x="610" y="302"/>
                    <a:pt x="301" y="395"/>
                    <a:pt x="1" y="514"/>
                  </a:cubicBezTo>
                  <a:cubicBezTo>
                    <a:pt x="150" y="456"/>
                    <a:pt x="304" y="404"/>
                    <a:pt x="457" y="357"/>
                  </a:cubicBezTo>
                  <a:cubicBezTo>
                    <a:pt x="613" y="310"/>
                    <a:pt x="770" y="269"/>
                    <a:pt x="926" y="231"/>
                  </a:cubicBezTo>
                  <a:cubicBezTo>
                    <a:pt x="1083" y="194"/>
                    <a:pt x="1243" y="159"/>
                    <a:pt x="1399" y="133"/>
                  </a:cubicBezTo>
                  <a:cubicBezTo>
                    <a:pt x="1559" y="102"/>
                    <a:pt x="1719" y="82"/>
                    <a:pt x="1879" y="62"/>
                  </a:cubicBezTo>
                  <a:cubicBezTo>
                    <a:pt x="2042" y="41"/>
                    <a:pt x="2202" y="27"/>
                    <a:pt x="2362" y="17"/>
                  </a:cubicBezTo>
                  <a:cubicBezTo>
                    <a:pt x="2444" y="13"/>
                    <a:pt x="2525" y="10"/>
                    <a:pt x="2603" y="10"/>
                  </a:cubicBezTo>
                  <a:cubicBezTo>
                    <a:pt x="2644" y="7"/>
                    <a:pt x="2685" y="7"/>
                    <a:pt x="2725" y="7"/>
                  </a:cubicBezTo>
                  <a:lnTo>
                    <a:pt x="2848" y="7"/>
                  </a:lnTo>
                  <a:cubicBezTo>
                    <a:pt x="2889" y="7"/>
                    <a:pt x="2926" y="7"/>
                    <a:pt x="2967" y="10"/>
                  </a:cubicBezTo>
                  <a:cubicBezTo>
                    <a:pt x="3008" y="10"/>
                    <a:pt x="3049" y="10"/>
                    <a:pt x="3089" y="13"/>
                  </a:cubicBezTo>
                  <a:cubicBezTo>
                    <a:pt x="3171" y="17"/>
                    <a:pt x="3249" y="21"/>
                    <a:pt x="3331" y="27"/>
                  </a:cubicBezTo>
                  <a:cubicBezTo>
                    <a:pt x="3494" y="37"/>
                    <a:pt x="3654" y="57"/>
                    <a:pt x="3814" y="82"/>
                  </a:cubicBezTo>
                  <a:cubicBezTo>
                    <a:pt x="3494" y="31"/>
                    <a:pt x="3171" y="4"/>
                    <a:pt x="2848" y="4"/>
                  </a:cubicBezTo>
                  <a:lnTo>
                    <a:pt x="2725" y="0"/>
                  </a:lnTo>
                  <a:close/>
                </a:path>
              </a:pathLst>
            </a:custGeom>
            <a:solidFill>
              <a:srgbClr val="300902"/>
            </a:solidFill>
            <a:ln w="9525" cap="flat" cmpd="sng">
              <a:solidFill>
                <a:srgbClr val="3009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62"/>
            <p:cNvSpPr/>
            <p:nvPr/>
          </p:nvSpPr>
          <p:spPr>
            <a:xfrm>
              <a:off x="4647226" y="1630060"/>
              <a:ext cx="586353" cy="344956"/>
            </a:xfrm>
            <a:custGeom>
              <a:avLst/>
              <a:gdLst/>
              <a:ahLst/>
              <a:cxnLst/>
              <a:rect l="l" t="t" r="r" b="b"/>
              <a:pathLst>
                <a:path w="13397" h="7882" extrusionOk="0">
                  <a:moveTo>
                    <a:pt x="12060" y="0"/>
                  </a:moveTo>
                  <a:cubicBezTo>
                    <a:pt x="12060" y="0"/>
                    <a:pt x="10488" y="1752"/>
                    <a:pt x="10094" y="2280"/>
                  </a:cubicBezTo>
                  <a:cubicBezTo>
                    <a:pt x="9702" y="2807"/>
                    <a:pt x="8049" y="3558"/>
                    <a:pt x="7420" y="3953"/>
                  </a:cubicBezTo>
                  <a:cubicBezTo>
                    <a:pt x="6791" y="4344"/>
                    <a:pt x="6872" y="5436"/>
                    <a:pt x="6872" y="5436"/>
                  </a:cubicBezTo>
                  <a:cubicBezTo>
                    <a:pt x="6872" y="5436"/>
                    <a:pt x="6634" y="4895"/>
                    <a:pt x="5926" y="4695"/>
                  </a:cubicBezTo>
                  <a:cubicBezTo>
                    <a:pt x="5716" y="4635"/>
                    <a:pt x="5443" y="4614"/>
                    <a:pt x="5141" y="4614"/>
                  </a:cubicBezTo>
                  <a:cubicBezTo>
                    <a:pt x="4826" y="4614"/>
                    <a:pt x="4479" y="4636"/>
                    <a:pt x="4137" y="4657"/>
                  </a:cubicBezTo>
                  <a:cubicBezTo>
                    <a:pt x="3800" y="4679"/>
                    <a:pt x="3466" y="4700"/>
                    <a:pt x="3173" y="4700"/>
                  </a:cubicBezTo>
                  <a:cubicBezTo>
                    <a:pt x="3092" y="4700"/>
                    <a:pt x="3014" y="4698"/>
                    <a:pt x="2940" y="4695"/>
                  </a:cubicBezTo>
                  <a:cubicBezTo>
                    <a:pt x="2076" y="4650"/>
                    <a:pt x="1" y="3953"/>
                    <a:pt x="1" y="3953"/>
                  </a:cubicBezTo>
                  <a:lnTo>
                    <a:pt x="1" y="3953"/>
                  </a:lnTo>
                  <a:lnTo>
                    <a:pt x="365" y="5902"/>
                  </a:lnTo>
                  <a:lnTo>
                    <a:pt x="7743" y="7882"/>
                  </a:lnTo>
                  <a:lnTo>
                    <a:pt x="13396" y="2280"/>
                  </a:lnTo>
                  <a:lnTo>
                    <a:pt x="12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2"/>
            <p:cNvSpPr/>
            <p:nvPr/>
          </p:nvSpPr>
          <p:spPr>
            <a:xfrm>
              <a:off x="4625167" y="1630060"/>
              <a:ext cx="721857" cy="516777"/>
            </a:xfrm>
            <a:custGeom>
              <a:avLst/>
              <a:gdLst/>
              <a:ahLst/>
              <a:cxnLst/>
              <a:rect l="l" t="t" r="r" b="b"/>
              <a:pathLst>
                <a:path w="16493" h="11808" extrusionOk="0">
                  <a:moveTo>
                    <a:pt x="13823" y="0"/>
                  </a:moveTo>
                  <a:lnTo>
                    <a:pt x="7689" y="5926"/>
                  </a:lnTo>
                  <a:lnTo>
                    <a:pt x="1" y="4797"/>
                  </a:lnTo>
                  <a:lnTo>
                    <a:pt x="5015" y="11185"/>
                  </a:lnTo>
                  <a:lnTo>
                    <a:pt x="11383" y="11808"/>
                  </a:lnTo>
                  <a:lnTo>
                    <a:pt x="16492" y="7086"/>
                  </a:lnTo>
                  <a:lnTo>
                    <a:pt x="138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2"/>
            <p:cNvSpPr/>
            <p:nvPr/>
          </p:nvSpPr>
          <p:spPr>
            <a:xfrm>
              <a:off x="4654973" y="1844431"/>
              <a:ext cx="306766" cy="44990"/>
            </a:xfrm>
            <a:custGeom>
              <a:avLst/>
              <a:gdLst/>
              <a:ahLst/>
              <a:cxnLst/>
              <a:rect l="l" t="t" r="r" b="b"/>
              <a:pathLst>
                <a:path w="7009" h="1028" extrusionOk="0">
                  <a:moveTo>
                    <a:pt x="1" y="1"/>
                  </a:moveTo>
                  <a:lnTo>
                    <a:pt x="1" y="1"/>
                  </a:lnTo>
                  <a:lnTo>
                    <a:pt x="7008" y="1028"/>
                  </a:lnTo>
                  <a:close/>
                </a:path>
              </a:pathLst>
            </a:custGeom>
            <a:solidFill>
              <a:srgbClr val="C5B9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62"/>
            <p:cNvSpPr/>
            <p:nvPr/>
          </p:nvSpPr>
          <p:spPr>
            <a:xfrm>
              <a:off x="4625167" y="1839967"/>
              <a:ext cx="498249" cy="306880"/>
            </a:xfrm>
            <a:custGeom>
              <a:avLst/>
              <a:gdLst/>
              <a:ahLst/>
              <a:cxnLst/>
              <a:rect l="l" t="t" r="r" b="b"/>
              <a:pathLst>
                <a:path w="11384" h="7012" extrusionOk="0">
                  <a:moveTo>
                    <a:pt x="1" y="1"/>
                  </a:moveTo>
                  <a:lnTo>
                    <a:pt x="5015" y="6389"/>
                  </a:lnTo>
                  <a:lnTo>
                    <a:pt x="11383" y="7012"/>
                  </a:lnTo>
                  <a:cubicBezTo>
                    <a:pt x="11383" y="7012"/>
                    <a:pt x="8216" y="1208"/>
                    <a:pt x="7689" y="1130"/>
                  </a:cubicBezTo>
                  <a:lnTo>
                    <a:pt x="682" y="1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2"/>
            <p:cNvSpPr/>
            <p:nvPr/>
          </p:nvSpPr>
          <p:spPr>
            <a:xfrm>
              <a:off x="7806951" y="429312"/>
              <a:ext cx="679709" cy="364913"/>
            </a:xfrm>
            <a:custGeom>
              <a:avLst/>
              <a:gdLst/>
              <a:ahLst/>
              <a:cxnLst/>
              <a:rect l="l" t="t" r="r" b="b"/>
              <a:pathLst>
                <a:path w="15530" h="8338" extrusionOk="0">
                  <a:moveTo>
                    <a:pt x="15036" y="1"/>
                  </a:moveTo>
                  <a:cubicBezTo>
                    <a:pt x="15036" y="1"/>
                    <a:pt x="12617" y="1776"/>
                    <a:pt x="11975" y="2321"/>
                  </a:cubicBezTo>
                  <a:cubicBezTo>
                    <a:pt x="11331" y="2868"/>
                    <a:pt x="9243" y="3508"/>
                    <a:pt x="8406" y="3872"/>
                  </a:cubicBezTo>
                  <a:cubicBezTo>
                    <a:pt x="7566" y="4239"/>
                    <a:pt x="7199" y="5477"/>
                    <a:pt x="7199" y="5477"/>
                  </a:cubicBezTo>
                  <a:cubicBezTo>
                    <a:pt x="7199" y="5477"/>
                    <a:pt x="7168" y="4838"/>
                    <a:pt x="6488" y="4525"/>
                  </a:cubicBezTo>
                  <a:cubicBezTo>
                    <a:pt x="5811" y="4208"/>
                    <a:pt x="4185" y="4307"/>
                    <a:pt x="3273" y="4150"/>
                  </a:cubicBezTo>
                  <a:cubicBezTo>
                    <a:pt x="2362" y="3995"/>
                    <a:pt x="416" y="2950"/>
                    <a:pt x="416" y="2950"/>
                  </a:cubicBezTo>
                  <a:lnTo>
                    <a:pt x="1" y="5191"/>
                  </a:lnTo>
                  <a:lnTo>
                    <a:pt x="7124" y="8338"/>
                  </a:lnTo>
                  <a:lnTo>
                    <a:pt x="15529" y="2732"/>
                  </a:lnTo>
                  <a:lnTo>
                    <a:pt x="15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2"/>
            <p:cNvSpPr/>
            <p:nvPr/>
          </p:nvSpPr>
          <p:spPr>
            <a:xfrm>
              <a:off x="7786118" y="436183"/>
              <a:ext cx="738183" cy="568420"/>
            </a:xfrm>
            <a:custGeom>
              <a:avLst/>
              <a:gdLst/>
              <a:ahLst/>
              <a:cxnLst/>
              <a:rect l="l" t="t" r="r" b="b"/>
              <a:pathLst>
                <a:path w="16866" h="12988" extrusionOk="0">
                  <a:moveTo>
                    <a:pt x="16866" y="0"/>
                  </a:moveTo>
                  <a:lnTo>
                    <a:pt x="7811" y="5909"/>
                  </a:lnTo>
                  <a:lnTo>
                    <a:pt x="1" y="3684"/>
                  </a:lnTo>
                  <a:lnTo>
                    <a:pt x="2756" y="11495"/>
                  </a:lnTo>
                  <a:lnTo>
                    <a:pt x="9355" y="12988"/>
                  </a:lnTo>
                  <a:lnTo>
                    <a:pt x="16812" y="8307"/>
                  </a:lnTo>
                  <a:lnTo>
                    <a:pt x="168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2"/>
            <p:cNvSpPr/>
            <p:nvPr/>
          </p:nvSpPr>
          <p:spPr>
            <a:xfrm>
              <a:off x="7786118" y="597421"/>
              <a:ext cx="409445" cy="407190"/>
            </a:xfrm>
            <a:custGeom>
              <a:avLst/>
              <a:gdLst/>
              <a:ahLst/>
              <a:cxnLst/>
              <a:rect l="l" t="t" r="r" b="b"/>
              <a:pathLst>
                <a:path w="9355" h="9304" extrusionOk="0">
                  <a:moveTo>
                    <a:pt x="1" y="0"/>
                  </a:moveTo>
                  <a:lnTo>
                    <a:pt x="2756" y="7811"/>
                  </a:lnTo>
                  <a:lnTo>
                    <a:pt x="9355" y="9304"/>
                  </a:lnTo>
                  <a:cubicBezTo>
                    <a:pt x="9355" y="9304"/>
                    <a:pt x="8348" y="2378"/>
                    <a:pt x="7811" y="2225"/>
                  </a:cubicBezTo>
                  <a:lnTo>
                    <a:pt x="691" y="1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2"/>
            <p:cNvSpPr/>
            <p:nvPr/>
          </p:nvSpPr>
          <p:spPr>
            <a:xfrm>
              <a:off x="7865336" y="480082"/>
              <a:ext cx="262693" cy="214711"/>
            </a:xfrm>
            <a:custGeom>
              <a:avLst/>
              <a:gdLst/>
              <a:ahLst/>
              <a:cxnLst/>
              <a:rect l="l" t="t" r="r" b="b"/>
              <a:pathLst>
                <a:path w="6002" h="4906" extrusionOk="0">
                  <a:moveTo>
                    <a:pt x="1" y="1"/>
                  </a:moveTo>
                  <a:lnTo>
                    <a:pt x="170" y="2549"/>
                  </a:lnTo>
                  <a:lnTo>
                    <a:pt x="6001" y="4906"/>
                  </a:lnTo>
                  <a:cubicBezTo>
                    <a:pt x="6001" y="4906"/>
                    <a:pt x="5684" y="3810"/>
                    <a:pt x="5474" y="3048"/>
                  </a:cubicBezTo>
                  <a:cubicBezTo>
                    <a:pt x="5262" y="2290"/>
                    <a:pt x="2735" y="1896"/>
                    <a:pt x="1868" y="1651"/>
                  </a:cubicBezTo>
                  <a:cubicBezTo>
                    <a:pt x="1001" y="140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2"/>
            <p:cNvSpPr/>
            <p:nvPr/>
          </p:nvSpPr>
          <p:spPr>
            <a:xfrm>
              <a:off x="8121987" y="358147"/>
              <a:ext cx="264487" cy="310907"/>
            </a:xfrm>
            <a:custGeom>
              <a:avLst/>
              <a:gdLst/>
              <a:ahLst/>
              <a:cxnLst/>
              <a:rect l="l" t="t" r="r" b="b"/>
              <a:pathLst>
                <a:path w="6043" h="7104" extrusionOk="0">
                  <a:moveTo>
                    <a:pt x="4273" y="0"/>
                  </a:moveTo>
                  <a:lnTo>
                    <a:pt x="4852" y="1481"/>
                  </a:lnTo>
                  <a:cubicBezTo>
                    <a:pt x="4800" y="3032"/>
                    <a:pt x="1310" y="4205"/>
                    <a:pt x="820" y="4542"/>
                  </a:cubicBezTo>
                  <a:cubicBezTo>
                    <a:pt x="331" y="4878"/>
                    <a:pt x="1" y="7103"/>
                    <a:pt x="1" y="7103"/>
                  </a:cubicBezTo>
                  <a:cubicBezTo>
                    <a:pt x="1" y="7103"/>
                    <a:pt x="5926" y="3913"/>
                    <a:pt x="5984" y="3294"/>
                  </a:cubicBezTo>
                  <a:cubicBezTo>
                    <a:pt x="6042" y="2674"/>
                    <a:pt x="4273" y="1"/>
                    <a:pt x="4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2"/>
            <p:cNvSpPr/>
            <p:nvPr/>
          </p:nvSpPr>
          <p:spPr>
            <a:xfrm>
              <a:off x="8499055" y="2627403"/>
              <a:ext cx="243479" cy="138516"/>
            </a:xfrm>
            <a:custGeom>
              <a:avLst/>
              <a:gdLst/>
              <a:ahLst/>
              <a:cxnLst/>
              <a:rect l="l" t="t" r="r" b="b"/>
              <a:pathLst>
                <a:path w="5563" h="3165" extrusionOk="0">
                  <a:moveTo>
                    <a:pt x="5396" y="0"/>
                  </a:moveTo>
                  <a:cubicBezTo>
                    <a:pt x="5396" y="0"/>
                    <a:pt x="4685" y="586"/>
                    <a:pt x="4604" y="589"/>
                  </a:cubicBezTo>
                  <a:cubicBezTo>
                    <a:pt x="4525" y="592"/>
                    <a:pt x="3403" y="827"/>
                    <a:pt x="3246" y="902"/>
                  </a:cubicBezTo>
                  <a:cubicBezTo>
                    <a:pt x="3090" y="974"/>
                    <a:pt x="2852" y="1671"/>
                    <a:pt x="2852" y="1671"/>
                  </a:cubicBezTo>
                  <a:cubicBezTo>
                    <a:pt x="2852" y="1671"/>
                    <a:pt x="2314" y="1194"/>
                    <a:pt x="2175" y="1092"/>
                  </a:cubicBezTo>
                  <a:cubicBezTo>
                    <a:pt x="2147" y="1072"/>
                    <a:pt x="2092" y="1065"/>
                    <a:pt x="2019" y="1065"/>
                  </a:cubicBezTo>
                  <a:cubicBezTo>
                    <a:pt x="1891" y="1065"/>
                    <a:pt x="1709" y="1088"/>
                    <a:pt x="1531" y="1109"/>
                  </a:cubicBezTo>
                  <a:cubicBezTo>
                    <a:pt x="1358" y="1131"/>
                    <a:pt x="1188" y="1153"/>
                    <a:pt x="1075" y="1153"/>
                  </a:cubicBezTo>
                  <a:cubicBezTo>
                    <a:pt x="1041" y="1153"/>
                    <a:pt x="1013" y="1151"/>
                    <a:pt x="991" y="1147"/>
                  </a:cubicBezTo>
                  <a:cubicBezTo>
                    <a:pt x="780" y="1106"/>
                    <a:pt x="1" y="797"/>
                    <a:pt x="1" y="796"/>
                  </a:cubicBezTo>
                  <a:lnTo>
                    <a:pt x="1" y="796"/>
                  </a:lnTo>
                  <a:lnTo>
                    <a:pt x="18" y="1191"/>
                  </a:lnTo>
                  <a:cubicBezTo>
                    <a:pt x="18" y="1191"/>
                    <a:pt x="2746" y="3165"/>
                    <a:pt x="2886" y="3165"/>
                  </a:cubicBezTo>
                  <a:cubicBezTo>
                    <a:pt x="2887" y="3165"/>
                    <a:pt x="2888" y="3164"/>
                    <a:pt x="2889" y="3164"/>
                  </a:cubicBezTo>
                  <a:cubicBezTo>
                    <a:pt x="2981" y="3130"/>
                    <a:pt x="5563" y="770"/>
                    <a:pt x="5563" y="770"/>
                  </a:cubicBezTo>
                  <a:lnTo>
                    <a:pt x="53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2"/>
            <p:cNvSpPr/>
            <p:nvPr/>
          </p:nvSpPr>
          <p:spPr>
            <a:xfrm>
              <a:off x="8491789" y="2640795"/>
              <a:ext cx="266544" cy="209372"/>
            </a:xfrm>
            <a:custGeom>
              <a:avLst/>
              <a:gdLst/>
              <a:ahLst/>
              <a:cxnLst/>
              <a:rect l="l" t="t" r="r" b="b"/>
              <a:pathLst>
                <a:path w="6090" h="4784" extrusionOk="0">
                  <a:moveTo>
                    <a:pt x="5947" y="1"/>
                  </a:moveTo>
                  <a:lnTo>
                    <a:pt x="3028" y="1613"/>
                  </a:lnTo>
                  <a:lnTo>
                    <a:pt x="0" y="749"/>
                  </a:lnTo>
                  <a:lnTo>
                    <a:pt x="0" y="749"/>
                  </a:lnTo>
                  <a:lnTo>
                    <a:pt x="973" y="4154"/>
                  </a:lnTo>
                  <a:lnTo>
                    <a:pt x="3613" y="4783"/>
                  </a:lnTo>
                  <a:lnTo>
                    <a:pt x="6090" y="3167"/>
                  </a:lnTo>
                  <a:lnTo>
                    <a:pt x="59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2"/>
            <p:cNvSpPr/>
            <p:nvPr/>
          </p:nvSpPr>
          <p:spPr>
            <a:xfrm>
              <a:off x="8491789" y="2673577"/>
              <a:ext cx="157694" cy="176592"/>
            </a:xfrm>
            <a:custGeom>
              <a:avLst/>
              <a:gdLst/>
              <a:ahLst/>
              <a:cxnLst/>
              <a:rect l="l" t="t" r="r" b="b"/>
              <a:pathLst>
                <a:path w="3603" h="4035" extrusionOk="0">
                  <a:moveTo>
                    <a:pt x="0" y="0"/>
                  </a:moveTo>
                  <a:lnTo>
                    <a:pt x="973" y="3405"/>
                  </a:lnTo>
                  <a:lnTo>
                    <a:pt x="3603" y="4034"/>
                  </a:lnTo>
                  <a:lnTo>
                    <a:pt x="3603" y="4034"/>
                  </a:lnTo>
                  <a:lnTo>
                    <a:pt x="3028" y="864"/>
                  </a:lnTo>
                  <a:lnTo>
                    <a:pt x="18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2"/>
            <p:cNvSpPr/>
            <p:nvPr/>
          </p:nvSpPr>
          <p:spPr>
            <a:xfrm>
              <a:off x="6732468" y="682416"/>
              <a:ext cx="3939" cy="4201"/>
            </a:xfrm>
            <a:custGeom>
              <a:avLst/>
              <a:gdLst/>
              <a:ahLst/>
              <a:cxnLst/>
              <a:rect l="l" t="t" r="r" b="b"/>
              <a:pathLst>
                <a:path w="90" h="96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1"/>
                    <a:pt x="58" y="65"/>
                    <a:pt x="86" y="96"/>
                  </a:cubicBezTo>
                  <a:lnTo>
                    <a:pt x="89" y="96"/>
                  </a:lnTo>
                  <a:cubicBezTo>
                    <a:pt x="62" y="65"/>
                    <a:pt x="32" y="31"/>
                    <a:pt x="1" y="0"/>
                  </a:cubicBezTo>
                  <a:close/>
                </a:path>
              </a:pathLst>
            </a:custGeom>
            <a:solidFill>
              <a:srgbClr val="F8DB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2"/>
            <p:cNvSpPr/>
            <p:nvPr/>
          </p:nvSpPr>
          <p:spPr>
            <a:xfrm>
              <a:off x="6764068" y="726796"/>
              <a:ext cx="2363" cy="4639"/>
            </a:xfrm>
            <a:custGeom>
              <a:avLst/>
              <a:gdLst/>
              <a:ahLst/>
              <a:cxnLst/>
              <a:rect l="l" t="t" r="r" b="b"/>
              <a:pathLst>
                <a:path w="54" h="106" extrusionOk="0">
                  <a:moveTo>
                    <a:pt x="0" y="0"/>
                  </a:moveTo>
                  <a:cubicBezTo>
                    <a:pt x="21" y="35"/>
                    <a:pt x="34" y="71"/>
                    <a:pt x="51" y="106"/>
                  </a:cubicBezTo>
                  <a:lnTo>
                    <a:pt x="54" y="106"/>
                  </a:lnTo>
                  <a:cubicBezTo>
                    <a:pt x="38" y="71"/>
                    <a:pt x="21" y="35"/>
                    <a:pt x="3" y="0"/>
                  </a:cubicBezTo>
                  <a:close/>
                </a:path>
              </a:pathLst>
            </a:custGeom>
            <a:solidFill>
              <a:srgbClr val="F8DB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2"/>
            <p:cNvSpPr/>
            <p:nvPr/>
          </p:nvSpPr>
          <p:spPr>
            <a:xfrm>
              <a:off x="6797681" y="856172"/>
              <a:ext cx="919" cy="5821"/>
            </a:xfrm>
            <a:custGeom>
              <a:avLst/>
              <a:gdLst/>
              <a:ahLst/>
              <a:cxnLst/>
              <a:rect l="l" t="t" r="r" b="b"/>
              <a:pathLst>
                <a:path w="21" h="133" extrusionOk="0">
                  <a:moveTo>
                    <a:pt x="0" y="0"/>
                  </a:moveTo>
                  <a:cubicBezTo>
                    <a:pt x="8" y="45"/>
                    <a:pt x="14" y="89"/>
                    <a:pt x="21" y="133"/>
                  </a:cubicBezTo>
                  <a:lnTo>
                    <a:pt x="21" y="133"/>
                  </a:lnTo>
                  <a:cubicBezTo>
                    <a:pt x="14" y="89"/>
                    <a:pt x="8" y="45"/>
                    <a:pt x="0" y="0"/>
                  </a:cubicBezTo>
                  <a:close/>
                </a:path>
              </a:pathLst>
            </a:custGeom>
            <a:solidFill>
              <a:srgbClr val="F8DB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2"/>
            <p:cNvSpPr/>
            <p:nvPr/>
          </p:nvSpPr>
          <p:spPr>
            <a:xfrm>
              <a:off x="6802758" y="887290"/>
              <a:ext cx="919" cy="5077"/>
            </a:xfrm>
            <a:custGeom>
              <a:avLst/>
              <a:gdLst/>
              <a:ahLst/>
              <a:cxnLst/>
              <a:rect l="l" t="t" r="r" b="b"/>
              <a:pathLst>
                <a:path w="21" h="116" extrusionOk="0">
                  <a:moveTo>
                    <a:pt x="0" y="1"/>
                  </a:moveTo>
                  <a:cubicBezTo>
                    <a:pt x="7" y="41"/>
                    <a:pt x="14" y="78"/>
                    <a:pt x="21" y="116"/>
                  </a:cubicBezTo>
                  <a:cubicBezTo>
                    <a:pt x="14" y="78"/>
                    <a:pt x="7" y="41"/>
                    <a:pt x="4" y="1"/>
                  </a:cubicBezTo>
                  <a:close/>
                </a:path>
              </a:pathLst>
            </a:custGeom>
            <a:solidFill>
              <a:srgbClr val="F8DB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2"/>
            <p:cNvSpPr/>
            <p:nvPr/>
          </p:nvSpPr>
          <p:spPr>
            <a:xfrm>
              <a:off x="6902634" y="1062052"/>
              <a:ext cx="11817" cy="8709"/>
            </a:xfrm>
            <a:custGeom>
              <a:avLst/>
              <a:gdLst/>
              <a:ahLst/>
              <a:cxnLst/>
              <a:rect l="l" t="t" r="r" b="b"/>
              <a:pathLst>
                <a:path w="270" h="199" extrusionOk="0">
                  <a:moveTo>
                    <a:pt x="154" y="1"/>
                  </a:moveTo>
                  <a:cubicBezTo>
                    <a:pt x="113" y="24"/>
                    <a:pt x="62" y="55"/>
                    <a:pt x="1" y="93"/>
                  </a:cubicBezTo>
                  <a:cubicBezTo>
                    <a:pt x="86" y="130"/>
                    <a:pt x="167" y="164"/>
                    <a:pt x="252" y="198"/>
                  </a:cubicBezTo>
                  <a:lnTo>
                    <a:pt x="270" y="49"/>
                  </a:lnTo>
                  <a:cubicBezTo>
                    <a:pt x="232" y="32"/>
                    <a:pt x="191" y="18"/>
                    <a:pt x="154" y="1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2"/>
            <p:cNvSpPr/>
            <p:nvPr/>
          </p:nvSpPr>
          <p:spPr>
            <a:xfrm>
              <a:off x="7133725" y="845449"/>
              <a:ext cx="22059" cy="2888"/>
            </a:xfrm>
            <a:custGeom>
              <a:avLst/>
              <a:gdLst/>
              <a:ahLst/>
              <a:cxnLst/>
              <a:rect l="l" t="t" r="r" b="b"/>
              <a:pathLst>
                <a:path w="504" h="66" extrusionOk="0">
                  <a:moveTo>
                    <a:pt x="500" y="65"/>
                  </a:moveTo>
                  <a:lnTo>
                    <a:pt x="504" y="65"/>
                  </a:lnTo>
                  <a:lnTo>
                    <a:pt x="500" y="65"/>
                  </a:lnTo>
                  <a:close/>
                  <a:moveTo>
                    <a:pt x="1" y="1"/>
                  </a:moveTo>
                  <a:cubicBezTo>
                    <a:pt x="147" y="14"/>
                    <a:pt x="303" y="34"/>
                    <a:pt x="463" y="59"/>
                  </a:cubicBezTo>
                  <a:cubicBezTo>
                    <a:pt x="473" y="59"/>
                    <a:pt x="480" y="62"/>
                    <a:pt x="490" y="62"/>
                  </a:cubicBezTo>
                  <a:cubicBezTo>
                    <a:pt x="494" y="65"/>
                    <a:pt x="497" y="65"/>
                    <a:pt x="497" y="65"/>
                  </a:cubicBezTo>
                  <a:cubicBezTo>
                    <a:pt x="497" y="65"/>
                    <a:pt x="494" y="65"/>
                    <a:pt x="490" y="62"/>
                  </a:cubicBezTo>
                  <a:cubicBezTo>
                    <a:pt x="480" y="62"/>
                    <a:pt x="473" y="59"/>
                    <a:pt x="463" y="59"/>
                  </a:cubicBezTo>
                  <a:cubicBezTo>
                    <a:pt x="303" y="34"/>
                    <a:pt x="147" y="14"/>
                    <a:pt x="1" y="1"/>
                  </a:cubicBezTo>
                  <a:close/>
                </a:path>
              </a:pathLst>
            </a:custGeom>
            <a:solidFill>
              <a:srgbClr val="9061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2"/>
            <p:cNvSpPr/>
            <p:nvPr/>
          </p:nvSpPr>
          <p:spPr>
            <a:xfrm>
              <a:off x="7072976" y="844398"/>
              <a:ext cx="132703" cy="227097"/>
            </a:xfrm>
            <a:custGeom>
              <a:avLst/>
              <a:gdLst/>
              <a:ahLst/>
              <a:cxnLst/>
              <a:rect l="l" t="t" r="r" b="b"/>
              <a:pathLst>
                <a:path w="3032" h="5189" extrusionOk="0">
                  <a:moveTo>
                    <a:pt x="844" y="1"/>
                  </a:moveTo>
                  <a:cubicBezTo>
                    <a:pt x="535" y="1"/>
                    <a:pt x="252" y="28"/>
                    <a:pt x="1" y="75"/>
                  </a:cubicBezTo>
                  <a:cubicBezTo>
                    <a:pt x="62" y="180"/>
                    <a:pt x="133" y="283"/>
                    <a:pt x="211" y="385"/>
                  </a:cubicBezTo>
                  <a:cubicBezTo>
                    <a:pt x="381" y="368"/>
                    <a:pt x="552" y="361"/>
                    <a:pt x="722" y="361"/>
                  </a:cubicBezTo>
                  <a:cubicBezTo>
                    <a:pt x="1358" y="361"/>
                    <a:pt x="1994" y="460"/>
                    <a:pt x="2616" y="654"/>
                  </a:cubicBezTo>
                  <a:cubicBezTo>
                    <a:pt x="2565" y="524"/>
                    <a:pt x="2507" y="389"/>
                    <a:pt x="2446" y="256"/>
                  </a:cubicBezTo>
                  <a:cubicBezTo>
                    <a:pt x="2276" y="194"/>
                    <a:pt x="2096" y="140"/>
                    <a:pt x="1892" y="89"/>
                  </a:cubicBezTo>
                  <a:lnTo>
                    <a:pt x="1885" y="89"/>
                  </a:lnTo>
                  <a:cubicBezTo>
                    <a:pt x="1885" y="89"/>
                    <a:pt x="1882" y="89"/>
                    <a:pt x="1878" y="86"/>
                  </a:cubicBezTo>
                  <a:cubicBezTo>
                    <a:pt x="1868" y="86"/>
                    <a:pt x="1861" y="83"/>
                    <a:pt x="1851" y="83"/>
                  </a:cubicBezTo>
                  <a:cubicBezTo>
                    <a:pt x="1691" y="58"/>
                    <a:pt x="1535" y="38"/>
                    <a:pt x="1389" y="25"/>
                  </a:cubicBezTo>
                  <a:cubicBezTo>
                    <a:pt x="1198" y="7"/>
                    <a:pt x="1017" y="1"/>
                    <a:pt x="844" y="1"/>
                  </a:cubicBezTo>
                  <a:close/>
                  <a:moveTo>
                    <a:pt x="789" y="545"/>
                  </a:moveTo>
                  <a:cubicBezTo>
                    <a:pt x="647" y="545"/>
                    <a:pt x="500" y="552"/>
                    <a:pt x="354" y="562"/>
                  </a:cubicBezTo>
                  <a:cubicBezTo>
                    <a:pt x="483" y="711"/>
                    <a:pt x="620" y="861"/>
                    <a:pt x="756" y="1014"/>
                  </a:cubicBezTo>
                  <a:cubicBezTo>
                    <a:pt x="1500" y="1058"/>
                    <a:pt x="2191" y="1283"/>
                    <a:pt x="2874" y="1552"/>
                  </a:cubicBezTo>
                  <a:cubicBezTo>
                    <a:pt x="2834" y="1323"/>
                    <a:pt x="2772" y="1092"/>
                    <a:pt x="2691" y="861"/>
                  </a:cubicBezTo>
                  <a:cubicBezTo>
                    <a:pt x="2691" y="854"/>
                    <a:pt x="2688" y="847"/>
                    <a:pt x="2684" y="841"/>
                  </a:cubicBezTo>
                  <a:cubicBezTo>
                    <a:pt x="2065" y="643"/>
                    <a:pt x="1429" y="545"/>
                    <a:pt x="789" y="545"/>
                  </a:cubicBezTo>
                  <a:close/>
                  <a:moveTo>
                    <a:pt x="922" y="1215"/>
                  </a:moveTo>
                  <a:lnTo>
                    <a:pt x="922" y="1215"/>
                  </a:lnTo>
                  <a:cubicBezTo>
                    <a:pt x="949" y="1246"/>
                    <a:pt x="973" y="1276"/>
                    <a:pt x="997" y="1307"/>
                  </a:cubicBezTo>
                  <a:cubicBezTo>
                    <a:pt x="1637" y="2140"/>
                    <a:pt x="1997" y="3154"/>
                    <a:pt x="2065" y="4191"/>
                  </a:cubicBezTo>
                  <a:cubicBezTo>
                    <a:pt x="2262" y="4191"/>
                    <a:pt x="2460" y="4185"/>
                    <a:pt x="2654" y="4174"/>
                  </a:cubicBezTo>
                  <a:cubicBezTo>
                    <a:pt x="2929" y="3372"/>
                    <a:pt x="3031" y="2542"/>
                    <a:pt x="2902" y="1701"/>
                  </a:cubicBezTo>
                  <a:cubicBezTo>
                    <a:pt x="2259" y="1460"/>
                    <a:pt x="1609" y="1256"/>
                    <a:pt x="922" y="1215"/>
                  </a:cubicBezTo>
                  <a:close/>
                  <a:moveTo>
                    <a:pt x="2596" y="4338"/>
                  </a:moveTo>
                  <a:lnTo>
                    <a:pt x="2596" y="4338"/>
                  </a:lnTo>
                  <a:cubicBezTo>
                    <a:pt x="2422" y="4352"/>
                    <a:pt x="2249" y="4361"/>
                    <a:pt x="2075" y="4369"/>
                  </a:cubicBezTo>
                  <a:cubicBezTo>
                    <a:pt x="2083" y="4606"/>
                    <a:pt x="2075" y="4848"/>
                    <a:pt x="2055" y="5086"/>
                  </a:cubicBezTo>
                  <a:cubicBezTo>
                    <a:pt x="2048" y="5148"/>
                    <a:pt x="2103" y="5188"/>
                    <a:pt x="2157" y="5188"/>
                  </a:cubicBezTo>
                  <a:cubicBezTo>
                    <a:pt x="2191" y="5188"/>
                    <a:pt x="2225" y="5171"/>
                    <a:pt x="2242" y="5137"/>
                  </a:cubicBezTo>
                  <a:cubicBezTo>
                    <a:pt x="2378" y="4875"/>
                    <a:pt x="2497" y="4609"/>
                    <a:pt x="2596" y="4338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2"/>
            <p:cNvSpPr/>
            <p:nvPr/>
          </p:nvSpPr>
          <p:spPr>
            <a:xfrm>
              <a:off x="7082211" y="860154"/>
              <a:ext cx="108281" cy="21051"/>
            </a:xfrm>
            <a:custGeom>
              <a:avLst/>
              <a:gdLst/>
              <a:ahLst/>
              <a:cxnLst/>
              <a:rect l="l" t="t" r="r" b="b"/>
              <a:pathLst>
                <a:path w="2474" h="481" extrusionOk="0">
                  <a:moveTo>
                    <a:pt x="511" y="1"/>
                  </a:moveTo>
                  <a:cubicBezTo>
                    <a:pt x="341" y="1"/>
                    <a:pt x="170" y="8"/>
                    <a:pt x="0" y="25"/>
                  </a:cubicBezTo>
                  <a:cubicBezTo>
                    <a:pt x="44" y="83"/>
                    <a:pt x="96" y="144"/>
                    <a:pt x="143" y="202"/>
                  </a:cubicBezTo>
                  <a:cubicBezTo>
                    <a:pt x="289" y="192"/>
                    <a:pt x="436" y="185"/>
                    <a:pt x="578" y="185"/>
                  </a:cubicBezTo>
                  <a:cubicBezTo>
                    <a:pt x="1218" y="185"/>
                    <a:pt x="1854" y="283"/>
                    <a:pt x="2473" y="481"/>
                  </a:cubicBezTo>
                  <a:cubicBezTo>
                    <a:pt x="2453" y="420"/>
                    <a:pt x="2429" y="355"/>
                    <a:pt x="2405" y="294"/>
                  </a:cubicBezTo>
                  <a:cubicBezTo>
                    <a:pt x="1783" y="100"/>
                    <a:pt x="1147" y="1"/>
                    <a:pt x="511" y="1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2"/>
            <p:cNvSpPr/>
            <p:nvPr/>
          </p:nvSpPr>
          <p:spPr>
            <a:xfrm>
              <a:off x="7106020" y="888778"/>
              <a:ext cx="94013" cy="30110"/>
            </a:xfrm>
            <a:custGeom>
              <a:avLst/>
              <a:gdLst/>
              <a:ahLst/>
              <a:cxnLst/>
              <a:rect l="l" t="t" r="r" b="b"/>
              <a:pathLst>
                <a:path w="2148" h="688" extrusionOk="0">
                  <a:moveTo>
                    <a:pt x="1" y="0"/>
                  </a:moveTo>
                  <a:lnTo>
                    <a:pt x="1" y="0"/>
                  </a:lnTo>
                  <a:cubicBezTo>
                    <a:pt x="58" y="69"/>
                    <a:pt x="113" y="133"/>
                    <a:pt x="167" y="201"/>
                  </a:cubicBezTo>
                  <a:cubicBezTo>
                    <a:pt x="854" y="242"/>
                    <a:pt x="1504" y="446"/>
                    <a:pt x="2147" y="687"/>
                  </a:cubicBezTo>
                  <a:cubicBezTo>
                    <a:pt x="2140" y="636"/>
                    <a:pt x="2130" y="589"/>
                    <a:pt x="2119" y="538"/>
                  </a:cubicBezTo>
                  <a:cubicBezTo>
                    <a:pt x="1436" y="269"/>
                    <a:pt x="745" y="44"/>
                    <a:pt x="1" y="0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2"/>
            <p:cNvSpPr/>
            <p:nvPr/>
          </p:nvSpPr>
          <p:spPr>
            <a:xfrm>
              <a:off x="7163355" y="1027082"/>
              <a:ext cx="25823" cy="8534"/>
            </a:xfrm>
            <a:custGeom>
              <a:avLst/>
              <a:gdLst/>
              <a:ahLst/>
              <a:cxnLst/>
              <a:rect l="l" t="t" r="r" b="b"/>
              <a:pathLst>
                <a:path w="590" h="195" extrusionOk="0">
                  <a:moveTo>
                    <a:pt x="589" y="0"/>
                  </a:moveTo>
                  <a:cubicBezTo>
                    <a:pt x="395" y="11"/>
                    <a:pt x="197" y="17"/>
                    <a:pt x="0" y="17"/>
                  </a:cubicBezTo>
                  <a:cubicBezTo>
                    <a:pt x="4" y="75"/>
                    <a:pt x="7" y="133"/>
                    <a:pt x="10" y="195"/>
                  </a:cubicBezTo>
                  <a:cubicBezTo>
                    <a:pt x="184" y="187"/>
                    <a:pt x="357" y="178"/>
                    <a:pt x="531" y="164"/>
                  </a:cubicBezTo>
                  <a:cubicBezTo>
                    <a:pt x="551" y="109"/>
                    <a:pt x="572" y="55"/>
                    <a:pt x="589" y="0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2"/>
            <p:cNvSpPr/>
            <p:nvPr/>
          </p:nvSpPr>
          <p:spPr>
            <a:xfrm>
              <a:off x="6458967" y="328648"/>
              <a:ext cx="96857" cy="39082"/>
            </a:xfrm>
            <a:custGeom>
              <a:avLst/>
              <a:gdLst/>
              <a:ahLst/>
              <a:cxnLst/>
              <a:rect l="l" t="t" r="r" b="b"/>
              <a:pathLst>
                <a:path w="2213" h="893" extrusionOk="0">
                  <a:moveTo>
                    <a:pt x="2212" y="1"/>
                  </a:moveTo>
                  <a:cubicBezTo>
                    <a:pt x="1362" y="117"/>
                    <a:pt x="616" y="433"/>
                    <a:pt x="1" y="892"/>
                  </a:cubicBezTo>
                  <a:cubicBezTo>
                    <a:pt x="641" y="450"/>
                    <a:pt x="1389" y="137"/>
                    <a:pt x="2212" y="1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2"/>
            <p:cNvSpPr/>
            <p:nvPr/>
          </p:nvSpPr>
          <p:spPr>
            <a:xfrm>
              <a:off x="6319612" y="398325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061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2"/>
            <p:cNvSpPr/>
            <p:nvPr/>
          </p:nvSpPr>
          <p:spPr>
            <a:xfrm>
              <a:off x="6309064" y="355608"/>
              <a:ext cx="55278" cy="72125"/>
            </a:xfrm>
            <a:custGeom>
              <a:avLst/>
              <a:gdLst/>
              <a:ahLst/>
              <a:cxnLst/>
              <a:rect l="l" t="t" r="r" b="b"/>
              <a:pathLst>
                <a:path w="1263" h="1648" extrusionOk="0">
                  <a:moveTo>
                    <a:pt x="1262" y="0"/>
                  </a:moveTo>
                  <a:cubicBezTo>
                    <a:pt x="1198" y="0"/>
                    <a:pt x="1130" y="5"/>
                    <a:pt x="1065" y="8"/>
                  </a:cubicBezTo>
                  <a:cubicBezTo>
                    <a:pt x="681" y="405"/>
                    <a:pt x="354" y="885"/>
                    <a:pt x="96" y="1344"/>
                  </a:cubicBezTo>
                  <a:cubicBezTo>
                    <a:pt x="58" y="1446"/>
                    <a:pt x="28" y="1548"/>
                    <a:pt x="0" y="1647"/>
                  </a:cubicBezTo>
                  <a:lnTo>
                    <a:pt x="122" y="1617"/>
                  </a:lnTo>
                  <a:cubicBezTo>
                    <a:pt x="412" y="1066"/>
                    <a:pt x="793" y="474"/>
                    <a:pt x="1262" y="0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62"/>
            <p:cNvSpPr/>
            <p:nvPr/>
          </p:nvSpPr>
          <p:spPr>
            <a:xfrm>
              <a:off x="6734827" y="681366"/>
              <a:ext cx="181548" cy="47397"/>
            </a:xfrm>
            <a:custGeom>
              <a:avLst/>
              <a:gdLst/>
              <a:ahLst/>
              <a:cxnLst/>
              <a:rect l="l" t="t" r="r" b="b"/>
              <a:pathLst>
                <a:path w="4148" h="1083" extrusionOk="0">
                  <a:moveTo>
                    <a:pt x="600" y="1"/>
                  </a:moveTo>
                  <a:cubicBezTo>
                    <a:pt x="402" y="1"/>
                    <a:pt x="201" y="7"/>
                    <a:pt x="0" y="24"/>
                  </a:cubicBezTo>
                  <a:cubicBezTo>
                    <a:pt x="31" y="55"/>
                    <a:pt x="62" y="89"/>
                    <a:pt x="89" y="120"/>
                  </a:cubicBezTo>
                  <a:cubicBezTo>
                    <a:pt x="1545" y="123"/>
                    <a:pt x="2913" y="440"/>
                    <a:pt x="4148" y="1082"/>
                  </a:cubicBezTo>
                  <a:cubicBezTo>
                    <a:pt x="4001" y="933"/>
                    <a:pt x="3845" y="790"/>
                    <a:pt x="3682" y="647"/>
                  </a:cubicBezTo>
                  <a:cubicBezTo>
                    <a:pt x="2712" y="228"/>
                    <a:pt x="1658" y="1"/>
                    <a:pt x="600" y="1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2"/>
            <p:cNvSpPr/>
            <p:nvPr/>
          </p:nvSpPr>
          <p:spPr>
            <a:xfrm>
              <a:off x="6016831" y="1134442"/>
              <a:ext cx="228816" cy="308631"/>
            </a:xfrm>
            <a:custGeom>
              <a:avLst/>
              <a:gdLst/>
              <a:ahLst/>
              <a:cxnLst/>
              <a:rect l="l" t="t" r="r" b="b"/>
              <a:pathLst>
                <a:path w="5228" h="7052" extrusionOk="0">
                  <a:moveTo>
                    <a:pt x="4710" y="0"/>
                  </a:moveTo>
                  <a:cubicBezTo>
                    <a:pt x="3934" y="0"/>
                    <a:pt x="2450" y="324"/>
                    <a:pt x="1432" y="2551"/>
                  </a:cubicBezTo>
                  <a:cubicBezTo>
                    <a:pt x="1" y="5679"/>
                    <a:pt x="3155" y="6834"/>
                    <a:pt x="3258" y="7050"/>
                  </a:cubicBezTo>
                  <a:lnTo>
                    <a:pt x="3258" y="7050"/>
                  </a:lnTo>
                  <a:cubicBezTo>
                    <a:pt x="1960" y="4094"/>
                    <a:pt x="4174" y="1143"/>
                    <a:pt x="4174" y="1143"/>
                  </a:cubicBezTo>
                  <a:lnTo>
                    <a:pt x="5228" y="55"/>
                  </a:lnTo>
                  <a:cubicBezTo>
                    <a:pt x="5228" y="55"/>
                    <a:pt x="5028" y="0"/>
                    <a:pt x="4710" y="0"/>
                  </a:cubicBezTo>
                  <a:close/>
                  <a:moveTo>
                    <a:pt x="3258" y="7050"/>
                  </a:moveTo>
                  <a:lnTo>
                    <a:pt x="3258" y="7050"/>
                  </a:lnTo>
                  <a:cubicBezTo>
                    <a:pt x="3258" y="7051"/>
                    <a:pt x="3258" y="7051"/>
                    <a:pt x="3259" y="7052"/>
                  </a:cubicBezTo>
                  <a:cubicBezTo>
                    <a:pt x="3258" y="7051"/>
                    <a:pt x="3258" y="7051"/>
                    <a:pt x="3258" y="7050"/>
                  </a:cubicBezTo>
                  <a:close/>
                </a:path>
              </a:pathLst>
            </a:custGeom>
            <a:solidFill>
              <a:srgbClr val="61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2"/>
            <p:cNvSpPr/>
            <p:nvPr/>
          </p:nvSpPr>
          <p:spPr>
            <a:xfrm>
              <a:off x="6104059" y="588536"/>
              <a:ext cx="1037158" cy="889918"/>
            </a:xfrm>
            <a:custGeom>
              <a:avLst/>
              <a:gdLst/>
              <a:ahLst/>
              <a:cxnLst/>
              <a:rect l="l" t="t" r="r" b="b"/>
              <a:pathLst>
                <a:path w="23697" h="20334" extrusionOk="0">
                  <a:moveTo>
                    <a:pt x="9521" y="1"/>
                  </a:moveTo>
                  <a:cubicBezTo>
                    <a:pt x="6506" y="1"/>
                    <a:pt x="4123" y="1063"/>
                    <a:pt x="2463" y="3469"/>
                  </a:cubicBezTo>
                  <a:cubicBezTo>
                    <a:pt x="915" y="6000"/>
                    <a:pt x="1831" y="8884"/>
                    <a:pt x="1266" y="10006"/>
                  </a:cubicBezTo>
                  <a:cubicBezTo>
                    <a:pt x="704" y="11133"/>
                    <a:pt x="143" y="11344"/>
                    <a:pt x="71" y="12963"/>
                  </a:cubicBezTo>
                  <a:cubicBezTo>
                    <a:pt x="0" y="14578"/>
                    <a:pt x="283" y="19712"/>
                    <a:pt x="7453" y="20273"/>
                  </a:cubicBezTo>
                  <a:cubicBezTo>
                    <a:pt x="7977" y="20314"/>
                    <a:pt x="8473" y="20333"/>
                    <a:pt x="8944" y="20333"/>
                  </a:cubicBezTo>
                  <a:cubicBezTo>
                    <a:pt x="14924" y="20333"/>
                    <a:pt x="16737" y="17249"/>
                    <a:pt x="16737" y="17249"/>
                  </a:cubicBezTo>
                  <a:cubicBezTo>
                    <a:pt x="16737" y="17249"/>
                    <a:pt x="18276" y="18109"/>
                    <a:pt x="19864" y="18109"/>
                  </a:cubicBezTo>
                  <a:cubicBezTo>
                    <a:pt x="21076" y="18109"/>
                    <a:pt x="22316" y="17609"/>
                    <a:pt x="22924" y="15844"/>
                  </a:cubicBezTo>
                  <a:cubicBezTo>
                    <a:pt x="23696" y="12963"/>
                    <a:pt x="20815" y="12680"/>
                    <a:pt x="20815" y="12680"/>
                  </a:cubicBezTo>
                  <a:cubicBezTo>
                    <a:pt x="20815" y="12680"/>
                    <a:pt x="23557" y="1853"/>
                    <a:pt x="11675" y="162"/>
                  </a:cubicBezTo>
                  <a:cubicBezTo>
                    <a:pt x="10925" y="56"/>
                    <a:pt x="10207" y="1"/>
                    <a:pt x="9521" y="1"/>
                  </a:cubicBezTo>
                  <a:close/>
                </a:path>
              </a:pathLst>
            </a:custGeom>
            <a:solidFill>
              <a:srgbClr val="CFA7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2"/>
            <p:cNvSpPr/>
            <p:nvPr/>
          </p:nvSpPr>
          <p:spPr>
            <a:xfrm>
              <a:off x="6500366" y="588755"/>
              <a:ext cx="637080" cy="576385"/>
            </a:xfrm>
            <a:custGeom>
              <a:avLst/>
              <a:gdLst/>
              <a:ahLst/>
              <a:cxnLst/>
              <a:rect l="l" t="t" r="r" b="b"/>
              <a:pathLst>
                <a:path w="14556" h="13170" extrusionOk="0">
                  <a:moveTo>
                    <a:pt x="530" y="0"/>
                  </a:moveTo>
                  <a:cubicBezTo>
                    <a:pt x="351" y="0"/>
                    <a:pt x="174" y="4"/>
                    <a:pt x="0" y="11"/>
                  </a:cubicBezTo>
                  <a:cubicBezTo>
                    <a:pt x="2014" y="140"/>
                    <a:pt x="5936" y="892"/>
                    <a:pt x="6610" y="4729"/>
                  </a:cubicBezTo>
                  <a:cubicBezTo>
                    <a:pt x="7525" y="9934"/>
                    <a:pt x="7664" y="12465"/>
                    <a:pt x="9212" y="13169"/>
                  </a:cubicBezTo>
                  <a:cubicBezTo>
                    <a:pt x="9212" y="13169"/>
                    <a:pt x="9904" y="12636"/>
                    <a:pt x="11196" y="12636"/>
                  </a:cubicBezTo>
                  <a:cubicBezTo>
                    <a:pt x="11389" y="12636"/>
                    <a:pt x="11595" y="12648"/>
                    <a:pt x="11814" y="12675"/>
                  </a:cubicBezTo>
                  <a:cubicBezTo>
                    <a:pt x="11814" y="12675"/>
                    <a:pt x="14556" y="1848"/>
                    <a:pt x="2674" y="157"/>
                  </a:cubicBezTo>
                  <a:cubicBezTo>
                    <a:pt x="1927" y="52"/>
                    <a:pt x="1212" y="0"/>
                    <a:pt x="530" y="0"/>
                  </a:cubicBezTo>
                  <a:close/>
                </a:path>
              </a:pathLst>
            </a:custGeom>
            <a:solidFill>
              <a:srgbClr val="61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2"/>
            <p:cNvSpPr/>
            <p:nvPr/>
          </p:nvSpPr>
          <p:spPr>
            <a:xfrm>
              <a:off x="6295803" y="931845"/>
              <a:ext cx="4070" cy="76895"/>
            </a:xfrm>
            <a:custGeom>
              <a:avLst/>
              <a:gdLst/>
              <a:ahLst/>
              <a:cxnLst/>
              <a:rect l="l" t="t" r="r" b="b"/>
              <a:pathLst>
                <a:path w="93" h="1757" extrusionOk="0">
                  <a:moveTo>
                    <a:pt x="28" y="1"/>
                  </a:moveTo>
                  <a:cubicBezTo>
                    <a:pt x="25" y="1"/>
                    <a:pt x="21" y="3"/>
                    <a:pt x="21" y="6"/>
                  </a:cubicBezTo>
                  <a:cubicBezTo>
                    <a:pt x="4" y="234"/>
                    <a:pt x="1" y="459"/>
                    <a:pt x="4" y="683"/>
                  </a:cubicBezTo>
                  <a:cubicBezTo>
                    <a:pt x="4" y="911"/>
                    <a:pt x="14" y="1135"/>
                    <a:pt x="31" y="1360"/>
                  </a:cubicBezTo>
                  <a:cubicBezTo>
                    <a:pt x="38" y="1489"/>
                    <a:pt x="52" y="1615"/>
                    <a:pt x="65" y="1741"/>
                  </a:cubicBezTo>
                  <a:cubicBezTo>
                    <a:pt x="65" y="1751"/>
                    <a:pt x="72" y="1757"/>
                    <a:pt x="79" y="1757"/>
                  </a:cubicBezTo>
                  <a:cubicBezTo>
                    <a:pt x="86" y="1757"/>
                    <a:pt x="92" y="1751"/>
                    <a:pt x="92" y="1741"/>
                  </a:cubicBezTo>
                  <a:cubicBezTo>
                    <a:pt x="75" y="1517"/>
                    <a:pt x="65" y="1292"/>
                    <a:pt x="55" y="1068"/>
                  </a:cubicBezTo>
                  <a:cubicBezTo>
                    <a:pt x="45" y="843"/>
                    <a:pt x="38" y="615"/>
                    <a:pt x="38" y="391"/>
                  </a:cubicBezTo>
                  <a:cubicBezTo>
                    <a:pt x="38" y="261"/>
                    <a:pt x="34" y="135"/>
                    <a:pt x="34" y="6"/>
                  </a:cubicBezTo>
                  <a:cubicBezTo>
                    <a:pt x="34" y="3"/>
                    <a:pt x="31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3009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2"/>
            <p:cNvSpPr/>
            <p:nvPr/>
          </p:nvSpPr>
          <p:spPr>
            <a:xfrm>
              <a:off x="6531664" y="911318"/>
              <a:ext cx="4027" cy="76764"/>
            </a:xfrm>
            <a:custGeom>
              <a:avLst/>
              <a:gdLst/>
              <a:ahLst/>
              <a:cxnLst/>
              <a:rect l="l" t="t" r="r" b="b"/>
              <a:pathLst>
                <a:path w="92" h="1754" extrusionOk="0">
                  <a:moveTo>
                    <a:pt x="27" y="0"/>
                  </a:moveTo>
                  <a:cubicBezTo>
                    <a:pt x="24" y="0"/>
                    <a:pt x="21" y="2"/>
                    <a:pt x="21" y="6"/>
                  </a:cubicBezTo>
                  <a:cubicBezTo>
                    <a:pt x="3" y="230"/>
                    <a:pt x="0" y="455"/>
                    <a:pt x="3" y="683"/>
                  </a:cubicBezTo>
                  <a:cubicBezTo>
                    <a:pt x="3" y="907"/>
                    <a:pt x="10" y="1135"/>
                    <a:pt x="30" y="1360"/>
                  </a:cubicBezTo>
                  <a:cubicBezTo>
                    <a:pt x="37" y="1485"/>
                    <a:pt x="51" y="1615"/>
                    <a:pt x="61" y="1741"/>
                  </a:cubicBezTo>
                  <a:cubicBezTo>
                    <a:pt x="63" y="1749"/>
                    <a:pt x="71" y="1754"/>
                    <a:pt x="78" y="1754"/>
                  </a:cubicBezTo>
                  <a:cubicBezTo>
                    <a:pt x="85" y="1754"/>
                    <a:pt x="92" y="1749"/>
                    <a:pt x="92" y="1741"/>
                  </a:cubicBezTo>
                  <a:cubicBezTo>
                    <a:pt x="74" y="1516"/>
                    <a:pt x="65" y="1292"/>
                    <a:pt x="54" y="1067"/>
                  </a:cubicBezTo>
                  <a:cubicBezTo>
                    <a:pt x="44" y="839"/>
                    <a:pt x="37" y="615"/>
                    <a:pt x="37" y="386"/>
                  </a:cubicBezTo>
                  <a:cubicBezTo>
                    <a:pt x="34" y="261"/>
                    <a:pt x="34" y="135"/>
                    <a:pt x="34" y="6"/>
                  </a:cubicBezTo>
                  <a:cubicBezTo>
                    <a:pt x="34" y="2"/>
                    <a:pt x="30" y="0"/>
                    <a:pt x="2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3009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2"/>
            <p:cNvSpPr/>
            <p:nvPr/>
          </p:nvSpPr>
          <p:spPr>
            <a:xfrm>
              <a:off x="6337469" y="932851"/>
              <a:ext cx="68277" cy="137203"/>
            </a:xfrm>
            <a:custGeom>
              <a:avLst/>
              <a:gdLst/>
              <a:ahLst/>
              <a:cxnLst/>
              <a:rect l="l" t="t" r="r" b="b"/>
              <a:pathLst>
                <a:path w="1560" h="3135" extrusionOk="0">
                  <a:moveTo>
                    <a:pt x="1437" y="0"/>
                  </a:moveTo>
                  <a:lnTo>
                    <a:pt x="1437" y="4"/>
                  </a:lnTo>
                  <a:cubicBezTo>
                    <a:pt x="1535" y="218"/>
                    <a:pt x="1555" y="463"/>
                    <a:pt x="1511" y="698"/>
                  </a:cubicBezTo>
                  <a:cubicBezTo>
                    <a:pt x="1464" y="929"/>
                    <a:pt x="1355" y="1147"/>
                    <a:pt x="1195" y="1320"/>
                  </a:cubicBezTo>
                  <a:cubicBezTo>
                    <a:pt x="1114" y="1405"/>
                    <a:pt x="1021" y="1477"/>
                    <a:pt x="919" y="1531"/>
                  </a:cubicBezTo>
                  <a:cubicBezTo>
                    <a:pt x="807" y="1592"/>
                    <a:pt x="688" y="1629"/>
                    <a:pt x="572" y="1670"/>
                  </a:cubicBezTo>
                  <a:cubicBezTo>
                    <a:pt x="461" y="1711"/>
                    <a:pt x="345" y="1756"/>
                    <a:pt x="246" y="1827"/>
                  </a:cubicBezTo>
                  <a:cubicBezTo>
                    <a:pt x="144" y="1902"/>
                    <a:pt x="69" y="2004"/>
                    <a:pt x="35" y="2130"/>
                  </a:cubicBezTo>
                  <a:cubicBezTo>
                    <a:pt x="1" y="2276"/>
                    <a:pt x="11" y="2436"/>
                    <a:pt x="35" y="2585"/>
                  </a:cubicBezTo>
                  <a:cubicBezTo>
                    <a:pt x="62" y="2739"/>
                    <a:pt x="110" y="2891"/>
                    <a:pt x="181" y="3031"/>
                  </a:cubicBezTo>
                  <a:cubicBezTo>
                    <a:pt x="198" y="3065"/>
                    <a:pt x="216" y="3099"/>
                    <a:pt x="236" y="3133"/>
                  </a:cubicBezTo>
                  <a:cubicBezTo>
                    <a:pt x="237" y="3134"/>
                    <a:pt x="238" y="3134"/>
                    <a:pt x="240" y="3134"/>
                  </a:cubicBezTo>
                  <a:cubicBezTo>
                    <a:pt x="244" y="3134"/>
                    <a:pt x="248" y="3131"/>
                    <a:pt x="246" y="3127"/>
                  </a:cubicBezTo>
                  <a:cubicBezTo>
                    <a:pt x="164" y="2987"/>
                    <a:pt x="106" y="2837"/>
                    <a:pt x="73" y="2681"/>
                  </a:cubicBezTo>
                  <a:cubicBezTo>
                    <a:pt x="38" y="2531"/>
                    <a:pt x="18" y="2368"/>
                    <a:pt x="38" y="2211"/>
                  </a:cubicBezTo>
                  <a:cubicBezTo>
                    <a:pt x="49" y="2136"/>
                    <a:pt x="73" y="2058"/>
                    <a:pt x="114" y="1993"/>
                  </a:cubicBezTo>
                  <a:cubicBezTo>
                    <a:pt x="144" y="1943"/>
                    <a:pt x="185" y="1899"/>
                    <a:pt x="229" y="1861"/>
                  </a:cubicBezTo>
                  <a:cubicBezTo>
                    <a:pt x="324" y="1783"/>
                    <a:pt x="440" y="1739"/>
                    <a:pt x="555" y="1695"/>
                  </a:cubicBezTo>
                  <a:cubicBezTo>
                    <a:pt x="668" y="1650"/>
                    <a:pt x="787" y="1613"/>
                    <a:pt x="896" y="1558"/>
                  </a:cubicBezTo>
                  <a:cubicBezTo>
                    <a:pt x="1001" y="1507"/>
                    <a:pt x="1093" y="1436"/>
                    <a:pt x="1175" y="1357"/>
                  </a:cubicBezTo>
                  <a:cubicBezTo>
                    <a:pt x="1338" y="1191"/>
                    <a:pt x="1450" y="980"/>
                    <a:pt x="1505" y="756"/>
                  </a:cubicBezTo>
                  <a:cubicBezTo>
                    <a:pt x="1559" y="531"/>
                    <a:pt x="1552" y="293"/>
                    <a:pt x="1470" y="75"/>
                  </a:cubicBezTo>
                  <a:cubicBezTo>
                    <a:pt x="1461" y="51"/>
                    <a:pt x="1450" y="27"/>
                    <a:pt x="14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3009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2"/>
            <p:cNvSpPr/>
            <p:nvPr/>
          </p:nvSpPr>
          <p:spPr>
            <a:xfrm>
              <a:off x="6497744" y="712966"/>
              <a:ext cx="161239" cy="94007"/>
            </a:xfrm>
            <a:custGeom>
              <a:avLst/>
              <a:gdLst/>
              <a:ahLst/>
              <a:cxnLst/>
              <a:rect l="l" t="t" r="r" b="b"/>
              <a:pathLst>
                <a:path w="3684" h="2148" extrusionOk="0">
                  <a:moveTo>
                    <a:pt x="803" y="1"/>
                  </a:moveTo>
                  <a:cubicBezTo>
                    <a:pt x="576" y="1"/>
                    <a:pt x="350" y="27"/>
                    <a:pt x="129" y="78"/>
                  </a:cubicBezTo>
                  <a:cubicBezTo>
                    <a:pt x="88" y="89"/>
                    <a:pt x="50" y="98"/>
                    <a:pt x="13" y="109"/>
                  </a:cubicBezTo>
                  <a:cubicBezTo>
                    <a:pt x="1" y="112"/>
                    <a:pt x="5" y="126"/>
                    <a:pt x="13" y="126"/>
                  </a:cubicBezTo>
                  <a:cubicBezTo>
                    <a:pt x="14" y="126"/>
                    <a:pt x="15" y="126"/>
                    <a:pt x="16" y="126"/>
                  </a:cubicBezTo>
                  <a:cubicBezTo>
                    <a:pt x="264" y="62"/>
                    <a:pt x="522" y="32"/>
                    <a:pt x="777" y="32"/>
                  </a:cubicBezTo>
                  <a:cubicBezTo>
                    <a:pt x="837" y="32"/>
                    <a:pt x="896" y="34"/>
                    <a:pt x="955" y="37"/>
                  </a:cubicBezTo>
                  <a:cubicBezTo>
                    <a:pt x="1272" y="54"/>
                    <a:pt x="1584" y="119"/>
                    <a:pt x="1881" y="231"/>
                  </a:cubicBezTo>
                  <a:cubicBezTo>
                    <a:pt x="2159" y="337"/>
                    <a:pt x="2421" y="486"/>
                    <a:pt x="2656" y="670"/>
                  </a:cubicBezTo>
                  <a:cubicBezTo>
                    <a:pt x="2881" y="847"/>
                    <a:pt x="3077" y="1054"/>
                    <a:pt x="3245" y="1289"/>
                  </a:cubicBezTo>
                  <a:cubicBezTo>
                    <a:pt x="3411" y="1520"/>
                    <a:pt x="3547" y="1775"/>
                    <a:pt x="3642" y="2045"/>
                  </a:cubicBezTo>
                  <a:cubicBezTo>
                    <a:pt x="3656" y="2078"/>
                    <a:pt x="3666" y="2112"/>
                    <a:pt x="3677" y="2147"/>
                  </a:cubicBezTo>
                  <a:cubicBezTo>
                    <a:pt x="3678" y="2148"/>
                    <a:pt x="3679" y="2148"/>
                    <a:pt x="3679" y="2148"/>
                  </a:cubicBezTo>
                  <a:cubicBezTo>
                    <a:pt x="3682" y="2148"/>
                    <a:pt x="3683" y="2145"/>
                    <a:pt x="3683" y="2143"/>
                  </a:cubicBezTo>
                  <a:cubicBezTo>
                    <a:pt x="3602" y="1867"/>
                    <a:pt x="3476" y="1605"/>
                    <a:pt x="3319" y="1364"/>
                  </a:cubicBezTo>
                  <a:cubicBezTo>
                    <a:pt x="3159" y="1122"/>
                    <a:pt x="2969" y="905"/>
                    <a:pt x="2751" y="718"/>
                  </a:cubicBezTo>
                  <a:cubicBezTo>
                    <a:pt x="2526" y="524"/>
                    <a:pt x="2272" y="367"/>
                    <a:pt x="2000" y="249"/>
                  </a:cubicBezTo>
                  <a:cubicBezTo>
                    <a:pt x="1707" y="122"/>
                    <a:pt x="1394" y="40"/>
                    <a:pt x="1074" y="13"/>
                  </a:cubicBezTo>
                  <a:cubicBezTo>
                    <a:pt x="984" y="5"/>
                    <a:pt x="893" y="1"/>
                    <a:pt x="8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3009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2"/>
            <p:cNvSpPr/>
            <p:nvPr/>
          </p:nvSpPr>
          <p:spPr>
            <a:xfrm>
              <a:off x="6207525" y="758221"/>
              <a:ext cx="141632" cy="68667"/>
            </a:xfrm>
            <a:custGeom>
              <a:avLst/>
              <a:gdLst/>
              <a:ahLst/>
              <a:cxnLst/>
              <a:rect l="l" t="t" r="r" b="b"/>
              <a:pathLst>
                <a:path w="3236" h="1569" extrusionOk="0">
                  <a:moveTo>
                    <a:pt x="2654" y="1"/>
                  </a:moveTo>
                  <a:cubicBezTo>
                    <a:pt x="2597" y="1"/>
                    <a:pt x="2540" y="3"/>
                    <a:pt x="2483" y="6"/>
                  </a:cubicBezTo>
                  <a:cubicBezTo>
                    <a:pt x="2235" y="20"/>
                    <a:pt x="1990" y="72"/>
                    <a:pt x="1756" y="146"/>
                  </a:cubicBezTo>
                  <a:cubicBezTo>
                    <a:pt x="1517" y="221"/>
                    <a:pt x="1293" y="326"/>
                    <a:pt x="1079" y="455"/>
                  </a:cubicBezTo>
                  <a:cubicBezTo>
                    <a:pt x="868" y="582"/>
                    <a:pt x="671" y="735"/>
                    <a:pt x="497" y="909"/>
                  </a:cubicBezTo>
                  <a:cubicBezTo>
                    <a:pt x="324" y="1082"/>
                    <a:pt x="170" y="1276"/>
                    <a:pt x="45" y="1487"/>
                  </a:cubicBezTo>
                  <a:cubicBezTo>
                    <a:pt x="31" y="1514"/>
                    <a:pt x="14" y="1541"/>
                    <a:pt x="1" y="1568"/>
                  </a:cubicBezTo>
                  <a:cubicBezTo>
                    <a:pt x="65" y="1463"/>
                    <a:pt x="130" y="1361"/>
                    <a:pt x="205" y="1262"/>
                  </a:cubicBezTo>
                  <a:cubicBezTo>
                    <a:pt x="279" y="1167"/>
                    <a:pt x="361" y="1072"/>
                    <a:pt x="446" y="983"/>
                  </a:cubicBezTo>
                  <a:cubicBezTo>
                    <a:pt x="619" y="810"/>
                    <a:pt x="810" y="656"/>
                    <a:pt x="1018" y="527"/>
                  </a:cubicBezTo>
                  <a:cubicBezTo>
                    <a:pt x="1228" y="394"/>
                    <a:pt x="1450" y="289"/>
                    <a:pt x="1681" y="211"/>
                  </a:cubicBezTo>
                  <a:cubicBezTo>
                    <a:pt x="1912" y="133"/>
                    <a:pt x="2153" y="78"/>
                    <a:pt x="2395" y="55"/>
                  </a:cubicBezTo>
                  <a:cubicBezTo>
                    <a:pt x="2506" y="44"/>
                    <a:pt x="2617" y="38"/>
                    <a:pt x="2729" y="38"/>
                  </a:cubicBezTo>
                  <a:cubicBezTo>
                    <a:pt x="2862" y="38"/>
                    <a:pt x="2995" y="46"/>
                    <a:pt x="3127" y="64"/>
                  </a:cubicBezTo>
                  <a:cubicBezTo>
                    <a:pt x="3157" y="72"/>
                    <a:pt x="3185" y="75"/>
                    <a:pt x="3215" y="82"/>
                  </a:cubicBezTo>
                  <a:cubicBezTo>
                    <a:pt x="3229" y="82"/>
                    <a:pt x="3235" y="61"/>
                    <a:pt x="3222" y="58"/>
                  </a:cubicBezTo>
                  <a:cubicBezTo>
                    <a:pt x="3036" y="21"/>
                    <a:pt x="2846" y="1"/>
                    <a:pt x="265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3009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2"/>
            <p:cNvSpPr/>
            <p:nvPr/>
          </p:nvSpPr>
          <p:spPr>
            <a:xfrm>
              <a:off x="6402113" y="1154400"/>
              <a:ext cx="213367" cy="162412"/>
            </a:xfrm>
            <a:custGeom>
              <a:avLst/>
              <a:gdLst/>
              <a:ahLst/>
              <a:cxnLst/>
              <a:rect l="l" t="t" r="r" b="b"/>
              <a:pathLst>
                <a:path w="4875" h="3711" extrusionOk="0">
                  <a:moveTo>
                    <a:pt x="4875" y="0"/>
                  </a:moveTo>
                  <a:lnTo>
                    <a:pt x="4875" y="0"/>
                  </a:lnTo>
                  <a:cubicBezTo>
                    <a:pt x="4058" y="115"/>
                    <a:pt x="3262" y="388"/>
                    <a:pt x="2552" y="806"/>
                  </a:cubicBezTo>
                  <a:cubicBezTo>
                    <a:pt x="1436" y="1466"/>
                    <a:pt x="538" y="2483"/>
                    <a:pt x="1" y="3663"/>
                  </a:cubicBezTo>
                  <a:cubicBezTo>
                    <a:pt x="177" y="3694"/>
                    <a:pt x="362" y="3710"/>
                    <a:pt x="558" y="3710"/>
                  </a:cubicBezTo>
                  <a:cubicBezTo>
                    <a:pt x="846" y="3710"/>
                    <a:pt x="1156" y="3674"/>
                    <a:pt x="1487" y="3596"/>
                  </a:cubicBezTo>
                  <a:cubicBezTo>
                    <a:pt x="3474" y="3123"/>
                    <a:pt x="4542" y="1429"/>
                    <a:pt x="48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2"/>
            <p:cNvSpPr/>
            <p:nvPr/>
          </p:nvSpPr>
          <p:spPr>
            <a:xfrm>
              <a:off x="6281228" y="1059075"/>
              <a:ext cx="342743" cy="255675"/>
            </a:xfrm>
            <a:custGeom>
              <a:avLst/>
              <a:gdLst/>
              <a:ahLst/>
              <a:cxnLst/>
              <a:rect l="l" t="t" r="r" b="b"/>
              <a:pathLst>
                <a:path w="7831" h="5842" extrusionOk="0">
                  <a:moveTo>
                    <a:pt x="6916" y="1"/>
                  </a:moveTo>
                  <a:cubicBezTo>
                    <a:pt x="6184" y="705"/>
                    <a:pt x="5423" y="1375"/>
                    <a:pt x="4620" y="1998"/>
                  </a:cubicBezTo>
                  <a:cubicBezTo>
                    <a:pt x="3917" y="2542"/>
                    <a:pt x="3079" y="3073"/>
                    <a:pt x="2219" y="3073"/>
                  </a:cubicBezTo>
                  <a:cubicBezTo>
                    <a:pt x="2059" y="3073"/>
                    <a:pt x="1899" y="3055"/>
                    <a:pt x="1738" y="3015"/>
                  </a:cubicBezTo>
                  <a:cubicBezTo>
                    <a:pt x="1262" y="2896"/>
                    <a:pt x="865" y="2603"/>
                    <a:pt x="514" y="2249"/>
                  </a:cubicBezTo>
                  <a:cubicBezTo>
                    <a:pt x="446" y="2287"/>
                    <a:pt x="388" y="2341"/>
                    <a:pt x="354" y="2423"/>
                  </a:cubicBezTo>
                  <a:cubicBezTo>
                    <a:pt x="0" y="3249"/>
                    <a:pt x="742" y="5491"/>
                    <a:pt x="2763" y="5841"/>
                  </a:cubicBezTo>
                  <a:cubicBezTo>
                    <a:pt x="3300" y="4661"/>
                    <a:pt x="4198" y="3644"/>
                    <a:pt x="5314" y="2984"/>
                  </a:cubicBezTo>
                  <a:cubicBezTo>
                    <a:pt x="6024" y="2566"/>
                    <a:pt x="6820" y="2293"/>
                    <a:pt x="7637" y="2178"/>
                  </a:cubicBezTo>
                  <a:cubicBezTo>
                    <a:pt x="7831" y="1348"/>
                    <a:pt x="7776" y="607"/>
                    <a:pt x="7511" y="246"/>
                  </a:cubicBezTo>
                  <a:cubicBezTo>
                    <a:pt x="7385" y="72"/>
                    <a:pt x="7178" y="1"/>
                    <a:pt x="6916" y="1"/>
                  </a:cubicBezTo>
                  <a:close/>
                </a:path>
              </a:pathLst>
            </a:custGeom>
            <a:solidFill>
              <a:srgbClr val="61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2"/>
            <p:cNvSpPr/>
            <p:nvPr/>
          </p:nvSpPr>
          <p:spPr>
            <a:xfrm>
              <a:off x="6718331" y="1059075"/>
              <a:ext cx="196866" cy="364519"/>
            </a:xfrm>
            <a:custGeom>
              <a:avLst/>
              <a:gdLst/>
              <a:ahLst/>
              <a:cxnLst/>
              <a:rect l="l" t="t" r="r" b="b"/>
              <a:pathLst>
                <a:path w="4498" h="8329" extrusionOk="0">
                  <a:moveTo>
                    <a:pt x="4498" y="1"/>
                  </a:moveTo>
                  <a:cubicBezTo>
                    <a:pt x="4497" y="1"/>
                    <a:pt x="2871" y="688"/>
                    <a:pt x="1436" y="3827"/>
                  </a:cubicBezTo>
                  <a:cubicBezTo>
                    <a:pt x="1" y="6959"/>
                    <a:pt x="3160" y="8111"/>
                    <a:pt x="3262" y="8326"/>
                  </a:cubicBezTo>
                  <a:lnTo>
                    <a:pt x="3262" y="8326"/>
                  </a:lnTo>
                  <a:cubicBezTo>
                    <a:pt x="1964" y="5374"/>
                    <a:pt x="4178" y="2423"/>
                    <a:pt x="4178" y="2423"/>
                  </a:cubicBezTo>
                  <a:lnTo>
                    <a:pt x="4498" y="1"/>
                  </a:lnTo>
                  <a:close/>
                  <a:moveTo>
                    <a:pt x="3262" y="8326"/>
                  </a:moveTo>
                  <a:lnTo>
                    <a:pt x="3262" y="8326"/>
                  </a:lnTo>
                  <a:cubicBezTo>
                    <a:pt x="3262" y="8327"/>
                    <a:pt x="3262" y="8328"/>
                    <a:pt x="3262" y="8328"/>
                  </a:cubicBezTo>
                  <a:cubicBezTo>
                    <a:pt x="3262" y="8328"/>
                    <a:pt x="3262" y="8327"/>
                    <a:pt x="3262" y="8326"/>
                  </a:cubicBezTo>
                  <a:close/>
                </a:path>
              </a:pathLst>
            </a:custGeom>
            <a:solidFill>
              <a:srgbClr val="61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2"/>
            <p:cNvSpPr/>
            <p:nvPr/>
          </p:nvSpPr>
          <p:spPr>
            <a:xfrm>
              <a:off x="6668305" y="1008043"/>
              <a:ext cx="142244" cy="142324"/>
            </a:xfrm>
            <a:custGeom>
              <a:avLst/>
              <a:gdLst/>
              <a:ahLst/>
              <a:cxnLst/>
              <a:rect l="l" t="t" r="r" b="b"/>
              <a:pathLst>
                <a:path w="3250" h="3252" extrusionOk="0">
                  <a:moveTo>
                    <a:pt x="1626" y="0"/>
                  </a:moveTo>
                  <a:cubicBezTo>
                    <a:pt x="728" y="0"/>
                    <a:pt x="1" y="728"/>
                    <a:pt x="1" y="1626"/>
                  </a:cubicBezTo>
                  <a:cubicBezTo>
                    <a:pt x="1" y="2524"/>
                    <a:pt x="728" y="3252"/>
                    <a:pt x="1626" y="3252"/>
                  </a:cubicBezTo>
                  <a:cubicBezTo>
                    <a:pt x="2521" y="3252"/>
                    <a:pt x="3249" y="2524"/>
                    <a:pt x="3249" y="1626"/>
                  </a:cubicBezTo>
                  <a:cubicBezTo>
                    <a:pt x="3249" y="728"/>
                    <a:pt x="2521" y="0"/>
                    <a:pt x="1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2"/>
            <p:cNvSpPr/>
            <p:nvPr/>
          </p:nvSpPr>
          <p:spPr>
            <a:xfrm>
              <a:off x="6106597" y="1064721"/>
              <a:ext cx="87097" cy="140923"/>
            </a:xfrm>
            <a:custGeom>
              <a:avLst/>
              <a:gdLst/>
              <a:ahLst/>
              <a:cxnLst/>
              <a:rect l="l" t="t" r="r" b="b"/>
              <a:pathLst>
                <a:path w="1990" h="3220" extrusionOk="0">
                  <a:moveTo>
                    <a:pt x="687" y="1"/>
                  </a:moveTo>
                  <a:cubicBezTo>
                    <a:pt x="340" y="528"/>
                    <a:pt x="65" y="977"/>
                    <a:pt x="13" y="2070"/>
                  </a:cubicBezTo>
                  <a:lnTo>
                    <a:pt x="13" y="2073"/>
                  </a:lnTo>
                  <a:lnTo>
                    <a:pt x="13" y="2076"/>
                  </a:lnTo>
                  <a:lnTo>
                    <a:pt x="13" y="2083"/>
                  </a:lnTo>
                  <a:lnTo>
                    <a:pt x="13" y="2086"/>
                  </a:lnTo>
                  <a:cubicBezTo>
                    <a:pt x="0" y="2362"/>
                    <a:pt x="0" y="2743"/>
                    <a:pt x="44" y="3185"/>
                  </a:cubicBezTo>
                  <a:cubicBezTo>
                    <a:pt x="146" y="3205"/>
                    <a:pt x="255" y="3219"/>
                    <a:pt x="364" y="3219"/>
                  </a:cubicBezTo>
                  <a:cubicBezTo>
                    <a:pt x="1262" y="3219"/>
                    <a:pt x="1990" y="2491"/>
                    <a:pt x="1990" y="1593"/>
                  </a:cubicBezTo>
                  <a:cubicBezTo>
                    <a:pt x="1990" y="807"/>
                    <a:pt x="1429" y="151"/>
                    <a:pt x="6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2"/>
            <p:cNvSpPr/>
            <p:nvPr/>
          </p:nvSpPr>
          <p:spPr>
            <a:xfrm>
              <a:off x="6886484" y="1204426"/>
              <a:ext cx="175026" cy="105868"/>
            </a:xfrm>
            <a:custGeom>
              <a:avLst/>
              <a:gdLst/>
              <a:ahLst/>
              <a:cxnLst/>
              <a:rect l="l" t="t" r="r" b="b"/>
              <a:pathLst>
                <a:path w="3999" h="2419" extrusionOk="0">
                  <a:moveTo>
                    <a:pt x="2793" y="0"/>
                  </a:moveTo>
                  <a:cubicBezTo>
                    <a:pt x="1530" y="0"/>
                    <a:pt x="208" y="1020"/>
                    <a:pt x="9" y="2275"/>
                  </a:cubicBezTo>
                  <a:cubicBezTo>
                    <a:pt x="0" y="2330"/>
                    <a:pt x="47" y="2377"/>
                    <a:pt x="92" y="2377"/>
                  </a:cubicBezTo>
                  <a:cubicBezTo>
                    <a:pt x="115" y="2377"/>
                    <a:pt x="137" y="2365"/>
                    <a:pt x="152" y="2337"/>
                  </a:cubicBezTo>
                  <a:cubicBezTo>
                    <a:pt x="407" y="1861"/>
                    <a:pt x="758" y="1364"/>
                    <a:pt x="1180" y="966"/>
                  </a:cubicBezTo>
                  <a:cubicBezTo>
                    <a:pt x="1180" y="969"/>
                    <a:pt x="1180" y="969"/>
                    <a:pt x="1183" y="973"/>
                  </a:cubicBezTo>
                  <a:cubicBezTo>
                    <a:pt x="1309" y="1194"/>
                    <a:pt x="1502" y="1360"/>
                    <a:pt x="1621" y="1592"/>
                  </a:cubicBezTo>
                  <a:cubicBezTo>
                    <a:pt x="1744" y="1833"/>
                    <a:pt x="1816" y="2102"/>
                    <a:pt x="1910" y="2357"/>
                  </a:cubicBezTo>
                  <a:cubicBezTo>
                    <a:pt x="1926" y="2399"/>
                    <a:pt x="1962" y="2419"/>
                    <a:pt x="1997" y="2419"/>
                  </a:cubicBezTo>
                  <a:cubicBezTo>
                    <a:pt x="2039" y="2419"/>
                    <a:pt x="2081" y="2389"/>
                    <a:pt x="2084" y="2333"/>
                  </a:cubicBezTo>
                  <a:cubicBezTo>
                    <a:pt x="2119" y="1833"/>
                    <a:pt x="1761" y="1085"/>
                    <a:pt x="1278" y="878"/>
                  </a:cubicBezTo>
                  <a:cubicBezTo>
                    <a:pt x="1746" y="463"/>
                    <a:pt x="2294" y="177"/>
                    <a:pt x="2887" y="177"/>
                  </a:cubicBezTo>
                  <a:cubicBezTo>
                    <a:pt x="3203" y="177"/>
                    <a:pt x="3533" y="258"/>
                    <a:pt x="3870" y="445"/>
                  </a:cubicBezTo>
                  <a:cubicBezTo>
                    <a:pt x="3881" y="451"/>
                    <a:pt x="3893" y="454"/>
                    <a:pt x="3903" y="454"/>
                  </a:cubicBezTo>
                  <a:cubicBezTo>
                    <a:pt x="3962" y="454"/>
                    <a:pt x="3999" y="371"/>
                    <a:pt x="3938" y="333"/>
                  </a:cubicBezTo>
                  <a:cubicBezTo>
                    <a:pt x="3588" y="103"/>
                    <a:pt x="3193" y="0"/>
                    <a:pt x="2793" y="0"/>
                  </a:cubicBezTo>
                  <a:close/>
                </a:path>
              </a:pathLst>
            </a:custGeom>
            <a:solidFill>
              <a:srgbClr val="30090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2"/>
            <p:cNvSpPr/>
            <p:nvPr/>
          </p:nvSpPr>
          <p:spPr>
            <a:xfrm>
              <a:off x="6766558" y="726796"/>
              <a:ext cx="225753" cy="113614"/>
            </a:xfrm>
            <a:custGeom>
              <a:avLst/>
              <a:gdLst/>
              <a:ahLst/>
              <a:cxnLst/>
              <a:rect l="l" t="t" r="r" b="b"/>
              <a:pathLst>
                <a:path w="5158" h="2596" extrusionOk="0">
                  <a:moveTo>
                    <a:pt x="0" y="0"/>
                  </a:moveTo>
                  <a:cubicBezTo>
                    <a:pt x="18" y="35"/>
                    <a:pt x="35" y="71"/>
                    <a:pt x="51" y="106"/>
                  </a:cubicBezTo>
                  <a:cubicBezTo>
                    <a:pt x="2018" y="112"/>
                    <a:pt x="3811" y="1014"/>
                    <a:pt x="5113" y="2575"/>
                  </a:cubicBezTo>
                  <a:cubicBezTo>
                    <a:pt x="5127" y="2592"/>
                    <a:pt x="5140" y="2596"/>
                    <a:pt x="5158" y="2596"/>
                  </a:cubicBezTo>
                  <a:cubicBezTo>
                    <a:pt x="5096" y="2459"/>
                    <a:pt x="5031" y="2321"/>
                    <a:pt x="4963" y="2184"/>
                  </a:cubicBezTo>
                  <a:cubicBezTo>
                    <a:pt x="3732" y="762"/>
                    <a:pt x="1936" y="0"/>
                    <a:pt x="82" y="0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2"/>
            <p:cNvSpPr/>
            <p:nvPr/>
          </p:nvSpPr>
          <p:spPr>
            <a:xfrm>
              <a:off x="6800040" y="856172"/>
              <a:ext cx="214286" cy="49323"/>
            </a:xfrm>
            <a:custGeom>
              <a:avLst/>
              <a:gdLst/>
              <a:ahLst/>
              <a:cxnLst/>
              <a:rect l="l" t="t" r="r" b="b"/>
              <a:pathLst>
                <a:path w="4896" h="1127" extrusionOk="0">
                  <a:moveTo>
                    <a:pt x="0" y="0"/>
                  </a:moveTo>
                  <a:cubicBezTo>
                    <a:pt x="8" y="45"/>
                    <a:pt x="14" y="89"/>
                    <a:pt x="21" y="133"/>
                  </a:cubicBezTo>
                  <a:cubicBezTo>
                    <a:pt x="1382" y="779"/>
                    <a:pt x="2845" y="1126"/>
                    <a:pt x="4352" y="1126"/>
                  </a:cubicBezTo>
                  <a:cubicBezTo>
                    <a:pt x="4531" y="1126"/>
                    <a:pt x="4715" y="1123"/>
                    <a:pt x="4896" y="1112"/>
                  </a:cubicBezTo>
                  <a:lnTo>
                    <a:pt x="4865" y="990"/>
                  </a:lnTo>
                  <a:cubicBezTo>
                    <a:pt x="4773" y="993"/>
                    <a:pt x="4678" y="993"/>
                    <a:pt x="4586" y="993"/>
                  </a:cubicBezTo>
                  <a:cubicBezTo>
                    <a:pt x="2974" y="993"/>
                    <a:pt x="1443" y="681"/>
                    <a:pt x="0" y="0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2"/>
            <p:cNvSpPr/>
            <p:nvPr/>
          </p:nvSpPr>
          <p:spPr>
            <a:xfrm>
              <a:off x="6805117" y="887290"/>
              <a:ext cx="215030" cy="44378"/>
            </a:xfrm>
            <a:custGeom>
              <a:avLst/>
              <a:gdLst/>
              <a:ahLst/>
              <a:cxnLst/>
              <a:rect l="l" t="t" r="r" b="b"/>
              <a:pathLst>
                <a:path w="4913" h="1014" extrusionOk="0">
                  <a:moveTo>
                    <a:pt x="0" y="1"/>
                  </a:moveTo>
                  <a:cubicBezTo>
                    <a:pt x="1" y="1"/>
                    <a:pt x="3" y="2"/>
                    <a:pt x="4" y="2"/>
                  </a:cubicBezTo>
                  <a:lnTo>
                    <a:pt x="4" y="2"/>
                  </a:lnTo>
                  <a:cubicBezTo>
                    <a:pt x="4" y="2"/>
                    <a:pt x="4" y="1"/>
                    <a:pt x="4" y="1"/>
                  </a:cubicBezTo>
                  <a:close/>
                  <a:moveTo>
                    <a:pt x="4" y="2"/>
                  </a:moveTo>
                  <a:cubicBezTo>
                    <a:pt x="7" y="42"/>
                    <a:pt x="14" y="79"/>
                    <a:pt x="21" y="119"/>
                  </a:cubicBezTo>
                  <a:cubicBezTo>
                    <a:pt x="1317" y="704"/>
                    <a:pt x="2691" y="1014"/>
                    <a:pt x="4099" y="1014"/>
                  </a:cubicBezTo>
                  <a:cubicBezTo>
                    <a:pt x="4368" y="1014"/>
                    <a:pt x="4640" y="1001"/>
                    <a:pt x="4913" y="980"/>
                  </a:cubicBezTo>
                  <a:cubicBezTo>
                    <a:pt x="4902" y="932"/>
                    <a:pt x="4892" y="888"/>
                    <a:pt x="4885" y="841"/>
                  </a:cubicBezTo>
                  <a:cubicBezTo>
                    <a:pt x="4630" y="858"/>
                    <a:pt x="4375" y="868"/>
                    <a:pt x="4123" y="868"/>
                  </a:cubicBezTo>
                  <a:cubicBezTo>
                    <a:pt x="2699" y="868"/>
                    <a:pt x="1326" y="589"/>
                    <a:pt x="4" y="2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2"/>
            <p:cNvSpPr/>
            <p:nvPr/>
          </p:nvSpPr>
          <p:spPr>
            <a:xfrm>
              <a:off x="6820435" y="977800"/>
              <a:ext cx="208640" cy="81928"/>
            </a:xfrm>
            <a:custGeom>
              <a:avLst/>
              <a:gdLst/>
              <a:ahLst/>
              <a:cxnLst/>
              <a:rect l="l" t="t" r="r" b="b"/>
              <a:pathLst>
                <a:path w="4767" h="1872" extrusionOk="0">
                  <a:moveTo>
                    <a:pt x="1" y="1"/>
                  </a:moveTo>
                  <a:lnTo>
                    <a:pt x="1" y="1"/>
                  </a:lnTo>
                  <a:cubicBezTo>
                    <a:pt x="14" y="79"/>
                    <a:pt x="28" y="150"/>
                    <a:pt x="41" y="225"/>
                  </a:cubicBezTo>
                  <a:cubicBezTo>
                    <a:pt x="1412" y="1242"/>
                    <a:pt x="3059" y="1834"/>
                    <a:pt x="4756" y="1872"/>
                  </a:cubicBezTo>
                  <a:cubicBezTo>
                    <a:pt x="4759" y="1806"/>
                    <a:pt x="4763" y="1739"/>
                    <a:pt x="4767" y="1671"/>
                  </a:cubicBezTo>
                  <a:cubicBezTo>
                    <a:pt x="3035" y="1599"/>
                    <a:pt x="1392" y="1048"/>
                    <a:pt x="1" y="1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2"/>
            <p:cNvSpPr/>
            <p:nvPr/>
          </p:nvSpPr>
          <p:spPr>
            <a:xfrm>
              <a:off x="6827744" y="1016052"/>
              <a:ext cx="198354" cy="81359"/>
            </a:xfrm>
            <a:custGeom>
              <a:avLst/>
              <a:gdLst/>
              <a:ahLst/>
              <a:cxnLst/>
              <a:rect l="l" t="t" r="r" b="b"/>
              <a:pathLst>
                <a:path w="4532" h="1859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55"/>
                    <a:pt x="25" y="109"/>
                    <a:pt x="34" y="164"/>
                  </a:cubicBezTo>
                  <a:cubicBezTo>
                    <a:pt x="582" y="549"/>
                    <a:pt x="1160" y="882"/>
                    <a:pt x="1766" y="1144"/>
                  </a:cubicBezTo>
                  <a:cubicBezTo>
                    <a:pt x="1827" y="1106"/>
                    <a:pt x="1878" y="1075"/>
                    <a:pt x="1919" y="1052"/>
                  </a:cubicBezTo>
                  <a:cubicBezTo>
                    <a:pt x="1252" y="783"/>
                    <a:pt x="612" y="436"/>
                    <a:pt x="0" y="1"/>
                  </a:cubicBezTo>
                  <a:close/>
                  <a:moveTo>
                    <a:pt x="2035" y="1100"/>
                  </a:moveTo>
                  <a:lnTo>
                    <a:pt x="2017" y="1249"/>
                  </a:lnTo>
                  <a:cubicBezTo>
                    <a:pt x="2813" y="1572"/>
                    <a:pt x="3653" y="1780"/>
                    <a:pt x="4515" y="1858"/>
                  </a:cubicBezTo>
                  <a:cubicBezTo>
                    <a:pt x="4521" y="1807"/>
                    <a:pt x="4525" y="1756"/>
                    <a:pt x="4531" y="1701"/>
                  </a:cubicBezTo>
                  <a:cubicBezTo>
                    <a:pt x="3667" y="1603"/>
                    <a:pt x="2831" y="1406"/>
                    <a:pt x="2035" y="1100"/>
                  </a:cubicBezTo>
                  <a:close/>
                </a:path>
              </a:pathLst>
            </a:custGeom>
            <a:solidFill>
              <a:srgbClr val="9D3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2"/>
            <p:cNvSpPr/>
            <p:nvPr/>
          </p:nvSpPr>
          <p:spPr>
            <a:xfrm rot="451147">
              <a:off x="6858705" y="475791"/>
              <a:ext cx="362403" cy="97463"/>
            </a:xfrm>
            <a:custGeom>
              <a:avLst/>
              <a:gdLst/>
              <a:ahLst/>
              <a:cxnLst/>
              <a:rect l="l" t="t" r="r" b="b"/>
              <a:pathLst>
                <a:path w="13836" h="3721" extrusionOk="0">
                  <a:moveTo>
                    <a:pt x="4519" y="1"/>
                  </a:moveTo>
                  <a:cubicBezTo>
                    <a:pt x="4202" y="1"/>
                    <a:pt x="3885" y="26"/>
                    <a:pt x="3573" y="79"/>
                  </a:cubicBezTo>
                  <a:cubicBezTo>
                    <a:pt x="2187" y="312"/>
                    <a:pt x="883" y="1073"/>
                    <a:pt x="0" y="2166"/>
                  </a:cubicBezTo>
                  <a:lnTo>
                    <a:pt x="366" y="2457"/>
                  </a:lnTo>
                  <a:cubicBezTo>
                    <a:pt x="1179" y="1453"/>
                    <a:pt x="2376" y="755"/>
                    <a:pt x="3650" y="541"/>
                  </a:cubicBezTo>
                  <a:cubicBezTo>
                    <a:pt x="3937" y="492"/>
                    <a:pt x="4229" y="468"/>
                    <a:pt x="4521" y="468"/>
                  </a:cubicBezTo>
                  <a:cubicBezTo>
                    <a:pt x="5524" y="468"/>
                    <a:pt x="6531" y="750"/>
                    <a:pt x="7381" y="1279"/>
                  </a:cubicBezTo>
                  <a:cubicBezTo>
                    <a:pt x="7795" y="1538"/>
                    <a:pt x="8183" y="1859"/>
                    <a:pt x="8560" y="2169"/>
                  </a:cubicBezTo>
                  <a:cubicBezTo>
                    <a:pt x="8826" y="2391"/>
                    <a:pt x="9099" y="2617"/>
                    <a:pt x="9387" y="2827"/>
                  </a:cubicBezTo>
                  <a:cubicBezTo>
                    <a:pt x="10204" y="3422"/>
                    <a:pt x="10983" y="3721"/>
                    <a:pt x="11711" y="3721"/>
                  </a:cubicBezTo>
                  <a:cubicBezTo>
                    <a:pt x="11774" y="3721"/>
                    <a:pt x="11832" y="3717"/>
                    <a:pt x="11892" y="3714"/>
                  </a:cubicBezTo>
                  <a:cubicBezTo>
                    <a:pt x="12797" y="3651"/>
                    <a:pt x="13798" y="2949"/>
                    <a:pt x="13835" y="1925"/>
                  </a:cubicBezTo>
                  <a:lnTo>
                    <a:pt x="13365" y="1911"/>
                  </a:lnTo>
                  <a:cubicBezTo>
                    <a:pt x="13340" y="2650"/>
                    <a:pt x="12567" y="3197"/>
                    <a:pt x="11858" y="3248"/>
                  </a:cubicBezTo>
                  <a:cubicBezTo>
                    <a:pt x="11811" y="3251"/>
                    <a:pt x="11764" y="3253"/>
                    <a:pt x="11716" y="3253"/>
                  </a:cubicBezTo>
                  <a:cubicBezTo>
                    <a:pt x="11089" y="3253"/>
                    <a:pt x="10399" y="2982"/>
                    <a:pt x="9660" y="2447"/>
                  </a:cubicBezTo>
                  <a:cubicBezTo>
                    <a:pt x="9387" y="2247"/>
                    <a:pt x="9118" y="2026"/>
                    <a:pt x="8859" y="1811"/>
                  </a:cubicBezTo>
                  <a:cubicBezTo>
                    <a:pt x="8471" y="1490"/>
                    <a:pt x="8068" y="1158"/>
                    <a:pt x="7629" y="880"/>
                  </a:cubicBezTo>
                  <a:cubicBezTo>
                    <a:pt x="6705" y="305"/>
                    <a:pt x="5609" y="1"/>
                    <a:pt x="4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2"/>
            <p:cNvSpPr/>
            <p:nvPr/>
          </p:nvSpPr>
          <p:spPr>
            <a:xfrm rot="451147">
              <a:off x="7174153" y="429673"/>
              <a:ext cx="166298" cy="150137"/>
            </a:xfrm>
            <a:custGeom>
              <a:avLst/>
              <a:gdLst/>
              <a:ahLst/>
              <a:cxnLst/>
              <a:rect l="l" t="t" r="r" b="b"/>
              <a:pathLst>
                <a:path w="6349" h="5732" extrusionOk="0">
                  <a:moveTo>
                    <a:pt x="1984" y="0"/>
                  </a:moveTo>
                  <a:cubicBezTo>
                    <a:pt x="0" y="3347"/>
                    <a:pt x="1404" y="5593"/>
                    <a:pt x="1404" y="5593"/>
                  </a:cubicBezTo>
                  <a:cubicBezTo>
                    <a:pt x="1667" y="5689"/>
                    <a:pt x="1925" y="5732"/>
                    <a:pt x="2177" y="5732"/>
                  </a:cubicBezTo>
                  <a:cubicBezTo>
                    <a:pt x="4554" y="5732"/>
                    <a:pt x="6349" y="1886"/>
                    <a:pt x="6162" y="1693"/>
                  </a:cubicBezTo>
                  <a:cubicBezTo>
                    <a:pt x="6138" y="1668"/>
                    <a:pt x="6095" y="1658"/>
                    <a:pt x="6036" y="1658"/>
                  </a:cubicBezTo>
                  <a:cubicBezTo>
                    <a:pt x="5578" y="1658"/>
                    <a:pt x="4196" y="2320"/>
                    <a:pt x="4196" y="2320"/>
                  </a:cubicBezTo>
                  <a:cubicBezTo>
                    <a:pt x="4196" y="2320"/>
                    <a:pt x="5198" y="1249"/>
                    <a:pt x="4766" y="1053"/>
                  </a:cubicBezTo>
                  <a:cubicBezTo>
                    <a:pt x="4692" y="1020"/>
                    <a:pt x="4604" y="1006"/>
                    <a:pt x="4508" y="1006"/>
                  </a:cubicBezTo>
                  <a:cubicBezTo>
                    <a:pt x="4036" y="1006"/>
                    <a:pt x="3373" y="1338"/>
                    <a:pt x="3373" y="1338"/>
                  </a:cubicBezTo>
                  <a:cubicBezTo>
                    <a:pt x="3373" y="1338"/>
                    <a:pt x="3797" y="325"/>
                    <a:pt x="3580" y="233"/>
                  </a:cubicBezTo>
                  <a:cubicBezTo>
                    <a:pt x="3569" y="229"/>
                    <a:pt x="3556" y="227"/>
                    <a:pt x="3542" y="227"/>
                  </a:cubicBezTo>
                  <a:cubicBezTo>
                    <a:pt x="3266" y="227"/>
                    <a:pt x="2387" y="980"/>
                    <a:pt x="2387" y="980"/>
                  </a:cubicBezTo>
                  <a:cubicBezTo>
                    <a:pt x="2387" y="695"/>
                    <a:pt x="1984" y="0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2"/>
            <p:cNvSpPr/>
            <p:nvPr/>
          </p:nvSpPr>
          <p:spPr>
            <a:xfrm rot="451147">
              <a:off x="6802454" y="502144"/>
              <a:ext cx="110036" cy="36015"/>
            </a:xfrm>
            <a:custGeom>
              <a:avLst/>
              <a:gdLst/>
              <a:ahLst/>
              <a:cxnLst/>
              <a:rect l="l" t="t" r="r" b="b"/>
              <a:pathLst>
                <a:path w="4201" h="1375" extrusionOk="0">
                  <a:moveTo>
                    <a:pt x="1886" y="1"/>
                  </a:moveTo>
                  <a:cubicBezTo>
                    <a:pt x="706" y="1"/>
                    <a:pt x="1" y="955"/>
                    <a:pt x="1" y="955"/>
                  </a:cubicBezTo>
                  <a:cubicBezTo>
                    <a:pt x="976" y="1278"/>
                    <a:pt x="1847" y="1374"/>
                    <a:pt x="2539" y="1374"/>
                  </a:cubicBezTo>
                  <a:cubicBezTo>
                    <a:pt x="3566" y="1374"/>
                    <a:pt x="4201" y="1162"/>
                    <a:pt x="4201" y="1162"/>
                  </a:cubicBezTo>
                  <a:cubicBezTo>
                    <a:pt x="3313" y="284"/>
                    <a:pt x="2529" y="1"/>
                    <a:pt x="1886" y="1"/>
                  </a:cubicBezTo>
                  <a:close/>
                </a:path>
              </a:pathLst>
            </a:custGeom>
            <a:solidFill>
              <a:srgbClr val="CF5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2"/>
            <p:cNvSpPr/>
            <p:nvPr/>
          </p:nvSpPr>
          <p:spPr>
            <a:xfrm rot="451147">
              <a:off x="6527584" y="349426"/>
              <a:ext cx="670246" cy="525426"/>
            </a:xfrm>
            <a:custGeom>
              <a:avLst/>
              <a:gdLst/>
              <a:ahLst/>
              <a:cxnLst/>
              <a:rect l="l" t="t" r="r" b="b"/>
              <a:pathLst>
                <a:path w="25589" h="20060" extrusionOk="0">
                  <a:moveTo>
                    <a:pt x="0" y="0"/>
                  </a:moveTo>
                  <a:lnTo>
                    <a:pt x="5412" y="10469"/>
                  </a:lnTo>
                  <a:lnTo>
                    <a:pt x="25588" y="20059"/>
                  </a:lnTo>
                  <a:lnTo>
                    <a:pt x="25588" y="20059"/>
                  </a:lnTo>
                  <a:lnTo>
                    <a:pt x="24133" y="13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2"/>
            <p:cNvSpPr/>
            <p:nvPr/>
          </p:nvSpPr>
          <p:spPr>
            <a:xfrm rot="451147">
              <a:off x="6526591" y="331001"/>
              <a:ext cx="679439" cy="546904"/>
            </a:xfrm>
            <a:custGeom>
              <a:avLst/>
              <a:gdLst/>
              <a:ahLst/>
              <a:cxnLst/>
              <a:rect l="l" t="t" r="r" b="b"/>
              <a:pathLst>
                <a:path w="25940" h="20880" extrusionOk="0">
                  <a:moveTo>
                    <a:pt x="428" y="0"/>
                  </a:moveTo>
                  <a:lnTo>
                    <a:pt x="0" y="820"/>
                  </a:lnTo>
                  <a:lnTo>
                    <a:pt x="24133" y="13887"/>
                  </a:lnTo>
                  <a:lnTo>
                    <a:pt x="25588" y="20879"/>
                  </a:lnTo>
                  <a:lnTo>
                    <a:pt x="25939" y="20628"/>
                  </a:lnTo>
                  <a:lnTo>
                    <a:pt x="24418" y="1298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2"/>
            <p:cNvSpPr/>
            <p:nvPr/>
          </p:nvSpPr>
          <p:spPr>
            <a:xfrm rot="451147">
              <a:off x="6569370" y="529885"/>
              <a:ext cx="458085" cy="278900"/>
            </a:xfrm>
            <a:custGeom>
              <a:avLst/>
              <a:gdLst/>
              <a:ahLst/>
              <a:cxnLst/>
              <a:rect l="l" t="t" r="r" b="b"/>
              <a:pathLst>
                <a:path w="17489" h="10648" extrusionOk="0">
                  <a:moveTo>
                    <a:pt x="3808" y="1"/>
                  </a:moveTo>
                  <a:cubicBezTo>
                    <a:pt x="3805" y="1"/>
                    <a:pt x="3803" y="1"/>
                    <a:pt x="3801" y="1"/>
                  </a:cubicBezTo>
                  <a:cubicBezTo>
                    <a:pt x="3332" y="60"/>
                    <a:pt x="1" y="3451"/>
                    <a:pt x="1" y="3451"/>
                  </a:cubicBezTo>
                  <a:cubicBezTo>
                    <a:pt x="1637" y="4330"/>
                    <a:pt x="16793" y="10647"/>
                    <a:pt x="16793" y="10647"/>
                  </a:cubicBezTo>
                  <a:lnTo>
                    <a:pt x="17488" y="7899"/>
                  </a:lnTo>
                  <a:cubicBezTo>
                    <a:pt x="16845" y="7200"/>
                    <a:pt x="4369" y="1"/>
                    <a:pt x="3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2"/>
            <p:cNvSpPr/>
            <p:nvPr/>
          </p:nvSpPr>
          <p:spPr>
            <a:xfrm rot="1217211">
              <a:off x="5927037" y="341847"/>
              <a:ext cx="251252" cy="611649"/>
            </a:xfrm>
            <a:custGeom>
              <a:avLst/>
              <a:gdLst/>
              <a:ahLst/>
              <a:cxnLst/>
              <a:rect l="l" t="t" r="r" b="b"/>
              <a:pathLst>
                <a:path w="15398" h="37485" extrusionOk="0">
                  <a:moveTo>
                    <a:pt x="11191" y="1"/>
                  </a:moveTo>
                  <a:cubicBezTo>
                    <a:pt x="10334" y="1"/>
                    <a:pt x="9411" y="252"/>
                    <a:pt x="8488" y="935"/>
                  </a:cubicBezTo>
                  <a:lnTo>
                    <a:pt x="0" y="36603"/>
                  </a:lnTo>
                  <a:cubicBezTo>
                    <a:pt x="1033" y="35727"/>
                    <a:pt x="2187" y="35412"/>
                    <a:pt x="3314" y="35412"/>
                  </a:cubicBezTo>
                  <a:cubicBezTo>
                    <a:pt x="6204" y="35412"/>
                    <a:pt x="8912" y="37485"/>
                    <a:pt x="8912" y="37485"/>
                  </a:cubicBezTo>
                  <a:lnTo>
                    <a:pt x="11951" y="17252"/>
                  </a:lnTo>
                  <a:lnTo>
                    <a:pt x="15398" y="1884"/>
                  </a:lnTo>
                  <a:cubicBezTo>
                    <a:pt x="15398" y="1884"/>
                    <a:pt x="13542" y="1"/>
                    <a:pt x="1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2"/>
            <p:cNvSpPr/>
            <p:nvPr/>
          </p:nvSpPr>
          <p:spPr>
            <a:xfrm rot="1217211">
              <a:off x="5824661" y="882420"/>
              <a:ext cx="145435" cy="65318"/>
            </a:xfrm>
            <a:custGeom>
              <a:avLst/>
              <a:gdLst/>
              <a:ahLst/>
              <a:cxnLst/>
              <a:rect l="l" t="t" r="r" b="b"/>
              <a:pathLst>
                <a:path w="8913" h="4003" extrusionOk="0">
                  <a:moveTo>
                    <a:pt x="3314" y="1"/>
                  </a:moveTo>
                  <a:cubicBezTo>
                    <a:pt x="2187" y="1"/>
                    <a:pt x="1033" y="316"/>
                    <a:pt x="0" y="1192"/>
                  </a:cubicBezTo>
                  <a:cubicBezTo>
                    <a:pt x="0" y="1192"/>
                    <a:pt x="1544" y="4002"/>
                    <a:pt x="5544" y="4002"/>
                  </a:cubicBezTo>
                  <a:cubicBezTo>
                    <a:pt x="6424" y="4002"/>
                    <a:pt x="7422" y="3866"/>
                    <a:pt x="8549" y="3534"/>
                  </a:cubicBezTo>
                  <a:lnTo>
                    <a:pt x="8912" y="2074"/>
                  </a:lnTo>
                  <a:cubicBezTo>
                    <a:pt x="8912" y="2074"/>
                    <a:pt x="6204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2"/>
            <p:cNvSpPr/>
            <p:nvPr/>
          </p:nvSpPr>
          <p:spPr>
            <a:xfrm rot="1217211">
              <a:off x="6052744" y="395087"/>
              <a:ext cx="111756" cy="604747"/>
            </a:xfrm>
            <a:custGeom>
              <a:avLst/>
              <a:gdLst/>
              <a:ahLst/>
              <a:cxnLst/>
              <a:rect l="l" t="t" r="r" b="b"/>
              <a:pathLst>
                <a:path w="6849" h="37062" extrusionOk="0">
                  <a:moveTo>
                    <a:pt x="6849" y="0"/>
                  </a:moveTo>
                  <a:lnTo>
                    <a:pt x="3402" y="15368"/>
                  </a:lnTo>
                  <a:lnTo>
                    <a:pt x="363" y="35601"/>
                  </a:lnTo>
                  <a:lnTo>
                    <a:pt x="0" y="37061"/>
                  </a:lnTo>
                  <a:cubicBezTo>
                    <a:pt x="407" y="36943"/>
                    <a:pt x="827" y="36797"/>
                    <a:pt x="1267" y="36624"/>
                  </a:cubicBezTo>
                  <a:lnTo>
                    <a:pt x="3904" y="19237"/>
                  </a:lnTo>
                  <a:lnTo>
                    <a:pt x="68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2"/>
            <p:cNvSpPr/>
            <p:nvPr/>
          </p:nvSpPr>
          <p:spPr>
            <a:xfrm rot="1217211">
              <a:off x="5842029" y="894992"/>
              <a:ext cx="123195" cy="48397"/>
            </a:xfrm>
            <a:custGeom>
              <a:avLst/>
              <a:gdLst/>
              <a:ahLst/>
              <a:cxnLst/>
              <a:rect l="l" t="t" r="r" b="b"/>
              <a:pathLst>
                <a:path w="7550" h="2966" extrusionOk="0">
                  <a:moveTo>
                    <a:pt x="1924" y="1"/>
                  </a:moveTo>
                  <a:cubicBezTo>
                    <a:pt x="665" y="1"/>
                    <a:pt x="241" y="419"/>
                    <a:pt x="116" y="798"/>
                  </a:cubicBezTo>
                  <a:cubicBezTo>
                    <a:pt x="0" y="1130"/>
                    <a:pt x="68" y="1458"/>
                    <a:pt x="305" y="1743"/>
                  </a:cubicBezTo>
                  <a:cubicBezTo>
                    <a:pt x="989" y="2562"/>
                    <a:pt x="3144" y="2965"/>
                    <a:pt x="5301" y="2965"/>
                  </a:cubicBezTo>
                  <a:cubicBezTo>
                    <a:pt x="6073" y="2965"/>
                    <a:pt x="6845" y="2913"/>
                    <a:pt x="7550" y="2811"/>
                  </a:cubicBezTo>
                  <a:lnTo>
                    <a:pt x="7473" y="2272"/>
                  </a:lnTo>
                  <a:cubicBezTo>
                    <a:pt x="6761" y="2375"/>
                    <a:pt x="6014" y="2423"/>
                    <a:pt x="5286" y="2423"/>
                  </a:cubicBezTo>
                  <a:cubicBezTo>
                    <a:pt x="3213" y="2423"/>
                    <a:pt x="1289" y="2033"/>
                    <a:pt x="743" y="1411"/>
                  </a:cubicBezTo>
                  <a:cubicBezTo>
                    <a:pt x="736" y="1404"/>
                    <a:pt x="732" y="1397"/>
                    <a:pt x="726" y="1394"/>
                  </a:cubicBezTo>
                  <a:cubicBezTo>
                    <a:pt x="610" y="1255"/>
                    <a:pt x="580" y="1123"/>
                    <a:pt x="631" y="970"/>
                  </a:cubicBezTo>
                  <a:cubicBezTo>
                    <a:pt x="732" y="669"/>
                    <a:pt x="1264" y="584"/>
                    <a:pt x="1569" y="561"/>
                  </a:cubicBezTo>
                  <a:cubicBezTo>
                    <a:pt x="1692" y="551"/>
                    <a:pt x="1819" y="546"/>
                    <a:pt x="1950" y="546"/>
                  </a:cubicBezTo>
                  <a:cubicBezTo>
                    <a:pt x="3661" y="546"/>
                    <a:pt x="5928" y="1346"/>
                    <a:pt x="6303" y="1702"/>
                  </a:cubicBezTo>
                  <a:cubicBezTo>
                    <a:pt x="6220" y="1726"/>
                    <a:pt x="6090" y="1738"/>
                    <a:pt x="5922" y="1738"/>
                  </a:cubicBezTo>
                  <a:cubicBezTo>
                    <a:pt x="5286" y="1738"/>
                    <a:pt x="4113" y="1572"/>
                    <a:pt x="2911" y="1296"/>
                  </a:cubicBezTo>
                  <a:lnTo>
                    <a:pt x="2786" y="1828"/>
                  </a:lnTo>
                  <a:cubicBezTo>
                    <a:pt x="3491" y="1990"/>
                    <a:pt x="4867" y="2276"/>
                    <a:pt x="5821" y="2276"/>
                  </a:cubicBezTo>
                  <a:cubicBezTo>
                    <a:pt x="6247" y="2276"/>
                    <a:pt x="6589" y="2219"/>
                    <a:pt x="6750" y="2068"/>
                  </a:cubicBezTo>
                  <a:cubicBezTo>
                    <a:pt x="6863" y="1963"/>
                    <a:pt x="6910" y="1821"/>
                    <a:pt x="6886" y="1668"/>
                  </a:cubicBezTo>
                  <a:cubicBezTo>
                    <a:pt x="6872" y="1580"/>
                    <a:pt x="6825" y="1493"/>
                    <a:pt x="6747" y="1408"/>
                  </a:cubicBezTo>
                  <a:cubicBezTo>
                    <a:pt x="6144" y="720"/>
                    <a:pt x="3765" y="130"/>
                    <a:pt x="2487" y="25"/>
                  </a:cubicBezTo>
                  <a:cubicBezTo>
                    <a:pt x="2283" y="9"/>
                    <a:pt x="2096" y="1"/>
                    <a:pt x="1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2"/>
            <p:cNvSpPr/>
            <p:nvPr/>
          </p:nvSpPr>
          <p:spPr>
            <a:xfrm rot="1217211">
              <a:off x="5995469" y="589097"/>
              <a:ext cx="152566" cy="93726"/>
            </a:xfrm>
            <a:custGeom>
              <a:avLst/>
              <a:gdLst/>
              <a:ahLst/>
              <a:cxnLst/>
              <a:rect l="l" t="t" r="r" b="b"/>
              <a:pathLst>
                <a:path w="9350" h="5744" extrusionOk="0">
                  <a:moveTo>
                    <a:pt x="4497" y="1"/>
                  </a:moveTo>
                  <a:cubicBezTo>
                    <a:pt x="3428" y="1"/>
                    <a:pt x="2272" y="220"/>
                    <a:pt x="1129" y="834"/>
                  </a:cubicBezTo>
                  <a:lnTo>
                    <a:pt x="0" y="5544"/>
                  </a:lnTo>
                  <a:cubicBezTo>
                    <a:pt x="0" y="5544"/>
                    <a:pt x="1756" y="4458"/>
                    <a:pt x="4222" y="4458"/>
                  </a:cubicBezTo>
                  <a:cubicBezTo>
                    <a:pt x="5551" y="4458"/>
                    <a:pt x="7087" y="4773"/>
                    <a:pt x="8665" y="5744"/>
                  </a:cubicBezTo>
                  <a:lnTo>
                    <a:pt x="9349" y="1407"/>
                  </a:lnTo>
                  <a:cubicBezTo>
                    <a:pt x="9349" y="1407"/>
                    <a:pt x="7200" y="1"/>
                    <a:pt x="44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2"/>
            <p:cNvSpPr/>
            <p:nvPr/>
          </p:nvSpPr>
          <p:spPr>
            <a:xfrm rot="1217211">
              <a:off x="6114066" y="658402"/>
              <a:ext cx="292518" cy="153985"/>
            </a:xfrm>
            <a:custGeom>
              <a:avLst/>
              <a:gdLst/>
              <a:ahLst/>
              <a:cxnLst/>
              <a:rect l="l" t="t" r="r" b="b"/>
              <a:pathLst>
                <a:path w="17927" h="9437" extrusionOk="0">
                  <a:moveTo>
                    <a:pt x="9172" y="1"/>
                  </a:moveTo>
                  <a:cubicBezTo>
                    <a:pt x="6882" y="1"/>
                    <a:pt x="4064" y="402"/>
                    <a:pt x="685" y="1545"/>
                  </a:cubicBezTo>
                  <a:lnTo>
                    <a:pt x="1" y="5882"/>
                  </a:lnTo>
                  <a:lnTo>
                    <a:pt x="1" y="5882"/>
                  </a:lnTo>
                  <a:lnTo>
                    <a:pt x="536" y="5713"/>
                  </a:lnTo>
                  <a:cubicBezTo>
                    <a:pt x="536" y="5713"/>
                    <a:pt x="2450" y="5186"/>
                    <a:pt x="4992" y="5186"/>
                  </a:cubicBezTo>
                  <a:cubicBezTo>
                    <a:pt x="8089" y="5186"/>
                    <a:pt x="12119" y="5968"/>
                    <a:pt x="14761" y="9437"/>
                  </a:cubicBezTo>
                  <a:cubicBezTo>
                    <a:pt x="14761" y="9437"/>
                    <a:pt x="14616" y="6892"/>
                    <a:pt x="13399" y="5079"/>
                  </a:cubicBezTo>
                  <a:cubicBezTo>
                    <a:pt x="13399" y="5079"/>
                    <a:pt x="11071" y="2964"/>
                    <a:pt x="6450" y="2964"/>
                  </a:cubicBezTo>
                  <a:cubicBezTo>
                    <a:pt x="5424" y="2964"/>
                    <a:pt x="4285" y="3068"/>
                    <a:pt x="3033" y="3323"/>
                  </a:cubicBezTo>
                  <a:lnTo>
                    <a:pt x="3264" y="2737"/>
                  </a:lnTo>
                  <a:cubicBezTo>
                    <a:pt x="4007" y="2469"/>
                    <a:pt x="5236" y="2214"/>
                    <a:pt x="6875" y="2214"/>
                  </a:cubicBezTo>
                  <a:cubicBezTo>
                    <a:pt x="9559" y="2214"/>
                    <a:pt x="13341" y="2898"/>
                    <a:pt x="17875" y="5333"/>
                  </a:cubicBezTo>
                  <a:cubicBezTo>
                    <a:pt x="17875" y="5333"/>
                    <a:pt x="17926" y="3680"/>
                    <a:pt x="17035" y="2222"/>
                  </a:cubicBezTo>
                  <a:cubicBezTo>
                    <a:pt x="17035" y="2222"/>
                    <a:pt x="14563" y="1"/>
                    <a:pt x="9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2"/>
            <p:cNvSpPr/>
            <p:nvPr/>
          </p:nvSpPr>
          <p:spPr>
            <a:xfrm rot="1572868">
              <a:off x="5765675" y="753981"/>
              <a:ext cx="153487" cy="130410"/>
            </a:xfrm>
            <a:prstGeom prst="ellipse">
              <a:avLst/>
            </a:prstGeom>
            <a:solidFill>
              <a:srgbClr val="CFA7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2"/>
            <p:cNvSpPr/>
            <p:nvPr/>
          </p:nvSpPr>
          <p:spPr>
            <a:xfrm rot="-275324">
              <a:off x="5920381" y="788047"/>
              <a:ext cx="138745" cy="102321"/>
            </a:xfrm>
            <a:prstGeom prst="ellipse">
              <a:avLst/>
            </a:prstGeom>
            <a:solidFill>
              <a:srgbClr val="CFA7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2"/>
            <p:cNvSpPr/>
            <p:nvPr/>
          </p:nvSpPr>
          <p:spPr>
            <a:xfrm rot="1571219">
              <a:off x="5826803" y="687003"/>
              <a:ext cx="223656" cy="170795"/>
            </a:xfrm>
            <a:prstGeom prst="ellipse">
              <a:avLst/>
            </a:prstGeom>
            <a:solidFill>
              <a:srgbClr val="CFA7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2"/>
            <p:cNvSpPr/>
            <p:nvPr/>
          </p:nvSpPr>
          <p:spPr>
            <a:xfrm>
              <a:off x="5808675" y="690907"/>
              <a:ext cx="224571" cy="203332"/>
            </a:xfrm>
            <a:custGeom>
              <a:avLst/>
              <a:gdLst/>
              <a:ahLst/>
              <a:cxnLst/>
              <a:rect l="l" t="t" r="r" b="b"/>
              <a:pathLst>
                <a:path w="5131" h="4646" extrusionOk="0">
                  <a:moveTo>
                    <a:pt x="915" y="1902"/>
                  </a:moveTo>
                  <a:lnTo>
                    <a:pt x="915" y="1902"/>
                  </a:lnTo>
                  <a:cubicBezTo>
                    <a:pt x="915" y="1903"/>
                    <a:pt x="916" y="1904"/>
                    <a:pt x="920" y="1905"/>
                  </a:cubicBezTo>
                  <a:lnTo>
                    <a:pt x="920" y="1905"/>
                  </a:lnTo>
                  <a:cubicBezTo>
                    <a:pt x="917" y="1903"/>
                    <a:pt x="915" y="1902"/>
                    <a:pt x="915" y="1902"/>
                  </a:cubicBezTo>
                  <a:close/>
                  <a:moveTo>
                    <a:pt x="3273" y="1"/>
                  </a:moveTo>
                  <a:cubicBezTo>
                    <a:pt x="3273" y="1"/>
                    <a:pt x="3347" y="28"/>
                    <a:pt x="3473" y="65"/>
                  </a:cubicBezTo>
                  <a:cubicBezTo>
                    <a:pt x="3531" y="92"/>
                    <a:pt x="3603" y="130"/>
                    <a:pt x="3685" y="170"/>
                  </a:cubicBezTo>
                  <a:cubicBezTo>
                    <a:pt x="3756" y="228"/>
                    <a:pt x="3845" y="276"/>
                    <a:pt x="3926" y="354"/>
                  </a:cubicBezTo>
                  <a:cubicBezTo>
                    <a:pt x="4011" y="422"/>
                    <a:pt x="4093" y="514"/>
                    <a:pt x="4181" y="602"/>
                  </a:cubicBezTo>
                  <a:cubicBezTo>
                    <a:pt x="4259" y="701"/>
                    <a:pt x="4341" y="806"/>
                    <a:pt x="4416" y="922"/>
                  </a:cubicBezTo>
                  <a:cubicBezTo>
                    <a:pt x="4490" y="1038"/>
                    <a:pt x="4559" y="1164"/>
                    <a:pt x="4620" y="1293"/>
                  </a:cubicBezTo>
                  <a:cubicBezTo>
                    <a:pt x="4654" y="1357"/>
                    <a:pt x="4681" y="1422"/>
                    <a:pt x="4705" y="1494"/>
                  </a:cubicBezTo>
                  <a:cubicBezTo>
                    <a:pt x="4735" y="1558"/>
                    <a:pt x="4756" y="1630"/>
                    <a:pt x="4773" y="1698"/>
                  </a:cubicBezTo>
                  <a:cubicBezTo>
                    <a:pt x="4817" y="1834"/>
                    <a:pt x="4845" y="1977"/>
                    <a:pt x="4851" y="2113"/>
                  </a:cubicBezTo>
                  <a:cubicBezTo>
                    <a:pt x="4858" y="2184"/>
                    <a:pt x="4845" y="2246"/>
                    <a:pt x="4845" y="2313"/>
                  </a:cubicBezTo>
                  <a:cubicBezTo>
                    <a:pt x="4827" y="2371"/>
                    <a:pt x="4834" y="2416"/>
                    <a:pt x="4800" y="2483"/>
                  </a:cubicBezTo>
                  <a:lnTo>
                    <a:pt x="4752" y="2579"/>
                  </a:lnTo>
                  <a:cubicBezTo>
                    <a:pt x="4752" y="2582"/>
                    <a:pt x="4722" y="2620"/>
                    <a:pt x="4705" y="2643"/>
                  </a:cubicBezTo>
                  <a:cubicBezTo>
                    <a:pt x="4671" y="2695"/>
                    <a:pt x="4627" y="2732"/>
                    <a:pt x="4586" y="2773"/>
                  </a:cubicBezTo>
                  <a:cubicBezTo>
                    <a:pt x="4494" y="2847"/>
                    <a:pt x="4396" y="2899"/>
                    <a:pt x="4294" y="2929"/>
                  </a:cubicBezTo>
                  <a:cubicBezTo>
                    <a:pt x="4197" y="2955"/>
                    <a:pt x="4102" y="2965"/>
                    <a:pt x="4015" y="2965"/>
                  </a:cubicBezTo>
                  <a:cubicBezTo>
                    <a:pt x="3921" y="2965"/>
                    <a:pt x="3836" y="2954"/>
                    <a:pt x="3769" y="2940"/>
                  </a:cubicBezTo>
                  <a:cubicBezTo>
                    <a:pt x="3729" y="2932"/>
                    <a:pt x="3694" y="2926"/>
                    <a:pt x="3664" y="2916"/>
                  </a:cubicBezTo>
                  <a:cubicBezTo>
                    <a:pt x="3677" y="2865"/>
                    <a:pt x="3688" y="2814"/>
                    <a:pt x="3694" y="2759"/>
                  </a:cubicBezTo>
                  <a:cubicBezTo>
                    <a:pt x="3711" y="2623"/>
                    <a:pt x="3702" y="2487"/>
                    <a:pt x="3681" y="2354"/>
                  </a:cubicBezTo>
                  <a:cubicBezTo>
                    <a:pt x="3661" y="2222"/>
                    <a:pt x="3620" y="2100"/>
                    <a:pt x="3575" y="1984"/>
                  </a:cubicBezTo>
                  <a:cubicBezTo>
                    <a:pt x="3528" y="1868"/>
                    <a:pt x="3467" y="1762"/>
                    <a:pt x="3405" y="1667"/>
                  </a:cubicBezTo>
                  <a:cubicBezTo>
                    <a:pt x="3341" y="1575"/>
                    <a:pt x="3276" y="1491"/>
                    <a:pt x="3204" y="1422"/>
                  </a:cubicBezTo>
                  <a:cubicBezTo>
                    <a:pt x="3069" y="1283"/>
                    <a:pt x="2933" y="1191"/>
                    <a:pt x="2837" y="1136"/>
                  </a:cubicBezTo>
                  <a:cubicBezTo>
                    <a:pt x="2738" y="1089"/>
                    <a:pt x="2681" y="1059"/>
                    <a:pt x="2681" y="1059"/>
                  </a:cubicBezTo>
                  <a:lnTo>
                    <a:pt x="2681" y="1059"/>
                  </a:lnTo>
                  <a:cubicBezTo>
                    <a:pt x="2681" y="1059"/>
                    <a:pt x="2725" y="1103"/>
                    <a:pt x="2804" y="1181"/>
                  </a:cubicBezTo>
                  <a:cubicBezTo>
                    <a:pt x="2878" y="1259"/>
                    <a:pt x="2980" y="1375"/>
                    <a:pt x="3079" y="1524"/>
                  </a:cubicBezTo>
                  <a:cubicBezTo>
                    <a:pt x="3130" y="1599"/>
                    <a:pt x="3178" y="1684"/>
                    <a:pt x="3225" y="1773"/>
                  </a:cubicBezTo>
                  <a:cubicBezTo>
                    <a:pt x="3269" y="1864"/>
                    <a:pt x="3307" y="1963"/>
                    <a:pt x="3341" y="2069"/>
                  </a:cubicBezTo>
                  <a:cubicBezTo>
                    <a:pt x="3378" y="2171"/>
                    <a:pt x="3396" y="2283"/>
                    <a:pt x="3412" y="2392"/>
                  </a:cubicBezTo>
                  <a:cubicBezTo>
                    <a:pt x="3426" y="2504"/>
                    <a:pt x="3429" y="2620"/>
                    <a:pt x="3416" y="2728"/>
                  </a:cubicBezTo>
                  <a:cubicBezTo>
                    <a:pt x="3405" y="2841"/>
                    <a:pt x="3382" y="2949"/>
                    <a:pt x="3338" y="3045"/>
                  </a:cubicBezTo>
                  <a:cubicBezTo>
                    <a:pt x="3317" y="3100"/>
                    <a:pt x="3289" y="3130"/>
                    <a:pt x="3269" y="3177"/>
                  </a:cubicBezTo>
                  <a:cubicBezTo>
                    <a:pt x="3239" y="3218"/>
                    <a:pt x="3191" y="3283"/>
                    <a:pt x="3167" y="3307"/>
                  </a:cubicBezTo>
                  <a:cubicBezTo>
                    <a:pt x="3093" y="3381"/>
                    <a:pt x="3018" y="3453"/>
                    <a:pt x="2933" y="3504"/>
                  </a:cubicBezTo>
                  <a:cubicBezTo>
                    <a:pt x="2857" y="3555"/>
                    <a:pt x="2779" y="3593"/>
                    <a:pt x="2702" y="3620"/>
                  </a:cubicBezTo>
                  <a:cubicBezTo>
                    <a:pt x="2697" y="3620"/>
                    <a:pt x="2691" y="3623"/>
                    <a:pt x="2684" y="3626"/>
                  </a:cubicBezTo>
                  <a:cubicBezTo>
                    <a:pt x="2613" y="3651"/>
                    <a:pt x="2545" y="3664"/>
                    <a:pt x="2480" y="3671"/>
                  </a:cubicBezTo>
                  <a:cubicBezTo>
                    <a:pt x="2426" y="3680"/>
                    <a:pt x="2373" y="3683"/>
                    <a:pt x="2326" y="3683"/>
                  </a:cubicBezTo>
                  <a:cubicBezTo>
                    <a:pt x="2302" y="3683"/>
                    <a:pt x="2279" y="3682"/>
                    <a:pt x="2259" y="3681"/>
                  </a:cubicBezTo>
                  <a:lnTo>
                    <a:pt x="2222" y="3681"/>
                  </a:lnTo>
                  <a:cubicBezTo>
                    <a:pt x="2225" y="3613"/>
                    <a:pt x="2225" y="3549"/>
                    <a:pt x="2218" y="3483"/>
                  </a:cubicBezTo>
                  <a:cubicBezTo>
                    <a:pt x="2204" y="3310"/>
                    <a:pt x="2143" y="3154"/>
                    <a:pt x="2082" y="3011"/>
                  </a:cubicBezTo>
                  <a:cubicBezTo>
                    <a:pt x="2017" y="2865"/>
                    <a:pt x="1936" y="2739"/>
                    <a:pt x="1854" y="2623"/>
                  </a:cubicBezTo>
                  <a:cubicBezTo>
                    <a:pt x="1772" y="2511"/>
                    <a:pt x="1684" y="2409"/>
                    <a:pt x="1595" y="2324"/>
                  </a:cubicBezTo>
                  <a:cubicBezTo>
                    <a:pt x="1507" y="2238"/>
                    <a:pt x="1422" y="2167"/>
                    <a:pt x="1341" y="2109"/>
                  </a:cubicBezTo>
                  <a:cubicBezTo>
                    <a:pt x="1259" y="2051"/>
                    <a:pt x="1187" y="2007"/>
                    <a:pt x="1123" y="1977"/>
                  </a:cubicBezTo>
                  <a:cubicBezTo>
                    <a:pt x="1017" y="1919"/>
                    <a:pt x="940" y="1910"/>
                    <a:pt x="920" y="1905"/>
                  </a:cubicBezTo>
                  <a:lnTo>
                    <a:pt x="920" y="1905"/>
                  </a:lnTo>
                  <a:cubicBezTo>
                    <a:pt x="927" y="1909"/>
                    <a:pt x="942" y="1918"/>
                    <a:pt x="963" y="1932"/>
                  </a:cubicBezTo>
                  <a:cubicBezTo>
                    <a:pt x="997" y="1949"/>
                    <a:pt x="1041" y="1980"/>
                    <a:pt x="1092" y="2024"/>
                  </a:cubicBezTo>
                  <a:cubicBezTo>
                    <a:pt x="1201" y="2106"/>
                    <a:pt x="1334" y="2249"/>
                    <a:pt x="1477" y="2429"/>
                  </a:cubicBezTo>
                  <a:cubicBezTo>
                    <a:pt x="1545" y="2524"/>
                    <a:pt x="1612" y="2626"/>
                    <a:pt x="1681" y="2739"/>
                  </a:cubicBezTo>
                  <a:cubicBezTo>
                    <a:pt x="1742" y="2855"/>
                    <a:pt x="1804" y="2977"/>
                    <a:pt x="1854" y="3106"/>
                  </a:cubicBezTo>
                  <a:cubicBezTo>
                    <a:pt x="1898" y="3235"/>
                    <a:pt x="1939" y="3375"/>
                    <a:pt x="1946" y="3511"/>
                  </a:cubicBezTo>
                  <a:cubicBezTo>
                    <a:pt x="1967" y="3647"/>
                    <a:pt x="1939" y="3786"/>
                    <a:pt x="1895" y="3905"/>
                  </a:cubicBezTo>
                  <a:cubicBezTo>
                    <a:pt x="1865" y="3957"/>
                    <a:pt x="1854" y="4011"/>
                    <a:pt x="1793" y="4072"/>
                  </a:cubicBezTo>
                  <a:lnTo>
                    <a:pt x="1732" y="4154"/>
                  </a:lnTo>
                  <a:lnTo>
                    <a:pt x="1653" y="4218"/>
                  </a:lnTo>
                  <a:cubicBezTo>
                    <a:pt x="1606" y="4266"/>
                    <a:pt x="1545" y="4283"/>
                    <a:pt x="1490" y="4317"/>
                  </a:cubicBezTo>
                  <a:cubicBezTo>
                    <a:pt x="1435" y="4330"/>
                    <a:pt x="1381" y="4358"/>
                    <a:pt x="1319" y="4358"/>
                  </a:cubicBezTo>
                  <a:cubicBezTo>
                    <a:pt x="1316" y="4358"/>
                    <a:pt x="1313" y="4358"/>
                    <a:pt x="1310" y="4358"/>
                  </a:cubicBezTo>
                  <a:cubicBezTo>
                    <a:pt x="1292" y="4360"/>
                    <a:pt x="1274" y="4361"/>
                    <a:pt x="1256" y="4361"/>
                  </a:cubicBezTo>
                  <a:cubicBezTo>
                    <a:pt x="1150" y="4361"/>
                    <a:pt x="1044" y="4329"/>
                    <a:pt x="942" y="4300"/>
                  </a:cubicBezTo>
                  <a:cubicBezTo>
                    <a:pt x="827" y="4252"/>
                    <a:pt x="714" y="4198"/>
                    <a:pt x="616" y="4137"/>
                  </a:cubicBezTo>
                  <a:cubicBezTo>
                    <a:pt x="422" y="4018"/>
                    <a:pt x="265" y="3896"/>
                    <a:pt x="163" y="3807"/>
                  </a:cubicBezTo>
                  <a:cubicBezTo>
                    <a:pt x="58" y="3715"/>
                    <a:pt x="0" y="3661"/>
                    <a:pt x="0" y="3661"/>
                  </a:cubicBezTo>
                  <a:lnTo>
                    <a:pt x="0" y="3661"/>
                  </a:lnTo>
                  <a:cubicBezTo>
                    <a:pt x="0" y="3661"/>
                    <a:pt x="38" y="3732"/>
                    <a:pt x="123" y="3844"/>
                  </a:cubicBezTo>
                  <a:cubicBezTo>
                    <a:pt x="212" y="3953"/>
                    <a:pt x="334" y="4113"/>
                    <a:pt x="524" y="4270"/>
                  </a:cubicBezTo>
                  <a:cubicBezTo>
                    <a:pt x="616" y="4348"/>
                    <a:pt x="728" y="4426"/>
                    <a:pt x="861" y="4491"/>
                  </a:cubicBezTo>
                  <a:cubicBezTo>
                    <a:pt x="984" y="4545"/>
                    <a:pt x="1121" y="4604"/>
                    <a:pt x="1282" y="4604"/>
                  </a:cubicBezTo>
                  <a:cubicBezTo>
                    <a:pt x="1294" y="4604"/>
                    <a:pt x="1307" y="4603"/>
                    <a:pt x="1320" y="4603"/>
                  </a:cubicBezTo>
                  <a:cubicBezTo>
                    <a:pt x="1332" y="4604"/>
                    <a:pt x="1344" y="4605"/>
                    <a:pt x="1356" y="4605"/>
                  </a:cubicBezTo>
                  <a:cubicBezTo>
                    <a:pt x="1430" y="4605"/>
                    <a:pt x="1506" y="4579"/>
                    <a:pt x="1582" y="4562"/>
                  </a:cubicBezTo>
                  <a:cubicBezTo>
                    <a:pt x="1661" y="4524"/>
                    <a:pt x="1752" y="4494"/>
                    <a:pt x="1817" y="4433"/>
                  </a:cubicBezTo>
                  <a:lnTo>
                    <a:pt x="1922" y="4348"/>
                  </a:lnTo>
                  <a:lnTo>
                    <a:pt x="2008" y="4249"/>
                  </a:lnTo>
                  <a:cubicBezTo>
                    <a:pt x="2058" y="4198"/>
                    <a:pt x="2106" y="4103"/>
                    <a:pt x="2150" y="4014"/>
                  </a:cubicBezTo>
                  <a:cubicBezTo>
                    <a:pt x="2187" y="3919"/>
                    <a:pt x="2208" y="3821"/>
                    <a:pt x="2218" y="3725"/>
                  </a:cubicBezTo>
                  <a:cubicBezTo>
                    <a:pt x="2228" y="3728"/>
                    <a:pt x="2239" y="3732"/>
                    <a:pt x="2248" y="3736"/>
                  </a:cubicBezTo>
                  <a:cubicBezTo>
                    <a:pt x="2310" y="3759"/>
                    <a:pt x="2395" y="3780"/>
                    <a:pt x="2493" y="3786"/>
                  </a:cubicBezTo>
                  <a:cubicBezTo>
                    <a:pt x="2497" y="3814"/>
                    <a:pt x="2497" y="3841"/>
                    <a:pt x="2504" y="3868"/>
                  </a:cubicBezTo>
                  <a:cubicBezTo>
                    <a:pt x="2524" y="3977"/>
                    <a:pt x="2565" y="4086"/>
                    <a:pt x="2623" y="4188"/>
                  </a:cubicBezTo>
                  <a:cubicBezTo>
                    <a:pt x="2657" y="4246"/>
                    <a:pt x="2677" y="4276"/>
                    <a:pt x="2732" y="4348"/>
                  </a:cubicBezTo>
                  <a:cubicBezTo>
                    <a:pt x="2769" y="4386"/>
                    <a:pt x="2796" y="4422"/>
                    <a:pt x="2848" y="4463"/>
                  </a:cubicBezTo>
                  <a:cubicBezTo>
                    <a:pt x="2967" y="4552"/>
                    <a:pt x="3082" y="4599"/>
                    <a:pt x="3198" y="4623"/>
                  </a:cubicBezTo>
                  <a:cubicBezTo>
                    <a:pt x="3270" y="4640"/>
                    <a:pt x="3341" y="4645"/>
                    <a:pt x="3409" y="4645"/>
                  </a:cubicBezTo>
                  <a:cubicBezTo>
                    <a:pt x="3453" y="4645"/>
                    <a:pt x="3496" y="4643"/>
                    <a:pt x="3538" y="4640"/>
                  </a:cubicBezTo>
                  <a:cubicBezTo>
                    <a:pt x="3752" y="4626"/>
                    <a:pt x="3939" y="4569"/>
                    <a:pt x="4093" y="4508"/>
                  </a:cubicBezTo>
                  <a:cubicBezTo>
                    <a:pt x="4399" y="4389"/>
                    <a:pt x="4572" y="4249"/>
                    <a:pt x="4572" y="4249"/>
                  </a:cubicBezTo>
                  <a:lnTo>
                    <a:pt x="4572" y="4249"/>
                  </a:lnTo>
                  <a:cubicBezTo>
                    <a:pt x="4572" y="4249"/>
                    <a:pt x="4358" y="4304"/>
                    <a:pt x="4049" y="4351"/>
                  </a:cubicBezTo>
                  <a:cubicBezTo>
                    <a:pt x="3913" y="4372"/>
                    <a:pt x="3756" y="4393"/>
                    <a:pt x="3594" y="4393"/>
                  </a:cubicBezTo>
                  <a:cubicBezTo>
                    <a:pt x="3573" y="4393"/>
                    <a:pt x="3552" y="4393"/>
                    <a:pt x="3531" y="4392"/>
                  </a:cubicBezTo>
                  <a:cubicBezTo>
                    <a:pt x="3440" y="4392"/>
                    <a:pt x="3347" y="4381"/>
                    <a:pt x="3259" y="4358"/>
                  </a:cubicBezTo>
                  <a:cubicBezTo>
                    <a:pt x="3171" y="4341"/>
                    <a:pt x="3093" y="4293"/>
                    <a:pt x="3038" y="4259"/>
                  </a:cubicBezTo>
                  <a:cubicBezTo>
                    <a:pt x="3004" y="4235"/>
                    <a:pt x="2963" y="4188"/>
                    <a:pt x="2926" y="4154"/>
                  </a:cubicBezTo>
                  <a:cubicBezTo>
                    <a:pt x="2922" y="4137"/>
                    <a:pt x="2878" y="4086"/>
                    <a:pt x="2857" y="4052"/>
                  </a:cubicBezTo>
                  <a:cubicBezTo>
                    <a:pt x="2813" y="3970"/>
                    <a:pt x="2766" y="3892"/>
                    <a:pt x="2742" y="3807"/>
                  </a:cubicBezTo>
                  <a:cubicBezTo>
                    <a:pt x="2738" y="3797"/>
                    <a:pt x="2738" y="3786"/>
                    <a:pt x="2735" y="3780"/>
                  </a:cubicBezTo>
                  <a:cubicBezTo>
                    <a:pt x="2936" y="3753"/>
                    <a:pt x="3154" y="3647"/>
                    <a:pt x="3341" y="3483"/>
                  </a:cubicBezTo>
                  <a:cubicBezTo>
                    <a:pt x="3399" y="3426"/>
                    <a:pt x="3426" y="3395"/>
                    <a:pt x="3470" y="3345"/>
                  </a:cubicBezTo>
                  <a:cubicBezTo>
                    <a:pt x="3507" y="3287"/>
                    <a:pt x="3559" y="3222"/>
                    <a:pt x="3582" y="3157"/>
                  </a:cubicBezTo>
                  <a:cubicBezTo>
                    <a:pt x="3616" y="3089"/>
                    <a:pt x="3640" y="3018"/>
                    <a:pt x="3661" y="2946"/>
                  </a:cubicBezTo>
                  <a:cubicBezTo>
                    <a:pt x="3685" y="2960"/>
                    <a:pt x="3715" y="2977"/>
                    <a:pt x="3752" y="2994"/>
                  </a:cubicBezTo>
                  <a:cubicBezTo>
                    <a:pt x="3817" y="3018"/>
                    <a:pt x="3895" y="3048"/>
                    <a:pt x="3991" y="3069"/>
                  </a:cubicBezTo>
                  <a:cubicBezTo>
                    <a:pt x="4055" y="3083"/>
                    <a:pt x="4130" y="3095"/>
                    <a:pt x="4210" y="3095"/>
                  </a:cubicBezTo>
                  <a:cubicBezTo>
                    <a:pt x="4248" y="3095"/>
                    <a:pt x="4287" y="3092"/>
                    <a:pt x="4327" y="3086"/>
                  </a:cubicBezTo>
                  <a:cubicBezTo>
                    <a:pt x="4449" y="3069"/>
                    <a:pt x="4586" y="3025"/>
                    <a:pt x="4708" y="2943"/>
                  </a:cubicBezTo>
                  <a:cubicBezTo>
                    <a:pt x="4766" y="2896"/>
                    <a:pt x="4831" y="2851"/>
                    <a:pt x="4881" y="2794"/>
                  </a:cubicBezTo>
                  <a:cubicBezTo>
                    <a:pt x="4909" y="2759"/>
                    <a:pt x="4930" y="2749"/>
                    <a:pt x="4963" y="2695"/>
                  </a:cubicBezTo>
                  <a:lnTo>
                    <a:pt x="5018" y="2602"/>
                  </a:lnTo>
                  <a:cubicBezTo>
                    <a:pt x="5055" y="2541"/>
                    <a:pt x="5082" y="2436"/>
                    <a:pt x="5103" y="2354"/>
                  </a:cubicBezTo>
                  <a:cubicBezTo>
                    <a:pt x="5110" y="2273"/>
                    <a:pt x="5130" y="2188"/>
                    <a:pt x="5120" y="2106"/>
                  </a:cubicBezTo>
                  <a:cubicBezTo>
                    <a:pt x="5116" y="1940"/>
                    <a:pt x="5090" y="1776"/>
                    <a:pt x="5045" y="1620"/>
                  </a:cubicBezTo>
                  <a:cubicBezTo>
                    <a:pt x="5021" y="1541"/>
                    <a:pt x="4997" y="1463"/>
                    <a:pt x="4963" y="1392"/>
                  </a:cubicBezTo>
                  <a:cubicBezTo>
                    <a:pt x="4933" y="1317"/>
                    <a:pt x="4902" y="1242"/>
                    <a:pt x="4865" y="1174"/>
                  </a:cubicBezTo>
                  <a:cubicBezTo>
                    <a:pt x="4796" y="1031"/>
                    <a:pt x="4708" y="902"/>
                    <a:pt x="4620" y="779"/>
                  </a:cubicBezTo>
                  <a:cubicBezTo>
                    <a:pt x="4531" y="657"/>
                    <a:pt x="4426" y="555"/>
                    <a:pt x="4330" y="456"/>
                  </a:cubicBezTo>
                  <a:cubicBezTo>
                    <a:pt x="4225" y="368"/>
                    <a:pt x="4126" y="283"/>
                    <a:pt x="4021" y="222"/>
                  </a:cubicBezTo>
                  <a:cubicBezTo>
                    <a:pt x="3922" y="153"/>
                    <a:pt x="3814" y="116"/>
                    <a:pt x="3729" y="79"/>
                  </a:cubicBezTo>
                  <a:cubicBezTo>
                    <a:pt x="3633" y="48"/>
                    <a:pt x="3551" y="28"/>
                    <a:pt x="3487" y="14"/>
                  </a:cubicBezTo>
                  <a:cubicBezTo>
                    <a:pt x="3347" y="1"/>
                    <a:pt x="3273" y="1"/>
                    <a:pt x="3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2"/>
            <p:cNvSpPr/>
            <p:nvPr/>
          </p:nvSpPr>
          <p:spPr>
            <a:xfrm>
              <a:off x="6303681" y="1059075"/>
              <a:ext cx="280243" cy="134534"/>
            </a:xfrm>
            <a:custGeom>
              <a:avLst/>
              <a:gdLst/>
              <a:ahLst/>
              <a:cxnLst/>
              <a:rect l="l" t="t" r="r" b="b"/>
              <a:pathLst>
                <a:path w="6403" h="3074" extrusionOk="0">
                  <a:moveTo>
                    <a:pt x="6395" y="1"/>
                  </a:moveTo>
                  <a:cubicBezTo>
                    <a:pt x="5148" y="1"/>
                    <a:pt x="2697" y="1590"/>
                    <a:pt x="2005" y="1977"/>
                  </a:cubicBezTo>
                  <a:cubicBezTo>
                    <a:pt x="1688" y="2152"/>
                    <a:pt x="1335" y="2185"/>
                    <a:pt x="1007" y="2185"/>
                  </a:cubicBezTo>
                  <a:cubicBezTo>
                    <a:pt x="814" y="2185"/>
                    <a:pt x="629" y="2174"/>
                    <a:pt x="464" y="2174"/>
                  </a:cubicBezTo>
                  <a:cubicBezTo>
                    <a:pt x="278" y="2174"/>
                    <a:pt x="117" y="2188"/>
                    <a:pt x="1" y="2249"/>
                  </a:cubicBezTo>
                  <a:cubicBezTo>
                    <a:pt x="352" y="2603"/>
                    <a:pt x="749" y="2896"/>
                    <a:pt x="1225" y="3015"/>
                  </a:cubicBezTo>
                  <a:cubicBezTo>
                    <a:pt x="1386" y="3055"/>
                    <a:pt x="1546" y="3073"/>
                    <a:pt x="1706" y="3073"/>
                  </a:cubicBezTo>
                  <a:cubicBezTo>
                    <a:pt x="2566" y="3073"/>
                    <a:pt x="3404" y="2542"/>
                    <a:pt x="4107" y="1998"/>
                  </a:cubicBezTo>
                  <a:cubicBezTo>
                    <a:pt x="4910" y="1375"/>
                    <a:pt x="5671" y="705"/>
                    <a:pt x="6403" y="1"/>
                  </a:cubicBezTo>
                  <a:cubicBezTo>
                    <a:pt x="6400" y="1"/>
                    <a:pt x="6398" y="1"/>
                    <a:pt x="6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defTabSz="1219170" rtl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13824064-8014-2000-D9FB-1A848605C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" y="5095558"/>
            <a:ext cx="10109200" cy="1655762"/>
          </a:xfrm>
        </p:spPr>
        <p:txBody>
          <a:bodyPr/>
          <a:lstStyle/>
          <a:p>
            <a:pPr algn="ctr"/>
            <a:r>
              <a:rPr lang="he-IL" sz="2800" dirty="0">
                <a:latin typeface="Assistant" pitchFamily="2" charset="-79"/>
                <a:cs typeface="Assistant" pitchFamily="2" charset="-79"/>
              </a:rPr>
              <a:t>קבוצה 30</a:t>
            </a:r>
            <a:br>
              <a:rPr lang="en-US" sz="2800" dirty="0">
                <a:latin typeface="Assistant" pitchFamily="2" charset="-79"/>
                <a:cs typeface="Assistant" pitchFamily="2" charset="-79"/>
              </a:rPr>
            </a:br>
            <a:br>
              <a:rPr lang="en-US" sz="2800" dirty="0">
                <a:latin typeface="Assistant" pitchFamily="2" charset="-79"/>
                <a:cs typeface="Assistant" pitchFamily="2" charset="-79"/>
              </a:rPr>
            </a:br>
            <a:r>
              <a:rPr lang="he-IL" sz="2800" dirty="0">
                <a:latin typeface="Assistant" pitchFamily="2" charset="-79"/>
                <a:cs typeface="Assistant" pitchFamily="2" charset="-79"/>
              </a:rPr>
              <a:t>נדב </a:t>
            </a:r>
            <a:r>
              <a:rPr lang="he-IL" sz="2800" dirty="0" err="1">
                <a:latin typeface="Assistant" pitchFamily="2" charset="-79"/>
                <a:cs typeface="Assistant" pitchFamily="2" charset="-79"/>
              </a:rPr>
              <a:t>וייסלר</a:t>
            </a:r>
            <a:r>
              <a:rPr lang="he-IL" sz="2800" dirty="0">
                <a:latin typeface="Assistant" pitchFamily="2" charset="-79"/>
                <a:cs typeface="Assistant" pitchFamily="2" charset="-79"/>
              </a:rPr>
              <a:t>, שלומי שטרית, נדב פורת, יותם </a:t>
            </a:r>
            <a:r>
              <a:rPr lang="he-IL" sz="2800" dirty="0" err="1">
                <a:latin typeface="Assistant" pitchFamily="2" charset="-79"/>
                <a:cs typeface="Assistant" pitchFamily="2" charset="-79"/>
              </a:rPr>
              <a:t>פייטלסון</a:t>
            </a:r>
            <a:r>
              <a:rPr lang="he-IL" sz="2800" dirty="0">
                <a:latin typeface="Assistant" pitchFamily="2" charset="-79"/>
                <a:cs typeface="Assistant" pitchFamily="2" charset="-79"/>
              </a:rPr>
              <a:t>, ענת </a:t>
            </a:r>
            <a:r>
              <a:rPr lang="he-IL" sz="2800" dirty="0" err="1">
                <a:latin typeface="Assistant" pitchFamily="2" charset="-79"/>
                <a:cs typeface="Assistant" pitchFamily="2" charset="-79"/>
              </a:rPr>
              <a:t>פלשנר</a:t>
            </a:r>
            <a:r>
              <a:rPr lang="he-IL" sz="2800" dirty="0">
                <a:latin typeface="Assistant" pitchFamily="2" charset="-79"/>
                <a:cs typeface="Assistant" pitchFamily="2" charset="-79"/>
              </a:rPr>
              <a:t>, ניצן רוזן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p79"/>
          <p:cNvSpPr txBox="1">
            <a:spLocks noGrp="1"/>
          </p:cNvSpPr>
          <p:nvPr>
            <p:ph type="title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e-IL" sz="4400" dirty="0">
                <a:solidFill>
                  <a:schemeClr val="accent6"/>
                </a:solidFill>
                <a:cs typeface="+mj-cs"/>
              </a:rPr>
              <a:t>רעיונות להמשך הדרך</a:t>
            </a:r>
            <a:endParaRPr sz="4400" dirty="0">
              <a:solidFill>
                <a:schemeClr val="accent6"/>
              </a:solidFill>
              <a:cs typeface="+mj-cs"/>
            </a:endParaRPr>
          </a:p>
        </p:txBody>
      </p:sp>
      <p:cxnSp>
        <p:nvCxnSpPr>
          <p:cNvPr id="3203" name="Google Shape;3203;p79"/>
          <p:cNvCxnSpPr/>
          <p:nvPr/>
        </p:nvCxnSpPr>
        <p:spPr>
          <a:xfrm rot="10800000">
            <a:off x="1004100" y="3510633"/>
            <a:ext cx="5103200" cy="1503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3204" name="Google Shape;3204;p79"/>
          <p:cNvSpPr/>
          <p:nvPr/>
        </p:nvSpPr>
        <p:spPr>
          <a:xfrm rot="925033">
            <a:off x="890679" y="3357661"/>
            <a:ext cx="282704" cy="293579"/>
          </a:xfrm>
          <a:custGeom>
            <a:avLst/>
            <a:gdLst/>
            <a:ahLst/>
            <a:cxnLst/>
            <a:rect l="l" t="t" r="r" b="b"/>
            <a:pathLst>
              <a:path w="5960" h="6188" extrusionOk="0">
                <a:moveTo>
                  <a:pt x="2372" y="1"/>
                </a:moveTo>
                <a:lnTo>
                  <a:pt x="1974" y="2125"/>
                </a:lnTo>
                <a:lnTo>
                  <a:pt x="0" y="3004"/>
                </a:lnTo>
                <a:lnTo>
                  <a:pt x="1898" y="4036"/>
                </a:lnTo>
                <a:lnTo>
                  <a:pt x="2121" y="6187"/>
                </a:lnTo>
                <a:lnTo>
                  <a:pt x="3692" y="4701"/>
                </a:lnTo>
                <a:lnTo>
                  <a:pt x="5802" y="5155"/>
                </a:lnTo>
                <a:lnTo>
                  <a:pt x="4877" y="3201"/>
                </a:lnTo>
                <a:lnTo>
                  <a:pt x="5959" y="1331"/>
                </a:lnTo>
                <a:lnTo>
                  <a:pt x="3815" y="1611"/>
                </a:lnTo>
                <a:lnTo>
                  <a:pt x="23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3205" name="Google Shape;3205;p79"/>
          <p:cNvSpPr/>
          <p:nvPr/>
        </p:nvSpPr>
        <p:spPr>
          <a:xfrm rot="925033">
            <a:off x="3432331" y="4062928"/>
            <a:ext cx="282704" cy="293579"/>
          </a:xfrm>
          <a:custGeom>
            <a:avLst/>
            <a:gdLst/>
            <a:ahLst/>
            <a:cxnLst/>
            <a:rect l="l" t="t" r="r" b="b"/>
            <a:pathLst>
              <a:path w="5960" h="6188" extrusionOk="0">
                <a:moveTo>
                  <a:pt x="2372" y="1"/>
                </a:moveTo>
                <a:lnTo>
                  <a:pt x="1974" y="2125"/>
                </a:lnTo>
                <a:lnTo>
                  <a:pt x="0" y="3004"/>
                </a:lnTo>
                <a:lnTo>
                  <a:pt x="1898" y="4036"/>
                </a:lnTo>
                <a:lnTo>
                  <a:pt x="2121" y="6187"/>
                </a:lnTo>
                <a:lnTo>
                  <a:pt x="3692" y="4701"/>
                </a:lnTo>
                <a:lnTo>
                  <a:pt x="5802" y="5155"/>
                </a:lnTo>
                <a:lnTo>
                  <a:pt x="4877" y="3201"/>
                </a:lnTo>
                <a:lnTo>
                  <a:pt x="5959" y="1331"/>
                </a:lnTo>
                <a:lnTo>
                  <a:pt x="3815" y="1611"/>
                </a:lnTo>
                <a:lnTo>
                  <a:pt x="23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3206" name="Google Shape;3206;p79"/>
          <p:cNvSpPr txBox="1">
            <a:spLocks noGrp="1"/>
          </p:cNvSpPr>
          <p:nvPr>
            <p:ph type="subTitle" idx="4294967295"/>
          </p:nvPr>
        </p:nvSpPr>
        <p:spPr>
          <a:xfrm>
            <a:off x="363148" y="2003175"/>
            <a:ext cx="3208000" cy="116590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 rtl="1">
              <a:lnSpc>
                <a:spcPct val="100000"/>
              </a:lnSpc>
              <a:spcAft>
                <a:spcPts val="2133"/>
              </a:spcAft>
              <a:buNone/>
            </a:pPr>
            <a:r>
              <a:rPr lang="he-IL" dirty="0">
                <a:cs typeface="+mj-cs"/>
              </a:rPr>
              <a:t>יצירת מאגר של הספרים שנוצרו בעזרת הכלי, </a:t>
            </a:r>
            <a:r>
              <a:rPr lang="he-IL">
                <a:cs typeface="+mj-cs"/>
              </a:rPr>
              <a:t>והעברת ידע בין </a:t>
            </a:r>
            <a:r>
              <a:rPr lang="he-IL" dirty="0">
                <a:cs typeface="+mj-cs"/>
              </a:rPr>
              <a:t>מטפלים</a:t>
            </a:r>
            <a:endParaRPr dirty="0">
              <a:cs typeface="+mj-cs"/>
            </a:endParaRPr>
          </a:p>
        </p:txBody>
      </p:sp>
      <p:sp>
        <p:nvSpPr>
          <p:cNvPr id="3208" name="Google Shape;3208;p79"/>
          <p:cNvSpPr txBox="1">
            <a:spLocks noGrp="1"/>
          </p:cNvSpPr>
          <p:nvPr>
            <p:ph type="subTitle" idx="4294967295"/>
          </p:nvPr>
        </p:nvSpPr>
        <p:spPr>
          <a:xfrm>
            <a:off x="4332128" y="3607028"/>
            <a:ext cx="3208000" cy="8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r>
              <a:rPr lang="he-IL" dirty="0">
                <a:cs typeface="+mj-cs"/>
              </a:rPr>
              <a:t>הרחבת האלגוריתם גם לטיפול רגשי וריפוי בעיסוק</a:t>
            </a:r>
            <a:endParaRPr dirty="0">
              <a:cs typeface="+mj-cs"/>
            </a:endParaRPr>
          </a:p>
        </p:txBody>
      </p:sp>
      <p:cxnSp>
        <p:nvCxnSpPr>
          <p:cNvPr id="3209" name="Google Shape;3209;p79"/>
          <p:cNvCxnSpPr/>
          <p:nvPr/>
        </p:nvCxnSpPr>
        <p:spPr>
          <a:xfrm rot="10800000" flipH="1">
            <a:off x="5995780" y="3512633"/>
            <a:ext cx="5138000" cy="1501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3210" name="Google Shape;3210;p79"/>
          <p:cNvSpPr/>
          <p:nvPr/>
        </p:nvSpPr>
        <p:spPr>
          <a:xfrm rot="925033">
            <a:off x="5928852" y="4857157"/>
            <a:ext cx="282704" cy="293579"/>
          </a:xfrm>
          <a:custGeom>
            <a:avLst/>
            <a:gdLst/>
            <a:ahLst/>
            <a:cxnLst/>
            <a:rect l="l" t="t" r="r" b="b"/>
            <a:pathLst>
              <a:path w="5960" h="6188" extrusionOk="0">
                <a:moveTo>
                  <a:pt x="2372" y="1"/>
                </a:moveTo>
                <a:lnTo>
                  <a:pt x="1974" y="2125"/>
                </a:lnTo>
                <a:lnTo>
                  <a:pt x="0" y="3004"/>
                </a:lnTo>
                <a:lnTo>
                  <a:pt x="1898" y="4036"/>
                </a:lnTo>
                <a:lnTo>
                  <a:pt x="2121" y="6187"/>
                </a:lnTo>
                <a:lnTo>
                  <a:pt x="3692" y="4701"/>
                </a:lnTo>
                <a:lnTo>
                  <a:pt x="5802" y="5155"/>
                </a:lnTo>
                <a:lnTo>
                  <a:pt x="4877" y="3201"/>
                </a:lnTo>
                <a:lnTo>
                  <a:pt x="5959" y="1331"/>
                </a:lnTo>
                <a:lnTo>
                  <a:pt x="3815" y="1611"/>
                </a:lnTo>
                <a:lnTo>
                  <a:pt x="23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3211" name="Google Shape;3211;p79"/>
          <p:cNvSpPr txBox="1">
            <a:spLocks noGrp="1"/>
          </p:cNvSpPr>
          <p:nvPr>
            <p:ph type="subTitle" idx="4294967295"/>
          </p:nvPr>
        </p:nvSpPr>
        <p:spPr>
          <a:xfrm>
            <a:off x="7343197" y="2153488"/>
            <a:ext cx="3208000" cy="8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r>
              <a:rPr lang="he-IL" dirty="0">
                <a:cs typeface="+mj-cs"/>
              </a:rPr>
              <a:t>שיתוף פעולה עסקי עם בתי דפוס</a:t>
            </a:r>
            <a:br>
              <a:rPr lang="en-US" dirty="0">
                <a:cs typeface="+mj-cs"/>
              </a:rPr>
            </a:br>
            <a:r>
              <a:rPr lang="he-IL" dirty="0">
                <a:cs typeface="+mj-cs"/>
              </a:rPr>
              <a:t>להדפסת עותק של הספר</a:t>
            </a:r>
            <a:endParaRPr dirty="0">
              <a:cs typeface="+mj-cs"/>
            </a:endParaRPr>
          </a:p>
        </p:txBody>
      </p:sp>
      <p:sp>
        <p:nvSpPr>
          <p:cNvPr id="3212" name="Google Shape;3212;p79"/>
          <p:cNvSpPr/>
          <p:nvPr/>
        </p:nvSpPr>
        <p:spPr>
          <a:xfrm rot="2944062" flipH="1">
            <a:off x="10785407" y="2771683"/>
            <a:ext cx="221723" cy="200175"/>
          </a:xfrm>
          <a:custGeom>
            <a:avLst/>
            <a:gdLst/>
            <a:ahLst/>
            <a:cxnLst/>
            <a:rect l="l" t="t" r="r" b="b"/>
            <a:pathLst>
              <a:path w="6349" h="5732" extrusionOk="0">
                <a:moveTo>
                  <a:pt x="1984" y="0"/>
                </a:moveTo>
                <a:cubicBezTo>
                  <a:pt x="0" y="3347"/>
                  <a:pt x="1404" y="5593"/>
                  <a:pt x="1404" y="5593"/>
                </a:cubicBezTo>
                <a:cubicBezTo>
                  <a:pt x="1667" y="5689"/>
                  <a:pt x="1925" y="5732"/>
                  <a:pt x="2177" y="5732"/>
                </a:cubicBezTo>
                <a:cubicBezTo>
                  <a:pt x="4554" y="5732"/>
                  <a:pt x="6349" y="1886"/>
                  <a:pt x="6162" y="1693"/>
                </a:cubicBezTo>
                <a:cubicBezTo>
                  <a:pt x="6138" y="1668"/>
                  <a:pt x="6095" y="1658"/>
                  <a:pt x="6036" y="1658"/>
                </a:cubicBezTo>
                <a:cubicBezTo>
                  <a:pt x="5578" y="1658"/>
                  <a:pt x="4196" y="2320"/>
                  <a:pt x="4196" y="2320"/>
                </a:cubicBezTo>
                <a:cubicBezTo>
                  <a:pt x="4196" y="2320"/>
                  <a:pt x="5198" y="1249"/>
                  <a:pt x="4766" y="1053"/>
                </a:cubicBezTo>
                <a:cubicBezTo>
                  <a:pt x="4692" y="1020"/>
                  <a:pt x="4604" y="1006"/>
                  <a:pt x="4508" y="1006"/>
                </a:cubicBezTo>
                <a:cubicBezTo>
                  <a:pt x="4036" y="1006"/>
                  <a:pt x="3373" y="1338"/>
                  <a:pt x="3373" y="1338"/>
                </a:cubicBezTo>
                <a:cubicBezTo>
                  <a:pt x="3373" y="1338"/>
                  <a:pt x="3797" y="325"/>
                  <a:pt x="3580" y="233"/>
                </a:cubicBezTo>
                <a:cubicBezTo>
                  <a:pt x="3569" y="229"/>
                  <a:pt x="3556" y="227"/>
                  <a:pt x="3542" y="227"/>
                </a:cubicBezTo>
                <a:cubicBezTo>
                  <a:pt x="3266" y="227"/>
                  <a:pt x="2387" y="980"/>
                  <a:pt x="2387" y="980"/>
                </a:cubicBezTo>
                <a:cubicBezTo>
                  <a:pt x="2387" y="695"/>
                  <a:pt x="1984" y="0"/>
                  <a:pt x="19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3213" name="Google Shape;3213;p79"/>
          <p:cNvSpPr/>
          <p:nvPr/>
        </p:nvSpPr>
        <p:spPr>
          <a:xfrm rot="925033">
            <a:off x="8466891" y="4062928"/>
            <a:ext cx="282704" cy="293579"/>
          </a:xfrm>
          <a:custGeom>
            <a:avLst/>
            <a:gdLst/>
            <a:ahLst/>
            <a:cxnLst/>
            <a:rect l="l" t="t" r="r" b="b"/>
            <a:pathLst>
              <a:path w="5960" h="6188" extrusionOk="0">
                <a:moveTo>
                  <a:pt x="2372" y="1"/>
                </a:moveTo>
                <a:lnTo>
                  <a:pt x="1974" y="2125"/>
                </a:lnTo>
                <a:lnTo>
                  <a:pt x="0" y="3004"/>
                </a:lnTo>
                <a:lnTo>
                  <a:pt x="1898" y="4036"/>
                </a:lnTo>
                <a:lnTo>
                  <a:pt x="2121" y="6187"/>
                </a:lnTo>
                <a:lnTo>
                  <a:pt x="3692" y="4701"/>
                </a:lnTo>
                <a:lnTo>
                  <a:pt x="5802" y="5155"/>
                </a:lnTo>
                <a:lnTo>
                  <a:pt x="4877" y="3201"/>
                </a:lnTo>
                <a:lnTo>
                  <a:pt x="5959" y="1331"/>
                </a:lnTo>
                <a:lnTo>
                  <a:pt x="3815" y="1611"/>
                </a:lnTo>
                <a:lnTo>
                  <a:pt x="23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grpSp>
        <p:nvGrpSpPr>
          <p:cNvPr id="3220" name="Google Shape;3220;p79"/>
          <p:cNvGrpSpPr/>
          <p:nvPr/>
        </p:nvGrpSpPr>
        <p:grpSpPr>
          <a:xfrm>
            <a:off x="9983539" y="2799041"/>
            <a:ext cx="1661027" cy="3387425"/>
            <a:chOff x="7487654" y="2099280"/>
            <a:chExt cx="1245770" cy="2540569"/>
          </a:xfrm>
        </p:grpSpPr>
        <p:sp>
          <p:nvSpPr>
            <p:cNvPr id="3221" name="Google Shape;3221;p79"/>
            <p:cNvSpPr/>
            <p:nvPr/>
          </p:nvSpPr>
          <p:spPr>
            <a:xfrm rot="2944062" flipH="1">
              <a:off x="8094209" y="2297441"/>
              <a:ext cx="362390" cy="97460"/>
            </a:xfrm>
            <a:custGeom>
              <a:avLst/>
              <a:gdLst/>
              <a:ahLst/>
              <a:cxnLst/>
              <a:rect l="l" t="t" r="r" b="b"/>
              <a:pathLst>
                <a:path w="13836" h="3721" extrusionOk="0">
                  <a:moveTo>
                    <a:pt x="4519" y="1"/>
                  </a:moveTo>
                  <a:cubicBezTo>
                    <a:pt x="4202" y="1"/>
                    <a:pt x="3885" y="26"/>
                    <a:pt x="3573" y="79"/>
                  </a:cubicBezTo>
                  <a:cubicBezTo>
                    <a:pt x="2187" y="312"/>
                    <a:pt x="883" y="1073"/>
                    <a:pt x="0" y="2166"/>
                  </a:cubicBezTo>
                  <a:lnTo>
                    <a:pt x="366" y="2457"/>
                  </a:lnTo>
                  <a:cubicBezTo>
                    <a:pt x="1179" y="1453"/>
                    <a:pt x="2376" y="755"/>
                    <a:pt x="3650" y="541"/>
                  </a:cubicBezTo>
                  <a:cubicBezTo>
                    <a:pt x="3937" y="492"/>
                    <a:pt x="4229" y="468"/>
                    <a:pt x="4521" y="468"/>
                  </a:cubicBezTo>
                  <a:cubicBezTo>
                    <a:pt x="5524" y="468"/>
                    <a:pt x="6531" y="750"/>
                    <a:pt x="7381" y="1279"/>
                  </a:cubicBezTo>
                  <a:cubicBezTo>
                    <a:pt x="7795" y="1538"/>
                    <a:pt x="8183" y="1859"/>
                    <a:pt x="8560" y="2169"/>
                  </a:cubicBezTo>
                  <a:cubicBezTo>
                    <a:pt x="8826" y="2391"/>
                    <a:pt x="9099" y="2617"/>
                    <a:pt x="9387" y="2827"/>
                  </a:cubicBezTo>
                  <a:cubicBezTo>
                    <a:pt x="10204" y="3422"/>
                    <a:pt x="10983" y="3721"/>
                    <a:pt x="11711" y="3721"/>
                  </a:cubicBezTo>
                  <a:cubicBezTo>
                    <a:pt x="11774" y="3721"/>
                    <a:pt x="11832" y="3717"/>
                    <a:pt x="11892" y="3714"/>
                  </a:cubicBezTo>
                  <a:cubicBezTo>
                    <a:pt x="12797" y="3651"/>
                    <a:pt x="13798" y="2949"/>
                    <a:pt x="13835" y="1925"/>
                  </a:cubicBezTo>
                  <a:lnTo>
                    <a:pt x="13365" y="1911"/>
                  </a:lnTo>
                  <a:cubicBezTo>
                    <a:pt x="13340" y="2650"/>
                    <a:pt x="12567" y="3197"/>
                    <a:pt x="11858" y="3248"/>
                  </a:cubicBezTo>
                  <a:cubicBezTo>
                    <a:pt x="11811" y="3251"/>
                    <a:pt x="11764" y="3253"/>
                    <a:pt x="11716" y="3253"/>
                  </a:cubicBezTo>
                  <a:cubicBezTo>
                    <a:pt x="11089" y="3253"/>
                    <a:pt x="10399" y="2982"/>
                    <a:pt x="9660" y="2447"/>
                  </a:cubicBezTo>
                  <a:cubicBezTo>
                    <a:pt x="9387" y="2247"/>
                    <a:pt x="9118" y="2026"/>
                    <a:pt x="8859" y="1811"/>
                  </a:cubicBezTo>
                  <a:cubicBezTo>
                    <a:pt x="8471" y="1490"/>
                    <a:pt x="8068" y="1158"/>
                    <a:pt x="7629" y="880"/>
                  </a:cubicBezTo>
                  <a:cubicBezTo>
                    <a:pt x="6705" y="305"/>
                    <a:pt x="5609" y="1"/>
                    <a:pt x="4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22" name="Google Shape;3222;p79"/>
            <p:cNvSpPr/>
            <p:nvPr/>
          </p:nvSpPr>
          <p:spPr>
            <a:xfrm rot="2944062" flipH="1">
              <a:off x="7964733" y="2279611"/>
              <a:ext cx="670222" cy="525408"/>
            </a:xfrm>
            <a:custGeom>
              <a:avLst/>
              <a:gdLst/>
              <a:ahLst/>
              <a:cxnLst/>
              <a:rect l="l" t="t" r="r" b="b"/>
              <a:pathLst>
                <a:path w="25589" h="20060" extrusionOk="0">
                  <a:moveTo>
                    <a:pt x="0" y="0"/>
                  </a:moveTo>
                  <a:lnTo>
                    <a:pt x="5412" y="10469"/>
                  </a:lnTo>
                  <a:lnTo>
                    <a:pt x="25588" y="20059"/>
                  </a:lnTo>
                  <a:lnTo>
                    <a:pt x="25588" y="20059"/>
                  </a:lnTo>
                  <a:lnTo>
                    <a:pt x="24133" y="13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23" name="Google Shape;3223;p79"/>
            <p:cNvSpPr/>
            <p:nvPr/>
          </p:nvSpPr>
          <p:spPr>
            <a:xfrm rot="2944062" flipH="1">
              <a:off x="7964567" y="2261632"/>
              <a:ext cx="679415" cy="546885"/>
            </a:xfrm>
            <a:custGeom>
              <a:avLst/>
              <a:gdLst/>
              <a:ahLst/>
              <a:cxnLst/>
              <a:rect l="l" t="t" r="r" b="b"/>
              <a:pathLst>
                <a:path w="25940" h="20880" extrusionOk="0">
                  <a:moveTo>
                    <a:pt x="428" y="0"/>
                  </a:moveTo>
                  <a:lnTo>
                    <a:pt x="0" y="820"/>
                  </a:lnTo>
                  <a:lnTo>
                    <a:pt x="24133" y="13887"/>
                  </a:lnTo>
                  <a:lnTo>
                    <a:pt x="25588" y="20879"/>
                  </a:lnTo>
                  <a:lnTo>
                    <a:pt x="25939" y="20628"/>
                  </a:lnTo>
                  <a:lnTo>
                    <a:pt x="24418" y="1298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24" name="Google Shape;3224;p79"/>
            <p:cNvSpPr/>
            <p:nvPr/>
          </p:nvSpPr>
          <p:spPr>
            <a:xfrm rot="2944062" flipH="1">
              <a:off x="8058477" y="2488033"/>
              <a:ext cx="458069" cy="278890"/>
            </a:xfrm>
            <a:custGeom>
              <a:avLst/>
              <a:gdLst/>
              <a:ahLst/>
              <a:cxnLst/>
              <a:rect l="l" t="t" r="r" b="b"/>
              <a:pathLst>
                <a:path w="17489" h="10648" extrusionOk="0">
                  <a:moveTo>
                    <a:pt x="3808" y="1"/>
                  </a:moveTo>
                  <a:cubicBezTo>
                    <a:pt x="3805" y="1"/>
                    <a:pt x="3803" y="1"/>
                    <a:pt x="3801" y="1"/>
                  </a:cubicBezTo>
                  <a:cubicBezTo>
                    <a:pt x="3332" y="60"/>
                    <a:pt x="1" y="3451"/>
                    <a:pt x="1" y="3451"/>
                  </a:cubicBezTo>
                  <a:cubicBezTo>
                    <a:pt x="1637" y="4330"/>
                    <a:pt x="16793" y="10647"/>
                    <a:pt x="16793" y="10647"/>
                  </a:cubicBezTo>
                  <a:lnTo>
                    <a:pt x="17488" y="7899"/>
                  </a:lnTo>
                  <a:cubicBezTo>
                    <a:pt x="16845" y="7200"/>
                    <a:pt x="4369" y="1"/>
                    <a:pt x="3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25" name="Google Shape;3225;p79"/>
            <p:cNvSpPr/>
            <p:nvPr/>
          </p:nvSpPr>
          <p:spPr>
            <a:xfrm flipH="1">
              <a:off x="8128466" y="3177246"/>
              <a:ext cx="604958" cy="564683"/>
            </a:xfrm>
            <a:custGeom>
              <a:avLst/>
              <a:gdLst/>
              <a:ahLst/>
              <a:cxnLst/>
              <a:rect l="l" t="t" r="r" b="b"/>
              <a:pathLst>
                <a:path w="15410" h="14385" extrusionOk="0">
                  <a:moveTo>
                    <a:pt x="9807" y="1"/>
                  </a:moveTo>
                  <a:cubicBezTo>
                    <a:pt x="4403" y="1"/>
                    <a:pt x="1" y="10113"/>
                    <a:pt x="1971" y="12534"/>
                  </a:cubicBezTo>
                  <a:cubicBezTo>
                    <a:pt x="3092" y="13912"/>
                    <a:pt x="5821" y="14385"/>
                    <a:pt x="8357" y="14385"/>
                  </a:cubicBezTo>
                  <a:cubicBezTo>
                    <a:pt x="10861" y="14385"/>
                    <a:pt x="13176" y="13924"/>
                    <a:pt x="13570" y="13417"/>
                  </a:cubicBezTo>
                  <a:lnTo>
                    <a:pt x="15147" y="4596"/>
                  </a:lnTo>
                  <a:cubicBezTo>
                    <a:pt x="15151" y="3716"/>
                    <a:pt x="15410" y="2379"/>
                    <a:pt x="11963" y="558"/>
                  </a:cubicBezTo>
                  <a:cubicBezTo>
                    <a:pt x="11235" y="173"/>
                    <a:pt x="10513" y="1"/>
                    <a:pt x="9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26" name="Google Shape;3226;p79"/>
            <p:cNvSpPr/>
            <p:nvPr/>
          </p:nvSpPr>
          <p:spPr>
            <a:xfrm flipH="1">
              <a:off x="8138760" y="3218425"/>
              <a:ext cx="433364" cy="520914"/>
            </a:xfrm>
            <a:custGeom>
              <a:avLst/>
              <a:gdLst/>
              <a:ahLst/>
              <a:cxnLst/>
              <a:rect l="l" t="t" r="r" b="b"/>
              <a:pathLst>
                <a:path w="11039" h="13270" extrusionOk="0">
                  <a:moveTo>
                    <a:pt x="6011" y="1"/>
                  </a:moveTo>
                  <a:cubicBezTo>
                    <a:pt x="5989" y="18"/>
                    <a:pt x="5970" y="33"/>
                    <a:pt x="5952" y="49"/>
                  </a:cubicBezTo>
                  <a:cubicBezTo>
                    <a:pt x="5922" y="1363"/>
                    <a:pt x="5871" y="2642"/>
                    <a:pt x="5871" y="2642"/>
                  </a:cubicBezTo>
                  <a:cubicBezTo>
                    <a:pt x="5871" y="2642"/>
                    <a:pt x="6824" y="2538"/>
                    <a:pt x="7976" y="2538"/>
                  </a:cubicBezTo>
                  <a:cubicBezTo>
                    <a:pt x="9014" y="2538"/>
                    <a:pt x="10218" y="2623"/>
                    <a:pt x="11038" y="2933"/>
                  </a:cubicBezTo>
                  <a:cubicBezTo>
                    <a:pt x="11020" y="2586"/>
                    <a:pt x="10935" y="2187"/>
                    <a:pt x="10658" y="1740"/>
                  </a:cubicBezTo>
                  <a:cubicBezTo>
                    <a:pt x="10440" y="1733"/>
                    <a:pt x="10215" y="1718"/>
                    <a:pt x="9986" y="1699"/>
                  </a:cubicBezTo>
                  <a:cubicBezTo>
                    <a:pt x="8309" y="1574"/>
                    <a:pt x="6997" y="939"/>
                    <a:pt x="6011" y="1"/>
                  </a:cubicBezTo>
                  <a:close/>
                  <a:moveTo>
                    <a:pt x="1378" y="6362"/>
                  </a:moveTo>
                  <a:cubicBezTo>
                    <a:pt x="495" y="8408"/>
                    <a:pt x="1" y="10609"/>
                    <a:pt x="64" y="12797"/>
                  </a:cubicBezTo>
                  <a:cubicBezTo>
                    <a:pt x="839" y="13040"/>
                    <a:pt x="1722" y="13192"/>
                    <a:pt x="2628" y="13269"/>
                  </a:cubicBezTo>
                  <a:cubicBezTo>
                    <a:pt x="1922" y="9368"/>
                    <a:pt x="2313" y="8475"/>
                    <a:pt x="2313" y="8475"/>
                  </a:cubicBezTo>
                  <a:cubicBezTo>
                    <a:pt x="2313" y="8475"/>
                    <a:pt x="1878" y="7584"/>
                    <a:pt x="1378" y="63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27" name="Google Shape;3227;p79"/>
            <p:cNvSpPr/>
            <p:nvPr/>
          </p:nvSpPr>
          <p:spPr>
            <a:xfrm flipH="1">
              <a:off x="8206752" y="3228788"/>
              <a:ext cx="406551" cy="324639"/>
            </a:xfrm>
            <a:custGeom>
              <a:avLst/>
              <a:gdLst/>
              <a:ahLst/>
              <a:cxnLst/>
              <a:rect l="l" t="t" r="r" b="b"/>
              <a:pathLst>
                <a:path w="10356" h="8270" extrusionOk="0">
                  <a:moveTo>
                    <a:pt x="7639" y="1"/>
                  </a:moveTo>
                  <a:cubicBezTo>
                    <a:pt x="6947" y="1"/>
                    <a:pt x="6271" y="143"/>
                    <a:pt x="5616" y="427"/>
                  </a:cubicBezTo>
                  <a:cubicBezTo>
                    <a:pt x="4732" y="811"/>
                    <a:pt x="3883" y="1457"/>
                    <a:pt x="3100" y="2352"/>
                  </a:cubicBezTo>
                  <a:cubicBezTo>
                    <a:pt x="2480" y="3053"/>
                    <a:pt x="1895" y="3907"/>
                    <a:pt x="1360" y="4893"/>
                  </a:cubicBezTo>
                  <a:cubicBezTo>
                    <a:pt x="458" y="6567"/>
                    <a:pt x="19" y="8018"/>
                    <a:pt x="1" y="8078"/>
                  </a:cubicBezTo>
                  <a:lnTo>
                    <a:pt x="640" y="8270"/>
                  </a:lnTo>
                  <a:cubicBezTo>
                    <a:pt x="654" y="8214"/>
                    <a:pt x="2391" y="2555"/>
                    <a:pt x="5881" y="1040"/>
                  </a:cubicBezTo>
                  <a:cubicBezTo>
                    <a:pt x="6448" y="794"/>
                    <a:pt x="7035" y="671"/>
                    <a:pt x="7638" y="671"/>
                  </a:cubicBezTo>
                  <a:cubicBezTo>
                    <a:pt x="8420" y="671"/>
                    <a:pt x="9230" y="877"/>
                    <a:pt x="10060" y="1288"/>
                  </a:cubicBezTo>
                  <a:lnTo>
                    <a:pt x="10355" y="690"/>
                  </a:lnTo>
                  <a:cubicBezTo>
                    <a:pt x="9428" y="231"/>
                    <a:pt x="8520" y="1"/>
                    <a:pt x="7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28" name="Google Shape;3228;p79"/>
            <p:cNvSpPr/>
            <p:nvPr/>
          </p:nvSpPr>
          <p:spPr>
            <a:xfrm flipH="1">
              <a:off x="8512175" y="3377643"/>
              <a:ext cx="93001" cy="175941"/>
            </a:xfrm>
            <a:custGeom>
              <a:avLst/>
              <a:gdLst/>
              <a:ahLst/>
              <a:cxnLst/>
              <a:rect l="l" t="t" r="r" b="b"/>
              <a:pathLst>
                <a:path w="2369" h="4482" extrusionOk="0">
                  <a:moveTo>
                    <a:pt x="2024" y="1"/>
                  </a:moveTo>
                  <a:lnTo>
                    <a:pt x="1966" y="122"/>
                  </a:lnTo>
                  <a:lnTo>
                    <a:pt x="2184" y="222"/>
                  </a:lnTo>
                  <a:lnTo>
                    <a:pt x="1969" y="610"/>
                  </a:lnTo>
                  <a:lnTo>
                    <a:pt x="1704" y="440"/>
                  </a:lnTo>
                  <a:lnTo>
                    <a:pt x="1404" y="1038"/>
                  </a:lnTo>
                  <a:lnTo>
                    <a:pt x="1567" y="1135"/>
                  </a:lnTo>
                  <a:lnTo>
                    <a:pt x="1482" y="1356"/>
                  </a:lnTo>
                  <a:lnTo>
                    <a:pt x="1279" y="1245"/>
                  </a:lnTo>
                  <a:lnTo>
                    <a:pt x="1016" y="1644"/>
                  </a:lnTo>
                  <a:lnTo>
                    <a:pt x="1219" y="1885"/>
                  </a:lnTo>
                  <a:lnTo>
                    <a:pt x="1112" y="2069"/>
                  </a:lnTo>
                  <a:cubicBezTo>
                    <a:pt x="1051" y="2032"/>
                    <a:pt x="977" y="1997"/>
                    <a:pt x="913" y="1997"/>
                  </a:cubicBezTo>
                  <a:cubicBezTo>
                    <a:pt x="881" y="1997"/>
                    <a:pt x="851" y="2006"/>
                    <a:pt x="828" y="2028"/>
                  </a:cubicBezTo>
                  <a:cubicBezTo>
                    <a:pt x="761" y="2091"/>
                    <a:pt x="680" y="2332"/>
                    <a:pt x="658" y="2402"/>
                  </a:cubicBezTo>
                  <a:lnTo>
                    <a:pt x="640" y="2461"/>
                  </a:lnTo>
                  <a:lnTo>
                    <a:pt x="883" y="2567"/>
                  </a:lnTo>
                  <a:lnTo>
                    <a:pt x="773" y="2871"/>
                  </a:lnTo>
                  <a:lnTo>
                    <a:pt x="507" y="2763"/>
                  </a:lnTo>
                  <a:lnTo>
                    <a:pt x="270" y="3343"/>
                  </a:lnTo>
                  <a:lnTo>
                    <a:pt x="522" y="3425"/>
                  </a:lnTo>
                  <a:lnTo>
                    <a:pt x="406" y="3661"/>
                  </a:lnTo>
                  <a:lnTo>
                    <a:pt x="207" y="3558"/>
                  </a:lnTo>
                  <a:lnTo>
                    <a:pt x="178" y="3614"/>
                  </a:lnTo>
                  <a:cubicBezTo>
                    <a:pt x="123" y="3713"/>
                    <a:pt x="0" y="3953"/>
                    <a:pt x="52" y="4064"/>
                  </a:cubicBezTo>
                  <a:cubicBezTo>
                    <a:pt x="93" y="4156"/>
                    <a:pt x="189" y="4175"/>
                    <a:pt x="266" y="4175"/>
                  </a:cubicBezTo>
                  <a:cubicBezTo>
                    <a:pt x="241" y="4241"/>
                    <a:pt x="200" y="4341"/>
                    <a:pt x="163" y="4426"/>
                  </a:cubicBezTo>
                  <a:lnTo>
                    <a:pt x="285" y="4481"/>
                  </a:lnTo>
                  <a:cubicBezTo>
                    <a:pt x="451" y="4105"/>
                    <a:pt x="437" y="4086"/>
                    <a:pt x="406" y="4052"/>
                  </a:cubicBezTo>
                  <a:lnTo>
                    <a:pt x="374" y="4020"/>
                  </a:lnTo>
                  <a:lnTo>
                    <a:pt x="333" y="4035"/>
                  </a:lnTo>
                  <a:cubicBezTo>
                    <a:pt x="320" y="4039"/>
                    <a:pt x="294" y="4043"/>
                    <a:pt x="268" y="4043"/>
                  </a:cubicBezTo>
                  <a:cubicBezTo>
                    <a:pt x="228" y="4043"/>
                    <a:pt x="185" y="4034"/>
                    <a:pt x="174" y="4008"/>
                  </a:cubicBezTo>
                  <a:cubicBezTo>
                    <a:pt x="159" y="3979"/>
                    <a:pt x="203" y="3857"/>
                    <a:pt x="263" y="3735"/>
                  </a:cubicBezTo>
                  <a:lnTo>
                    <a:pt x="466" y="3842"/>
                  </a:lnTo>
                  <a:lnTo>
                    <a:pt x="706" y="3343"/>
                  </a:lnTo>
                  <a:lnTo>
                    <a:pt x="447" y="3262"/>
                  </a:lnTo>
                  <a:lnTo>
                    <a:pt x="580" y="2937"/>
                  </a:lnTo>
                  <a:lnTo>
                    <a:pt x="850" y="3044"/>
                  </a:lnTo>
                  <a:lnTo>
                    <a:pt x="1054" y="2494"/>
                  </a:lnTo>
                  <a:lnTo>
                    <a:pt x="802" y="2386"/>
                  </a:lnTo>
                  <a:cubicBezTo>
                    <a:pt x="846" y="2269"/>
                    <a:pt x="894" y="2151"/>
                    <a:pt x="913" y="2132"/>
                  </a:cubicBezTo>
                  <a:cubicBezTo>
                    <a:pt x="914" y="2132"/>
                    <a:pt x="915" y="2132"/>
                    <a:pt x="916" y="2132"/>
                  </a:cubicBezTo>
                  <a:cubicBezTo>
                    <a:pt x="946" y="2132"/>
                    <a:pt x="1030" y="2170"/>
                    <a:pt x="1098" y="2217"/>
                  </a:cubicBezTo>
                  <a:lnTo>
                    <a:pt x="1157" y="2257"/>
                  </a:lnTo>
                  <a:lnTo>
                    <a:pt x="1382" y="1870"/>
                  </a:lnTo>
                  <a:lnTo>
                    <a:pt x="1182" y="1633"/>
                  </a:lnTo>
                  <a:lnTo>
                    <a:pt x="1323" y="1419"/>
                  </a:lnTo>
                  <a:lnTo>
                    <a:pt x="1548" y="1544"/>
                  </a:lnTo>
                  <a:lnTo>
                    <a:pt x="1733" y="1079"/>
                  </a:lnTo>
                  <a:lnTo>
                    <a:pt x="1578" y="987"/>
                  </a:lnTo>
                  <a:lnTo>
                    <a:pt x="1755" y="632"/>
                  </a:lnTo>
                  <a:lnTo>
                    <a:pt x="2021" y="799"/>
                  </a:lnTo>
                  <a:lnTo>
                    <a:pt x="2368" y="163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29" name="Google Shape;3229;p79"/>
            <p:cNvSpPr/>
            <p:nvPr/>
          </p:nvSpPr>
          <p:spPr>
            <a:xfrm flipH="1">
              <a:off x="8538004" y="3553230"/>
              <a:ext cx="120992" cy="106185"/>
            </a:xfrm>
            <a:custGeom>
              <a:avLst/>
              <a:gdLst/>
              <a:ahLst/>
              <a:cxnLst/>
              <a:rect l="l" t="t" r="r" b="b"/>
              <a:pathLst>
                <a:path w="3082" h="2705" extrusionOk="0">
                  <a:moveTo>
                    <a:pt x="1019" y="1"/>
                  </a:moveTo>
                  <a:cubicBezTo>
                    <a:pt x="913" y="1"/>
                    <a:pt x="808" y="15"/>
                    <a:pt x="706" y="49"/>
                  </a:cubicBezTo>
                  <a:cubicBezTo>
                    <a:pt x="514" y="104"/>
                    <a:pt x="359" y="237"/>
                    <a:pt x="260" y="382"/>
                  </a:cubicBezTo>
                  <a:cubicBezTo>
                    <a:pt x="159" y="525"/>
                    <a:pt x="104" y="677"/>
                    <a:pt x="71" y="817"/>
                  </a:cubicBezTo>
                  <a:cubicBezTo>
                    <a:pt x="1" y="1098"/>
                    <a:pt x="9" y="1335"/>
                    <a:pt x="16" y="1493"/>
                  </a:cubicBezTo>
                  <a:cubicBezTo>
                    <a:pt x="26" y="1659"/>
                    <a:pt x="45" y="1748"/>
                    <a:pt x="45" y="1748"/>
                  </a:cubicBezTo>
                  <a:cubicBezTo>
                    <a:pt x="45" y="1748"/>
                    <a:pt x="49" y="1656"/>
                    <a:pt x="67" y="1497"/>
                  </a:cubicBezTo>
                  <a:cubicBezTo>
                    <a:pt x="89" y="1338"/>
                    <a:pt x="123" y="1109"/>
                    <a:pt x="215" y="861"/>
                  </a:cubicBezTo>
                  <a:cubicBezTo>
                    <a:pt x="260" y="736"/>
                    <a:pt x="326" y="610"/>
                    <a:pt x="418" y="500"/>
                  </a:cubicBezTo>
                  <a:cubicBezTo>
                    <a:pt x="507" y="392"/>
                    <a:pt x="629" y="311"/>
                    <a:pt x="773" y="274"/>
                  </a:cubicBezTo>
                  <a:cubicBezTo>
                    <a:pt x="833" y="257"/>
                    <a:pt x="897" y="250"/>
                    <a:pt x="963" y="250"/>
                  </a:cubicBezTo>
                  <a:cubicBezTo>
                    <a:pt x="1052" y="250"/>
                    <a:pt x="1146" y="263"/>
                    <a:pt x="1238" y="282"/>
                  </a:cubicBezTo>
                  <a:lnTo>
                    <a:pt x="1298" y="297"/>
                  </a:lnTo>
                  <a:lnTo>
                    <a:pt x="1316" y="300"/>
                  </a:lnTo>
                  <a:lnTo>
                    <a:pt x="1320" y="300"/>
                  </a:lnTo>
                  <a:lnTo>
                    <a:pt x="1327" y="304"/>
                  </a:lnTo>
                  <a:lnTo>
                    <a:pt x="1361" y="311"/>
                  </a:lnTo>
                  <a:lnTo>
                    <a:pt x="1489" y="352"/>
                  </a:lnTo>
                  <a:cubicBezTo>
                    <a:pt x="1582" y="377"/>
                    <a:pt x="1660" y="411"/>
                    <a:pt x="1741" y="440"/>
                  </a:cubicBezTo>
                  <a:cubicBezTo>
                    <a:pt x="1822" y="466"/>
                    <a:pt x="1903" y="510"/>
                    <a:pt x="1981" y="544"/>
                  </a:cubicBezTo>
                  <a:cubicBezTo>
                    <a:pt x="2059" y="585"/>
                    <a:pt x="2137" y="626"/>
                    <a:pt x="2207" y="670"/>
                  </a:cubicBezTo>
                  <a:cubicBezTo>
                    <a:pt x="2347" y="762"/>
                    <a:pt x="2473" y="869"/>
                    <a:pt x="2575" y="991"/>
                  </a:cubicBezTo>
                  <a:cubicBezTo>
                    <a:pt x="2672" y="1117"/>
                    <a:pt x="2761" y="1246"/>
                    <a:pt x="2812" y="1386"/>
                  </a:cubicBezTo>
                  <a:cubicBezTo>
                    <a:pt x="2868" y="1523"/>
                    <a:pt x="2901" y="1663"/>
                    <a:pt x="2926" y="1796"/>
                  </a:cubicBezTo>
                  <a:cubicBezTo>
                    <a:pt x="2945" y="1929"/>
                    <a:pt x="2964" y="2051"/>
                    <a:pt x="2967" y="2162"/>
                  </a:cubicBezTo>
                  <a:cubicBezTo>
                    <a:pt x="2979" y="2273"/>
                    <a:pt x="2979" y="2369"/>
                    <a:pt x="2982" y="2450"/>
                  </a:cubicBezTo>
                  <a:lnTo>
                    <a:pt x="2982" y="2705"/>
                  </a:lnTo>
                  <a:cubicBezTo>
                    <a:pt x="2982" y="2705"/>
                    <a:pt x="3004" y="2612"/>
                    <a:pt x="3034" y="2454"/>
                  </a:cubicBezTo>
                  <a:cubicBezTo>
                    <a:pt x="3045" y="2372"/>
                    <a:pt x="3063" y="2276"/>
                    <a:pt x="3071" y="2162"/>
                  </a:cubicBezTo>
                  <a:cubicBezTo>
                    <a:pt x="3075" y="2106"/>
                    <a:pt x="3082" y="2044"/>
                    <a:pt x="3082" y="1981"/>
                  </a:cubicBezTo>
                  <a:cubicBezTo>
                    <a:pt x="3082" y="1918"/>
                    <a:pt x="3082" y="1848"/>
                    <a:pt x="3078" y="1778"/>
                  </a:cubicBezTo>
                  <a:cubicBezTo>
                    <a:pt x="3071" y="1707"/>
                    <a:pt x="3067" y="1634"/>
                    <a:pt x="3056" y="1556"/>
                  </a:cubicBezTo>
                  <a:cubicBezTo>
                    <a:pt x="3037" y="1478"/>
                    <a:pt x="3027" y="1397"/>
                    <a:pt x="2996" y="1320"/>
                  </a:cubicBezTo>
                  <a:cubicBezTo>
                    <a:pt x="2957" y="1157"/>
                    <a:pt x="2871" y="998"/>
                    <a:pt x="2764" y="847"/>
                  </a:cubicBezTo>
                  <a:cubicBezTo>
                    <a:pt x="2650" y="699"/>
                    <a:pt x="2509" y="563"/>
                    <a:pt x="2350" y="455"/>
                  </a:cubicBezTo>
                  <a:cubicBezTo>
                    <a:pt x="2270" y="399"/>
                    <a:pt x="2184" y="355"/>
                    <a:pt x="2099" y="307"/>
                  </a:cubicBezTo>
                  <a:cubicBezTo>
                    <a:pt x="2011" y="271"/>
                    <a:pt x="1929" y="222"/>
                    <a:pt x="1837" y="189"/>
                  </a:cubicBezTo>
                  <a:cubicBezTo>
                    <a:pt x="1745" y="160"/>
                    <a:pt x="1652" y="123"/>
                    <a:pt x="1564" y="101"/>
                  </a:cubicBezTo>
                  <a:lnTo>
                    <a:pt x="1434" y="63"/>
                  </a:lnTo>
                  <a:lnTo>
                    <a:pt x="1401" y="53"/>
                  </a:lnTo>
                  <a:lnTo>
                    <a:pt x="1394" y="53"/>
                  </a:lnTo>
                  <a:lnTo>
                    <a:pt x="1379" y="49"/>
                  </a:lnTo>
                  <a:lnTo>
                    <a:pt x="1361" y="45"/>
                  </a:lnTo>
                  <a:lnTo>
                    <a:pt x="1290" y="31"/>
                  </a:lnTo>
                  <a:cubicBezTo>
                    <a:pt x="1201" y="12"/>
                    <a:pt x="1110" y="1"/>
                    <a:pt x="1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30" name="Google Shape;3230;p79"/>
            <p:cNvSpPr/>
            <p:nvPr/>
          </p:nvSpPr>
          <p:spPr>
            <a:xfrm flipH="1">
              <a:off x="7487654" y="3096342"/>
              <a:ext cx="736157" cy="413591"/>
            </a:xfrm>
            <a:custGeom>
              <a:avLst/>
              <a:gdLst/>
              <a:ahLst/>
              <a:cxnLst/>
              <a:rect l="l" t="t" r="r" b="b"/>
              <a:pathLst>
                <a:path w="18752" h="10536" extrusionOk="0">
                  <a:moveTo>
                    <a:pt x="16967" y="1"/>
                  </a:moveTo>
                  <a:cubicBezTo>
                    <a:pt x="16285" y="1"/>
                    <a:pt x="15749" y="705"/>
                    <a:pt x="15749" y="705"/>
                  </a:cubicBezTo>
                  <a:cubicBezTo>
                    <a:pt x="15749" y="705"/>
                    <a:pt x="15513" y="501"/>
                    <a:pt x="15086" y="501"/>
                  </a:cubicBezTo>
                  <a:cubicBezTo>
                    <a:pt x="14783" y="501"/>
                    <a:pt x="14385" y="604"/>
                    <a:pt x="13906" y="953"/>
                  </a:cubicBezTo>
                  <a:cubicBezTo>
                    <a:pt x="13218" y="1455"/>
                    <a:pt x="13000" y="2025"/>
                    <a:pt x="13000" y="2025"/>
                  </a:cubicBezTo>
                  <a:cubicBezTo>
                    <a:pt x="11592" y="2752"/>
                    <a:pt x="7614" y="4318"/>
                    <a:pt x="6388" y="4998"/>
                  </a:cubicBezTo>
                  <a:cubicBezTo>
                    <a:pt x="5161" y="5677"/>
                    <a:pt x="0" y="7358"/>
                    <a:pt x="0" y="7358"/>
                  </a:cubicBezTo>
                  <a:lnTo>
                    <a:pt x="581" y="10536"/>
                  </a:lnTo>
                  <a:cubicBezTo>
                    <a:pt x="581" y="10536"/>
                    <a:pt x="7522" y="8219"/>
                    <a:pt x="9565" y="7583"/>
                  </a:cubicBezTo>
                  <a:cubicBezTo>
                    <a:pt x="11518" y="6978"/>
                    <a:pt x="13784" y="5664"/>
                    <a:pt x="14773" y="5664"/>
                  </a:cubicBezTo>
                  <a:cubicBezTo>
                    <a:pt x="14821" y="5664"/>
                    <a:pt x="14865" y="5667"/>
                    <a:pt x="14906" y="5674"/>
                  </a:cubicBezTo>
                  <a:cubicBezTo>
                    <a:pt x="14986" y="5686"/>
                    <a:pt x="15067" y="5691"/>
                    <a:pt x="15150" y="5691"/>
                  </a:cubicBezTo>
                  <a:cubicBezTo>
                    <a:pt x="16022" y="5691"/>
                    <a:pt x="17060" y="5094"/>
                    <a:pt x="17060" y="5094"/>
                  </a:cubicBezTo>
                  <a:cubicBezTo>
                    <a:pt x="17060" y="5094"/>
                    <a:pt x="17132" y="5102"/>
                    <a:pt x="17244" y="5102"/>
                  </a:cubicBezTo>
                  <a:cubicBezTo>
                    <a:pt x="17606" y="5102"/>
                    <a:pt x="18387" y="5016"/>
                    <a:pt x="18545" y="4289"/>
                  </a:cubicBezTo>
                  <a:cubicBezTo>
                    <a:pt x="18752" y="3336"/>
                    <a:pt x="18020" y="3155"/>
                    <a:pt x="18020" y="3155"/>
                  </a:cubicBezTo>
                  <a:cubicBezTo>
                    <a:pt x="18020" y="3155"/>
                    <a:pt x="18486" y="2900"/>
                    <a:pt x="18290" y="2194"/>
                  </a:cubicBezTo>
                  <a:cubicBezTo>
                    <a:pt x="18128" y="1622"/>
                    <a:pt x="17692" y="1552"/>
                    <a:pt x="17489" y="1552"/>
                  </a:cubicBezTo>
                  <a:cubicBezTo>
                    <a:pt x="17423" y="1552"/>
                    <a:pt x="17382" y="1559"/>
                    <a:pt x="17382" y="1559"/>
                  </a:cubicBezTo>
                  <a:cubicBezTo>
                    <a:pt x="17382" y="1559"/>
                    <a:pt x="18516" y="1023"/>
                    <a:pt x="17703" y="306"/>
                  </a:cubicBezTo>
                  <a:cubicBezTo>
                    <a:pt x="17451" y="84"/>
                    <a:pt x="17200" y="1"/>
                    <a:pt x="16967" y="1"/>
                  </a:cubicBezTo>
                  <a:close/>
                </a:path>
              </a:pathLst>
            </a:custGeom>
            <a:solidFill>
              <a:srgbClr val="AA7F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31" name="Google Shape;3231;p79"/>
            <p:cNvSpPr/>
            <p:nvPr/>
          </p:nvSpPr>
          <p:spPr>
            <a:xfrm flipH="1">
              <a:off x="7781011" y="2647579"/>
              <a:ext cx="696389" cy="639857"/>
            </a:xfrm>
            <a:custGeom>
              <a:avLst/>
              <a:gdLst/>
              <a:ahLst/>
              <a:cxnLst/>
              <a:rect l="l" t="t" r="r" b="b"/>
              <a:pathLst>
                <a:path w="17739" h="16300" extrusionOk="0">
                  <a:moveTo>
                    <a:pt x="8692" y="0"/>
                  </a:moveTo>
                  <a:cubicBezTo>
                    <a:pt x="6431" y="0"/>
                    <a:pt x="3933" y="1015"/>
                    <a:pt x="2401" y="3364"/>
                  </a:cubicBezTo>
                  <a:cubicBezTo>
                    <a:pt x="0" y="7043"/>
                    <a:pt x="835" y="15728"/>
                    <a:pt x="7573" y="16241"/>
                  </a:cubicBezTo>
                  <a:cubicBezTo>
                    <a:pt x="8087" y="16281"/>
                    <a:pt x="8574" y="16300"/>
                    <a:pt x="9036" y="16300"/>
                  </a:cubicBezTo>
                  <a:cubicBezTo>
                    <a:pt x="12847" y="16300"/>
                    <a:pt x="14911" y="15029"/>
                    <a:pt x="15201" y="13740"/>
                  </a:cubicBezTo>
                  <a:cubicBezTo>
                    <a:pt x="15633" y="11812"/>
                    <a:pt x="15002" y="11358"/>
                    <a:pt x="15072" y="10645"/>
                  </a:cubicBezTo>
                  <a:cubicBezTo>
                    <a:pt x="15145" y="9928"/>
                    <a:pt x="17739" y="4591"/>
                    <a:pt x="12080" y="915"/>
                  </a:cubicBezTo>
                  <a:cubicBezTo>
                    <a:pt x="11171" y="324"/>
                    <a:pt x="9969" y="0"/>
                    <a:pt x="8692" y="0"/>
                  </a:cubicBezTo>
                  <a:close/>
                </a:path>
              </a:pathLst>
            </a:custGeom>
            <a:solidFill>
              <a:srgbClr val="AA7F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32" name="Google Shape;3232;p79"/>
            <p:cNvSpPr/>
            <p:nvPr/>
          </p:nvSpPr>
          <p:spPr>
            <a:xfrm flipH="1">
              <a:off x="7848140" y="2555251"/>
              <a:ext cx="664551" cy="527038"/>
            </a:xfrm>
            <a:custGeom>
              <a:avLst/>
              <a:gdLst/>
              <a:ahLst/>
              <a:cxnLst/>
              <a:rect l="l" t="t" r="r" b="b"/>
              <a:pathLst>
                <a:path w="16928" h="13426" extrusionOk="0">
                  <a:moveTo>
                    <a:pt x="11955" y="0"/>
                  </a:moveTo>
                  <a:cubicBezTo>
                    <a:pt x="11843" y="0"/>
                    <a:pt x="11732" y="14"/>
                    <a:pt x="11623" y="45"/>
                  </a:cubicBezTo>
                  <a:cubicBezTo>
                    <a:pt x="11294" y="142"/>
                    <a:pt x="11010" y="452"/>
                    <a:pt x="11039" y="792"/>
                  </a:cubicBezTo>
                  <a:cubicBezTo>
                    <a:pt x="10727" y="436"/>
                    <a:pt x="10254" y="234"/>
                    <a:pt x="9783" y="234"/>
                  </a:cubicBezTo>
                  <a:cubicBezTo>
                    <a:pt x="9618" y="234"/>
                    <a:pt x="9453" y="259"/>
                    <a:pt x="9296" y="311"/>
                  </a:cubicBezTo>
                  <a:cubicBezTo>
                    <a:pt x="8778" y="485"/>
                    <a:pt x="8369" y="936"/>
                    <a:pt x="8230" y="1462"/>
                  </a:cubicBezTo>
                  <a:lnTo>
                    <a:pt x="8230" y="1462"/>
                  </a:lnTo>
                  <a:cubicBezTo>
                    <a:pt x="8179" y="1333"/>
                    <a:pt x="8053" y="1204"/>
                    <a:pt x="7925" y="1136"/>
                  </a:cubicBezTo>
                  <a:cubicBezTo>
                    <a:pt x="7587" y="953"/>
                    <a:pt x="7203" y="861"/>
                    <a:pt x="6820" y="861"/>
                  </a:cubicBezTo>
                  <a:cubicBezTo>
                    <a:pt x="6529" y="861"/>
                    <a:pt x="6238" y="914"/>
                    <a:pt x="5968" y="1021"/>
                  </a:cubicBezTo>
                  <a:cubicBezTo>
                    <a:pt x="5339" y="1272"/>
                    <a:pt x="4833" y="1811"/>
                    <a:pt x="4623" y="2454"/>
                  </a:cubicBezTo>
                  <a:cubicBezTo>
                    <a:pt x="4615" y="2477"/>
                    <a:pt x="4609" y="2501"/>
                    <a:pt x="4605" y="2526"/>
                  </a:cubicBezTo>
                  <a:lnTo>
                    <a:pt x="4605" y="2526"/>
                  </a:lnTo>
                  <a:cubicBezTo>
                    <a:pt x="4477" y="2421"/>
                    <a:pt x="4272" y="2370"/>
                    <a:pt x="4088" y="2370"/>
                  </a:cubicBezTo>
                  <a:cubicBezTo>
                    <a:pt x="4062" y="2370"/>
                    <a:pt x="4037" y="2371"/>
                    <a:pt x="4013" y="2373"/>
                  </a:cubicBezTo>
                  <a:cubicBezTo>
                    <a:pt x="3245" y="2443"/>
                    <a:pt x="2513" y="2875"/>
                    <a:pt x="2081" y="3518"/>
                  </a:cubicBezTo>
                  <a:cubicBezTo>
                    <a:pt x="1649" y="4161"/>
                    <a:pt x="1527" y="4999"/>
                    <a:pt x="1752" y="5742"/>
                  </a:cubicBezTo>
                  <a:cubicBezTo>
                    <a:pt x="1723" y="5738"/>
                    <a:pt x="1693" y="5736"/>
                    <a:pt x="1664" y="5736"/>
                  </a:cubicBezTo>
                  <a:cubicBezTo>
                    <a:pt x="1341" y="5736"/>
                    <a:pt x="1034" y="5955"/>
                    <a:pt x="855" y="6229"/>
                  </a:cubicBezTo>
                  <a:cubicBezTo>
                    <a:pt x="659" y="6532"/>
                    <a:pt x="582" y="6891"/>
                    <a:pt x="507" y="7242"/>
                  </a:cubicBezTo>
                  <a:cubicBezTo>
                    <a:pt x="418" y="7663"/>
                    <a:pt x="330" y="8099"/>
                    <a:pt x="411" y="8520"/>
                  </a:cubicBezTo>
                  <a:cubicBezTo>
                    <a:pt x="478" y="8848"/>
                    <a:pt x="673" y="9167"/>
                    <a:pt x="957" y="9326"/>
                  </a:cubicBezTo>
                  <a:lnTo>
                    <a:pt x="957" y="9326"/>
                  </a:lnTo>
                  <a:cubicBezTo>
                    <a:pt x="935" y="9324"/>
                    <a:pt x="912" y="9323"/>
                    <a:pt x="889" y="9323"/>
                  </a:cubicBezTo>
                  <a:cubicBezTo>
                    <a:pt x="711" y="9323"/>
                    <a:pt x="529" y="9394"/>
                    <a:pt x="393" y="9514"/>
                  </a:cubicBezTo>
                  <a:cubicBezTo>
                    <a:pt x="171" y="9713"/>
                    <a:pt x="67" y="10016"/>
                    <a:pt x="42" y="10315"/>
                  </a:cubicBezTo>
                  <a:cubicBezTo>
                    <a:pt x="1" y="10817"/>
                    <a:pt x="178" y="11354"/>
                    <a:pt x="559" y="11686"/>
                  </a:cubicBezTo>
                  <a:cubicBezTo>
                    <a:pt x="800" y="11894"/>
                    <a:pt x="1121" y="12013"/>
                    <a:pt x="1436" y="12013"/>
                  </a:cubicBezTo>
                  <a:cubicBezTo>
                    <a:pt x="1488" y="12013"/>
                    <a:pt x="1539" y="12009"/>
                    <a:pt x="1590" y="12003"/>
                  </a:cubicBezTo>
                  <a:lnTo>
                    <a:pt x="1590" y="12003"/>
                  </a:lnTo>
                  <a:cubicBezTo>
                    <a:pt x="1468" y="12113"/>
                    <a:pt x="1388" y="12281"/>
                    <a:pt x="1394" y="12447"/>
                  </a:cubicBezTo>
                  <a:cubicBezTo>
                    <a:pt x="1405" y="12757"/>
                    <a:pt x="1646" y="13019"/>
                    <a:pt x="1922" y="13156"/>
                  </a:cubicBezTo>
                  <a:cubicBezTo>
                    <a:pt x="2203" y="13292"/>
                    <a:pt x="2517" y="13322"/>
                    <a:pt x="2827" y="13352"/>
                  </a:cubicBezTo>
                  <a:lnTo>
                    <a:pt x="4091" y="12923"/>
                  </a:lnTo>
                  <a:lnTo>
                    <a:pt x="4091" y="12923"/>
                  </a:lnTo>
                  <a:cubicBezTo>
                    <a:pt x="4053" y="13159"/>
                    <a:pt x="4287" y="13355"/>
                    <a:pt x="4515" y="13407"/>
                  </a:cubicBezTo>
                  <a:cubicBezTo>
                    <a:pt x="4573" y="13420"/>
                    <a:pt x="4632" y="13426"/>
                    <a:pt x="4690" y="13426"/>
                  </a:cubicBezTo>
                  <a:cubicBezTo>
                    <a:pt x="5069" y="13426"/>
                    <a:pt x="5441" y="13166"/>
                    <a:pt x="5554" y="12801"/>
                  </a:cubicBezTo>
                  <a:cubicBezTo>
                    <a:pt x="5679" y="12380"/>
                    <a:pt x="5436" y="11881"/>
                    <a:pt x="5025" y="11722"/>
                  </a:cubicBezTo>
                  <a:cubicBezTo>
                    <a:pt x="5405" y="11479"/>
                    <a:pt x="5616" y="10991"/>
                    <a:pt x="5531" y="10544"/>
                  </a:cubicBezTo>
                  <a:cubicBezTo>
                    <a:pt x="5446" y="10097"/>
                    <a:pt x="5069" y="9720"/>
                    <a:pt x="4623" y="9635"/>
                  </a:cubicBezTo>
                  <a:cubicBezTo>
                    <a:pt x="4851" y="8897"/>
                    <a:pt x="4671" y="8047"/>
                    <a:pt x="4161" y="7467"/>
                  </a:cubicBezTo>
                  <a:lnTo>
                    <a:pt x="4161" y="7467"/>
                  </a:lnTo>
                  <a:cubicBezTo>
                    <a:pt x="4174" y="7469"/>
                    <a:pt x="4187" y="7471"/>
                    <a:pt x="4200" y="7471"/>
                  </a:cubicBezTo>
                  <a:cubicBezTo>
                    <a:pt x="4336" y="7471"/>
                    <a:pt x="4440" y="7330"/>
                    <a:pt x="4505" y="7201"/>
                  </a:cubicBezTo>
                  <a:cubicBezTo>
                    <a:pt x="4793" y="6602"/>
                    <a:pt x="4855" y="5897"/>
                    <a:pt x="4674" y="5254"/>
                  </a:cubicBezTo>
                  <a:lnTo>
                    <a:pt x="4674" y="5254"/>
                  </a:lnTo>
                  <a:cubicBezTo>
                    <a:pt x="4780" y="5371"/>
                    <a:pt x="4931" y="5416"/>
                    <a:pt x="5092" y="5416"/>
                  </a:cubicBezTo>
                  <a:cubicBezTo>
                    <a:pt x="5230" y="5416"/>
                    <a:pt x="5374" y="5383"/>
                    <a:pt x="5502" y="5335"/>
                  </a:cubicBezTo>
                  <a:cubicBezTo>
                    <a:pt x="6237" y="5062"/>
                    <a:pt x="6817" y="4405"/>
                    <a:pt x="7001" y="3644"/>
                  </a:cubicBezTo>
                  <a:cubicBezTo>
                    <a:pt x="7221" y="3956"/>
                    <a:pt x="7599" y="4147"/>
                    <a:pt x="7976" y="4147"/>
                  </a:cubicBezTo>
                  <a:cubicBezTo>
                    <a:pt x="8044" y="4147"/>
                    <a:pt x="8112" y="4141"/>
                    <a:pt x="8180" y="4128"/>
                  </a:cubicBezTo>
                  <a:cubicBezTo>
                    <a:pt x="8623" y="4046"/>
                    <a:pt x="9000" y="3688"/>
                    <a:pt x="9103" y="3252"/>
                  </a:cubicBezTo>
                  <a:lnTo>
                    <a:pt x="9103" y="3252"/>
                  </a:lnTo>
                  <a:cubicBezTo>
                    <a:pt x="9023" y="3724"/>
                    <a:pt x="9529" y="4128"/>
                    <a:pt x="10010" y="4128"/>
                  </a:cubicBezTo>
                  <a:cubicBezTo>
                    <a:pt x="10018" y="4128"/>
                    <a:pt x="10026" y="4128"/>
                    <a:pt x="10034" y="4128"/>
                  </a:cubicBezTo>
                  <a:cubicBezTo>
                    <a:pt x="10522" y="4113"/>
                    <a:pt x="10947" y="3810"/>
                    <a:pt x="11323" y="3499"/>
                  </a:cubicBezTo>
                  <a:lnTo>
                    <a:pt x="11323" y="3499"/>
                  </a:lnTo>
                  <a:cubicBezTo>
                    <a:pt x="11257" y="3965"/>
                    <a:pt x="11656" y="4397"/>
                    <a:pt x="12111" y="4519"/>
                  </a:cubicBezTo>
                  <a:cubicBezTo>
                    <a:pt x="12244" y="4555"/>
                    <a:pt x="12380" y="4571"/>
                    <a:pt x="12517" y="4571"/>
                  </a:cubicBezTo>
                  <a:cubicBezTo>
                    <a:pt x="12843" y="4571"/>
                    <a:pt x="13174" y="4483"/>
                    <a:pt x="13488" y="4379"/>
                  </a:cubicBezTo>
                  <a:cubicBezTo>
                    <a:pt x="13611" y="4905"/>
                    <a:pt x="14153" y="5277"/>
                    <a:pt x="14687" y="5277"/>
                  </a:cubicBezTo>
                  <a:cubicBezTo>
                    <a:pt x="14827" y="5277"/>
                    <a:pt x="14968" y="5251"/>
                    <a:pt x="15099" y="5195"/>
                  </a:cubicBezTo>
                  <a:lnTo>
                    <a:pt x="15099" y="5195"/>
                  </a:lnTo>
                  <a:cubicBezTo>
                    <a:pt x="14851" y="5465"/>
                    <a:pt x="15125" y="5949"/>
                    <a:pt x="15487" y="5993"/>
                  </a:cubicBezTo>
                  <a:cubicBezTo>
                    <a:pt x="15511" y="5996"/>
                    <a:pt x="15536" y="5997"/>
                    <a:pt x="15561" y="5997"/>
                  </a:cubicBezTo>
                  <a:cubicBezTo>
                    <a:pt x="15893" y="5997"/>
                    <a:pt x="16194" y="5747"/>
                    <a:pt x="16377" y="5461"/>
                  </a:cubicBezTo>
                  <a:cubicBezTo>
                    <a:pt x="16927" y="4600"/>
                    <a:pt x="16614" y="3308"/>
                    <a:pt x="15731" y="2794"/>
                  </a:cubicBezTo>
                  <a:cubicBezTo>
                    <a:pt x="16004" y="2461"/>
                    <a:pt x="15964" y="1944"/>
                    <a:pt x="15715" y="1590"/>
                  </a:cubicBezTo>
                  <a:cubicBezTo>
                    <a:pt x="15472" y="1235"/>
                    <a:pt x="15062" y="1025"/>
                    <a:pt x="14648" y="910"/>
                  </a:cubicBezTo>
                  <a:cubicBezTo>
                    <a:pt x="14507" y="870"/>
                    <a:pt x="14351" y="847"/>
                    <a:pt x="14197" y="847"/>
                  </a:cubicBezTo>
                  <a:cubicBezTo>
                    <a:pt x="13896" y="847"/>
                    <a:pt x="13605" y="935"/>
                    <a:pt x="13454" y="1154"/>
                  </a:cubicBezTo>
                  <a:lnTo>
                    <a:pt x="13454" y="1154"/>
                  </a:lnTo>
                  <a:cubicBezTo>
                    <a:pt x="13516" y="953"/>
                    <a:pt x="13451" y="713"/>
                    <a:pt x="13315" y="544"/>
                  </a:cubicBezTo>
                  <a:cubicBezTo>
                    <a:pt x="13144" y="333"/>
                    <a:pt x="12886" y="215"/>
                    <a:pt x="12628" y="127"/>
                  </a:cubicBezTo>
                  <a:cubicBezTo>
                    <a:pt x="12410" y="55"/>
                    <a:pt x="12181" y="0"/>
                    <a:pt x="11955" y="0"/>
                  </a:cubicBezTo>
                  <a:close/>
                </a:path>
              </a:pathLst>
            </a:custGeom>
            <a:solidFill>
              <a:srgbClr val="30090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33" name="Google Shape;3233;p79"/>
            <p:cNvSpPr/>
            <p:nvPr/>
          </p:nvSpPr>
          <p:spPr>
            <a:xfrm flipH="1">
              <a:off x="8443912" y="2780457"/>
              <a:ext cx="55275" cy="105321"/>
            </a:xfrm>
            <a:custGeom>
              <a:avLst/>
              <a:gdLst/>
              <a:ahLst/>
              <a:cxnLst/>
              <a:rect l="l" t="t" r="r" b="b"/>
              <a:pathLst>
                <a:path w="1408" h="2683" extrusionOk="0">
                  <a:moveTo>
                    <a:pt x="1305" y="1"/>
                  </a:moveTo>
                  <a:cubicBezTo>
                    <a:pt x="987" y="9"/>
                    <a:pt x="688" y="223"/>
                    <a:pt x="511" y="492"/>
                  </a:cubicBezTo>
                  <a:cubicBezTo>
                    <a:pt x="315" y="795"/>
                    <a:pt x="238" y="1154"/>
                    <a:pt x="163" y="1505"/>
                  </a:cubicBezTo>
                  <a:cubicBezTo>
                    <a:pt x="163" y="1508"/>
                    <a:pt x="163" y="1512"/>
                    <a:pt x="160" y="1516"/>
                  </a:cubicBezTo>
                  <a:cubicBezTo>
                    <a:pt x="78" y="1900"/>
                    <a:pt x="1" y="2295"/>
                    <a:pt x="52" y="2683"/>
                  </a:cubicBezTo>
                  <a:cubicBezTo>
                    <a:pt x="78" y="2476"/>
                    <a:pt x="119" y="2270"/>
                    <a:pt x="163" y="2066"/>
                  </a:cubicBezTo>
                  <a:cubicBezTo>
                    <a:pt x="238" y="1716"/>
                    <a:pt x="315" y="1357"/>
                    <a:pt x="511" y="1054"/>
                  </a:cubicBezTo>
                  <a:cubicBezTo>
                    <a:pt x="692" y="780"/>
                    <a:pt x="998" y="563"/>
                    <a:pt x="1324" y="563"/>
                  </a:cubicBezTo>
                  <a:cubicBezTo>
                    <a:pt x="1353" y="563"/>
                    <a:pt x="1382" y="563"/>
                    <a:pt x="1408" y="567"/>
                  </a:cubicBezTo>
                  <a:cubicBezTo>
                    <a:pt x="1353" y="381"/>
                    <a:pt x="1319" y="193"/>
                    <a:pt x="1305" y="1"/>
                  </a:cubicBezTo>
                  <a:close/>
                </a:path>
              </a:pathLst>
            </a:custGeom>
            <a:solidFill>
              <a:srgbClr val="5235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34" name="Google Shape;3234;p79"/>
            <p:cNvSpPr/>
            <p:nvPr/>
          </p:nvSpPr>
          <p:spPr>
            <a:xfrm flipH="1">
              <a:off x="7894887" y="2590934"/>
              <a:ext cx="42791" cy="28067"/>
            </a:xfrm>
            <a:custGeom>
              <a:avLst/>
              <a:gdLst/>
              <a:ahLst/>
              <a:cxnLst/>
              <a:rect l="l" t="t" r="r" b="b"/>
              <a:pathLst>
                <a:path w="1090" h="715" extrusionOk="0">
                  <a:moveTo>
                    <a:pt x="1090" y="714"/>
                  </a:moveTo>
                  <a:lnTo>
                    <a:pt x="1090" y="714"/>
                  </a:lnTo>
                  <a:lnTo>
                    <a:pt x="1090" y="714"/>
                  </a:lnTo>
                  <a:close/>
                  <a:moveTo>
                    <a:pt x="1086" y="710"/>
                  </a:moveTo>
                  <a:lnTo>
                    <a:pt x="1086" y="710"/>
                  </a:lnTo>
                  <a:lnTo>
                    <a:pt x="1086" y="710"/>
                  </a:lnTo>
                  <a:close/>
                  <a:moveTo>
                    <a:pt x="1083" y="703"/>
                  </a:moveTo>
                  <a:lnTo>
                    <a:pt x="1086" y="703"/>
                  </a:lnTo>
                  <a:lnTo>
                    <a:pt x="1083" y="703"/>
                  </a:lnTo>
                  <a:close/>
                  <a:moveTo>
                    <a:pt x="1083" y="699"/>
                  </a:moveTo>
                  <a:lnTo>
                    <a:pt x="1083" y="703"/>
                  </a:lnTo>
                  <a:lnTo>
                    <a:pt x="1083" y="699"/>
                  </a:lnTo>
                  <a:close/>
                  <a:moveTo>
                    <a:pt x="1079" y="696"/>
                  </a:moveTo>
                  <a:lnTo>
                    <a:pt x="1079" y="699"/>
                  </a:lnTo>
                  <a:lnTo>
                    <a:pt x="1079" y="696"/>
                  </a:lnTo>
                  <a:close/>
                  <a:moveTo>
                    <a:pt x="1075" y="692"/>
                  </a:moveTo>
                  <a:lnTo>
                    <a:pt x="1075" y="692"/>
                  </a:lnTo>
                  <a:lnTo>
                    <a:pt x="1075" y="692"/>
                  </a:lnTo>
                  <a:close/>
                  <a:moveTo>
                    <a:pt x="1072" y="688"/>
                  </a:moveTo>
                  <a:lnTo>
                    <a:pt x="1075" y="688"/>
                  </a:lnTo>
                  <a:lnTo>
                    <a:pt x="1072" y="688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14" y="116"/>
                    <a:pt x="824" y="326"/>
                    <a:pt x="1067" y="681"/>
                  </a:cubicBezTo>
                  <a:lnTo>
                    <a:pt x="1072" y="684"/>
                  </a:lnTo>
                  <a:lnTo>
                    <a:pt x="1067" y="681"/>
                  </a:lnTo>
                  <a:cubicBezTo>
                    <a:pt x="824" y="326"/>
                    <a:pt x="414" y="116"/>
                    <a:pt x="0" y="1"/>
                  </a:cubicBezTo>
                  <a:close/>
                </a:path>
              </a:pathLst>
            </a:custGeom>
            <a:solidFill>
              <a:srgbClr val="2D1C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35" name="Google Shape;3235;p79"/>
            <p:cNvSpPr/>
            <p:nvPr/>
          </p:nvSpPr>
          <p:spPr>
            <a:xfrm flipH="1">
              <a:off x="7885855" y="2588500"/>
              <a:ext cx="100578" cy="65438"/>
            </a:xfrm>
            <a:custGeom>
              <a:avLst/>
              <a:gdLst/>
              <a:ahLst/>
              <a:cxnLst/>
              <a:rect l="l" t="t" r="r" b="b"/>
              <a:pathLst>
                <a:path w="2562" h="1667" extrusionOk="0">
                  <a:moveTo>
                    <a:pt x="795" y="1"/>
                  </a:moveTo>
                  <a:cubicBezTo>
                    <a:pt x="488" y="1"/>
                    <a:pt x="190" y="93"/>
                    <a:pt x="42" y="322"/>
                  </a:cubicBezTo>
                  <a:cubicBezTo>
                    <a:pt x="31" y="351"/>
                    <a:pt x="16" y="381"/>
                    <a:pt x="1" y="410"/>
                  </a:cubicBezTo>
                  <a:cubicBezTo>
                    <a:pt x="71" y="558"/>
                    <a:pt x="93" y="732"/>
                    <a:pt x="42" y="883"/>
                  </a:cubicBezTo>
                  <a:cubicBezTo>
                    <a:pt x="190" y="654"/>
                    <a:pt x="488" y="562"/>
                    <a:pt x="795" y="562"/>
                  </a:cubicBezTo>
                  <a:cubicBezTo>
                    <a:pt x="947" y="562"/>
                    <a:pt x="1102" y="584"/>
                    <a:pt x="1242" y="625"/>
                  </a:cubicBezTo>
                  <a:cubicBezTo>
                    <a:pt x="1656" y="743"/>
                    <a:pt x="2066" y="954"/>
                    <a:pt x="2309" y="1304"/>
                  </a:cubicBezTo>
                  <a:cubicBezTo>
                    <a:pt x="2387" y="1415"/>
                    <a:pt x="2439" y="1537"/>
                    <a:pt x="2473" y="1667"/>
                  </a:cubicBezTo>
                  <a:cubicBezTo>
                    <a:pt x="2561" y="1378"/>
                    <a:pt x="2502" y="1038"/>
                    <a:pt x="2332" y="776"/>
                  </a:cubicBezTo>
                  <a:cubicBezTo>
                    <a:pt x="2332" y="772"/>
                    <a:pt x="2332" y="772"/>
                    <a:pt x="2328" y="772"/>
                  </a:cubicBezTo>
                  <a:lnTo>
                    <a:pt x="2328" y="765"/>
                  </a:lnTo>
                  <a:lnTo>
                    <a:pt x="2325" y="765"/>
                  </a:lnTo>
                  <a:lnTo>
                    <a:pt x="2325" y="761"/>
                  </a:lnTo>
                  <a:lnTo>
                    <a:pt x="2321" y="761"/>
                  </a:lnTo>
                  <a:lnTo>
                    <a:pt x="2321" y="758"/>
                  </a:lnTo>
                  <a:lnTo>
                    <a:pt x="2317" y="754"/>
                  </a:lnTo>
                  <a:lnTo>
                    <a:pt x="2317" y="750"/>
                  </a:lnTo>
                  <a:lnTo>
                    <a:pt x="2314" y="750"/>
                  </a:lnTo>
                  <a:lnTo>
                    <a:pt x="2314" y="746"/>
                  </a:lnTo>
                  <a:lnTo>
                    <a:pt x="2309" y="743"/>
                  </a:lnTo>
                  <a:cubicBezTo>
                    <a:pt x="2066" y="388"/>
                    <a:pt x="1656" y="178"/>
                    <a:pt x="1242" y="63"/>
                  </a:cubicBezTo>
                  <a:cubicBezTo>
                    <a:pt x="1102" y="23"/>
                    <a:pt x="947" y="1"/>
                    <a:pt x="795" y="1"/>
                  </a:cubicBezTo>
                  <a:close/>
                </a:path>
              </a:pathLst>
            </a:custGeom>
            <a:solidFill>
              <a:srgbClr val="300902">
                <a:alpha val="72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36" name="Google Shape;3236;p79"/>
            <p:cNvSpPr/>
            <p:nvPr/>
          </p:nvSpPr>
          <p:spPr>
            <a:xfrm flipH="1">
              <a:off x="8431118" y="2693625"/>
              <a:ext cx="1060" cy="1609"/>
            </a:xfrm>
            <a:custGeom>
              <a:avLst/>
              <a:gdLst/>
              <a:ahLst/>
              <a:cxnLst/>
              <a:rect l="l" t="t" r="r" b="b"/>
              <a:pathLst>
                <a:path w="27" h="41" extrusionOk="0">
                  <a:moveTo>
                    <a:pt x="1" y="41"/>
                  </a:moveTo>
                  <a:lnTo>
                    <a:pt x="1" y="41"/>
                  </a:lnTo>
                  <a:lnTo>
                    <a:pt x="1" y="41"/>
                  </a:lnTo>
                  <a:close/>
                  <a:moveTo>
                    <a:pt x="4" y="37"/>
                  </a:moveTo>
                  <a:lnTo>
                    <a:pt x="4" y="37"/>
                  </a:lnTo>
                  <a:lnTo>
                    <a:pt x="4" y="37"/>
                  </a:lnTo>
                  <a:close/>
                  <a:moveTo>
                    <a:pt x="8" y="30"/>
                  </a:moveTo>
                  <a:lnTo>
                    <a:pt x="8" y="30"/>
                  </a:lnTo>
                  <a:lnTo>
                    <a:pt x="8" y="30"/>
                  </a:lnTo>
                  <a:close/>
                  <a:moveTo>
                    <a:pt x="11" y="22"/>
                  </a:moveTo>
                  <a:lnTo>
                    <a:pt x="11" y="27"/>
                  </a:lnTo>
                  <a:lnTo>
                    <a:pt x="11" y="22"/>
                  </a:lnTo>
                  <a:close/>
                  <a:moveTo>
                    <a:pt x="16" y="19"/>
                  </a:moveTo>
                  <a:lnTo>
                    <a:pt x="16" y="19"/>
                  </a:lnTo>
                  <a:lnTo>
                    <a:pt x="16" y="19"/>
                  </a:lnTo>
                  <a:close/>
                  <a:moveTo>
                    <a:pt x="19" y="12"/>
                  </a:moveTo>
                  <a:lnTo>
                    <a:pt x="19" y="12"/>
                  </a:lnTo>
                  <a:lnTo>
                    <a:pt x="19" y="12"/>
                  </a:lnTo>
                  <a:close/>
                  <a:moveTo>
                    <a:pt x="23" y="5"/>
                  </a:moveTo>
                  <a:lnTo>
                    <a:pt x="23" y="8"/>
                  </a:lnTo>
                  <a:lnTo>
                    <a:pt x="23" y="5"/>
                  </a:lnTo>
                  <a:close/>
                  <a:moveTo>
                    <a:pt x="26" y="0"/>
                  </a:moveTo>
                  <a:lnTo>
                    <a:pt x="26" y="0"/>
                  </a:lnTo>
                  <a:close/>
                </a:path>
              </a:pathLst>
            </a:custGeom>
            <a:solidFill>
              <a:srgbClr val="2D1C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37" name="Google Shape;3237;p79"/>
            <p:cNvSpPr/>
            <p:nvPr/>
          </p:nvSpPr>
          <p:spPr>
            <a:xfrm flipH="1">
              <a:off x="8327870" y="2648207"/>
              <a:ext cx="122287" cy="113761"/>
            </a:xfrm>
            <a:custGeom>
              <a:avLst/>
              <a:gdLst/>
              <a:ahLst/>
              <a:cxnLst/>
              <a:rect l="l" t="t" r="r" b="b"/>
              <a:pathLst>
                <a:path w="3115" h="2898" extrusionOk="0">
                  <a:moveTo>
                    <a:pt x="2505" y="1"/>
                  </a:moveTo>
                  <a:cubicBezTo>
                    <a:pt x="2476" y="1"/>
                    <a:pt x="2450" y="5"/>
                    <a:pt x="2420" y="5"/>
                  </a:cubicBezTo>
                  <a:cubicBezTo>
                    <a:pt x="1652" y="75"/>
                    <a:pt x="920" y="507"/>
                    <a:pt x="488" y="1150"/>
                  </a:cubicBezTo>
                  <a:cubicBezTo>
                    <a:pt x="488" y="1154"/>
                    <a:pt x="488" y="1154"/>
                    <a:pt x="484" y="1157"/>
                  </a:cubicBezTo>
                  <a:cubicBezTo>
                    <a:pt x="484" y="1162"/>
                    <a:pt x="481" y="1162"/>
                    <a:pt x="481" y="1162"/>
                  </a:cubicBezTo>
                  <a:lnTo>
                    <a:pt x="481" y="1165"/>
                  </a:lnTo>
                  <a:lnTo>
                    <a:pt x="477" y="1169"/>
                  </a:lnTo>
                  <a:cubicBezTo>
                    <a:pt x="477" y="1172"/>
                    <a:pt x="474" y="1172"/>
                    <a:pt x="474" y="1176"/>
                  </a:cubicBezTo>
                  <a:lnTo>
                    <a:pt x="469" y="1179"/>
                  </a:lnTo>
                  <a:lnTo>
                    <a:pt x="469" y="1184"/>
                  </a:lnTo>
                  <a:cubicBezTo>
                    <a:pt x="469" y="1184"/>
                    <a:pt x="466" y="1184"/>
                    <a:pt x="466" y="1187"/>
                  </a:cubicBezTo>
                  <a:cubicBezTo>
                    <a:pt x="462" y="1191"/>
                    <a:pt x="462" y="1191"/>
                    <a:pt x="462" y="1194"/>
                  </a:cubicBezTo>
                  <a:cubicBezTo>
                    <a:pt x="459" y="1194"/>
                    <a:pt x="459" y="1198"/>
                    <a:pt x="459" y="1198"/>
                  </a:cubicBezTo>
                  <a:cubicBezTo>
                    <a:pt x="137" y="1701"/>
                    <a:pt x="0" y="2310"/>
                    <a:pt x="63" y="2897"/>
                  </a:cubicBezTo>
                  <a:cubicBezTo>
                    <a:pt x="107" y="2476"/>
                    <a:pt x="252" y="2066"/>
                    <a:pt x="488" y="1711"/>
                  </a:cubicBezTo>
                  <a:cubicBezTo>
                    <a:pt x="920" y="1073"/>
                    <a:pt x="1652" y="637"/>
                    <a:pt x="2420" y="570"/>
                  </a:cubicBezTo>
                  <a:cubicBezTo>
                    <a:pt x="2450" y="567"/>
                    <a:pt x="2476" y="567"/>
                    <a:pt x="2505" y="567"/>
                  </a:cubicBezTo>
                  <a:cubicBezTo>
                    <a:pt x="2686" y="567"/>
                    <a:pt x="2885" y="618"/>
                    <a:pt x="3015" y="722"/>
                  </a:cubicBezTo>
                  <a:cubicBezTo>
                    <a:pt x="3018" y="696"/>
                    <a:pt x="3023" y="669"/>
                    <a:pt x="3030" y="647"/>
                  </a:cubicBezTo>
                  <a:cubicBezTo>
                    <a:pt x="3055" y="574"/>
                    <a:pt x="3085" y="500"/>
                    <a:pt x="3115" y="430"/>
                  </a:cubicBezTo>
                  <a:cubicBezTo>
                    <a:pt x="3037" y="408"/>
                    <a:pt x="3007" y="323"/>
                    <a:pt x="3007" y="231"/>
                  </a:cubicBezTo>
                  <a:cubicBezTo>
                    <a:pt x="3007" y="208"/>
                    <a:pt x="3011" y="182"/>
                    <a:pt x="3015" y="160"/>
                  </a:cubicBezTo>
                  <a:cubicBezTo>
                    <a:pt x="2885" y="53"/>
                    <a:pt x="2686" y="1"/>
                    <a:pt x="2505" y="1"/>
                  </a:cubicBezTo>
                  <a:close/>
                </a:path>
              </a:pathLst>
            </a:custGeom>
            <a:solidFill>
              <a:srgbClr val="5235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38" name="Google Shape;3238;p79"/>
            <p:cNvSpPr/>
            <p:nvPr/>
          </p:nvSpPr>
          <p:spPr>
            <a:xfrm flipH="1">
              <a:off x="7984784" y="2601101"/>
              <a:ext cx="1767" cy="3533"/>
            </a:xfrm>
            <a:custGeom>
              <a:avLst/>
              <a:gdLst/>
              <a:ahLst/>
              <a:cxnLst/>
              <a:rect l="l" t="t" r="r" b="b"/>
              <a:pathLst>
                <a:path w="45" h="90" extrusionOk="0">
                  <a:moveTo>
                    <a:pt x="45" y="1"/>
                  </a:moveTo>
                  <a:cubicBezTo>
                    <a:pt x="26" y="26"/>
                    <a:pt x="12" y="52"/>
                    <a:pt x="0" y="82"/>
                  </a:cubicBezTo>
                  <a:cubicBezTo>
                    <a:pt x="0" y="82"/>
                    <a:pt x="4" y="86"/>
                    <a:pt x="4" y="89"/>
                  </a:cubicBezTo>
                  <a:cubicBezTo>
                    <a:pt x="19" y="60"/>
                    <a:pt x="34" y="30"/>
                    <a:pt x="45" y="1"/>
                  </a:cubicBezTo>
                  <a:close/>
                </a:path>
              </a:pathLst>
            </a:custGeom>
            <a:solidFill>
              <a:srgbClr val="5235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39" name="Google Shape;3239;p79"/>
            <p:cNvSpPr/>
            <p:nvPr/>
          </p:nvSpPr>
          <p:spPr>
            <a:xfrm flipH="1">
              <a:off x="8188637" y="2612564"/>
              <a:ext cx="2827" cy="10913"/>
            </a:xfrm>
            <a:custGeom>
              <a:avLst/>
              <a:gdLst/>
              <a:ahLst/>
              <a:cxnLst/>
              <a:rect l="l" t="t" r="r" b="b"/>
              <a:pathLst>
                <a:path w="72" h="278" extrusionOk="0">
                  <a:moveTo>
                    <a:pt x="49" y="0"/>
                  </a:moveTo>
                  <a:cubicBezTo>
                    <a:pt x="23" y="89"/>
                    <a:pt x="8" y="181"/>
                    <a:pt x="1" y="278"/>
                  </a:cubicBezTo>
                  <a:cubicBezTo>
                    <a:pt x="49" y="230"/>
                    <a:pt x="71" y="174"/>
                    <a:pt x="71" y="115"/>
                  </a:cubicBezTo>
                  <a:cubicBezTo>
                    <a:pt x="71" y="78"/>
                    <a:pt x="63" y="37"/>
                    <a:pt x="49" y="0"/>
                  </a:cubicBezTo>
                  <a:close/>
                </a:path>
              </a:pathLst>
            </a:custGeom>
            <a:solidFill>
              <a:srgbClr val="5235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40" name="Google Shape;3240;p79"/>
            <p:cNvSpPr/>
            <p:nvPr/>
          </p:nvSpPr>
          <p:spPr>
            <a:xfrm flipH="1">
              <a:off x="8327013" y="2654449"/>
              <a:ext cx="5103" cy="10677"/>
            </a:xfrm>
            <a:custGeom>
              <a:avLst/>
              <a:gdLst/>
              <a:ahLst/>
              <a:cxnLst/>
              <a:rect l="l" t="t" r="r" b="b"/>
              <a:pathLst>
                <a:path w="130" h="272" extrusionOk="0">
                  <a:moveTo>
                    <a:pt x="8" y="1"/>
                  </a:moveTo>
                  <a:cubicBezTo>
                    <a:pt x="4" y="23"/>
                    <a:pt x="0" y="49"/>
                    <a:pt x="0" y="72"/>
                  </a:cubicBezTo>
                  <a:cubicBezTo>
                    <a:pt x="0" y="164"/>
                    <a:pt x="30" y="249"/>
                    <a:pt x="108" y="271"/>
                  </a:cubicBezTo>
                  <a:cubicBezTo>
                    <a:pt x="115" y="256"/>
                    <a:pt x="122" y="241"/>
                    <a:pt x="130" y="227"/>
                  </a:cubicBezTo>
                  <a:cubicBezTo>
                    <a:pt x="122" y="134"/>
                    <a:pt x="78" y="60"/>
                    <a:pt x="8" y="1"/>
                  </a:cubicBezTo>
                  <a:close/>
                </a:path>
              </a:pathLst>
            </a:custGeom>
            <a:solidFill>
              <a:srgbClr val="5235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41" name="Google Shape;3241;p79"/>
            <p:cNvSpPr/>
            <p:nvPr/>
          </p:nvSpPr>
          <p:spPr>
            <a:xfrm flipH="1">
              <a:off x="7989712" y="2555134"/>
              <a:ext cx="341540" cy="96607"/>
            </a:xfrm>
            <a:custGeom>
              <a:avLst/>
              <a:gdLst/>
              <a:ahLst/>
              <a:cxnLst/>
              <a:rect l="l" t="t" r="r" b="b"/>
              <a:pathLst>
                <a:path w="8700" h="2461" extrusionOk="0">
                  <a:moveTo>
                    <a:pt x="1" y="2461"/>
                  </a:moveTo>
                  <a:lnTo>
                    <a:pt x="1" y="2461"/>
                  </a:lnTo>
                  <a:lnTo>
                    <a:pt x="1" y="2461"/>
                  </a:lnTo>
                  <a:close/>
                  <a:moveTo>
                    <a:pt x="3332" y="1153"/>
                  </a:moveTo>
                  <a:lnTo>
                    <a:pt x="3332" y="1153"/>
                  </a:lnTo>
                  <a:lnTo>
                    <a:pt x="3332" y="1153"/>
                  </a:lnTo>
                  <a:close/>
                  <a:moveTo>
                    <a:pt x="3332" y="1153"/>
                  </a:moveTo>
                  <a:lnTo>
                    <a:pt x="3332" y="1153"/>
                  </a:lnTo>
                  <a:lnTo>
                    <a:pt x="3332" y="1153"/>
                  </a:lnTo>
                  <a:close/>
                  <a:moveTo>
                    <a:pt x="3325" y="1149"/>
                  </a:moveTo>
                  <a:lnTo>
                    <a:pt x="3325" y="1149"/>
                  </a:lnTo>
                  <a:lnTo>
                    <a:pt x="3325" y="1149"/>
                  </a:lnTo>
                  <a:close/>
                  <a:moveTo>
                    <a:pt x="3322" y="1146"/>
                  </a:moveTo>
                  <a:lnTo>
                    <a:pt x="3322" y="1146"/>
                  </a:lnTo>
                  <a:lnTo>
                    <a:pt x="3322" y="1146"/>
                  </a:lnTo>
                  <a:close/>
                  <a:moveTo>
                    <a:pt x="3318" y="1146"/>
                  </a:moveTo>
                  <a:lnTo>
                    <a:pt x="3318" y="1146"/>
                  </a:lnTo>
                  <a:lnTo>
                    <a:pt x="3318" y="1146"/>
                  </a:lnTo>
                  <a:close/>
                  <a:moveTo>
                    <a:pt x="3318" y="1142"/>
                  </a:moveTo>
                  <a:lnTo>
                    <a:pt x="3318" y="1142"/>
                  </a:lnTo>
                  <a:lnTo>
                    <a:pt x="3318" y="1142"/>
                  </a:lnTo>
                  <a:close/>
                  <a:moveTo>
                    <a:pt x="3314" y="1142"/>
                  </a:moveTo>
                  <a:lnTo>
                    <a:pt x="3314" y="1142"/>
                  </a:lnTo>
                  <a:lnTo>
                    <a:pt x="3314" y="1142"/>
                  </a:lnTo>
                  <a:close/>
                  <a:moveTo>
                    <a:pt x="3310" y="1142"/>
                  </a:moveTo>
                  <a:lnTo>
                    <a:pt x="3310" y="1142"/>
                  </a:lnTo>
                  <a:lnTo>
                    <a:pt x="3310" y="1142"/>
                  </a:lnTo>
                  <a:close/>
                  <a:moveTo>
                    <a:pt x="3307" y="1139"/>
                  </a:moveTo>
                  <a:lnTo>
                    <a:pt x="3307" y="1139"/>
                  </a:lnTo>
                  <a:lnTo>
                    <a:pt x="3307" y="1139"/>
                  </a:lnTo>
                  <a:close/>
                  <a:moveTo>
                    <a:pt x="8700" y="555"/>
                  </a:moveTo>
                  <a:lnTo>
                    <a:pt x="8700" y="555"/>
                  </a:lnTo>
                  <a:lnTo>
                    <a:pt x="8700" y="555"/>
                  </a:lnTo>
                  <a:close/>
                  <a:moveTo>
                    <a:pt x="8696" y="551"/>
                  </a:moveTo>
                  <a:lnTo>
                    <a:pt x="8696" y="551"/>
                  </a:lnTo>
                  <a:lnTo>
                    <a:pt x="8696" y="551"/>
                  </a:lnTo>
                  <a:close/>
                  <a:moveTo>
                    <a:pt x="8696" y="547"/>
                  </a:moveTo>
                  <a:lnTo>
                    <a:pt x="8696" y="551"/>
                  </a:lnTo>
                  <a:lnTo>
                    <a:pt x="8696" y="547"/>
                  </a:lnTo>
                  <a:close/>
                  <a:moveTo>
                    <a:pt x="4644" y="326"/>
                  </a:moveTo>
                  <a:lnTo>
                    <a:pt x="4644" y="326"/>
                  </a:lnTo>
                  <a:lnTo>
                    <a:pt x="4644" y="326"/>
                  </a:lnTo>
                  <a:close/>
                  <a:moveTo>
                    <a:pt x="4652" y="326"/>
                  </a:moveTo>
                  <a:lnTo>
                    <a:pt x="4648" y="326"/>
                  </a:lnTo>
                  <a:lnTo>
                    <a:pt x="4652" y="326"/>
                  </a:lnTo>
                  <a:close/>
                  <a:moveTo>
                    <a:pt x="4655" y="322"/>
                  </a:moveTo>
                  <a:lnTo>
                    <a:pt x="4655" y="322"/>
                  </a:lnTo>
                  <a:lnTo>
                    <a:pt x="4655" y="322"/>
                  </a:lnTo>
                  <a:close/>
                  <a:moveTo>
                    <a:pt x="4662" y="322"/>
                  </a:moveTo>
                  <a:lnTo>
                    <a:pt x="4662" y="322"/>
                  </a:lnTo>
                  <a:lnTo>
                    <a:pt x="4662" y="322"/>
                  </a:lnTo>
                  <a:close/>
                  <a:moveTo>
                    <a:pt x="4670" y="319"/>
                  </a:moveTo>
                  <a:lnTo>
                    <a:pt x="4666" y="319"/>
                  </a:lnTo>
                  <a:lnTo>
                    <a:pt x="4670" y="319"/>
                  </a:lnTo>
                  <a:close/>
                  <a:moveTo>
                    <a:pt x="8006" y="130"/>
                  </a:moveTo>
                  <a:lnTo>
                    <a:pt x="8006" y="130"/>
                  </a:lnTo>
                  <a:cubicBezTo>
                    <a:pt x="8264" y="218"/>
                    <a:pt x="8522" y="336"/>
                    <a:pt x="8693" y="547"/>
                  </a:cubicBezTo>
                  <a:lnTo>
                    <a:pt x="8693" y="547"/>
                  </a:lnTo>
                  <a:lnTo>
                    <a:pt x="8693" y="547"/>
                  </a:lnTo>
                  <a:cubicBezTo>
                    <a:pt x="8522" y="336"/>
                    <a:pt x="8264" y="218"/>
                    <a:pt x="8006" y="130"/>
                  </a:cubicBezTo>
                  <a:lnTo>
                    <a:pt x="8006" y="130"/>
                  </a:lnTo>
                  <a:close/>
                  <a:moveTo>
                    <a:pt x="7333" y="0"/>
                  </a:moveTo>
                  <a:cubicBezTo>
                    <a:pt x="7223" y="0"/>
                    <a:pt x="7108" y="15"/>
                    <a:pt x="7001" y="48"/>
                  </a:cubicBezTo>
                  <a:cubicBezTo>
                    <a:pt x="6687" y="141"/>
                    <a:pt x="6413" y="425"/>
                    <a:pt x="6413" y="747"/>
                  </a:cubicBezTo>
                  <a:cubicBezTo>
                    <a:pt x="6413" y="425"/>
                    <a:pt x="6687" y="141"/>
                    <a:pt x="7001" y="48"/>
                  </a:cubicBezTo>
                  <a:cubicBezTo>
                    <a:pt x="7108" y="15"/>
                    <a:pt x="7223" y="0"/>
                    <a:pt x="7333" y="0"/>
                  </a:cubicBezTo>
                  <a:close/>
                </a:path>
              </a:pathLst>
            </a:custGeom>
            <a:solidFill>
              <a:srgbClr val="2D1C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42" name="Google Shape;3242;p79"/>
            <p:cNvSpPr/>
            <p:nvPr/>
          </p:nvSpPr>
          <p:spPr>
            <a:xfrm flipH="1">
              <a:off x="7982135" y="2555134"/>
              <a:ext cx="349706" cy="108226"/>
            </a:xfrm>
            <a:custGeom>
              <a:avLst/>
              <a:gdLst/>
              <a:ahLst/>
              <a:cxnLst/>
              <a:rect l="l" t="t" r="r" b="b"/>
              <a:pathLst>
                <a:path w="8908" h="2757" extrusionOk="0">
                  <a:moveTo>
                    <a:pt x="7348" y="0"/>
                  </a:moveTo>
                  <a:cubicBezTo>
                    <a:pt x="7238" y="0"/>
                    <a:pt x="7123" y="15"/>
                    <a:pt x="7016" y="48"/>
                  </a:cubicBezTo>
                  <a:cubicBezTo>
                    <a:pt x="6702" y="141"/>
                    <a:pt x="6428" y="425"/>
                    <a:pt x="6428" y="747"/>
                  </a:cubicBezTo>
                  <a:cubicBezTo>
                    <a:pt x="6428" y="762"/>
                    <a:pt x="6428" y="780"/>
                    <a:pt x="6432" y="795"/>
                  </a:cubicBezTo>
                  <a:cubicBezTo>
                    <a:pt x="6121" y="440"/>
                    <a:pt x="5649" y="237"/>
                    <a:pt x="5180" y="237"/>
                  </a:cubicBezTo>
                  <a:cubicBezTo>
                    <a:pt x="5013" y="237"/>
                    <a:pt x="4847" y="263"/>
                    <a:pt x="4689" y="314"/>
                  </a:cubicBezTo>
                  <a:cubicBezTo>
                    <a:pt x="4689" y="319"/>
                    <a:pt x="4685" y="319"/>
                    <a:pt x="4685" y="319"/>
                  </a:cubicBezTo>
                  <a:lnTo>
                    <a:pt x="4681" y="319"/>
                  </a:lnTo>
                  <a:cubicBezTo>
                    <a:pt x="4681" y="319"/>
                    <a:pt x="4677" y="319"/>
                    <a:pt x="4677" y="322"/>
                  </a:cubicBezTo>
                  <a:lnTo>
                    <a:pt x="4670" y="322"/>
                  </a:lnTo>
                  <a:cubicBezTo>
                    <a:pt x="4670" y="322"/>
                    <a:pt x="4667" y="322"/>
                    <a:pt x="4667" y="326"/>
                  </a:cubicBezTo>
                  <a:lnTo>
                    <a:pt x="4659" y="326"/>
                  </a:lnTo>
                  <a:cubicBezTo>
                    <a:pt x="4157" y="507"/>
                    <a:pt x="3761" y="950"/>
                    <a:pt x="3625" y="1463"/>
                  </a:cubicBezTo>
                  <a:cubicBezTo>
                    <a:pt x="3639" y="1500"/>
                    <a:pt x="3647" y="1541"/>
                    <a:pt x="3647" y="1578"/>
                  </a:cubicBezTo>
                  <a:cubicBezTo>
                    <a:pt x="3647" y="1637"/>
                    <a:pt x="3625" y="1693"/>
                    <a:pt x="3577" y="1741"/>
                  </a:cubicBezTo>
                  <a:cubicBezTo>
                    <a:pt x="3584" y="1644"/>
                    <a:pt x="3599" y="1552"/>
                    <a:pt x="3625" y="1463"/>
                  </a:cubicBezTo>
                  <a:cubicBezTo>
                    <a:pt x="3577" y="1345"/>
                    <a:pt x="3466" y="1227"/>
                    <a:pt x="3347" y="1153"/>
                  </a:cubicBezTo>
                  <a:cubicBezTo>
                    <a:pt x="3344" y="1153"/>
                    <a:pt x="3344" y="1149"/>
                    <a:pt x="3340" y="1149"/>
                  </a:cubicBezTo>
                  <a:cubicBezTo>
                    <a:pt x="3340" y="1149"/>
                    <a:pt x="3337" y="1149"/>
                    <a:pt x="3337" y="1146"/>
                  </a:cubicBezTo>
                  <a:lnTo>
                    <a:pt x="3333" y="1146"/>
                  </a:lnTo>
                  <a:lnTo>
                    <a:pt x="3333" y="1142"/>
                  </a:lnTo>
                  <a:lnTo>
                    <a:pt x="3325" y="1142"/>
                  </a:lnTo>
                  <a:cubicBezTo>
                    <a:pt x="3325" y="1139"/>
                    <a:pt x="3322" y="1139"/>
                    <a:pt x="3322" y="1139"/>
                  </a:cubicBezTo>
                  <a:lnTo>
                    <a:pt x="3318" y="1139"/>
                  </a:lnTo>
                  <a:cubicBezTo>
                    <a:pt x="2982" y="957"/>
                    <a:pt x="2597" y="865"/>
                    <a:pt x="2217" y="865"/>
                  </a:cubicBezTo>
                  <a:cubicBezTo>
                    <a:pt x="1922" y="865"/>
                    <a:pt x="1630" y="917"/>
                    <a:pt x="1361" y="1024"/>
                  </a:cubicBezTo>
                  <a:cubicBezTo>
                    <a:pt x="732" y="1275"/>
                    <a:pt x="226" y="1814"/>
                    <a:pt x="16" y="2457"/>
                  </a:cubicBezTo>
                  <a:lnTo>
                    <a:pt x="16" y="2461"/>
                  </a:lnTo>
                  <a:cubicBezTo>
                    <a:pt x="9" y="2483"/>
                    <a:pt x="4" y="2505"/>
                    <a:pt x="1" y="2531"/>
                  </a:cubicBezTo>
                  <a:cubicBezTo>
                    <a:pt x="71" y="2590"/>
                    <a:pt x="115" y="2664"/>
                    <a:pt x="123" y="2757"/>
                  </a:cubicBezTo>
                  <a:cubicBezTo>
                    <a:pt x="374" y="2232"/>
                    <a:pt x="821" y="1804"/>
                    <a:pt x="1361" y="1589"/>
                  </a:cubicBezTo>
                  <a:cubicBezTo>
                    <a:pt x="1630" y="1478"/>
                    <a:pt x="1922" y="1427"/>
                    <a:pt x="2217" y="1427"/>
                  </a:cubicBezTo>
                  <a:cubicBezTo>
                    <a:pt x="2597" y="1427"/>
                    <a:pt x="2982" y="1519"/>
                    <a:pt x="3318" y="1700"/>
                  </a:cubicBezTo>
                  <a:cubicBezTo>
                    <a:pt x="3448" y="1766"/>
                    <a:pt x="3573" y="1896"/>
                    <a:pt x="3625" y="2025"/>
                  </a:cubicBezTo>
                  <a:cubicBezTo>
                    <a:pt x="3761" y="1500"/>
                    <a:pt x="4171" y="1050"/>
                    <a:pt x="4689" y="880"/>
                  </a:cubicBezTo>
                  <a:cubicBezTo>
                    <a:pt x="4847" y="824"/>
                    <a:pt x="5013" y="802"/>
                    <a:pt x="5180" y="802"/>
                  </a:cubicBezTo>
                  <a:cubicBezTo>
                    <a:pt x="5649" y="802"/>
                    <a:pt x="6121" y="1001"/>
                    <a:pt x="6432" y="1356"/>
                  </a:cubicBezTo>
                  <a:cubicBezTo>
                    <a:pt x="6403" y="1016"/>
                    <a:pt x="6687" y="706"/>
                    <a:pt x="7016" y="610"/>
                  </a:cubicBezTo>
                  <a:cubicBezTo>
                    <a:pt x="7123" y="577"/>
                    <a:pt x="7238" y="566"/>
                    <a:pt x="7348" y="566"/>
                  </a:cubicBezTo>
                  <a:cubicBezTo>
                    <a:pt x="7574" y="566"/>
                    <a:pt x="7806" y="621"/>
                    <a:pt x="8021" y="691"/>
                  </a:cubicBezTo>
                  <a:cubicBezTo>
                    <a:pt x="8279" y="780"/>
                    <a:pt x="8537" y="899"/>
                    <a:pt x="8708" y="1109"/>
                  </a:cubicBezTo>
                  <a:cubicBezTo>
                    <a:pt x="8741" y="1153"/>
                    <a:pt x="8771" y="1201"/>
                    <a:pt x="8796" y="1253"/>
                  </a:cubicBezTo>
                  <a:cubicBezTo>
                    <a:pt x="8808" y="1223"/>
                    <a:pt x="8822" y="1197"/>
                    <a:pt x="8841" y="1172"/>
                  </a:cubicBezTo>
                  <a:cubicBezTo>
                    <a:pt x="8907" y="969"/>
                    <a:pt x="8848" y="725"/>
                    <a:pt x="8715" y="555"/>
                  </a:cubicBezTo>
                  <a:cubicBezTo>
                    <a:pt x="8711" y="555"/>
                    <a:pt x="8711" y="555"/>
                    <a:pt x="8711" y="551"/>
                  </a:cubicBezTo>
                  <a:lnTo>
                    <a:pt x="8711" y="547"/>
                  </a:lnTo>
                  <a:lnTo>
                    <a:pt x="8708" y="547"/>
                  </a:lnTo>
                  <a:cubicBezTo>
                    <a:pt x="8537" y="336"/>
                    <a:pt x="8279" y="218"/>
                    <a:pt x="8021" y="130"/>
                  </a:cubicBezTo>
                  <a:cubicBezTo>
                    <a:pt x="7806" y="56"/>
                    <a:pt x="7574" y="0"/>
                    <a:pt x="7348" y="0"/>
                  </a:cubicBezTo>
                  <a:close/>
                </a:path>
              </a:pathLst>
            </a:custGeom>
            <a:solidFill>
              <a:srgbClr val="300902">
                <a:alpha val="72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43" name="Google Shape;3243;p79"/>
            <p:cNvSpPr/>
            <p:nvPr/>
          </p:nvSpPr>
          <p:spPr>
            <a:xfrm flipH="1">
              <a:off x="7856025" y="2669837"/>
              <a:ext cx="39179" cy="72543"/>
            </a:xfrm>
            <a:custGeom>
              <a:avLst/>
              <a:gdLst/>
              <a:ahLst/>
              <a:cxnLst/>
              <a:rect l="l" t="t" r="r" b="b"/>
              <a:pathLst>
                <a:path w="998" h="1848" extrusionOk="0">
                  <a:moveTo>
                    <a:pt x="181" y="1"/>
                  </a:moveTo>
                  <a:cubicBezTo>
                    <a:pt x="163" y="159"/>
                    <a:pt x="104" y="311"/>
                    <a:pt x="1" y="437"/>
                  </a:cubicBezTo>
                  <a:cubicBezTo>
                    <a:pt x="503" y="728"/>
                    <a:pt x="821" y="1275"/>
                    <a:pt x="899" y="1847"/>
                  </a:cubicBezTo>
                  <a:cubicBezTo>
                    <a:pt x="998" y="1165"/>
                    <a:pt x="728" y="422"/>
                    <a:pt x="181" y="1"/>
                  </a:cubicBezTo>
                  <a:close/>
                </a:path>
              </a:pathLst>
            </a:custGeom>
            <a:solidFill>
              <a:srgbClr val="300902">
                <a:alpha val="72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44" name="Google Shape;3244;p79"/>
            <p:cNvSpPr/>
            <p:nvPr/>
          </p:nvSpPr>
          <p:spPr>
            <a:xfrm flipH="1">
              <a:off x="7986394" y="2604320"/>
              <a:ext cx="903" cy="176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9" y="0"/>
                  </a:moveTo>
                  <a:cubicBezTo>
                    <a:pt x="12" y="14"/>
                    <a:pt x="4" y="29"/>
                    <a:pt x="1" y="44"/>
                  </a:cubicBezTo>
                  <a:cubicBezTo>
                    <a:pt x="9" y="33"/>
                    <a:pt x="16" y="19"/>
                    <a:pt x="23" y="7"/>
                  </a:cubicBezTo>
                  <a:cubicBezTo>
                    <a:pt x="23" y="4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5235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45" name="Google Shape;3245;p79"/>
            <p:cNvSpPr/>
            <p:nvPr/>
          </p:nvSpPr>
          <p:spPr>
            <a:xfrm flipH="1">
              <a:off x="7984784" y="2623123"/>
              <a:ext cx="2512" cy="5142"/>
            </a:xfrm>
            <a:custGeom>
              <a:avLst/>
              <a:gdLst/>
              <a:ahLst/>
              <a:cxnLst/>
              <a:rect l="l" t="t" r="r" b="b"/>
              <a:pathLst>
                <a:path w="64" h="131" extrusionOk="0">
                  <a:moveTo>
                    <a:pt x="64" y="1"/>
                  </a:moveTo>
                  <a:lnTo>
                    <a:pt x="64" y="1"/>
                  </a:lnTo>
                  <a:cubicBezTo>
                    <a:pt x="38" y="38"/>
                    <a:pt x="16" y="82"/>
                    <a:pt x="1" y="130"/>
                  </a:cubicBezTo>
                  <a:cubicBezTo>
                    <a:pt x="31" y="89"/>
                    <a:pt x="49" y="45"/>
                    <a:pt x="64" y="1"/>
                  </a:cubicBezTo>
                  <a:close/>
                </a:path>
              </a:pathLst>
            </a:custGeom>
            <a:solidFill>
              <a:srgbClr val="5235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46" name="Google Shape;3246;p79"/>
            <p:cNvSpPr/>
            <p:nvPr/>
          </p:nvSpPr>
          <p:spPr>
            <a:xfrm flipH="1">
              <a:off x="8188088" y="2634625"/>
              <a:ext cx="3376" cy="10874"/>
            </a:xfrm>
            <a:custGeom>
              <a:avLst/>
              <a:gdLst/>
              <a:ahLst/>
              <a:cxnLst/>
              <a:rect l="l" t="t" r="r" b="b"/>
              <a:pathLst>
                <a:path w="86" h="277" extrusionOk="0">
                  <a:moveTo>
                    <a:pt x="49" y="0"/>
                  </a:moveTo>
                  <a:lnTo>
                    <a:pt x="49" y="0"/>
                  </a:lnTo>
                  <a:cubicBezTo>
                    <a:pt x="23" y="89"/>
                    <a:pt x="8" y="181"/>
                    <a:pt x="1" y="277"/>
                  </a:cubicBezTo>
                  <a:cubicBezTo>
                    <a:pt x="82" y="200"/>
                    <a:pt x="85" y="100"/>
                    <a:pt x="49" y="0"/>
                  </a:cubicBezTo>
                  <a:close/>
                </a:path>
              </a:pathLst>
            </a:custGeom>
            <a:solidFill>
              <a:srgbClr val="5235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47" name="Google Shape;3247;p79"/>
            <p:cNvSpPr/>
            <p:nvPr/>
          </p:nvSpPr>
          <p:spPr>
            <a:xfrm flipH="1">
              <a:off x="8326856" y="2663320"/>
              <a:ext cx="1060" cy="2081"/>
            </a:xfrm>
            <a:custGeom>
              <a:avLst/>
              <a:gdLst/>
              <a:ahLst/>
              <a:cxnLst/>
              <a:rect l="l" t="t" r="r" b="b"/>
              <a:pathLst>
                <a:path w="27" h="53" extrusionOk="0">
                  <a:moveTo>
                    <a:pt x="23" y="1"/>
                  </a:moveTo>
                  <a:cubicBezTo>
                    <a:pt x="15" y="15"/>
                    <a:pt x="8" y="30"/>
                    <a:pt x="1" y="45"/>
                  </a:cubicBezTo>
                  <a:cubicBezTo>
                    <a:pt x="8" y="49"/>
                    <a:pt x="15" y="49"/>
                    <a:pt x="23" y="52"/>
                  </a:cubicBezTo>
                  <a:cubicBezTo>
                    <a:pt x="26" y="34"/>
                    <a:pt x="23" y="15"/>
                    <a:pt x="23" y="1"/>
                  </a:cubicBezTo>
                  <a:close/>
                </a:path>
              </a:pathLst>
            </a:custGeom>
            <a:solidFill>
              <a:srgbClr val="5235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48" name="Google Shape;3248;p79"/>
            <p:cNvSpPr/>
            <p:nvPr/>
          </p:nvSpPr>
          <p:spPr>
            <a:xfrm flipH="1">
              <a:off x="7937038" y="3287317"/>
              <a:ext cx="215563" cy="217080"/>
            </a:xfrm>
            <a:custGeom>
              <a:avLst/>
              <a:gdLst/>
              <a:ahLst/>
              <a:cxnLst/>
              <a:rect l="l" t="t" r="r" b="b"/>
              <a:pathLst>
                <a:path w="5491" h="5530" extrusionOk="0">
                  <a:moveTo>
                    <a:pt x="4752" y="0"/>
                  </a:moveTo>
                  <a:lnTo>
                    <a:pt x="0" y="1437"/>
                  </a:lnTo>
                  <a:lnTo>
                    <a:pt x="418" y="5530"/>
                  </a:lnTo>
                  <a:lnTo>
                    <a:pt x="5490" y="5257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49" name="Google Shape;3249;p79"/>
            <p:cNvSpPr/>
            <p:nvPr/>
          </p:nvSpPr>
          <p:spPr>
            <a:xfrm flipH="1">
              <a:off x="7784781" y="3609090"/>
              <a:ext cx="675504" cy="739015"/>
            </a:xfrm>
            <a:custGeom>
              <a:avLst/>
              <a:gdLst/>
              <a:ahLst/>
              <a:cxnLst/>
              <a:rect l="l" t="t" r="r" b="b"/>
              <a:pathLst>
                <a:path w="17207" h="18826" extrusionOk="0">
                  <a:moveTo>
                    <a:pt x="9342" y="0"/>
                  </a:moveTo>
                  <a:cubicBezTo>
                    <a:pt x="9342" y="0"/>
                    <a:pt x="3461" y="1696"/>
                    <a:pt x="0" y="4204"/>
                  </a:cubicBezTo>
                  <a:cubicBezTo>
                    <a:pt x="528" y="6805"/>
                    <a:pt x="1334" y="9656"/>
                    <a:pt x="2571" y="12246"/>
                  </a:cubicBezTo>
                  <a:cubicBezTo>
                    <a:pt x="4074" y="15393"/>
                    <a:pt x="5330" y="17477"/>
                    <a:pt x="6428" y="18766"/>
                  </a:cubicBezTo>
                  <a:cubicBezTo>
                    <a:pt x="6658" y="18801"/>
                    <a:pt x="6915" y="18826"/>
                    <a:pt x="7181" y="18826"/>
                  </a:cubicBezTo>
                  <a:cubicBezTo>
                    <a:pt x="7642" y="18826"/>
                    <a:pt x="8132" y="18752"/>
                    <a:pt x="8563" y="18530"/>
                  </a:cubicBezTo>
                  <a:cubicBezTo>
                    <a:pt x="9501" y="18046"/>
                    <a:pt x="9767" y="17329"/>
                    <a:pt x="9918" y="16919"/>
                  </a:cubicBezTo>
                  <a:cubicBezTo>
                    <a:pt x="9601" y="15796"/>
                    <a:pt x="9176" y="14477"/>
                    <a:pt x="8773" y="13073"/>
                  </a:cubicBezTo>
                  <a:cubicBezTo>
                    <a:pt x="8082" y="10654"/>
                    <a:pt x="6923" y="7980"/>
                    <a:pt x="6616" y="6871"/>
                  </a:cubicBezTo>
                  <a:cubicBezTo>
                    <a:pt x="6501" y="6457"/>
                    <a:pt x="7908" y="5223"/>
                    <a:pt x="7908" y="5223"/>
                  </a:cubicBezTo>
                  <a:cubicBezTo>
                    <a:pt x="7908" y="5223"/>
                    <a:pt x="12194" y="7961"/>
                    <a:pt x="12194" y="8282"/>
                  </a:cubicBezTo>
                  <a:cubicBezTo>
                    <a:pt x="12194" y="8515"/>
                    <a:pt x="11632" y="11659"/>
                    <a:pt x="11348" y="13535"/>
                  </a:cubicBezTo>
                  <a:lnTo>
                    <a:pt x="13853" y="14123"/>
                  </a:lnTo>
                  <a:cubicBezTo>
                    <a:pt x="13853" y="14123"/>
                    <a:pt x="17207" y="7879"/>
                    <a:pt x="17125" y="7473"/>
                  </a:cubicBezTo>
                  <a:cubicBezTo>
                    <a:pt x="17045" y="7071"/>
                    <a:pt x="9342" y="0"/>
                    <a:pt x="9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50" name="Google Shape;3250;p79"/>
            <p:cNvSpPr/>
            <p:nvPr/>
          </p:nvSpPr>
          <p:spPr>
            <a:xfrm flipH="1">
              <a:off x="7873684" y="4140367"/>
              <a:ext cx="148393" cy="106931"/>
            </a:xfrm>
            <a:custGeom>
              <a:avLst/>
              <a:gdLst/>
              <a:ahLst/>
              <a:cxnLst/>
              <a:rect l="l" t="t" r="r" b="b"/>
              <a:pathLst>
                <a:path w="3780" h="2724" extrusionOk="0">
                  <a:moveTo>
                    <a:pt x="185" y="1"/>
                  </a:moveTo>
                  <a:cubicBezTo>
                    <a:pt x="70" y="758"/>
                    <a:pt x="0" y="1312"/>
                    <a:pt x="34" y="1383"/>
                  </a:cubicBezTo>
                  <a:cubicBezTo>
                    <a:pt x="130" y="1598"/>
                    <a:pt x="2805" y="2724"/>
                    <a:pt x="3472" y="2724"/>
                  </a:cubicBezTo>
                  <a:cubicBezTo>
                    <a:pt x="3550" y="2724"/>
                    <a:pt x="3600" y="2709"/>
                    <a:pt x="3616" y="2676"/>
                  </a:cubicBezTo>
                  <a:cubicBezTo>
                    <a:pt x="3780" y="2350"/>
                    <a:pt x="2690" y="589"/>
                    <a:pt x="2690" y="589"/>
                  </a:cubicBezTo>
                  <a:lnTo>
                    <a:pt x="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51" name="Google Shape;3251;p79"/>
            <p:cNvSpPr/>
            <p:nvPr/>
          </p:nvSpPr>
          <p:spPr>
            <a:xfrm flipH="1">
              <a:off x="8040871" y="4273206"/>
              <a:ext cx="167119" cy="140768"/>
            </a:xfrm>
            <a:custGeom>
              <a:avLst/>
              <a:gdLst/>
              <a:ahLst/>
              <a:cxnLst/>
              <a:rect l="l" t="t" r="r" b="b"/>
              <a:pathLst>
                <a:path w="4257" h="3586" extrusionOk="0">
                  <a:moveTo>
                    <a:pt x="3491" y="1"/>
                  </a:moveTo>
                  <a:cubicBezTo>
                    <a:pt x="3340" y="411"/>
                    <a:pt x="3074" y="1128"/>
                    <a:pt x="2136" y="1612"/>
                  </a:cubicBezTo>
                  <a:cubicBezTo>
                    <a:pt x="1705" y="1834"/>
                    <a:pt x="1215" y="1908"/>
                    <a:pt x="754" y="1908"/>
                  </a:cubicBezTo>
                  <a:cubicBezTo>
                    <a:pt x="488" y="1908"/>
                    <a:pt x="231" y="1883"/>
                    <a:pt x="1" y="1848"/>
                  </a:cubicBezTo>
                  <a:lnTo>
                    <a:pt x="1" y="1848"/>
                  </a:lnTo>
                  <a:cubicBezTo>
                    <a:pt x="1053" y="3084"/>
                    <a:pt x="1955" y="3585"/>
                    <a:pt x="2777" y="3585"/>
                  </a:cubicBezTo>
                  <a:cubicBezTo>
                    <a:pt x="3077" y="3585"/>
                    <a:pt x="3367" y="3518"/>
                    <a:pt x="3650" y="3396"/>
                  </a:cubicBezTo>
                  <a:cubicBezTo>
                    <a:pt x="4256" y="3133"/>
                    <a:pt x="4013" y="1829"/>
                    <a:pt x="3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52" name="Google Shape;3252;p79"/>
            <p:cNvSpPr/>
            <p:nvPr/>
          </p:nvSpPr>
          <p:spPr>
            <a:xfrm flipH="1">
              <a:off x="8149811" y="3814119"/>
              <a:ext cx="49307" cy="55703"/>
            </a:xfrm>
            <a:custGeom>
              <a:avLst/>
              <a:gdLst/>
              <a:ahLst/>
              <a:cxnLst/>
              <a:rect l="l" t="t" r="r" b="b"/>
              <a:pathLst>
                <a:path w="1256" h="1419" extrusionOk="0">
                  <a:moveTo>
                    <a:pt x="1255" y="0"/>
                  </a:moveTo>
                  <a:lnTo>
                    <a:pt x="1255" y="0"/>
                  </a:lnTo>
                  <a:cubicBezTo>
                    <a:pt x="1249" y="6"/>
                    <a:pt x="1030" y="199"/>
                    <a:pt x="773" y="456"/>
                  </a:cubicBezTo>
                  <a:lnTo>
                    <a:pt x="773" y="456"/>
                  </a:lnTo>
                  <a:cubicBezTo>
                    <a:pt x="1030" y="199"/>
                    <a:pt x="1249" y="6"/>
                    <a:pt x="1255" y="0"/>
                  </a:cubicBezTo>
                  <a:close/>
                  <a:moveTo>
                    <a:pt x="773" y="456"/>
                  </a:moveTo>
                  <a:cubicBezTo>
                    <a:pt x="473" y="756"/>
                    <a:pt x="123" y="1142"/>
                    <a:pt x="0" y="1419"/>
                  </a:cubicBezTo>
                  <a:cubicBezTo>
                    <a:pt x="124" y="1140"/>
                    <a:pt x="474" y="755"/>
                    <a:pt x="773" y="456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53" name="Google Shape;3253;p79"/>
            <p:cNvSpPr/>
            <p:nvPr/>
          </p:nvSpPr>
          <p:spPr>
            <a:xfrm flipH="1">
              <a:off x="7942728" y="3767720"/>
              <a:ext cx="256391" cy="379243"/>
            </a:xfrm>
            <a:custGeom>
              <a:avLst/>
              <a:gdLst/>
              <a:ahLst/>
              <a:cxnLst/>
              <a:rect l="l" t="t" r="r" b="b"/>
              <a:pathLst>
                <a:path w="6531" h="9661" extrusionOk="0">
                  <a:moveTo>
                    <a:pt x="1721" y="0"/>
                  </a:moveTo>
                  <a:cubicBezTo>
                    <a:pt x="1669" y="0"/>
                    <a:pt x="1610" y="4"/>
                    <a:pt x="1544" y="8"/>
                  </a:cubicBezTo>
                  <a:cubicBezTo>
                    <a:pt x="561" y="74"/>
                    <a:pt x="125" y="1939"/>
                    <a:pt x="0" y="2601"/>
                  </a:cubicBezTo>
                  <a:cubicBezTo>
                    <a:pt x="232" y="2080"/>
                    <a:pt x="1252" y="1186"/>
                    <a:pt x="1255" y="1182"/>
                  </a:cubicBezTo>
                  <a:cubicBezTo>
                    <a:pt x="1255" y="1182"/>
                    <a:pt x="5541" y="3920"/>
                    <a:pt x="5541" y="4241"/>
                  </a:cubicBezTo>
                  <a:cubicBezTo>
                    <a:pt x="5541" y="4474"/>
                    <a:pt x="4979" y="7618"/>
                    <a:pt x="4695" y="9494"/>
                  </a:cubicBezTo>
                  <a:lnTo>
                    <a:pt x="5408" y="9661"/>
                  </a:lnTo>
                  <a:cubicBezTo>
                    <a:pt x="5862" y="7433"/>
                    <a:pt x="6531" y="3939"/>
                    <a:pt x="6339" y="3613"/>
                  </a:cubicBezTo>
                  <a:cubicBezTo>
                    <a:pt x="6054" y="3133"/>
                    <a:pt x="1577" y="610"/>
                    <a:pt x="1577" y="610"/>
                  </a:cubicBezTo>
                  <a:cubicBezTo>
                    <a:pt x="1577" y="610"/>
                    <a:pt x="2612" y="0"/>
                    <a:pt x="1721" y="0"/>
                  </a:cubicBezTo>
                  <a:close/>
                </a:path>
              </a:pathLst>
            </a:custGeom>
            <a:solidFill>
              <a:srgbClr val="300902">
                <a:alpha val="72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54" name="Google Shape;3254;p79"/>
            <p:cNvSpPr/>
            <p:nvPr/>
          </p:nvSpPr>
          <p:spPr>
            <a:xfrm flipH="1">
              <a:off x="8014775" y="4140681"/>
              <a:ext cx="6006" cy="44829"/>
            </a:xfrm>
            <a:custGeom>
              <a:avLst/>
              <a:gdLst/>
              <a:ahLst/>
              <a:cxnLst/>
              <a:rect l="l" t="t" r="r" b="b"/>
              <a:pathLst>
                <a:path w="153" h="1142" extrusionOk="0">
                  <a:moveTo>
                    <a:pt x="1" y="1142"/>
                  </a:moveTo>
                  <a:lnTo>
                    <a:pt x="1" y="1142"/>
                  </a:lnTo>
                  <a:lnTo>
                    <a:pt x="1" y="1142"/>
                  </a:lnTo>
                  <a:close/>
                  <a:moveTo>
                    <a:pt x="4" y="1127"/>
                  </a:moveTo>
                  <a:lnTo>
                    <a:pt x="4" y="1127"/>
                  </a:lnTo>
                  <a:lnTo>
                    <a:pt x="4" y="1127"/>
                  </a:lnTo>
                  <a:close/>
                  <a:moveTo>
                    <a:pt x="4" y="1120"/>
                  </a:moveTo>
                  <a:lnTo>
                    <a:pt x="4" y="1120"/>
                  </a:lnTo>
                  <a:lnTo>
                    <a:pt x="4" y="1120"/>
                  </a:lnTo>
                  <a:close/>
                  <a:moveTo>
                    <a:pt x="4" y="1113"/>
                  </a:moveTo>
                  <a:lnTo>
                    <a:pt x="4" y="1113"/>
                  </a:lnTo>
                  <a:lnTo>
                    <a:pt x="4" y="1113"/>
                  </a:lnTo>
                  <a:close/>
                  <a:moveTo>
                    <a:pt x="4" y="1109"/>
                  </a:moveTo>
                  <a:lnTo>
                    <a:pt x="4" y="1109"/>
                  </a:lnTo>
                  <a:lnTo>
                    <a:pt x="4" y="1109"/>
                  </a:lnTo>
                  <a:close/>
                  <a:moveTo>
                    <a:pt x="4" y="1105"/>
                  </a:moveTo>
                  <a:lnTo>
                    <a:pt x="4" y="1105"/>
                  </a:lnTo>
                  <a:lnTo>
                    <a:pt x="4" y="1105"/>
                  </a:lnTo>
                  <a:close/>
                  <a:moveTo>
                    <a:pt x="4" y="1101"/>
                  </a:moveTo>
                  <a:lnTo>
                    <a:pt x="4" y="1101"/>
                  </a:lnTo>
                  <a:lnTo>
                    <a:pt x="4" y="1101"/>
                  </a:lnTo>
                  <a:close/>
                  <a:moveTo>
                    <a:pt x="4" y="1098"/>
                  </a:moveTo>
                  <a:lnTo>
                    <a:pt x="4" y="1098"/>
                  </a:lnTo>
                  <a:lnTo>
                    <a:pt x="4" y="1098"/>
                  </a:lnTo>
                  <a:close/>
                  <a:moveTo>
                    <a:pt x="4" y="1090"/>
                  </a:moveTo>
                  <a:lnTo>
                    <a:pt x="4" y="1090"/>
                  </a:lnTo>
                  <a:lnTo>
                    <a:pt x="4" y="1090"/>
                  </a:lnTo>
                  <a:close/>
                  <a:moveTo>
                    <a:pt x="8" y="1079"/>
                  </a:moveTo>
                  <a:lnTo>
                    <a:pt x="8" y="1079"/>
                  </a:lnTo>
                  <a:lnTo>
                    <a:pt x="8" y="1079"/>
                  </a:lnTo>
                  <a:close/>
                  <a:moveTo>
                    <a:pt x="8" y="1075"/>
                  </a:moveTo>
                  <a:lnTo>
                    <a:pt x="8" y="1075"/>
                  </a:lnTo>
                  <a:lnTo>
                    <a:pt x="8" y="1075"/>
                  </a:lnTo>
                  <a:close/>
                  <a:moveTo>
                    <a:pt x="8" y="1072"/>
                  </a:moveTo>
                  <a:lnTo>
                    <a:pt x="8" y="1072"/>
                  </a:lnTo>
                  <a:lnTo>
                    <a:pt x="8" y="1072"/>
                  </a:lnTo>
                  <a:close/>
                  <a:moveTo>
                    <a:pt x="8" y="1065"/>
                  </a:moveTo>
                  <a:lnTo>
                    <a:pt x="8" y="1068"/>
                  </a:lnTo>
                  <a:lnTo>
                    <a:pt x="8" y="1065"/>
                  </a:lnTo>
                  <a:close/>
                  <a:moveTo>
                    <a:pt x="8" y="1060"/>
                  </a:moveTo>
                  <a:lnTo>
                    <a:pt x="8" y="1065"/>
                  </a:lnTo>
                  <a:lnTo>
                    <a:pt x="8" y="1060"/>
                  </a:lnTo>
                  <a:close/>
                  <a:moveTo>
                    <a:pt x="8" y="1057"/>
                  </a:moveTo>
                  <a:lnTo>
                    <a:pt x="8" y="1060"/>
                  </a:lnTo>
                  <a:lnTo>
                    <a:pt x="8" y="1057"/>
                  </a:lnTo>
                  <a:close/>
                  <a:moveTo>
                    <a:pt x="8" y="1053"/>
                  </a:moveTo>
                  <a:lnTo>
                    <a:pt x="8" y="1057"/>
                  </a:lnTo>
                  <a:lnTo>
                    <a:pt x="8" y="1053"/>
                  </a:lnTo>
                  <a:close/>
                  <a:moveTo>
                    <a:pt x="11" y="1046"/>
                  </a:moveTo>
                  <a:cubicBezTo>
                    <a:pt x="11" y="1050"/>
                    <a:pt x="11" y="1050"/>
                    <a:pt x="8" y="1053"/>
                  </a:cubicBezTo>
                  <a:cubicBezTo>
                    <a:pt x="11" y="1050"/>
                    <a:pt x="11" y="1050"/>
                    <a:pt x="11" y="1046"/>
                  </a:cubicBezTo>
                  <a:close/>
                  <a:moveTo>
                    <a:pt x="11" y="1043"/>
                  </a:moveTo>
                  <a:lnTo>
                    <a:pt x="11" y="1046"/>
                  </a:lnTo>
                  <a:lnTo>
                    <a:pt x="11" y="1043"/>
                  </a:lnTo>
                  <a:close/>
                  <a:moveTo>
                    <a:pt x="148" y="27"/>
                  </a:moveTo>
                  <a:cubicBezTo>
                    <a:pt x="86" y="448"/>
                    <a:pt x="37" y="799"/>
                    <a:pt x="11" y="1038"/>
                  </a:cubicBezTo>
                  <a:cubicBezTo>
                    <a:pt x="37" y="799"/>
                    <a:pt x="86" y="448"/>
                    <a:pt x="148" y="27"/>
                  </a:cubicBezTo>
                  <a:close/>
                  <a:moveTo>
                    <a:pt x="152" y="12"/>
                  </a:moveTo>
                  <a:cubicBezTo>
                    <a:pt x="148" y="12"/>
                    <a:pt x="148" y="15"/>
                    <a:pt x="148" y="19"/>
                  </a:cubicBezTo>
                  <a:cubicBezTo>
                    <a:pt x="148" y="15"/>
                    <a:pt x="148" y="12"/>
                    <a:pt x="152" y="12"/>
                  </a:cubicBezTo>
                  <a:close/>
                  <a:moveTo>
                    <a:pt x="152" y="1"/>
                  </a:moveTo>
                  <a:lnTo>
                    <a:pt x="152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55" name="Google Shape;3255;p79"/>
            <p:cNvSpPr/>
            <p:nvPr/>
          </p:nvSpPr>
          <p:spPr>
            <a:xfrm flipH="1">
              <a:off x="7986785" y="4140367"/>
              <a:ext cx="34311" cy="67205"/>
            </a:xfrm>
            <a:custGeom>
              <a:avLst/>
              <a:gdLst/>
              <a:ahLst/>
              <a:cxnLst/>
              <a:rect l="l" t="t" r="r" b="b"/>
              <a:pathLst>
                <a:path w="874" h="1712" extrusionOk="0">
                  <a:moveTo>
                    <a:pt x="160" y="1"/>
                  </a:moveTo>
                  <a:lnTo>
                    <a:pt x="160" y="9"/>
                  </a:lnTo>
                  <a:lnTo>
                    <a:pt x="160" y="20"/>
                  </a:lnTo>
                  <a:cubicBezTo>
                    <a:pt x="156" y="20"/>
                    <a:pt x="156" y="23"/>
                    <a:pt x="156" y="27"/>
                  </a:cubicBezTo>
                  <a:lnTo>
                    <a:pt x="156" y="35"/>
                  </a:lnTo>
                  <a:cubicBezTo>
                    <a:pt x="94" y="456"/>
                    <a:pt x="45" y="807"/>
                    <a:pt x="19" y="1046"/>
                  </a:cubicBezTo>
                  <a:lnTo>
                    <a:pt x="19" y="1051"/>
                  </a:lnTo>
                  <a:lnTo>
                    <a:pt x="19" y="1054"/>
                  </a:lnTo>
                  <a:cubicBezTo>
                    <a:pt x="19" y="1058"/>
                    <a:pt x="19" y="1058"/>
                    <a:pt x="16" y="1061"/>
                  </a:cubicBezTo>
                  <a:lnTo>
                    <a:pt x="16" y="1065"/>
                  </a:lnTo>
                  <a:lnTo>
                    <a:pt x="16" y="1068"/>
                  </a:lnTo>
                  <a:lnTo>
                    <a:pt x="16" y="1073"/>
                  </a:lnTo>
                  <a:lnTo>
                    <a:pt x="16" y="1076"/>
                  </a:lnTo>
                  <a:lnTo>
                    <a:pt x="16" y="1080"/>
                  </a:lnTo>
                  <a:lnTo>
                    <a:pt x="16" y="1083"/>
                  </a:lnTo>
                  <a:lnTo>
                    <a:pt x="16" y="1087"/>
                  </a:lnTo>
                  <a:cubicBezTo>
                    <a:pt x="16" y="1090"/>
                    <a:pt x="16" y="1095"/>
                    <a:pt x="12" y="1098"/>
                  </a:cubicBezTo>
                  <a:lnTo>
                    <a:pt x="12" y="1106"/>
                  </a:lnTo>
                  <a:lnTo>
                    <a:pt x="12" y="1109"/>
                  </a:lnTo>
                  <a:lnTo>
                    <a:pt x="12" y="1113"/>
                  </a:lnTo>
                  <a:lnTo>
                    <a:pt x="12" y="1117"/>
                  </a:lnTo>
                  <a:lnTo>
                    <a:pt x="12" y="1121"/>
                  </a:lnTo>
                  <a:lnTo>
                    <a:pt x="12" y="1128"/>
                  </a:lnTo>
                  <a:lnTo>
                    <a:pt x="12" y="1135"/>
                  </a:lnTo>
                  <a:cubicBezTo>
                    <a:pt x="9" y="1139"/>
                    <a:pt x="9" y="1146"/>
                    <a:pt x="9" y="1150"/>
                  </a:cubicBezTo>
                  <a:cubicBezTo>
                    <a:pt x="5" y="1206"/>
                    <a:pt x="1" y="1254"/>
                    <a:pt x="1" y="1290"/>
                  </a:cubicBezTo>
                  <a:lnTo>
                    <a:pt x="130" y="1482"/>
                  </a:lnTo>
                  <a:cubicBezTo>
                    <a:pt x="222" y="1545"/>
                    <a:pt x="370" y="1622"/>
                    <a:pt x="551" y="1711"/>
                  </a:cubicBezTo>
                  <a:cubicBezTo>
                    <a:pt x="621" y="1390"/>
                    <a:pt x="737" y="836"/>
                    <a:pt x="873" y="168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300902">
                <a:alpha val="72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56" name="Google Shape;3256;p79"/>
            <p:cNvSpPr/>
            <p:nvPr/>
          </p:nvSpPr>
          <p:spPr>
            <a:xfrm flipH="1">
              <a:off x="8125110" y="4088197"/>
              <a:ext cx="235113" cy="318594"/>
            </a:xfrm>
            <a:custGeom>
              <a:avLst/>
              <a:gdLst/>
              <a:ahLst/>
              <a:cxnLst/>
              <a:rect l="l" t="t" r="r" b="b"/>
              <a:pathLst>
                <a:path w="5989" h="8116" extrusionOk="0">
                  <a:moveTo>
                    <a:pt x="4640" y="6620"/>
                  </a:moveTo>
                  <a:lnTo>
                    <a:pt x="4640" y="6620"/>
                  </a:lnTo>
                  <a:lnTo>
                    <a:pt x="4640" y="6620"/>
                  </a:lnTo>
                  <a:lnTo>
                    <a:pt x="4640" y="6620"/>
                  </a:lnTo>
                  <a:close/>
                  <a:moveTo>
                    <a:pt x="3915" y="6601"/>
                  </a:moveTo>
                  <a:cubicBezTo>
                    <a:pt x="4595" y="7392"/>
                    <a:pt x="5212" y="7876"/>
                    <a:pt x="5785" y="8116"/>
                  </a:cubicBezTo>
                  <a:cubicBezTo>
                    <a:pt x="5212" y="7876"/>
                    <a:pt x="4595" y="7392"/>
                    <a:pt x="3915" y="6601"/>
                  </a:cubicBezTo>
                  <a:close/>
                  <a:moveTo>
                    <a:pt x="3905" y="6564"/>
                  </a:moveTo>
                  <a:cubicBezTo>
                    <a:pt x="4130" y="6598"/>
                    <a:pt x="4381" y="6620"/>
                    <a:pt x="4636" y="6620"/>
                  </a:cubicBezTo>
                  <a:cubicBezTo>
                    <a:pt x="4381" y="6620"/>
                    <a:pt x="4130" y="6598"/>
                    <a:pt x="3905" y="6564"/>
                  </a:cubicBezTo>
                  <a:close/>
                  <a:moveTo>
                    <a:pt x="3879" y="6561"/>
                  </a:moveTo>
                  <a:lnTo>
                    <a:pt x="3879" y="6561"/>
                  </a:lnTo>
                  <a:lnTo>
                    <a:pt x="3890" y="6561"/>
                  </a:lnTo>
                  <a:lnTo>
                    <a:pt x="3879" y="6561"/>
                  </a:lnTo>
                  <a:close/>
                  <a:moveTo>
                    <a:pt x="5988" y="6339"/>
                  </a:moveTo>
                  <a:cubicBezTo>
                    <a:pt x="5984" y="6339"/>
                    <a:pt x="5980" y="6343"/>
                    <a:pt x="5977" y="6343"/>
                  </a:cubicBezTo>
                  <a:cubicBezTo>
                    <a:pt x="5980" y="6343"/>
                    <a:pt x="5984" y="6339"/>
                    <a:pt x="5988" y="6339"/>
                  </a:cubicBezTo>
                  <a:close/>
                  <a:moveTo>
                    <a:pt x="14" y="26"/>
                  </a:moveTo>
                  <a:cubicBezTo>
                    <a:pt x="14" y="30"/>
                    <a:pt x="18" y="37"/>
                    <a:pt x="22" y="41"/>
                  </a:cubicBezTo>
                  <a:cubicBezTo>
                    <a:pt x="18" y="37"/>
                    <a:pt x="14" y="30"/>
                    <a:pt x="14" y="26"/>
                  </a:cubicBezTo>
                  <a:close/>
                  <a:moveTo>
                    <a:pt x="7" y="12"/>
                  </a:moveTo>
                  <a:cubicBezTo>
                    <a:pt x="7" y="15"/>
                    <a:pt x="11" y="19"/>
                    <a:pt x="11" y="22"/>
                  </a:cubicBezTo>
                  <a:cubicBezTo>
                    <a:pt x="11" y="19"/>
                    <a:pt x="7" y="15"/>
                    <a:pt x="7" y="12"/>
                  </a:cubicBezTo>
                  <a:close/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57" name="Google Shape;3257;p79"/>
            <p:cNvSpPr/>
            <p:nvPr/>
          </p:nvSpPr>
          <p:spPr>
            <a:xfrm flipH="1">
              <a:off x="8125108" y="4017852"/>
              <a:ext cx="265302" cy="330252"/>
            </a:xfrm>
            <a:custGeom>
              <a:avLst/>
              <a:gdLst/>
              <a:ahLst/>
              <a:cxnLst/>
              <a:rect l="l" t="t" r="r" b="b"/>
              <a:pathLst>
                <a:path w="6758" h="8413" extrusionOk="0">
                  <a:moveTo>
                    <a:pt x="0" y="0"/>
                  </a:moveTo>
                  <a:lnTo>
                    <a:pt x="0" y="0"/>
                  </a:lnTo>
                  <a:cubicBezTo>
                    <a:pt x="237" y="607"/>
                    <a:pt x="492" y="1205"/>
                    <a:pt x="769" y="1792"/>
                  </a:cubicBezTo>
                  <a:lnTo>
                    <a:pt x="773" y="1792"/>
                  </a:lnTo>
                  <a:cubicBezTo>
                    <a:pt x="773" y="1796"/>
                    <a:pt x="773" y="1800"/>
                    <a:pt x="776" y="1804"/>
                  </a:cubicBezTo>
                  <a:cubicBezTo>
                    <a:pt x="776" y="1807"/>
                    <a:pt x="780" y="1811"/>
                    <a:pt x="780" y="1814"/>
                  </a:cubicBezTo>
                  <a:lnTo>
                    <a:pt x="783" y="1818"/>
                  </a:lnTo>
                  <a:cubicBezTo>
                    <a:pt x="783" y="1822"/>
                    <a:pt x="787" y="1829"/>
                    <a:pt x="791" y="1833"/>
                  </a:cubicBezTo>
                  <a:cubicBezTo>
                    <a:pt x="2294" y="4980"/>
                    <a:pt x="3550" y="7064"/>
                    <a:pt x="4648" y="8353"/>
                  </a:cubicBezTo>
                  <a:lnTo>
                    <a:pt x="4659" y="8353"/>
                  </a:lnTo>
                  <a:cubicBezTo>
                    <a:pt x="4662" y="8353"/>
                    <a:pt x="4670" y="8356"/>
                    <a:pt x="4674" y="8356"/>
                  </a:cubicBezTo>
                  <a:cubicBezTo>
                    <a:pt x="4899" y="8390"/>
                    <a:pt x="5150" y="8412"/>
                    <a:pt x="5405" y="8412"/>
                  </a:cubicBezTo>
                  <a:lnTo>
                    <a:pt x="5409" y="8412"/>
                  </a:lnTo>
                  <a:cubicBezTo>
                    <a:pt x="5855" y="8412"/>
                    <a:pt x="6328" y="8342"/>
                    <a:pt x="6746" y="8135"/>
                  </a:cubicBezTo>
                  <a:cubicBezTo>
                    <a:pt x="6749" y="8135"/>
                    <a:pt x="6753" y="8131"/>
                    <a:pt x="6757" y="8131"/>
                  </a:cubicBezTo>
                  <a:cubicBezTo>
                    <a:pt x="4171" y="5579"/>
                    <a:pt x="986" y="1342"/>
                    <a:pt x="0" y="0"/>
                  </a:cubicBezTo>
                  <a:close/>
                </a:path>
              </a:pathLst>
            </a:custGeom>
            <a:solidFill>
              <a:srgbClr val="300902">
                <a:alpha val="72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58" name="Google Shape;3258;p79"/>
            <p:cNvSpPr/>
            <p:nvPr/>
          </p:nvSpPr>
          <p:spPr>
            <a:xfrm flipH="1">
              <a:off x="8065386" y="3108982"/>
              <a:ext cx="536611" cy="671064"/>
            </a:xfrm>
            <a:custGeom>
              <a:avLst/>
              <a:gdLst/>
              <a:ahLst/>
              <a:cxnLst/>
              <a:rect l="l" t="t" r="r" b="b"/>
              <a:pathLst>
                <a:path w="13669" h="17095" extrusionOk="0">
                  <a:moveTo>
                    <a:pt x="6305" y="1"/>
                  </a:moveTo>
                  <a:cubicBezTo>
                    <a:pt x="5298" y="1"/>
                    <a:pt x="2233" y="224"/>
                    <a:pt x="891" y="2840"/>
                  </a:cubicBezTo>
                  <a:cubicBezTo>
                    <a:pt x="1" y="5023"/>
                    <a:pt x="3074" y="11263"/>
                    <a:pt x="3074" y="11263"/>
                  </a:cubicBezTo>
                  <a:cubicBezTo>
                    <a:pt x="3074" y="11263"/>
                    <a:pt x="2620" y="12297"/>
                    <a:pt x="3573" y="17014"/>
                  </a:cubicBezTo>
                  <a:cubicBezTo>
                    <a:pt x="3573" y="17014"/>
                    <a:pt x="4156" y="17095"/>
                    <a:pt x="5061" y="17095"/>
                  </a:cubicBezTo>
                  <a:cubicBezTo>
                    <a:pt x="7258" y="17095"/>
                    <a:pt x="11352" y="16617"/>
                    <a:pt x="13602" y="13339"/>
                  </a:cubicBezTo>
                  <a:cubicBezTo>
                    <a:pt x="13602" y="13339"/>
                    <a:pt x="13668" y="6641"/>
                    <a:pt x="12050" y="5832"/>
                  </a:cubicBezTo>
                  <a:cubicBezTo>
                    <a:pt x="11244" y="5429"/>
                    <a:pt x="9894" y="5327"/>
                    <a:pt x="8744" y="5327"/>
                  </a:cubicBezTo>
                  <a:cubicBezTo>
                    <a:pt x="7587" y="5327"/>
                    <a:pt x="6632" y="5430"/>
                    <a:pt x="6632" y="5430"/>
                  </a:cubicBezTo>
                  <a:cubicBezTo>
                    <a:pt x="6632" y="5430"/>
                    <a:pt x="6853" y="10"/>
                    <a:pt x="6632" y="10"/>
                  </a:cubicBezTo>
                  <a:cubicBezTo>
                    <a:pt x="6632" y="10"/>
                    <a:pt x="6632" y="10"/>
                    <a:pt x="6632" y="10"/>
                  </a:cubicBezTo>
                  <a:cubicBezTo>
                    <a:pt x="6632" y="10"/>
                    <a:pt x="6512" y="1"/>
                    <a:pt x="6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59" name="Google Shape;3259;p79"/>
            <p:cNvSpPr/>
            <p:nvPr/>
          </p:nvSpPr>
          <p:spPr>
            <a:xfrm flipH="1">
              <a:off x="8127744" y="3489520"/>
              <a:ext cx="155460" cy="141161"/>
            </a:xfrm>
            <a:custGeom>
              <a:avLst/>
              <a:gdLst/>
              <a:ahLst/>
              <a:cxnLst/>
              <a:rect l="l" t="t" r="r" b="b"/>
              <a:pathLst>
                <a:path w="3960" h="3596" extrusionOk="0">
                  <a:moveTo>
                    <a:pt x="3057" y="0"/>
                  </a:moveTo>
                  <a:cubicBezTo>
                    <a:pt x="2591" y="0"/>
                    <a:pt x="1" y="2856"/>
                    <a:pt x="117" y="3338"/>
                  </a:cubicBezTo>
                  <a:cubicBezTo>
                    <a:pt x="162" y="3523"/>
                    <a:pt x="442" y="3595"/>
                    <a:pt x="826" y="3595"/>
                  </a:cubicBezTo>
                  <a:cubicBezTo>
                    <a:pt x="1773" y="3595"/>
                    <a:pt x="3353" y="3155"/>
                    <a:pt x="3605" y="2869"/>
                  </a:cubicBezTo>
                  <a:cubicBezTo>
                    <a:pt x="3960" y="2466"/>
                    <a:pt x="3387" y="283"/>
                    <a:pt x="3106" y="17"/>
                  </a:cubicBezTo>
                  <a:cubicBezTo>
                    <a:pt x="3094" y="6"/>
                    <a:pt x="3078" y="0"/>
                    <a:pt x="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60" name="Google Shape;3260;p79"/>
            <p:cNvSpPr/>
            <p:nvPr/>
          </p:nvSpPr>
          <p:spPr>
            <a:xfrm flipH="1">
              <a:off x="8566588" y="3219720"/>
              <a:ext cx="157" cy="157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ubicBezTo>
                    <a:pt x="4" y="4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61" name="Google Shape;3261;p79"/>
            <p:cNvSpPr/>
            <p:nvPr/>
          </p:nvSpPr>
          <p:spPr>
            <a:xfrm flipH="1">
              <a:off x="8446499" y="3123153"/>
              <a:ext cx="125742" cy="118079"/>
            </a:xfrm>
            <a:custGeom>
              <a:avLst/>
              <a:gdLst/>
              <a:ahLst/>
              <a:cxnLst/>
              <a:rect l="l" t="t" r="r" b="b"/>
              <a:pathLst>
                <a:path w="3203" h="3008" extrusionOk="0">
                  <a:moveTo>
                    <a:pt x="3202" y="0"/>
                  </a:moveTo>
                  <a:lnTo>
                    <a:pt x="3202" y="0"/>
                  </a:lnTo>
                  <a:cubicBezTo>
                    <a:pt x="2121" y="344"/>
                    <a:pt x="960" y="1013"/>
                    <a:pt x="229" y="2302"/>
                  </a:cubicBezTo>
                  <a:cubicBezTo>
                    <a:pt x="229" y="2305"/>
                    <a:pt x="225" y="2305"/>
                    <a:pt x="225" y="2309"/>
                  </a:cubicBezTo>
                  <a:cubicBezTo>
                    <a:pt x="222" y="2312"/>
                    <a:pt x="222" y="2317"/>
                    <a:pt x="222" y="2317"/>
                  </a:cubicBezTo>
                  <a:cubicBezTo>
                    <a:pt x="218" y="2320"/>
                    <a:pt x="218" y="2324"/>
                    <a:pt x="218" y="2324"/>
                  </a:cubicBezTo>
                  <a:cubicBezTo>
                    <a:pt x="215" y="2324"/>
                    <a:pt x="215" y="2327"/>
                    <a:pt x="215" y="2327"/>
                  </a:cubicBezTo>
                  <a:cubicBezTo>
                    <a:pt x="215" y="2327"/>
                    <a:pt x="215" y="2331"/>
                    <a:pt x="210" y="2335"/>
                  </a:cubicBezTo>
                  <a:cubicBezTo>
                    <a:pt x="210" y="2335"/>
                    <a:pt x="207" y="2339"/>
                    <a:pt x="207" y="2343"/>
                  </a:cubicBezTo>
                  <a:cubicBezTo>
                    <a:pt x="203" y="2346"/>
                    <a:pt x="200" y="2353"/>
                    <a:pt x="200" y="2357"/>
                  </a:cubicBezTo>
                  <a:cubicBezTo>
                    <a:pt x="192" y="2365"/>
                    <a:pt x="188" y="2372"/>
                    <a:pt x="185" y="2383"/>
                  </a:cubicBezTo>
                  <a:cubicBezTo>
                    <a:pt x="185" y="2383"/>
                    <a:pt x="181" y="2387"/>
                    <a:pt x="181" y="2390"/>
                  </a:cubicBezTo>
                  <a:cubicBezTo>
                    <a:pt x="177" y="2394"/>
                    <a:pt x="177" y="2394"/>
                    <a:pt x="177" y="2397"/>
                  </a:cubicBezTo>
                  <a:cubicBezTo>
                    <a:pt x="174" y="2401"/>
                    <a:pt x="174" y="2401"/>
                    <a:pt x="174" y="2405"/>
                  </a:cubicBezTo>
                  <a:cubicBezTo>
                    <a:pt x="174" y="2405"/>
                    <a:pt x="170" y="2405"/>
                    <a:pt x="170" y="2409"/>
                  </a:cubicBezTo>
                  <a:lnTo>
                    <a:pt x="170" y="2413"/>
                  </a:lnTo>
                  <a:cubicBezTo>
                    <a:pt x="166" y="2413"/>
                    <a:pt x="166" y="2416"/>
                    <a:pt x="166" y="2416"/>
                  </a:cubicBezTo>
                  <a:cubicBezTo>
                    <a:pt x="166" y="2416"/>
                    <a:pt x="166" y="2420"/>
                    <a:pt x="162" y="2420"/>
                  </a:cubicBezTo>
                  <a:lnTo>
                    <a:pt x="162" y="2423"/>
                  </a:lnTo>
                  <a:cubicBezTo>
                    <a:pt x="162" y="2423"/>
                    <a:pt x="162" y="2428"/>
                    <a:pt x="159" y="2428"/>
                  </a:cubicBezTo>
                  <a:lnTo>
                    <a:pt x="159" y="2431"/>
                  </a:lnTo>
                  <a:cubicBezTo>
                    <a:pt x="159" y="2435"/>
                    <a:pt x="155" y="2435"/>
                    <a:pt x="155" y="2435"/>
                  </a:cubicBezTo>
                  <a:lnTo>
                    <a:pt x="155" y="2438"/>
                  </a:lnTo>
                  <a:cubicBezTo>
                    <a:pt x="155" y="2442"/>
                    <a:pt x="152" y="2442"/>
                    <a:pt x="152" y="2445"/>
                  </a:cubicBezTo>
                  <a:cubicBezTo>
                    <a:pt x="148" y="2450"/>
                    <a:pt x="148" y="2450"/>
                    <a:pt x="148" y="2453"/>
                  </a:cubicBezTo>
                  <a:lnTo>
                    <a:pt x="144" y="2457"/>
                  </a:lnTo>
                  <a:lnTo>
                    <a:pt x="144" y="2460"/>
                  </a:lnTo>
                  <a:lnTo>
                    <a:pt x="140" y="2464"/>
                  </a:lnTo>
                  <a:lnTo>
                    <a:pt x="140" y="2468"/>
                  </a:lnTo>
                  <a:lnTo>
                    <a:pt x="137" y="2472"/>
                  </a:lnTo>
                  <a:cubicBezTo>
                    <a:pt x="137" y="2476"/>
                    <a:pt x="137" y="2476"/>
                    <a:pt x="133" y="2479"/>
                  </a:cubicBezTo>
                  <a:cubicBezTo>
                    <a:pt x="0" y="2904"/>
                    <a:pt x="314" y="3007"/>
                    <a:pt x="658" y="3007"/>
                  </a:cubicBezTo>
                  <a:cubicBezTo>
                    <a:pt x="998" y="3007"/>
                    <a:pt x="1371" y="2904"/>
                    <a:pt x="1371" y="2904"/>
                  </a:cubicBezTo>
                  <a:lnTo>
                    <a:pt x="3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62" name="Google Shape;3262;p79"/>
            <p:cNvSpPr/>
            <p:nvPr/>
          </p:nvSpPr>
          <p:spPr>
            <a:xfrm flipH="1">
              <a:off x="8152555" y="3233224"/>
              <a:ext cx="124329" cy="178767"/>
            </a:xfrm>
            <a:custGeom>
              <a:avLst/>
              <a:gdLst/>
              <a:ahLst/>
              <a:cxnLst/>
              <a:rect l="l" t="t" r="r" b="b"/>
              <a:pathLst>
                <a:path w="3167" h="4554" extrusionOk="0">
                  <a:moveTo>
                    <a:pt x="200" y="0"/>
                  </a:moveTo>
                  <a:cubicBezTo>
                    <a:pt x="200" y="0"/>
                    <a:pt x="0" y="2113"/>
                    <a:pt x="56" y="2556"/>
                  </a:cubicBezTo>
                  <a:cubicBezTo>
                    <a:pt x="110" y="2991"/>
                    <a:pt x="1052" y="4553"/>
                    <a:pt x="1645" y="4553"/>
                  </a:cubicBezTo>
                  <a:cubicBezTo>
                    <a:pt x="1658" y="4553"/>
                    <a:pt x="1670" y="4553"/>
                    <a:pt x="1681" y="4551"/>
                  </a:cubicBezTo>
                  <a:cubicBezTo>
                    <a:pt x="2276" y="4485"/>
                    <a:pt x="3067" y="695"/>
                    <a:pt x="3166" y="594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AA7F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63" name="Google Shape;3263;p79"/>
            <p:cNvSpPr/>
            <p:nvPr/>
          </p:nvSpPr>
          <p:spPr>
            <a:xfrm flipH="1">
              <a:off x="8161976" y="3322019"/>
              <a:ext cx="133593" cy="134919"/>
            </a:xfrm>
            <a:custGeom>
              <a:avLst/>
              <a:gdLst/>
              <a:ahLst/>
              <a:cxnLst/>
              <a:rect l="l" t="t" r="r" b="b"/>
              <a:pathLst>
                <a:path w="3403" h="3437" extrusionOk="0">
                  <a:moveTo>
                    <a:pt x="1556" y="1"/>
                  </a:moveTo>
                  <a:cubicBezTo>
                    <a:pt x="881" y="1"/>
                    <a:pt x="0" y="213"/>
                    <a:pt x="0" y="213"/>
                  </a:cubicBezTo>
                  <a:cubicBezTo>
                    <a:pt x="0" y="213"/>
                    <a:pt x="1219" y="3342"/>
                    <a:pt x="2084" y="3435"/>
                  </a:cubicBezTo>
                  <a:cubicBezTo>
                    <a:pt x="2096" y="3436"/>
                    <a:pt x="2108" y="3437"/>
                    <a:pt x="2120" y="3437"/>
                  </a:cubicBezTo>
                  <a:cubicBezTo>
                    <a:pt x="2961" y="3437"/>
                    <a:pt x="3402" y="438"/>
                    <a:pt x="3402" y="438"/>
                  </a:cubicBezTo>
                  <a:lnTo>
                    <a:pt x="1814" y="13"/>
                  </a:lnTo>
                  <a:cubicBezTo>
                    <a:pt x="1734" y="5"/>
                    <a:pt x="1646" y="1"/>
                    <a:pt x="1556" y="1"/>
                  </a:cubicBezTo>
                  <a:close/>
                </a:path>
              </a:pathLst>
            </a:custGeom>
            <a:solidFill>
              <a:srgbClr val="AA7F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64" name="Google Shape;3264;p79"/>
            <p:cNvSpPr/>
            <p:nvPr/>
          </p:nvSpPr>
          <p:spPr>
            <a:xfrm flipH="1">
              <a:off x="8152753" y="2900145"/>
              <a:ext cx="101677" cy="60806"/>
            </a:xfrm>
            <a:custGeom>
              <a:avLst/>
              <a:gdLst/>
              <a:ahLst/>
              <a:cxnLst/>
              <a:rect l="l" t="t" r="r" b="b"/>
              <a:pathLst>
                <a:path w="2590" h="1549" extrusionOk="0">
                  <a:moveTo>
                    <a:pt x="1102" y="0"/>
                  </a:moveTo>
                  <a:cubicBezTo>
                    <a:pt x="740" y="0"/>
                    <a:pt x="384" y="143"/>
                    <a:pt x="61" y="343"/>
                  </a:cubicBezTo>
                  <a:cubicBezTo>
                    <a:pt x="1" y="380"/>
                    <a:pt x="28" y="480"/>
                    <a:pt x="93" y="480"/>
                  </a:cubicBezTo>
                  <a:cubicBezTo>
                    <a:pt x="100" y="480"/>
                    <a:pt x="108" y="479"/>
                    <a:pt x="116" y="476"/>
                  </a:cubicBezTo>
                  <a:cubicBezTo>
                    <a:pt x="335" y="406"/>
                    <a:pt x="544" y="373"/>
                    <a:pt x="743" y="373"/>
                  </a:cubicBezTo>
                  <a:cubicBezTo>
                    <a:pt x="1489" y="373"/>
                    <a:pt x="2087" y="835"/>
                    <a:pt x="2509" y="1529"/>
                  </a:cubicBezTo>
                  <a:cubicBezTo>
                    <a:pt x="2518" y="1542"/>
                    <a:pt x="2533" y="1548"/>
                    <a:pt x="2547" y="1548"/>
                  </a:cubicBezTo>
                  <a:cubicBezTo>
                    <a:pt x="2569" y="1548"/>
                    <a:pt x="2589" y="1534"/>
                    <a:pt x="2587" y="1507"/>
                  </a:cubicBezTo>
                  <a:cubicBezTo>
                    <a:pt x="2539" y="972"/>
                    <a:pt x="2155" y="351"/>
                    <a:pt x="1656" y="121"/>
                  </a:cubicBezTo>
                  <a:cubicBezTo>
                    <a:pt x="1472" y="37"/>
                    <a:pt x="1286" y="0"/>
                    <a:pt x="1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65" name="Google Shape;3265;p79"/>
            <p:cNvSpPr/>
            <p:nvPr/>
          </p:nvSpPr>
          <p:spPr>
            <a:xfrm flipH="1">
              <a:off x="7919929" y="2939361"/>
              <a:ext cx="107526" cy="46831"/>
            </a:xfrm>
            <a:custGeom>
              <a:avLst/>
              <a:gdLst/>
              <a:ahLst/>
              <a:cxnLst/>
              <a:rect l="l" t="t" r="r" b="b"/>
              <a:pathLst>
                <a:path w="2739" h="1193" extrusionOk="0">
                  <a:moveTo>
                    <a:pt x="1847" y="0"/>
                  </a:moveTo>
                  <a:cubicBezTo>
                    <a:pt x="1139" y="0"/>
                    <a:pt x="246" y="585"/>
                    <a:pt x="12" y="1132"/>
                  </a:cubicBezTo>
                  <a:cubicBezTo>
                    <a:pt x="1" y="1160"/>
                    <a:pt x="23" y="1192"/>
                    <a:pt x="48" y="1192"/>
                  </a:cubicBezTo>
                  <a:cubicBezTo>
                    <a:pt x="57" y="1192"/>
                    <a:pt x="66" y="1189"/>
                    <a:pt x="74" y="1180"/>
                  </a:cubicBezTo>
                  <a:cubicBezTo>
                    <a:pt x="441" y="795"/>
                    <a:pt x="1013" y="586"/>
                    <a:pt x="1567" y="586"/>
                  </a:cubicBezTo>
                  <a:cubicBezTo>
                    <a:pt x="1901" y="586"/>
                    <a:pt x="2229" y="662"/>
                    <a:pt x="2502" y="822"/>
                  </a:cubicBezTo>
                  <a:cubicBezTo>
                    <a:pt x="2523" y="835"/>
                    <a:pt x="2547" y="841"/>
                    <a:pt x="2569" y="841"/>
                  </a:cubicBezTo>
                  <a:cubicBezTo>
                    <a:pt x="2658" y="841"/>
                    <a:pt x="2738" y="754"/>
                    <a:pt x="2712" y="660"/>
                  </a:cubicBezTo>
                  <a:cubicBezTo>
                    <a:pt x="2581" y="184"/>
                    <a:pt x="2243" y="0"/>
                    <a:pt x="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66" name="Google Shape;3266;p79"/>
            <p:cNvSpPr/>
            <p:nvPr/>
          </p:nvSpPr>
          <p:spPr>
            <a:xfrm flipH="1">
              <a:off x="8031336" y="2950470"/>
              <a:ext cx="91038" cy="47773"/>
            </a:xfrm>
            <a:custGeom>
              <a:avLst/>
              <a:gdLst/>
              <a:ahLst/>
              <a:cxnLst/>
              <a:rect l="l" t="t" r="r" b="b"/>
              <a:pathLst>
                <a:path w="2319" h="1217" extrusionOk="0">
                  <a:moveTo>
                    <a:pt x="1039" y="0"/>
                  </a:moveTo>
                  <a:cubicBezTo>
                    <a:pt x="674" y="0"/>
                    <a:pt x="302" y="138"/>
                    <a:pt x="25" y="425"/>
                  </a:cubicBezTo>
                  <a:cubicBezTo>
                    <a:pt x="1" y="449"/>
                    <a:pt x="24" y="490"/>
                    <a:pt x="51" y="490"/>
                  </a:cubicBezTo>
                  <a:cubicBezTo>
                    <a:pt x="57" y="490"/>
                    <a:pt x="63" y="488"/>
                    <a:pt x="69" y="483"/>
                  </a:cubicBezTo>
                  <a:cubicBezTo>
                    <a:pt x="324" y="294"/>
                    <a:pt x="583" y="211"/>
                    <a:pt x="829" y="211"/>
                  </a:cubicBezTo>
                  <a:cubicBezTo>
                    <a:pt x="1358" y="211"/>
                    <a:pt x="1830" y="597"/>
                    <a:pt x="2083" y="1156"/>
                  </a:cubicBezTo>
                  <a:cubicBezTo>
                    <a:pt x="2101" y="1198"/>
                    <a:pt x="2140" y="1217"/>
                    <a:pt x="2181" y="1217"/>
                  </a:cubicBezTo>
                  <a:cubicBezTo>
                    <a:pt x="2248" y="1217"/>
                    <a:pt x="2318" y="1168"/>
                    <a:pt x="2311" y="1093"/>
                  </a:cubicBezTo>
                  <a:cubicBezTo>
                    <a:pt x="2230" y="382"/>
                    <a:pt x="1646" y="0"/>
                    <a:pt x="1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67" name="Google Shape;3267;p79"/>
            <p:cNvSpPr/>
            <p:nvPr/>
          </p:nvSpPr>
          <p:spPr>
            <a:xfrm flipH="1">
              <a:off x="8007268" y="3034986"/>
              <a:ext cx="185492" cy="36311"/>
            </a:xfrm>
            <a:custGeom>
              <a:avLst/>
              <a:gdLst/>
              <a:ahLst/>
              <a:cxnLst/>
              <a:rect l="l" t="t" r="r" b="b"/>
              <a:pathLst>
                <a:path w="4725" h="925" extrusionOk="0">
                  <a:moveTo>
                    <a:pt x="1027" y="0"/>
                  </a:moveTo>
                  <a:cubicBezTo>
                    <a:pt x="631" y="0"/>
                    <a:pt x="277" y="17"/>
                    <a:pt x="0" y="48"/>
                  </a:cubicBezTo>
                  <a:cubicBezTo>
                    <a:pt x="318" y="241"/>
                    <a:pt x="643" y="422"/>
                    <a:pt x="983" y="562"/>
                  </a:cubicBezTo>
                  <a:cubicBezTo>
                    <a:pt x="1565" y="803"/>
                    <a:pt x="2196" y="925"/>
                    <a:pt x="2826" y="925"/>
                  </a:cubicBezTo>
                  <a:cubicBezTo>
                    <a:pt x="3247" y="925"/>
                    <a:pt x="3668" y="871"/>
                    <a:pt x="4075" y="761"/>
                  </a:cubicBezTo>
                  <a:cubicBezTo>
                    <a:pt x="4297" y="702"/>
                    <a:pt x="4518" y="625"/>
                    <a:pt x="4725" y="524"/>
                  </a:cubicBezTo>
                  <a:cubicBezTo>
                    <a:pt x="3717" y="148"/>
                    <a:pt x="2189" y="0"/>
                    <a:pt x="10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68" name="Google Shape;3268;p79"/>
            <p:cNvSpPr/>
            <p:nvPr/>
          </p:nvSpPr>
          <p:spPr>
            <a:xfrm flipH="1">
              <a:off x="7966635" y="3036871"/>
              <a:ext cx="252975" cy="125027"/>
            </a:xfrm>
            <a:custGeom>
              <a:avLst/>
              <a:gdLst/>
              <a:ahLst/>
              <a:cxnLst/>
              <a:rect l="l" t="t" r="r" b="b"/>
              <a:pathLst>
                <a:path w="6444" h="3185" extrusionOk="0">
                  <a:moveTo>
                    <a:pt x="684" y="0"/>
                  </a:moveTo>
                  <a:cubicBezTo>
                    <a:pt x="341" y="41"/>
                    <a:pt x="115" y="100"/>
                    <a:pt x="82" y="178"/>
                  </a:cubicBezTo>
                  <a:cubicBezTo>
                    <a:pt x="1" y="362"/>
                    <a:pt x="97" y="1057"/>
                    <a:pt x="481" y="1770"/>
                  </a:cubicBezTo>
                  <a:cubicBezTo>
                    <a:pt x="911" y="1541"/>
                    <a:pt x="1364" y="1370"/>
                    <a:pt x="1842" y="1370"/>
                  </a:cubicBezTo>
                  <a:cubicBezTo>
                    <a:pt x="1857" y="1370"/>
                    <a:pt x="1873" y="1371"/>
                    <a:pt x="1888" y="1371"/>
                  </a:cubicBezTo>
                  <a:cubicBezTo>
                    <a:pt x="2450" y="1385"/>
                    <a:pt x="2982" y="1641"/>
                    <a:pt x="3433" y="1973"/>
                  </a:cubicBezTo>
                  <a:cubicBezTo>
                    <a:pt x="3854" y="2287"/>
                    <a:pt x="4227" y="2708"/>
                    <a:pt x="4430" y="3185"/>
                  </a:cubicBezTo>
                  <a:cubicBezTo>
                    <a:pt x="5656" y="2538"/>
                    <a:pt x="6443" y="1172"/>
                    <a:pt x="6140" y="868"/>
                  </a:cubicBezTo>
                  <a:cubicBezTo>
                    <a:pt x="5956" y="717"/>
                    <a:pt x="5705" y="587"/>
                    <a:pt x="5409" y="476"/>
                  </a:cubicBezTo>
                  <a:cubicBezTo>
                    <a:pt x="5202" y="577"/>
                    <a:pt x="4981" y="654"/>
                    <a:pt x="4759" y="713"/>
                  </a:cubicBezTo>
                  <a:cubicBezTo>
                    <a:pt x="4352" y="823"/>
                    <a:pt x="3931" y="877"/>
                    <a:pt x="3510" y="877"/>
                  </a:cubicBezTo>
                  <a:cubicBezTo>
                    <a:pt x="2880" y="877"/>
                    <a:pt x="2249" y="755"/>
                    <a:pt x="1667" y="514"/>
                  </a:cubicBezTo>
                  <a:cubicBezTo>
                    <a:pt x="1327" y="374"/>
                    <a:pt x="1002" y="193"/>
                    <a:pt x="684" y="0"/>
                  </a:cubicBezTo>
                  <a:close/>
                </a:path>
              </a:pathLst>
            </a:custGeom>
            <a:solidFill>
              <a:srgbClr val="30090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69" name="Google Shape;3269;p79"/>
            <p:cNvSpPr/>
            <p:nvPr/>
          </p:nvSpPr>
          <p:spPr>
            <a:xfrm flipH="1">
              <a:off x="8045661" y="3090650"/>
              <a:ext cx="155067" cy="84595"/>
            </a:xfrm>
            <a:custGeom>
              <a:avLst/>
              <a:gdLst/>
              <a:ahLst/>
              <a:cxnLst/>
              <a:rect l="l" t="t" r="r" b="b"/>
              <a:pathLst>
                <a:path w="3950" h="2155" extrusionOk="0">
                  <a:moveTo>
                    <a:pt x="1361" y="0"/>
                  </a:moveTo>
                  <a:cubicBezTo>
                    <a:pt x="883" y="0"/>
                    <a:pt x="430" y="171"/>
                    <a:pt x="0" y="400"/>
                  </a:cubicBezTo>
                  <a:cubicBezTo>
                    <a:pt x="384" y="1116"/>
                    <a:pt x="1061" y="1851"/>
                    <a:pt x="2135" y="2095"/>
                  </a:cubicBezTo>
                  <a:cubicBezTo>
                    <a:pt x="2313" y="2135"/>
                    <a:pt x="2489" y="2154"/>
                    <a:pt x="2662" y="2154"/>
                  </a:cubicBezTo>
                  <a:cubicBezTo>
                    <a:pt x="3123" y="2154"/>
                    <a:pt x="3560" y="2021"/>
                    <a:pt x="3949" y="1815"/>
                  </a:cubicBezTo>
                  <a:cubicBezTo>
                    <a:pt x="3746" y="1338"/>
                    <a:pt x="3373" y="917"/>
                    <a:pt x="2952" y="603"/>
                  </a:cubicBezTo>
                  <a:cubicBezTo>
                    <a:pt x="2501" y="271"/>
                    <a:pt x="1969" y="15"/>
                    <a:pt x="1407" y="1"/>
                  </a:cubicBezTo>
                  <a:cubicBezTo>
                    <a:pt x="1392" y="1"/>
                    <a:pt x="1376" y="0"/>
                    <a:pt x="1361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70" name="Google Shape;3270;p79"/>
            <p:cNvSpPr/>
            <p:nvPr/>
          </p:nvSpPr>
          <p:spPr>
            <a:xfrm flipH="1">
              <a:off x="8144865" y="3090689"/>
              <a:ext cx="55863" cy="15663"/>
            </a:xfrm>
            <a:custGeom>
              <a:avLst/>
              <a:gdLst/>
              <a:ahLst/>
              <a:cxnLst/>
              <a:rect l="l" t="t" r="r" b="b"/>
              <a:pathLst>
                <a:path w="1423" h="399" extrusionOk="0">
                  <a:moveTo>
                    <a:pt x="11" y="391"/>
                  </a:moveTo>
                  <a:cubicBezTo>
                    <a:pt x="7" y="395"/>
                    <a:pt x="4" y="395"/>
                    <a:pt x="0" y="399"/>
                  </a:cubicBezTo>
                  <a:lnTo>
                    <a:pt x="0" y="399"/>
                  </a:lnTo>
                  <a:cubicBezTo>
                    <a:pt x="4" y="395"/>
                    <a:pt x="7" y="395"/>
                    <a:pt x="11" y="391"/>
                  </a:cubicBezTo>
                  <a:lnTo>
                    <a:pt x="11" y="391"/>
                  </a:lnTo>
                  <a:close/>
                  <a:moveTo>
                    <a:pt x="22" y="387"/>
                  </a:moveTo>
                  <a:lnTo>
                    <a:pt x="19" y="387"/>
                  </a:lnTo>
                  <a:lnTo>
                    <a:pt x="19" y="387"/>
                  </a:lnTo>
                  <a:lnTo>
                    <a:pt x="22" y="387"/>
                  </a:lnTo>
                  <a:lnTo>
                    <a:pt x="22" y="387"/>
                  </a:lnTo>
                  <a:close/>
                  <a:moveTo>
                    <a:pt x="1422" y="0"/>
                  </a:moveTo>
                  <a:lnTo>
                    <a:pt x="1422" y="0"/>
                  </a:lnTo>
                  <a:lnTo>
                    <a:pt x="1422" y="0"/>
                  </a:lnTo>
                  <a:close/>
                  <a:moveTo>
                    <a:pt x="1415" y="0"/>
                  </a:moveTo>
                  <a:lnTo>
                    <a:pt x="1419" y="0"/>
                  </a:lnTo>
                  <a:lnTo>
                    <a:pt x="1415" y="0"/>
                  </a:lnTo>
                  <a:close/>
                  <a:moveTo>
                    <a:pt x="1407" y="0"/>
                  </a:moveTo>
                  <a:lnTo>
                    <a:pt x="1407" y="0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407" y="0"/>
                  </a:lnTo>
                  <a:close/>
                  <a:moveTo>
                    <a:pt x="1356" y="0"/>
                  </a:moveTo>
                  <a:cubicBezTo>
                    <a:pt x="890" y="0"/>
                    <a:pt x="447" y="162"/>
                    <a:pt x="30" y="384"/>
                  </a:cubicBezTo>
                  <a:lnTo>
                    <a:pt x="30" y="384"/>
                  </a:lnTo>
                  <a:cubicBezTo>
                    <a:pt x="447" y="162"/>
                    <a:pt x="890" y="0"/>
                    <a:pt x="1356" y="0"/>
                  </a:cubicBezTo>
                  <a:close/>
                </a:path>
              </a:pathLst>
            </a:custGeom>
            <a:solidFill>
              <a:srgbClr val="24160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71" name="Google Shape;3271;p79"/>
            <p:cNvSpPr/>
            <p:nvPr/>
          </p:nvSpPr>
          <p:spPr>
            <a:xfrm flipH="1">
              <a:off x="8200100" y="3106470"/>
              <a:ext cx="510" cy="90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23"/>
                  </a:moveTo>
                  <a:lnTo>
                    <a:pt x="12" y="23"/>
                  </a:lnTo>
                  <a:lnTo>
                    <a:pt x="12" y="23"/>
                  </a:lnTo>
                  <a:close/>
                  <a:moveTo>
                    <a:pt x="4" y="16"/>
                  </a:moveTo>
                  <a:lnTo>
                    <a:pt x="8" y="16"/>
                  </a:lnTo>
                  <a:lnTo>
                    <a:pt x="4" y="16"/>
                  </a:lnTo>
                  <a:close/>
                  <a:moveTo>
                    <a:pt x="4" y="8"/>
                  </a:moveTo>
                  <a:lnTo>
                    <a:pt x="4" y="11"/>
                  </a:lnTo>
                  <a:lnTo>
                    <a:pt x="4" y="8"/>
                  </a:lnTo>
                  <a:close/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solidFill>
              <a:srgbClr val="6B47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72" name="Google Shape;3272;p79"/>
            <p:cNvSpPr/>
            <p:nvPr/>
          </p:nvSpPr>
          <p:spPr>
            <a:xfrm flipH="1">
              <a:off x="8110789" y="3090689"/>
              <a:ext cx="89939" cy="47420"/>
            </a:xfrm>
            <a:custGeom>
              <a:avLst/>
              <a:gdLst/>
              <a:ahLst/>
              <a:cxnLst/>
              <a:rect l="l" t="t" r="r" b="b"/>
              <a:pathLst>
                <a:path w="2291" h="1208" extrusionOk="0">
                  <a:moveTo>
                    <a:pt x="1356" y="0"/>
                  </a:moveTo>
                  <a:cubicBezTo>
                    <a:pt x="890" y="0"/>
                    <a:pt x="447" y="162"/>
                    <a:pt x="30" y="384"/>
                  </a:cubicBezTo>
                  <a:cubicBezTo>
                    <a:pt x="26" y="384"/>
                    <a:pt x="22" y="384"/>
                    <a:pt x="22" y="387"/>
                  </a:cubicBezTo>
                  <a:lnTo>
                    <a:pt x="19" y="387"/>
                  </a:lnTo>
                  <a:cubicBezTo>
                    <a:pt x="15" y="387"/>
                    <a:pt x="15" y="391"/>
                    <a:pt x="11" y="391"/>
                  </a:cubicBezTo>
                  <a:cubicBezTo>
                    <a:pt x="7" y="395"/>
                    <a:pt x="4" y="395"/>
                    <a:pt x="0" y="399"/>
                  </a:cubicBezTo>
                  <a:cubicBezTo>
                    <a:pt x="0" y="399"/>
                    <a:pt x="0" y="403"/>
                    <a:pt x="4" y="403"/>
                  </a:cubicBezTo>
                  <a:lnTo>
                    <a:pt x="4" y="406"/>
                  </a:lnTo>
                  <a:cubicBezTo>
                    <a:pt x="4" y="406"/>
                    <a:pt x="4" y="410"/>
                    <a:pt x="7" y="410"/>
                  </a:cubicBezTo>
                  <a:lnTo>
                    <a:pt x="7" y="413"/>
                  </a:lnTo>
                  <a:lnTo>
                    <a:pt x="7" y="418"/>
                  </a:lnTo>
                  <a:lnTo>
                    <a:pt x="11" y="418"/>
                  </a:lnTo>
                  <a:cubicBezTo>
                    <a:pt x="11" y="421"/>
                    <a:pt x="11" y="421"/>
                    <a:pt x="15" y="425"/>
                  </a:cubicBezTo>
                  <a:cubicBezTo>
                    <a:pt x="159" y="691"/>
                    <a:pt x="348" y="960"/>
                    <a:pt x="580" y="1208"/>
                  </a:cubicBezTo>
                  <a:cubicBezTo>
                    <a:pt x="942" y="872"/>
                    <a:pt x="1363" y="598"/>
                    <a:pt x="1811" y="395"/>
                  </a:cubicBezTo>
                  <a:cubicBezTo>
                    <a:pt x="1966" y="325"/>
                    <a:pt x="2128" y="266"/>
                    <a:pt x="2290" y="214"/>
                  </a:cubicBezTo>
                  <a:cubicBezTo>
                    <a:pt x="2017" y="92"/>
                    <a:pt x="1726" y="11"/>
                    <a:pt x="1422" y="0"/>
                  </a:cubicBezTo>
                  <a:close/>
                </a:path>
              </a:pathLst>
            </a:custGeom>
            <a:solidFill>
              <a:srgbClr val="300902">
                <a:alpha val="72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73" name="Google Shape;3273;p79"/>
            <p:cNvSpPr/>
            <p:nvPr/>
          </p:nvSpPr>
          <p:spPr>
            <a:xfrm flipH="1">
              <a:off x="8137324" y="2783951"/>
              <a:ext cx="129982" cy="35840"/>
            </a:xfrm>
            <a:custGeom>
              <a:avLst/>
              <a:gdLst/>
              <a:ahLst/>
              <a:cxnLst/>
              <a:rect l="l" t="t" r="r" b="b"/>
              <a:pathLst>
                <a:path w="3311" h="913" extrusionOk="0">
                  <a:moveTo>
                    <a:pt x="1341" y="0"/>
                  </a:moveTo>
                  <a:cubicBezTo>
                    <a:pt x="901" y="0"/>
                    <a:pt x="459" y="143"/>
                    <a:pt x="45" y="478"/>
                  </a:cubicBezTo>
                  <a:cubicBezTo>
                    <a:pt x="1" y="516"/>
                    <a:pt x="43" y="575"/>
                    <a:pt x="94" y="575"/>
                  </a:cubicBezTo>
                  <a:cubicBezTo>
                    <a:pt x="102" y="575"/>
                    <a:pt x="111" y="573"/>
                    <a:pt x="119" y="570"/>
                  </a:cubicBezTo>
                  <a:cubicBezTo>
                    <a:pt x="539" y="356"/>
                    <a:pt x="1015" y="204"/>
                    <a:pt x="1492" y="204"/>
                  </a:cubicBezTo>
                  <a:cubicBezTo>
                    <a:pt x="1551" y="204"/>
                    <a:pt x="1611" y="207"/>
                    <a:pt x="1671" y="212"/>
                  </a:cubicBezTo>
                  <a:cubicBezTo>
                    <a:pt x="2288" y="260"/>
                    <a:pt x="2757" y="585"/>
                    <a:pt x="3263" y="909"/>
                  </a:cubicBezTo>
                  <a:cubicBezTo>
                    <a:pt x="3266" y="912"/>
                    <a:pt x="3270" y="913"/>
                    <a:pt x="3274" y="913"/>
                  </a:cubicBezTo>
                  <a:cubicBezTo>
                    <a:pt x="3293" y="913"/>
                    <a:pt x="3311" y="884"/>
                    <a:pt x="3292" y="869"/>
                  </a:cubicBezTo>
                  <a:cubicBezTo>
                    <a:pt x="2726" y="356"/>
                    <a:pt x="2036" y="0"/>
                    <a:pt x="1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74" name="Google Shape;3274;p79"/>
            <p:cNvSpPr/>
            <p:nvPr/>
          </p:nvSpPr>
          <p:spPr>
            <a:xfrm flipH="1">
              <a:off x="7881419" y="2820772"/>
              <a:ext cx="107409" cy="36703"/>
            </a:xfrm>
            <a:custGeom>
              <a:avLst/>
              <a:gdLst/>
              <a:ahLst/>
              <a:cxnLst/>
              <a:rect l="l" t="t" r="r" b="b"/>
              <a:pathLst>
                <a:path w="2736" h="935" extrusionOk="0">
                  <a:moveTo>
                    <a:pt x="1530" y="1"/>
                  </a:moveTo>
                  <a:cubicBezTo>
                    <a:pt x="1004" y="1"/>
                    <a:pt x="447" y="291"/>
                    <a:pt x="36" y="581"/>
                  </a:cubicBezTo>
                  <a:cubicBezTo>
                    <a:pt x="0" y="607"/>
                    <a:pt x="13" y="674"/>
                    <a:pt x="55" y="674"/>
                  </a:cubicBezTo>
                  <a:cubicBezTo>
                    <a:pt x="61" y="674"/>
                    <a:pt x="67" y="673"/>
                    <a:pt x="73" y="670"/>
                  </a:cubicBezTo>
                  <a:cubicBezTo>
                    <a:pt x="484" y="504"/>
                    <a:pt x="985" y="293"/>
                    <a:pt x="1438" y="293"/>
                  </a:cubicBezTo>
                  <a:cubicBezTo>
                    <a:pt x="1450" y="293"/>
                    <a:pt x="1461" y="293"/>
                    <a:pt x="1473" y="293"/>
                  </a:cubicBezTo>
                  <a:cubicBezTo>
                    <a:pt x="1949" y="304"/>
                    <a:pt x="2215" y="733"/>
                    <a:pt x="2611" y="928"/>
                  </a:cubicBezTo>
                  <a:cubicBezTo>
                    <a:pt x="2620" y="933"/>
                    <a:pt x="2630" y="935"/>
                    <a:pt x="2640" y="935"/>
                  </a:cubicBezTo>
                  <a:cubicBezTo>
                    <a:pt x="2688" y="935"/>
                    <a:pt x="2736" y="888"/>
                    <a:pt x="2699" y="839"/>
                  </a:cubicBezTo>
                  <a:cubicBezTo>
                    <a:pt x="2423" y="467"/>
                    <a:pt x="2149" y="49"/>
                    <a:pt x="1639" y="5"/>
                  </a:cubicBezTo>
                  <a:cubicBezTo>
                    <a:pt x="1603" y="2"/>
                    <a:pt x="1567" y="1"/>
                    <a:pt x="1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75" name="Google Shape;3275;p79"/>
            <p:cNvSpPr/>
            <p:nvPr/>
          </p:nvSpPr>
          <p:spPr>
            <a:xfrm flipH="1">
              <a:off x="8156036" y="3283235"/>
              <a:ext cx="370826" cy="351803"/>
            </a:xfrm>
            <a:custGeom>
              <a:avLst/>
              <a:gdLst/>
              <a:ahLst/>
              <a:cxnLst/>
              <a:rect l="l" t="t" r="r" b="b"/>
              <a:pathLst>
                <a:path w="9446" h="8962" extrusionOk="0">
                  <a:moveTo>
                    <a:pt x="4747" y="0"/>
                  </a:moveTo>
                  <a:lnTo>
                    <a:pt x="4718" y="802"/>
                  </a:lnTo>
                  <a:cubicBezTo>
                    <a:pt x="4718" y="802"/>
                    <a:pt x="2210" y="5930"/>
                    <a:pt x="0" y="8301"/>
                  </a:cubicBezTo>
                  <a:lnTo>
                    <a:pt x="1105" y="8962"/>
                  </a:lnTo>
                  <a:cubicBezTo>
                    <a:pt x="1105" y="8962"/>
                    <a:pt x="9446" y="2302"/>
                    <a:pt x="47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76" name="Google Shape;3276;p79"/>
            <p:cNvSpPr/>
            <p:nvPr/>
          </p:nvSpPr>
          <p:spPr>
            <a:xfrm flipH="1">
              <a:off x="8041934" y="3303098"/>
              <a:ext cx="123583" cy="277729"/>
            </a:xfrm>
            <a:custGeom>
              <a:avLst/>
              <a:gdLst/>
              <a:ahLst/>
              <a:cxnLst/>
              <a:rect l="l" t="t" r="r" b="b"/>
              <a:pathLst>
                <a:path w="3148" h="7075" extrusionOk="0">
                  <a:moveTo>
                    <a:pt x="1231" y="0"/>
                  </a:moveTo>
                  <a:cubicBezTo>
                    <a:pt x="574" y="0"/>
                    <a:pt x="0" y="485"/>
                    <a:pt x="0" y="485"/>
                  </a:cubicBezTo>
                  <a:lnTo>
                    <a:pt x="2465" y="7075"/>
                  </a:lnTo>
                  <a:cubicBezTo>
                    <a:pt x="2465" y="7075"/>
                    <a:pt x="3148" y="1571"/>
                    <a:pt x="2217" y="485"/>
                  </a:cubicBezTo>
                  <a:cubicBezTo>
                    <a:pt x="1908" y="122"/>
                    <a:pt x="1559" y="0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77" name="Google Shape;3277;p79"/>
            <p:cNvSpPr/>
            <p:nvPr/>
          </p:nvSpPr>
          <p:spPr>
            <a:xfrm flipH="1">
              <a:off x="7671048" y="4465625"/>
              <a:ext cx="987949" cy="174225"/>
            </a:xfrm>
            <a:custGeom>
              <a:avLst/>
              <a:gdLst/>
              <a:ahLst/>
              <a:cxnLst/>
              <a:rect l="l" t="t" r="r" b="b"/>
              <a:pathLst>
                <a:path w="17829" h="4438" extrusionOk="0">
                  <a:moveTo>
                    <a:pt x="8914" y="1"/>
                  </a:moveTo>
                  <a:cubicBezTo>
                    <a:pt x="3990" y="1"/>
                    <a:pt x="0" y="995"/>
                    <a:pt x="0" y="2221"/>
                  </a:cubicBezTo>
                  <a:cubicBezTo>
                    <a:pt x="0" y="3443"/>
                    <a:pt x="3990" y="4437"/>
                    <a:pt x="8914" y="4437"/>
                  </a:cubicBezTo>
                  <a:cubicBezTo>
                    <a:pt x="13834" y="4437"/>
                    <a:pt x="17828" y="3443"/>
                    <a:pt x="17828" y="2221"/>
                  </a:cubicBezTo>
                  <a:cubicBezTo>
                    <a:pt x="17828" y="995"/>
                    <a:pt x="13834" y="1"/>
                    <a:pt x="8914" y="1"/>
                  </a:cubicBezTo>
                  <a:close/>
                </a:path>
              </a:pathLst>
            </a:custGeom>
            <a:solidFill>
              <a:srgbClr val="020202">
                <a:alpha val="390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78" name="Google Shape;3278;p79"/>
            <p:cNvSpPr/>
            <p:nvPr/>
          </p:nvSpPr>
          <p:spPr>
            <a:xfrm rot="925033">
              <a:off x="8249431" y="2369634"/>
              <a:ext cx="212028" cy="220184"/>
            </a:xfrm>
            <a:custGeom>
              <a:avLst/>
              <a:gdLst/>
              <a:ahLst/>
              <a:cxnLst/>
              <a:rect l="l" t="t" r="r" b="b"/>
              <a:pathLst>
                <a:path w="5960" h="6188" extrusionOk="0">
                  <a:moveTo>
                    <a:pt x="2372" y="1"/>
                  </a:moveTo>
                  <a:lnTo>
                    <a:pt x="1974" y="2125"/>
                  </a:lnTo>
                  <a:lnTo>
                    <a:pt x="0" y="3004"/>
                  </a:lnTo>
                  <a:lnTo>
                    <a:pt x="1898" y="4036"/>
                  </a:lnTo>
                  <a:lnTo>
                    <a:pt x="2121" y="6187"/>
                  </a:lnTo>
                  <a:lnTo>
                    <a:pt x="3692" y="4701"/>
                  </a:lnTo>
                  <a:lnTo>
                    <a:pt x="5802" y="5155"/>
                  </a:lnTo>
                  <a:lnTo>
                    <a:pt x="4877" y="3201"/>
                  </a:lnTo>
                  <a:lnTo>
                    <a:pt x="5959" y="1331"/>
                  </a:lnTo>
                  <a:lnTo>
                    <a:pt x="3815" y="1611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79" name="Google Shape;3279;p79"/>
            <p:cNvSpPr/>
            <p:nvPr/>
          </p:nvSpPr>
          <p:spPr>
            <a:xfrm flipH="1">
              <a:off x="8226503" y="2504102"/>
              <a:ext cx="291958" cy="729162"/>
            </a:xfrm>
            <a:custGeom>
              <a:avLst/>
              <a:gdLst/>
              <a:ahLst/>
              <a:cxnLst/>
              <a:rect l="l" t="t" r="r" b="b"/>
              <a:pathLst>
                <a:path w="7437" h="18575" extrusionOk="0">
                  <a:moveTo>
                    <a:pt x="4539" y="0"/>
                  </a:moveTo>
                  <a:cubicBezTo>
                    <a:pt x="4048" y="0"/>
                    <a:pt x="3134" y="504"/>
                    <a:pt x="2915" y="613"/>
                  </a:cubicBezTo>
                  <a:cubicBezTo>
                    <a:pt x="2649" y="746"/>
                    <a:pt x="2191" y="2386"/>
                    <a:pt x="1936" y="2838"/>
                  </a:cubicBezTo>
                  <a:cubicBezTo>
                    <a:pt x="112" y="6074"/>
                    <a:pt x="45" y="9498"/>
                    <a:pt x="178" y="11455"/>
                  </a:cubicBezTo>
                  <a:cubicBezTo>
                    <a:pt x="311" y="13414"/>
                    <a:pt x="1" y="18574"/>
                    <a:pt x="1" y="18574"/>
                  </a:cubicBezTo>
                  <a:cubicBezTo>
                    <a:pt x="1958" y="18530"/>
                    <a:pt x="4504" y="15320"/>
                    <a:pt x="4504" y="15320"/>
                  </a:cubicBezTo>
                  <a:cubicBezTo>
                    <a:pt x="4430" y="13709"/>
                    <a:pt x="4829" y="6841"/>
                    <a:pt x="5228" y="6354"/>
                  </a:cubicBezTo>
                  <a:cubicBezTo>
                    <a:pt x="5630" y="5863"/>
                    <a:pt x="5317" y="4397"/>
                    <a:pt x="5317" y="4396"/>
                  </a:cubicBezTo>
                  <a:lnTo>
                    <a:pt x="5317" y="4396"/>
                  </a:lnTo>
                  <a:cubicBezTo>
                    <a:pt x="5317" y="4396"/>
                    <a:pt x="5515" y="4712"/>
                    <a:pt x="5895" y="4712"/>
                  </a:cubicBezTo>
                  <a:cubicBezTo>
                    <a:pt x="6085" y="4712"/>
                    <a:pt x="6320" y="4633"/>
                    <a:pt x="6598" y="4396"/>
                  </a:cubicBezTo>
                  <a:cubicBezTo>
                    <a:pt x="7436" y="3684"/>
                    <a:pt x="6207" y="2838"/>
                    <a:pt x="6207" y="2838"/>
                  </a:cubicBezTo>
                  <a:cubicBezTo>
                    <a:pt x="6207" y="2838"/>
                    <a:pt x="6742" y="2572"/>
                    <a:pt x="6565" y="1725"/>
                  </a:cubicBezTo>
                  <a:cubicBezTo>
                    <a:pt x="6427" y="1082"/>
                    <a:pt x="5700" y="1005"/>
                    <a:pt x="5359" y="1005"/>
                  </a:cubicBezTo>
                  <a:cubicBezTo>
                    <a:pt x="5252" y="1005"/>
                    <a:pt x="5184" y="1012"/>
                    <a:pt x="5184" y="1012"/>
                  </a:cubicBezTo>
                  <a:cubicBezTo>
                    <a:pt x="5184" y="1012"/>
                    <a:pt x="5095" y="392"/>
                    <a:pt x="4785" y="78"/>
                  </a:cubicBezTo>
                  <a:cubicBezTo>
                    <a:pt x="4729" y="23"/>
                    <a:pt x="4644" y="0"/>
                    <a:pt x="4539" y="0"/>
                  </a:cubicBezTo>
                  <a:close/>
                </a:path>
              </a:pathLst>
            </a:custGeom>
            <a:solidFill>
              <a:srgbClr val="AA7F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80" name="Google Shape;3280;p79"/>
            <p:cNvSpPr/>
            <p:nvPr/>
          </p:nvSpPr>
          <p:spPr>
            <a:xfrm flipH="1">
              <a:off x="8274801" y="2606950"/>
              <a:ext cx="39493" cy="8558"/>
            </a:xfrm>
            <a:custGeom>
              <a:avLst/>
              <a:gdLst/>
              <a:ahLst/>
              <a:cxnLst/>
              <a:rect l="l" t="t" r="r" b="b"/>
              <a:pathLst>
                <a:path w="1006" h="218" extrusionOk="0">
                  <a:moveTo>
                    <a:pt x="409" y="0"/>
                  </a:moveTo>
                  <a:cubicBezTo>
                    <a:pt x="380" y="0"/>
                    <a:pt x="351" y="2"/>
                    <a:pt x="322" y="7"/>
                  </a:cubicBezTo>
                  <a:cubicBezTo>
                    <a:pt x="256" y="10"/>
                    <a:pt x="196" y="25"/>
                    <a:pt x="152" y="44"/>
                  </a:cubicBezTo>
                  <a:cubicBezTo>
                    <a:pt x="101" y="58"/>
                    <a:pt x="63" y="80"/>
                    <a:pt x="41" y="95"/>
                  </a:cubicBezTo>
                  <a:cubicBezTo>
                    <a:pt x="15" y="114"/>
                    <a:pt x="0" y="121"/>
                    <a:pt x="0" y="121"/>
                  </a:cubicBezTo>
                  <a:lnTo>
                    <a:pt x="49" y="121"/>
                  </a:lnTo>
                  <a:cubicBezTo>
                    <a:pt x="75" y="118"/>
                    <a:pt x="116" y="118"/>
                    <a:pt x="164" y="118"/>
                  </a:cubicBezTo>
                  <a:cubicBezTo>
                    <a:pt x="211" y="118"/>
                    <a:pt x="266" y="118"/>
                    <a:pt x="322" y="121"/>
                  </a:cubicBezTo>
                  <a:cubicBezTo>
                    <a:pt x="351" y="121"/>
                    <a:pt x="382" y="129"/>
                    <a:pt x="411" y="129"/>
                  </a:cubicBezTo>
                  <a:cubicBezTo>
                    <a:pt x="444" y="129"/>
                    <a:pt x="474" y="136"/>
                    <a:pt x="503" y="140"/>
                  </a:cubicBezTo>
                  <a:cubicBezTo>
                    <a:pt x="625" y="151"/>
                    <a:pt x="750" y="177"/>
                    <a:pt x="843" y="191"/>
                  </a:cubicBezTo>
                  <a:cubicBezTo>
                    <a:pt x="939" y="206"/>
                    <a:pt x="1006" y="218"/>
                    <a:pt x="1006" y="218"/>
                  </a:cubicBezTo>
                  <a:cubicBezTo>
                    <a:pt x="1006" y="218"/>
                    <a:pt x="958" y="169"/>
                    <a:pt x="869" y="121"/>
                  </a:cubicBezTo>
                  <a:cubicBezTo>
                    <a:pt x="825" y="95"/>
                    <a:pt x="773" y="70"/>
                    <a:pt x="714" y="51"/>
                  </a:cubicBezTo>
                  <a:cubicBezTo>
                    <a:pt x="655" y="29"/>
                    <a:pt x="588" y="18"/>
                    <a:pt x="518" y="7"/>
                  </a:cubicBezTo>
                  <a:cubicBezTo>
                    <a:pt x="482" y="3"/>
                    <a:pt x="445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81" name="Google Shape;3281;p79"/>
            <p:cNvSpPr/>
            <p:nvPr/>
          </p:nvSpPr>
          <p:spPr>
            <a:xfrm flipH="1">
              <a:off x="8280612" y="2593721"/>
              <a:ext cx="13936" cy="16016"/>
            </a:xfrm>
            <a:custGeom>
              <a:avLst/>
              <a:gdLst/>
              <a:ahLst/>
              <a:cxnLst/>
              <a:rect l="l" t="t" r="r" b="b"/>
              <a:pathLst>
                <a:path w="355" h="408" extrusionOk="0">
                  <a:moveTo>
                    <a:pt x="329" y="1"/>
                  </a:moveTo>
                  <a:cubicBezTo>
                    <a:pt x="329" y="1"/>
                    <a:pt x="322" y="8"/>
                    <a:pt x="310" y="23"/>
                  </a:cubicBezTo>
                  <a:cubicBezTo>
                    <a:pt x="303" y="37"/>
                    <a:pt x="292" y="56"/>
                    <a:pt x="278" y="74"/>
                  </a:cubicBezTo>
                  <a:cubicBezTo>
                    <a:pt x="251" y="119"/>
                    <a:pt x="218" y="166"/>
                    <a:pt x="177" y="207"/>
                  </a:cubicBezTo>
                  <a:cubicBezTo>
                    <a:pt x="162" y="233"/>
                    <a:pt x="140" y="252"/>
                    <a:pt x="122" y="274"/>
                  </a:cubicBezTo>
                  <a:cubicBezTo>
                    <a:pt x="100" y="296"/>
                    <a:pt x="82" y="314"/>
                    <a:pt x="63" y="333"/>
                  </a:cubicBezTo>
                  <a:cubicBezTo>
                    <a:pt x="29" y="369"/>
                    <a:pt x="0" y="400"/>
                    <a:pt x="0" y="400"/>
                  </a:cubicBezTo>
                  <a:cubicBezTo>
                    <a:pt x="0" y="400"/>
                    <a:pt x="22" y="407"/>
                    <a:pt x="55" y="407"/>
                  </a:cubicBezTo>
                  <a:cubicBezTo>
                    <a:pt x="67" y="407"/>
                    <a:pt x="81" y="406"/>
                    <a:pt x="96" y="403"/>
                  </a:cubicBezTo>
                  <a:cubicBezTo>
                    <a:pt x="155" y="392"/>
                    <a:pt x="229" y="355"/>
                    <a:pt x="281" y="296"/>
                  </a:cubicBezTo>
                  <a:cubicBezTo>
                    <a:pt x="292" y="281"/>
                    <a:pt x="303" y="262"/>
                    <a:pt x="314" y="248"/>
                  </a:cubicBezTo>
                  <a:cubicBezTo>
                    <a:pt x="325" y="229"/>
                    <a:pt x="329" y="211"/>
                    <a:pt x="336" y="192"/>
                  </a:cubicBezTo>
                  <a:cubicBezTo>
                    <a:pt x="344" y="178"/>
                    <a:pt x="348" y="159"/>
                    <a:pt x="351" y="141"/>
                  </a:cubicBezTo>
                  <a:cubicBezTo>
                    <a:pt x="355" y="126"/>
                    <a:pt x="351" y="107"/>
                    <a:pt x="351" y="93"/>
                  </a:cubicBezTo>
                  <a:cubicBezTo>
                    <a:pt x="351" y="67"/>
                    <a:pt x="344" y="41"/>
                    <a:pt x="340" y="26"/>
                  </a:cubicBezTo>
                  <a:cubicBezTo>
                    <a:pt x="333" y="8"/>
                    <a:pt x="329" y="1"/>
                    <a:pt x="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82" name="Google Shape;3282;p79"/>
            <p:cNvSpPr/>
            <p:nvPr/>
          </p:nvSpPr>
          <p:spPr>
            <a:xfrm flipH="1">
              <a:off x="8314959" y="2543750"/>
              <a:ext cx="53979" cy="32621"/>
            </a:xfrm>
            <a:custGeom>
              <a:avLst/>
              <a:gdLst/>
              <a:ahLst/>
              <a:cxnLst/>
              <a:rect l="l" t="t" r="r" b="b"/>
              <a:pathLst>
                <a:path w="1375" h="831" extrusionOk="0">
                  <a:moveTo>
                    <a:pt x="1314" y="0"/>
                  </a:moveTo>
                  <a:cubicBezTo>
                    <a:pt x="1268" y="0"/>
                    <a:pt x="1197" y="3"/>
                    <a:pt x="1112" y="17"/>
                  </a:cubicBezTo>
                  <a:cubicBezTo>
                    <a:pt x="1034" y="28"/>
                    <a:pt x="942" y="50"/>
                    <a:pt x="850" y="84"/>
                  </a:cubicBezTo>
                  <a:cubicBezTo>
                    <a:pt x="802" y="102"/>
                    <a:pt x="754" y="117"/>
                    <a:pt x="705" y="143"/>
                  </a:cubicBezTo>
                  <a:cubicBezTo>
                    <a:pt x="657" y="165"/>
                    <a:pt x="613" y="191"/>
                    <a:pt x="565" y="217"/>
                  </a:cubicBezTo>
                  <a:cubicBezTo>
                    <a:pt x="521" y="243"/>
                    <a:pt x="477" y="276"/>
                    <a:pt x="432" y="305"/>
                  </a:cubicBezTo>
                  <a:cubicBezTo>
                    <a:pt x="388" y="335"/>
                    <a:pt x="355" y="372"/>
                    <a:pt x="314" y="405"/>
                  </a:cubicBezTo>
                  <a:cubicBezTo>
                    <a:pt x="277" y="435"/>
                    <a:pt x="244" y="471"/>
                    <a:pt x="214" y="505"/>
                  </a:cubicBezTo>
                  <a:cubicBezTo>
                    <a:pt x="181" y="538"/>
                    <a:pt x="156" y="571"/>
                    <a:pt x="133" y="604"/>
                  </a:cubicBezTo>
                  <a:cubicBezTo>
                    <a:pt x="85" y="667"/>
                    <a:pt x="52" y="727"/>
                    <a:pt x="30" y="767"/>
                  </a:cubicBezTo>
                  <a:cubicBezTo>
                    <a:pt x="8" y="808"/>
                    <a:pt x="0" y="830"/>
                    <a:pt x="0" y="830"/>
                  </a:cubicBezTo>
                  <a:cubicBezTo>
                    <a:pt x="0" y="830"/>
                    <a:pt x="18" y="815"/>
                    <a:pt x="52" y="782"/>
                  </a:cubicBezTo>
                  <a:cubicBezTo>
                    <a:pt x="85" y="752"/>
                    <a:pt x="129" y="708"/>
                    <a:pt x="188" y="657"/>
                  </a:cubicBezTo>
                  <a:cubicBezTo>
                    <a:pt x="218" y="631"/>
                    <a:pt x="248" y="604"/>
                    <a:pt x="284" y="579"/>
                  </a:cubicBezTo>
                  <a:cubicBezTo>
                    <a:pt x="318" y="553"/>
                    <a:pt x="351" y="520"/>
                    <a:pt x="391" y="493"/>
                  </a:cubicBezTo>
                  <a:cubicBezTo>
                    <a:pt x="466" y="438"/>
                    <a:pt x="547" y="383"/>
                    <a:pt x="635" y="331"/>
                  </a:cubicBezTo>
                  <a:cubicBezTo>
                    <a:pt x="720" y="280"/>
                    <a:pt x="809" y="235"/>
                    <a:pt x="894" y="195"/>
                  </a:cubicBezTo>
                  <a:cubicBezTo>
                    <a:pt x="979" y="154"/>
                    <a:pt x="1060" y="117"/>
                    <a:pt x="1131" y="91"/>
                  </a:cubicBezTo>
                  <a:cubicBezTo>
                    <a:pt x="1274" y="36"/>
                    <a:pt x="1375" y="2"/>
                    <a:pt x="1375" y="2"/>
                  </a:cubicBezTo>
                  <a:cubicBezTo>
                    <a:pt x="1375" y="2"/>
                    <a:pt x="1353" y="0"/>
                    <a:pt x="1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83" name="Google Shape;3283;p79"/>
            <p:cNvSpPr/>
            <p:nvPr/>
          </p:nvSpPr>
          <p:spPr>
            <a:xfrm flipH="1">
              <a:off x="8335295" y="2538921"/>
              <a:ext cx="11345" cy="16252"/>
            </a:xfrm>
            <a:custGeom>
              <a:avLst/>
              <a:gdLst/>
              <a:ahLst/>
              <a:cxnLst/>
              <a:rect l="l" t="t" r="r" b="b"/>
              <a:pathLst>
                <a:path w="289" h="414" extrusionOk="0">
                  <a:moveTo>
                    <a:pt x="278" y="0"/>
                  </a:moveTo>
                  <a:cubicBezTo>
                    <a:pt x="278" y="0"/>
                    <a:pt x="248" y="26"/>
                    <a:pt x="215" y="55"/>
                  </a:cubicBezTo>
                  <a:cubicBezTo>
                    <a:pt x="178" y="89"/>
                    <a:pt x="142" y="133"/>
                    <a:pt x="104" y="181"/>
                  </a:cubicBezTo>
                  <a:cubicBezTo>
                    <a:pt x="71" y="233"/>
                    <a:pt x="42" y="284"/>
                    <a:pt x="23" y="333"/>
                  </a:cubicBezTo>
                  <a:cubicBezTo>
                    <a:pt x="9" y="377"/>
                    <a:pt x="1" y="413"/>
                    <a:pt x="1" y="413"/>
                  </a:cubicBezTo>
                  <a:cubicBezTo>
                    <a:pt x="1" y="413"/>
                    <a:pt x="38" y="406"/>
                    <a:pt x="82" y="381"/>
                  </a:cubicBezTo>
                  <a:cubicBezTo>
                    <a:pt x="127" y="355"/>
                    <a:pt x="175" y="314"/>
                    <a:pt x="215" y="258"/>
                  </a:cubicBezTo>
                  <a:cubicBezTo>
                    <a:pt x="253" y="207"/>
                    <a:pt x="278" y="144"/>
                    <a:pt x="282" y="92"/>
                  </a:cubicBezTo>
                  <a:cubicBezTo>
                    <a:pt x="289" y="37"/>
                    <a:pt x="27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465;p121">
            <a:extLst>
              <a:ext uri="{FF2B5EF4-FFF2-40B4-BE49-F238E27FC236}">
                <a16:creationId xmlns:a16="http://schemas.microsoft.com/office/drawing/2014/main" id="{BD57188A-3612-9F95-4399-F4DE05B24D72}"/>
              </a:ext>
            </a:extLst>
          </p:cNvPr>
          <p:cNvGrpSpPr/>
          <p:nvPr/>
        </p:nvGrpSpPr>
        <p:grpSpPr>
          <a:xfrm>
            <a:off x="6655539" y="2433691"/>
            <a:ext cx="3722000" cy="3425043"/>
            <a:chOff x="5470775" y="2125893"/>
            <a:chExt cx="2791500" cy="2568782"/>
          </a:xfrm>
        </p:grpSpPr>
        <p:sp>
          <p:nvSpPr>
            <p:cNvPr id="7" name="Google Shape;5466;p121">
              <a:extLst>
                <a:ext uri="{FF2B5EF4-FFF2-40B4-BE49-F238E27FC236}">
                  <a16:creationId xmlns:a16="http://schemas.microsoft.com/office/drawing/2014/main" id="{FBFB0B49-6D23-A73A-3224-84C489F4E89E}"/>
                </a:ext>
              </a:extLst>
            </p:cNvPr>
            <p:cNvSpPr/>
            <p:nvPr/>
          </p:nvSpPr>
          <p:spPr>
            <a:xfrm>
              <a:off x="5470775" y="4517675"/>
              <a:ext cx="2791500" cy="177000"/>
            </a:xfrm>
            <a:prstGeom prst="ellipse">
              <a:avLst/>
            </a:prstGeom>
            <a:solidFill>
              <a:schemeClr val="lt2">
                <a:alpha val="1778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8" name="Google Shape;5467;p121">
              <a:extLst>
                <a:ext uri="{FF2B5EF4-FFF2-40B4-BE49-F238E27FC236}">
                  <a16:creationId xmlns:a16="http://schemas.microsoft.com/office/drawing/2014/main" id="{32BCCCBB-B457-0879-4791-4B945F8F50B4}"/>
                </a:ext>
              </a:extLst>
            </p:cNvPr>
            <p:cNvSpPr/>
            <p:nvPr/>
          </p:nvSpPr>
          <p:spPr>
            <a:xfrm>
              <a:off x="6532336" y="3175555"/>
              <a:ext cx="362" cy="2713"/>
            </a:xfrm>
            <a:custGeom>
              <a:avLst/>
              <a:gdLst/>
              <a:ahLst/>
              <a:cxnLst/>
              <a:rect l="l" t="t" r="r" b="b"/>
              <a:pathLst>
                <a:path w="4" h="30" extrusionOk="0">
                  <a:moveTo>
                    <a:pt x="0" y="0"/>
                  </a:moveTo>
                  <a:lnTo>
                    <a:pt x="0" y="29"/>
                  </a:lnTo>
                  <a:lnTo>
                    <a:pt x="4" y="26"/>
                  </a:ln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9" name="Google Shape;5468;p121">
              <a:extLst>
                <a:ext uri="{FF2B5EF4-FFF2-40B4-BE49-F238E27FC236}">
                  <a16:creationId xmlns:a16="http://schemas.microsoft.com/office/drawing/2014/main" id="{F412B2EA-0421-829C-E52E-BCDD10E1E172}"/>
                </a:ext>
              </a:extLst>
            </p:cNvPr>
            <p:cNvSpPr/>
            <p:nvPr/>
          </p:nvSpPr>
          <p:spPr>
            <a:xfrm>
              <a:off x="5789622" y="2250778"/>
              <a:ext cx="1708368" cy="2077193"/>
            </a:xfrm>
            <a:custGeom>
              <a:avLst/>
              <a:gdLst/>
              <a:ahLst/>
              <a:cxnLst/>
              <a:rect l="l" t="t" r="r" b="b"/>
              <a:pathLst>
                <a:path w="18889" h="22967" extrusionOk="0">
                  <a:moveTo>
                    <a:pt x="5765" y="1"/>
                  </a:moveTo>
                  <a:cubicBezTo>
                    <a:pt x="5476" y="1"/>
                    <a:pt x="5185" y="184"/>
                    <a:pt x="4951" y="376"/>
                  </a:cubicBezTo>
                  <a:cubicBezTo>
                    <a:pt x="4308" y="916"/>
                    <a:pt x="3779" y="1595"/>
                    <a:pt x="3414" y="2353"/>
                  </a:cubicBezTo>
                  <a:cubicBezTo>
                    <a:pt x="3384" y="2423"/>
                    <a:pt x="3351" y="2504"/>
                    <a:pt x="3384" y="2575"/>
                  </a:cubicBezTo>
                  <a:cubicBezTo>
                    <a:pt x="3418" y="2648"/>
                    <a:pt x="3506" y="2674"/>
                    <a:pt x="3583" y="2693"/>
                  </a:cubicBezTo>
                  <a:cubicBezTo>
                    <a:pt x="3864" y="2749"/>
                    <a:pt x="4148" y="2771"/>
                    <a:pt x="4433" y="2771"/>
                  </a:cubicBezTo>
                  <a:cubicBezTo>
                    <a:pt x="5069" y="2771"/>
                    <a:pt x="5712" y="2657"/>
                    <a:pt x="6340" y="2545"/>
                  </a:cubicBezTo>
                  <a:cubicBezTo>
                    <a:pt x="6657" y="2929"/>
                    <a:pt x="7005" y="3288"/>
                    <a:pt x="7378" y="3612"/>
                  </a:cubicBezTo>
                  <a:cubicBezTo>
                    <a:pt x="7389" y="3627"/>
                    <a:pt x="7407" y="3639"/>
                    <a:pt x="7426" y="3639"/>
                  </a:cubicBezTo>
                  <a:lnTo>
                    <a:pt x="7426" y="3750"/>
                  </a:lnTo>
                  <a:cubicBezTo>
                    <a:pt x="6636" y="3730"/>
                    <a:pt x="5846" y="3720"/>
                    <a:pt x="5057" y="3720"/>
                  </a:cubicBezTo>
                  <a:cubicBezTo>
                    <a:pt x="3506" y="3720"/>
                    <a:pt x="1957" y="3758"/>
                    <a:pt x="407" y="3834"/>
                  </a:cubicBezTo>
                  <a:cubicBezTo>
                    <a:pt x="8" y="4392"/>
                    <a:pt x="1" y="5149"/>
                    <a:pt x="56" y="5840"/>
                  </a:cubicBezTo>
                  <a:cubicBezTo>
                    <a:pt x="126" y="6664"/>
                    <a:pt x="259" y="7499"/>
                    <a:pt x="588" y="8260"/>
                  </a:cubicBezTo>
                  <a:cubicBezTo>
                    <a:pt x="865" y="8895"/>
                    <a:pt x="1297" y="9482"/>
                    <a:pt x="1863" y="9874"/>
                  </a:cubicBezTo>
                  <a:cubicBezTo>
                    <a:pt x="1973" y="9948"/>
                    <a:pt x="2088" y="10022"/>
                    <a:pt x="2209" y="10081"/>
                  </a:cubicBezTo>
                  <a:cubicBezTo>
                    <a:pt x="2421" y="10190"/>
                    <a:pt x="2655" y="10269"/>
                    <a:pt x="2893" y="10269"/>
                  </a:cubicBezTo>
                  <a:cubicBezTo>
                    <a:pt x="2921" y="10269"/>
                    <a:pt x="2949" y="10268"/>
                    <a:pt x="2978" y="10266"/>
                  </a:cubicBezTo>
                  <a:cubicBezTo>
                    <a:pt x="3288" y="10239"/>
                    <a:pt x="3551" y="10077"/>
                    <a:pt x="3779" y="9862"/>
                  </a:cubicBezTo>
                  <a:cubicBezTo>
                    <a:pt x="3916" y="9729"/>
                    <a:pt x="4038" y="9574"/>
                    <a:pt x="4146" y="9424"/>
                  </a:cubicBezTo>
                  <a:cubicBezTo>
                    <a:pt x="4219" y="9582"/>
                    <a:pt x="4315" y="9726"/>
                    <a:pt x="4426" y="9855"/>
                  </a:cubicBezTo>
                  <a:cubicBezTo>
                    <a:pt x="4526" y="9970"/>
                    <a:pt x="4637" y="10073"/>
                    <a:pt x="4751" y="10166"/>
                  </a:cubicBezTo>
                  <a:cubicBezTo>
                    <a:pt x="5261" y="10570"/>
                    <a:pt x="5913" y="10783"/>
                    <a:pt x="6563" y="10783"/>
                  </a:cubicBezTo>
                  <a:cubicBezTo>
                    <a:pt x="6934" y="10783"/>
                    <a:pt x="7304" y="10714"/>
                    <a:pt x="7647" y="10572"/>
                  </a:cubicBezTo>
                  <a:cubicBezTo>
                    <a:pt x="7847" y="10488"/>
                    <a:pt x="8035" y="10384"/>
                    <a:pt x="8212" y="10254"/>
                  </a:cubicBezTo>
                  <a:lnTo>
                    <a:pt x="8212" y="10225"/>
                  </a:lnTo>
                  <a:cubicBezTo>
                    <a:pt x="8216" y="10232"/>
                    <a:pt x="8216" y="10239"/>
                    <a:pt x="8216" y="10251"/>
                  </a:cubicBezTo>
                  <a:cubicBezTo>
                    <a:pt x="8523" y="12050"/>
                    <a:pt x="7866" y="16878"/>
                    <a:pt x="7866" y="16878"/>
                  </a:cubicBezTo>
                  <a:lnTo>
                    <a:pt x="7869" y="16907"/>
                  </a:lnTo>
                  <a:cubicBezTo>
                    <a:pt x="7617" y="19678"/>
                    <a:pt x="7141" y="20387"/>
                    <a:pt x="6443" y="22966"/>
                  </a:cubicBezTo>
                  <a:cubicBezTo>
                    <a:pt x="7243" y="22728"/>
                    <a:pt x="8094" y="22676"/>
                    <a:pt x="8944" y="22676"/>
                  </a:cubicBezTo>
                  <a:cubicBezTo>
                    <a:pt x="9229" y="22676"/>
                    <a:pt x="9514" y="22682"/>
                    <a:pt x="9797" y="22689"/>
                  </a:cubicBezTo>
                  <a:cubicBezTo>
                    <a:pt x="9465" y="21001"/>
                    <a:pt x="9320" y="19194"/>
                    <a:pt x="9993" y="17609"/>
                  </a:cubicBezTo>
                  <a:cubicBezTo>
                    <a:pt x="10156" y="17221"/>
                    <a:pt x="10370" y="16856"/>
                    <a:pt x="10647" y="16542"/>
                  </a:cubicBezTo>
                  <a:cubicBezTo>
                    <a:pt x="10747" y="16431"/>
                    <a:pt x="10850" y="16327"/>
                    <a:pt x="10964" y="16232"/>
                  </a:cubicBezTo>
                  <a:cubicBezTo>
                    <a:pt x="11382" y="15881"/>
                    <a:pt x="11892" y="15670"/>
                    <a:pt x="12423" y="15537"/>
                  </a:cubicBezTo>
                  <a:cubicBezTo>
                    <a:pt x="12682" y="15474"/>
                    <a:pt x="12948" y="15430"/>
                    <a:pt x="13211" y="15400"/>
                  </a:cubicBezTo>
                  <a:cubicBezTo>
                    <a:pt x="13498" y="15367"/>
                    <a:pt x="13788" y="15349"/>
                    <a:pt x="14079" y="15349"/>
                  </a:cubicBezTo>
                  <a:cubicBezTo>
                    <a:pt x="14900" y="15349"/>
                    <a:pt x="15719" y="15496"/>
                    <a:pt x="16439" y="15881"/>
                  </a:cubicBezTo>
                  <a:cubicBezTo>
                    <a:pt x="17525" y="16453"/>
                    <a:pt x="18256" y="17476"/>
                    <a:pt x="18888" y="18547"/>
                  </a:cubicBezTo>
                  <a:cubicBezTo>
                    <a:pt x="18183" y="13542"/>
                    <a:pt x="16624" y="9010"/>
                    <a:pt x="14267" y="3834"/>
                  </a:cubicBezTo>
                  <a:cubicBezTo>
                    <a:pt x="14725" y="3690"/>
                    <a:pt x="15161" y="3484"/>
                    <a:pt x="15567" y="3225"/>
                  </a:cubicBezTo>
                  <a:cubicBezTo>
                    <a:pt x="16181" y="3764"/>
                    <a:pt x="16912" y="4166"/>
                    <a:pt x="17691" y="4403"/>
                  </a:cubicBezTo>
                  <a:cubicBezTo>
                    <a:pt x="17802" y="4436"/>
                    <a:pt x="17926" y="4462"/>
                    <a:pt x="18043" y="4462"/>
                  </a:cubicBezTo>
                  <a:cubicBezTo>
                    <a:pt x="18184" y="4462"/>
                    <a:pt x="18316" y="4425"/>
                    <a:pt x="18404" y="4318"/>
                  </a:cubicBezTo>
                  <a:cubicBezTo>
                    <a:pt x="18482" y="4226"/>
                    <a:pt x="18504" y="4096"/>
                    <a:pt x="18508" y="3975"/>
                  </a:cubicBezTo>
                  <a:cubicBezTo>
                    <a:pt x="18519" y="3491"/>
                    <a:pt x="18283" y="3032"/>
                    <a:pt x="18017" y="2630"/>
                  </a:cubicBezTo>
                  <a:cubicBezTo>
                    <a:pt x="17480" y="1828"/>
                    <a:pt x="16793" y="1130"/>
                    <a:pt x="16000" y="580"/>
                  </a:cubicBezTo>
                  <a:cubicBezTo>
                    <a:pt x="15918" y="522"/>
                    <a:pt x="15823" y="464"/>
                    <a:pt x="15724" y="464"/>
                  </a:cubicBezTo>
                  <a:cubicBezTo>
                    <a:pt x="15716" y="464"/>
                    <a:pt x="15708" y="464"/>
                    <a:pt x="15700" y="465"/>
                  </a:cubicBezTo>
                  <a:cubicBezTo>
                    <a:pt x="15574" y="476"/>
                    <a:pt x="15475" y="584"/>
                    <a:pt x="15397" y="679"/>
                  </a:cubicBezTo>
                  <a:cubicBezTo>
                    <a:pt x="14784" y="1418"/>
                    <a:pt x="14234" y="2205"/>
                    <a:pt x="13746" y="3029"/>
                  </a:cubicBezTo>
                  <a:cubicBezTo>
                    <a:pt x="13636" y="3028"/>
                    <a:pt x="13526" y="3028"/>
                    <a:pt x="13416" y="3028"/>
                  </a:cubicBezTo>
                  <a:cubicBezTo>
                    <a:pt x="11705" y="3028"/>
                    <a:pt x="9990" y="3080"/>
                    <a:pt x="8282" y="3191"/>
                  </a:cubicBezTo>
                  <a:cubicBezTo>
                    <a:pt x="7765" y="2224"/>
                    <a:pt x="7156" y="1303"/>
                    <a:pt x="6461" y="447"/>
                  </a:cubicBezTo>
                  <a:cubicBezTo>
                    <a:pt x="6328" y="280"/>
                    <a:pt x="6181" y="110"/>
                    <a:pt x="5977" y="37"/>
                  </a:cubicBezTo>
                  <a:cubicBezTo>
                    <a:pt x="5907" y="12"/>
                    <a:pt x="5836" y="1"/>
                    <a:pt x="5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0" name="Google Shape;5469;p121">
              <a:extLst>
                <a:ext uri="{FF2B5EF4-FFF2-40B4-BE49-F238E27FC236}">
                  <a16:creationId xmlns:a16="http://schemas.microsoft.com/office/drawing/2014/main" id="{C76686E6-B80F-D599-8D5B-37A97CC43194}"/>
                </a:ext>
              </a:extLst>
            </p:cNvPr>
            <p:cNvSpPr/>
            <p:nvPr/>
          </p:nvSpPr>
          <p:spPr>
            <a:xfrm>
              <a:off x="6372253" y="3746792"/>
              <a:ext cx="380311" cy="581184"/>
            </a:xfrm>
            <a:custGeom>
              <a:avLst/>
              <a:gdLst/>
              <a:ahLst/>
              <a:cxnLst/>
              <a:rect l="l" t="t" r="r" b="b"/>
              <a:pathLst>
                <a:path w="4205" h="6426" extrusionOk="0">
                  <a:moveTo>
                    <a:pt x="4205" y="1"/>
                  </a:moveTo>
                  <a:lnTo>
                    <a:pt x="4205" y="1"/>
                  </a:lnTo>
                  <a:cubicBezTo>
                    <a:pt x="3277" y="122"/>
                    <a:pt x="2354" y="237"/>
                    <a:pt x="1424" y="337"/>
                  </a:cubicBezTo>
                  <a:lnTo>
                    <a:pt x="1427" y="366"/>
                  </a:lnTo>
                  <a:cubicBezTo>
                    <a:pt x="1175" y="3137"/>
                    <a:pt x="699" y="3846"/>
                    <a:pt x="1" y="6425"/>
                  </a:cubicBezTo>
                  <a:cubicBezTo>
                    <a:pt x="801" y="6187"/>
                    <a:pt x="1652" y="6135"/>
                    <a:pt x="2502" y="6135"/>
                  </a:cubicBezTo>
                  <a:cubicBezTo>
                    <a:pt x="2787" y="6135"/>
                    <a:pt x="3072" y="6141"/>
                    <a:pt x="3355" y="6148"/>
                  </a:cubicBezTo>
                  <a:cubicBezTo>
                    <a:pt x="3023" y="4460"/>
                    <a:pt x="2878" y="2653"/>
                    <a:pt x="3551" y="1068"/>
                  </a:cubicBezTo>
                  <a:cubicBezTo>
                    <a:pt x="3714" y="680"/>
                    <a:pt x="3928" y="315"/>
                    <a:pt x="4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1" name="Google Shape;5470;p121">
              <a:extLst>
                <a:ext uri="{FF2B5EF4-FFF2-40B4-BE49-F238E27FC236}">
                  <a16:creationId xmlns:a16="http://schemas.microsoft.com/office/drawing/2014/main" id="{4405EC89-B746-A0B7-4C7C-7DB1CFBB839E}"/>
                </a:ext>
              </a:extLst>
            </p:cNvPr>
            <p:cNvSpPr/>
            <p:nvPr/>
          </p:nvSpPr>
          <p:spPr>
            <a:xfrm>
              <a:off x="5962367" y="3804946"/>
              <a:ext cx="206571" cy="285437"/>
            </a:xfrm>
            <a:custGeom>
              <a:avLst/>
              <a:gdLst/>
              <a:ahLst/>
              <a:cxnLst/>
              <a:rect l="l" t="t" r="r" b="b"/>
              <a:pathLst>
                <a:path w="2284" h="3156" extrusionOk="0">
                  <a:moveTo>
                    <a:pt x="2283" y="1"/>
                  </a:moveTo>
                  <a:cubicBezTo>
                    <a:pt x="1574" y="37"/>
                    <a:pt x="868" y="59"/>
                    <a:pt x="159" y="64"/>
                  </a:cubicBezTo>
                  <a:cubicBezTo>
                    <a:pt x="78" y="998"/>
                    <a:pt x="23" y="1929"/>
                    <a:pt x="0" y="2867"/>
                  </a:cubicBezTo>
                  <a:cubicBezTo>
                    <a:pt x="344" y="2568"/>
                    <a:pt x="691" y="2269"/>
                    <a:pt x="1035" y="1970"/>
                  </a:cubicBezTo>
                  <a:cubicBezTo>
                    <a:pt x="1057" y="1948"/>
                    <a:pt x="1083" y="1929"/>
                    <a:pt x="1116" y="1929"/>
                  </a:cubicBezTo>
                  <a:cubicBezTo>
                    <a:pt x="1149" y="1929"/>
                    <a:pt x="1179" y="1962"/>
                    <a:pt x="1197" y="1995"/>
                  </a:cubicBezTo>
                  <a:cubicBezTo>
                    <a:pt x="1463" y="2383"/>
                    <a:pt x="1729" y="2771"/>
                    <a:pt x="1995" y="3155"/>
                  </a:cubicBezTo>
                  <a:cubicBezTo>
                    <a:pt x="2043" y="2098"/>
                    <a:pt x="2087" y="1039"/>
                    <a:pt x="2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2" name="Google Shape;5471;p121">
              <a:extLst>
                <a:ext uri="{FF2B5EF4-FFF2-40B4-BE49-F238E27FC236}">
                  <a16:creationId xmlns:a16="http://schemas.microsoft.com/office/drawing/2014/main" id="{C53EBB95-E7C9-B2B5-199B-D14F426B682B}"/>
                </a:ext>
              </a:extLst>
            </p:cNvPr>
            <p:cNvSpPr/>
            <p:nvPr/>
          </p:nvSpPr>
          <p:spPr>
            <a:xfrm>
              <a:off x="5861795" y="3138383"/>
              <a:ext cx="1051485" cy="672711"/>
            </a:xfrm>
            <a:custGeom>
              <a:avLst/>
              <a:gdLst/>
              <a:ahLst/>
              <a:cxnLst/>
              <a:rect l="l" t="t" r="r" b="b"/>
              <a:pathLst>
                <a:path w="11626" h="7438" extrusionOk="0">
                  <a:moveTo>
                    <a:pt x="2992" y="1094"/>
                  </a:moveTo>
                  <a:cubicBezTo>
                    <a:pt x="3463" y="1094"/>
                    <a:pt x="3933" y="1099"/>
                    <a:pt x="4403" y="1109"/>
                  </a:cubicBezTo>
                  <a:cubicBezTo>
                    <a:pt x="4544" y="2757"/>
                    <a:pt x="4652" y="4408"/>
                    <a:pt x="4718" y="6063"/>
                  </a:cubicBezTo>
                  <a:lnTo>
                    <a:pt x="4722" y="6082"/>
                  </a:lnTo>
                  <a:cubicBezTo>
                    <a:pt x="3794" y="6129"/>
                    <a:pt x="2863" y="6200"/>
                    <a:pt x="1940" y="6295"/>
                  </a:cubicBezTo>
                  <a:cubicBezTo>
                    <a:pt x="1807" y="4570"/>
                    <a:pt x="1711" y="2838"/>
                    <a:pt x="1652" y="1109"/>
                  </a:cubicBezTo>
                  <a:lnTo>
                    <a:pt x="1722" y="1105"/>
                  </a:lnTo>
                  <a:cubicBezTo>
                    <a:pt x="2145" y="1098"/>
                    <a:pt x="2569" y="1094"/>
                    <a:pt x="2992" y="1094"/>
                  </a:cubicBezTo>
                  <a:close/>
                  <a:moveTo>
                    <a:pt x="11407" y="1"/>
                  </a:moveTo>
                  <a:cubicBezTo>
                    <a:pt x="10233" y="4"/>
                    <a:pt x="9054" y="12"/>
                    <a:pt x="7876" y="19"/>
                  </a:cubicBezTo>
                  <a:cubicBezTo>
                    <a:pt x="7595" y="337"/>
                    <a:pt x="7245" y="595"/>
                    <a:pt x="6849" y="758"/>
                  </a:cubicBezTo>
                  <a:cubicBezTo>
                    <a:pt x="6507" y="900"/>
                    <a:pt x="6137" y="969"/>
                    <a:pt x="5766" y="969"/>
                  </a:cubicBezTo>
                  <a:cubicBezTo>
                    <a:pt x="5116" y="969"/>
                    <a:pt x="4463" y="756"/>
                    <a:pt x="3953" y="352"/>
                  </a:cubicBezTo>
                  <a:cubicBezTo>
                    <a:pt x="3835" y="259"/>
                    <a:pt x="3728" y="156"/>
                    <a:pt x="3628" y="41"/>
                  </a:cubicBezTo>
                  <a:cubicBezTo>
                    <a:pt x="3414" y="45"/>
                    <a:pt x="3196" y="45"/>
                    <a:pt x="2981" y="48"/>
                  </a:cubicBezTo>
                  <a:cubicBezTo>
                    <a:pt x="2756" y="267"/>
                    <a:pt x="2490" y="425"/>
                    <a:pt x="2180" y="452"/>
                  </a:cubicBezTo>
                  <a:cubicBezTo>
                    <a:pt x="2151" y="454"/>
                    <a:pt x="2123" y="455"/>
                    <a:pt x="2095" y="455"/>
                  </a:cubicBezTo>
                  <a:cubicBezTo>
                    <a:pt x="1857" y="455"/>
                    <a:pt x="1623" y="376"/>
                    <a:pt x="1411" y="267"/>
                  </a:cubicBezTo>
                  <a:cubicBezTo>
                    <a:pt x="1290" y="204"/>
                    <a:pt x="1175" y="137"/>
                    <a:pt x="1065" y="60"/>
                  </a:cubicBezTo>
                  <a:cubicBezTo>
                    <a:pt x="717" y="60"/>
                    <a:pt x="378" y="64"/>
                    <a:pt x="30" y="64"/>
                  </a:cubicBezTo>
                  <a:cubicBezTo>
                    <a:pt x="23" y="64"/>
                    <a:pt x="11" y="64"/>
                    <a:pt x="1" y="67"/>
                  </a:cubicBezTo>
                  <a:cubicBezTo>
                    <a:pt x="4" y="82"/>
                    <a:pt x="8" y="97"/>
                    <a:pt x="8" y="115"/>
                  </a:cubicBezTo>
                  <a:cubicBezTo>
                    <a:pt x="23" y="212"/>
                    <a:pt x="37" y="311"/>
                    <a:pt x="49" y="408"/>
                  </a:cubicBezTo>
                  <a:cubicBezTo>
                    <a:pt x="330" y="2487"/>
                    <a:pt x="558" y="4570"/>
                    <a:pt x="739" y="6661"/>
                  </a:cubicBezTo>
                  <a:cubicBezTo>
                    <a:pt x="758" y="6875"/>
                    <a:pt x="776" y="7097"/>
                    <a:pt x="795" y="7315"/>
                  </a:cubicBezTo>
                  <a:lnTo>
                    <a:pt x="795" y="7437"/>
                  </a:lnTo>
                  <a:cubicBezTo>
                    <a:pt x="954" y="7437"/>
                    <a:pt x="1112" y="7437"/>
                    <a:pt x="1271" y="7434"/>
                  </a:cubicBezTo>
                  <a:cubicBezTo>
                    <a:pt x="1980" y="7429"/>
                    <a:pt x="2686" y="7407"/>
                    <a:pt x="3395" y="7371"/>
                  </a:cubicBezTo>
                  <a:cubicBezTo>
                    <a:pt x="3735" y="7352"/>
                    <a:pt x="4075" y="7330"/>
                    <a:pt x="4415" y="7308"/>
                  </a:cubicBezTo>
                  <a:cubicBezTo>
                    <a:pt x="5302" y="7245"/>
                    <a:pt x="6188" y="7160"/>
                    <a:pt x="7068" y="7064"/>
                  </a:cubicBezTo>
                  <a:cubicBezTo>
                    <a:pt x="7998" y="6964"/>
                    <a:pt x="8921" y="6849"/>
                    <a:pt x="9849" y="6728"/>
                  </a:cubicBezTo>
                  <a:cubicBezTo>
                    <a:pt x="9945" y="6617"/>
                    <a:pt x="10052" y="6513"/>
                    <a:pt x="10166" y="6418"/>
                  </a:cubicBezTo>
                  <a:cubicBezTo>
                    <a:pt x="10584" y="6067"/>
                    <a:pt x="11094" y="5856"/>
                    <a:pt x="11625" y="5727"/>
                  </a:cubicBezTo>
                  <a:cubicBezTo>
                    <a:pt x="11492" y="3821"/>
                    <a:pt x="11422" y="1910"/>
                    <a:pt x="114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3" name="Google Shape;5472;p121">
              <a:extLst>
                <a:ext uri="{FF2B5EF4-FFF2-40B4-BE49-F238E27FC236}">
                  <a16:creationId xmlns:a16="http://schemas.microsoft.com/office/drawing/2014/main" id="{A77C537A-54F2-6582-1C42-C73188FBEF12}"/>
                </a:ext>
              </a:extLst>
            </p:cNvPr>
            <p:cNvSpPr/>
            <p:nvPr/>
          </p:nvSpPr>
          <p:spPr>
            <a:xfrm>
              <a:off x="5660651" y="3148694"/>
              <a:ext cx="205576" cy="561829"/>
            </a:xfrm>
            <a:custGeom>
              <a:avLst/>
              <a:gdLst/>
              <a:ahLst/>
              <a:cxnLst/>
              <a:rect l="l" t="t" r="r" b="b"/>
              <a:pathLst>
                <a:path w="2273" h="6212" extrusionOk="0">
                  <a:moveTo>
                    <a:pt x="2232" y="1"/>
                  </a:moveTo>
                  <a:cubicBezTo>
                    <a:pt x="1264" y="1748"/>
                    <a:pt x="515" y="3618"/>
                    <a:pt x="0" y="5550"/>
                  </a:cubicBezTo>
                  <a:cubicBezTo>
                    <a:pt x="544" y="5801"/>
                    <a:pt x="1101" y="6023"/>
                    <a:pt x="1674" y="6211"/>
                  </a:cubicBezTo>
                  <a:lnTo>
                    <a:pt x="2273" y="294"/>
                  </a:lnTo>
                  <a:cubicBezTo>
                    <a:pt x="2261" y="197"/>
                    <a:pt x="2247" y="98"/>
                    <a:pt x="22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4" name="Google Shape;5473;p121">
              <a:extLst>
                <a:ext uri="{FF2B5EF4-FFF2-40B4-BE49-F238E27FC236}">
                  <a16:creationId xmlns:a16="http://schemas.microsoft.com/office/drawing/2014/main" id="{2358A4C1-E2FB-5E92-F998-BD947BFBE1A9}"/>
                </a:ext>
              </a:extLst>
            </p:cNvPr>
            <p:cNvSpPr/>
            <p:nvPr/>
          </p:nvSpPr>
          <p:spPr>
            <a:xfrm>
              <a:off x="5809701" y="3175194"/>
              <a:ext cx="119022" cy="565718"/>
            </a:xfrm>
            <a:custGeom>
              <a:avLst/>
              <a:gdLst/>
              <a:ahLst/>
              <a:cxnLst/>
              <a:rect l="l" t="t" r="r" b="b"/>
              <a:pathLst>
                <a:path w="1316" h="6255" extrusionOk="0">
                  <a:moveTo>
                    <a:pt x="625" y="1"/>
                  </a:moveTo>
                  <a:lnTo>
                    <a:pt x="26" y="5918"/>
                  </a:lnTo>
                  <a:cubicBezTo>
                    <a:pt x="19" y="6003"/>
                    <a:pt x="8" y="6088"/>
                    <a:pt x="0" y="6173"/>
                  </a:cubicBezTo>
                  <a:lnTo>
                    <a:pt x="15" y="6173"/>
                  </a:lnTo>
                  <a:cubicBezTo>
                    <a:pt x="447" y="6217"/>
                    <a:pt x="879" y="6243"/>
                    <a:pt x="1315" y="6254"/>
                  </a:cubicBezTo>
                  <a:cubicBezTo>
                    <a:pt x="1134" y="4163"/>
                    <a:pt x="906" y="2080"/>
                    <a:pt x="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5" name="Google Shape;5474;p121">
              <a:extLst>
                <a:ext uri="{FF2B5EF4-FFF2-40B4-BE49-F238E27FC236}">
                  <a16:creationId xmlns:a16="http://schemas.microsoft.com/office/drawing/2014/main" id="{5BC9EAA7-A9A9-58D3-66A3-CC1F7D9B9426}"/>
                </a:ext>
              </a:extLst>
            </p:cNvPr>
            <p:cNvSpPr/>
            <p:nvPr/>
          </p:nvSpPr>
          <p:spPr>
            <a:xfrm>
              <a:off x="6884519" y="2798319"/>
              <a:ext cx="164063" cy="144889"/>
            </a:xfrm>
            <a:custGeom>
              <a:avLst/>
              <a:gdLst/>
              <a:ahLst/>
              <a:cxnLst/>
              <a:rect l="l" t="t" r="r" b="b"/>
              <a:pathLst>
                <a:path w="1814" h="1602" extrusionOk="0">
                  <a:moveTo>
                    <a:pt x="926" y="0"/>
                  </a:moveTo>
                  <a:cubicBezTo>
                    <a:pt x="917" y="0"/>
                    <a:pt x="907" y="0"/>
                    <a:pt x="897" y="1"/>
                  </a:cubicBezTo>
                  <a:cubicBezTo>
                    <a:pt x="576" y="11"/>
                    <a:pt x="259" y="211"/>
                    <a:pt x="130" y="506"/>
                  </a:cubicBezTo>
                  <a:cubicBezTo>
                    <a:pt x="0" y="802"/>
                    <a:pt x="85" y="1186"/>
                    <a:pt x="343" y="1382"/>
                  </a:cubicBezTo>
                  <a:cubicBezTo>
                    <a:pt x="395" y="1423"/>
                    <a:pt x="458" y="1456"/>
                    <a:pt x="520" y="1486"/>
                  </a:cubicBezTo>
                  <a:cubicBezTo>
                    <a:pt x="678" y="1558"/>
                    <a:pt x="855" y="1602"/>
                    <a:pt x="1028" y="1602"/>
                  </a:cubicBezTo>
                  <a:cubicBezTo>
                    <a:pt x="1179" y="1602"/>
                    <a:pt x="1328" y="1569"/>
                    <a:pt x="1459" y="1493"/>
                  </a:cubicBezTo>
                  <a:cubicBezTo>
                    <a:pt x="1647" y="1382"/>
                    <a:pt x="1777" y="1186"/>
                    <a:pt x="1814" y="971"/>
                  </a:cubicBezTo>
                  <a:cubicBezTo>
                    <a:pt x="1806" y="758"/>
                    <a:pt x="1758" y="540"/>
                    <a:pt x="1640" y="362"/>
                  </a:cubicBezTo>
                  <a:cubicBezTo>
                    <a:pt x="1644" y="362"/>
                    <a:pt x="1640" y="359"/>
                    <a:pt x="1640" y="359"/>
                  </a:cubicBezTo>
                  <a:cubicBezTo>
                    <a:pt x="1618" y="333"/>
                    <a:pt x="1599" y="303"/>
                    <a:pt x="1577" y="277"/>
                  </a:cubicBezTo>
                  <a:cubicBezTo>
                    <a:pt x="1418" y="96"/>
                    <a:pt x="1169" y="0"/>
                    <a:pt x="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6" name="Google Shape;5475;p121">
              <a:extLst>
                <a:ext uri="{FF2B5EF4-FFF2-40B4-BE49-F238E27FC236}">
                  <a16:creationId xmlns:a16="http://schemas.microsoft.com/office/drawing/2014/main" id="{7CEFDB19-552E-FC01-6A1F-ADD086869B07}"/>
                </a:ext>
              </a:extLst>
            </p:cNvPr>
            <p:cNvSpPr/>
            <p:nvPr/>
          </p:nvSpPr>
          <p:spPr>
            <a:xfrm>
              <a:off x="5945274" y="2740978"/>
              <a:ext cx="405454" cy="250616"/>
            </a:xfrm>
            <a:custGeom>
              <a:avLst/>
              <a:gdLst/>
              <a:ahLst/>
              <a:cxnLst/>
              <a:rect l="l" t="t" r="r" b="b"/>
              <a:pathLst>
                <a:path w="4483" h="2771" extrusionOk="0">
                  <a:moveTo>
                    <a:pt x="2363" y="0"/>
                  </a:moveTo>
                  <a:cubicBezTo>
                    <a:pt x="1872" y="0"/>
                    <a:pt x="1381" y="21"/>
                    <a:pt x="892" y="62"/>
                  </a:cubicBezTo>
                  <a:cubicBezTo>
                    <a:pt x="588" y="91"/>
                    <a:pt x="282" y="120"/>
                    <a:pt x="1" y="239"/>
                  </a:cubicBezTo>
                  <a:cubicBezTo>
                    <a:pt x="86" y="494"/>
                    <a:pt x="256" y="712"/>
                    <a:pt x="426" y="923"/>
                  </a:cubicBezTo>
                  <a:cubicBezTo>
                    <a:pt x="847" y="1436"/>
                    <a:pt x="1301" y="1924"/>
                    <a:pt x="1782" y="2378"/>
                  </a:cubicBezTo>
                  <a:cubicBezTo>
                    <a:pt x="1918" y="2511"/>
                    <a:pt x="2058" y="2637"/>
                    <a:pt x="2222" y="2740"/>
                  </a:cubicBezTo>
                  <a:cubicBezTo>
                    <a:pt x="2247" y="2751"/>
                    <a:pt x="2273" y="2770"/>
                    <a:pt x="2302" y="2770"/>
                  </a:cubicBezTo>
                  <a:cubicBezTo>
                    <a:pt x="2306" y="2770"/>
                    <a:pt x="2310" y="2770"/>
                    <a:pt x="2313" y="2770"/>
                  </a:cubicBezTo>
                  <a:cubicBezTo>
                    <a:pt x="2347" y="2770"/>
                    <a:pt x="2380" y="2756"/>
                    <a:pt x="2409" y="2740"/>
                  </a:cubicBezTo>
                  <a:cubicBezTo>
                    <a:pt x="2624" y="2621"/>
                    <a:pt x="2793" y="2441"/>
                    <a:pt x="2956" y="2260"/>
                  </a:cubicBezTo>
                  <a:cubicBezTo>
                    <a:pt x="3507" y="1643"/>
                    <a:pt x="4012" y="985"/>
                    <a:pt x="4464" y="294"/>
                  </a:cubicBezTo>
                  <a:lnTo>
                    <a:pt x="4482" y="231"/>
                  </a:lnTo>
                  <a:cubicBezTo>
                    <a:pt x="3983" y="65"/>
                    <a:pt x="3448" y="25"/>
                    <a:pt x="2923" y="10"/>
                  </a:cubicBezTo>
                  <a:cubicBezTo>
                    <a:pt x="2736" y="4"/>
                    <a:pt x="2549" y="0"/>
                    <a:pt x="2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7" name="Google Shape;5476;p121">
              <a:extLst>
                <a:ext uri="{FF2B5EF4-FFF2-40B4-BE49-F238E27FC236}">
                  <a16:creationId xmlns:a16="http://schemas.microsoft.com/office/drawing/2014/main" id="{C3A33159-6494-6DDC-B304-30D35D15853F}"/>
                </a:ext>
              </a:extLst>
            </p:cNvPr>
            <p:cNvSpPr/>
            <p:nvPr/>
          </p:nvSpPr>
          <p:spPr>
            <a:xfrm>
              <a:off x="6011116" y="3237328"/>
              <a:ext cx="277749" cy="470482"/>
            </a:xfrm>
            <a:custGeom>
              <a:avLst/>
              <a:gdLst/>
              <a:ahLst/>
              <a:cxnLst/>
              <a:rect l="l" t="t" r="r" b="b"/>
              <a:pathLst>
                <a:path w="3071" h="5202" extrusionOk="0">
                  <a:moveTo>
                    <a:pt x="1341" y="0"/>
                  </a:moveTo>
                  <a:cubicBezTo>
                    <a:pt x="918" y="0"/>
                    <a:pt x="494" y="4"/>
                    <a:pt x="71" y="11"/>
                  </a:cubicBezTo>
                  <a:lnTo>
                    <a:pt x="1" y="15"/>
                  </a:lnTo>
                  <a:cubicBezTo>
                    <a:pt x="60" y="1744"/>
                    <a:pt x="156" y="3476"/>
                    <a:pt x="289" y="5201"/>
                  </a:cubicBezTo>
                  <a:cubicBezTo>
                    <a:pt x="1212" y="5106"/>
                    <a:pt x="2143" y="5035"/>
                    <a:pt x="3071" y="4988"/>
                  </a:cubicBezTo>
                  <a:lnTo>
                    <a:pt x="3067" y="4969"/>
                  </a:lnTo>
                  <a:cubicBezTo>
                    <a:pt x="3001" y="3314"/>
                    <a:pt x="2893" y="1663"/>
                    <a:pt x="2752" y="15"/>
                  </a:cubicBezTo>
                  <a:cubicBezTo>
                    <a:pt x="2282" y="5"/>
                    <a:pt x="1812" y="0"/>
                    <a:pt x="1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8" name="Google Shape;5477;p121">
              <a:extLst>
                <a:ext uri="{FF2B5EF4-FFF2-40B4-BE49-F238E27FC236}">
                  <a16:creationId xmlns:a16="http://schemas.microsoft.com/office/drawing/2014/main" id="{C93FE419-A9B6-C33A-BB2A-BEEC72A18610}"/>
                </a:ext>
              </a:extLst>
            </p:cNvPr>
            <p:cNvSpPr/>
            <p:nvPr/>
          </p:nvSpPr>
          <p:spPr>
            <a:xfrm>
              <a:off x="6165501" y="3777180"/>
              <a:ext cx="335903" cy="676600"/>
            </a:xfrm>
            <a:custGeom>
              <a:avLst/>
              <a:gdLst/>
              <a:ahLst/>
              <a:cxnLst/>
              <a:rect l="l" t="t" r="r" b="b"/>
              <a:pathLst>
                <a:path w="3714" h="7481" extrusionOk="0">
                  <a:moveTo>
                    <a:pt x="3710" y="1"/>
                  </a:moveTo>
                  <a:cubicBezTo>
                    <a:pt x="2830" y="97"/>
                    <a:pt x="1944" y="182"/>
                    <a:pt x="1057" y="245"/>
                  </a:cubicBezTo>
                  <a:cubicBezTo>
                    <a:pt x="850" y="3329"/>
                    <a:pt x="496" y="4507"/>
                    <a:pt x="0" y="7481"/>
                  </a:cubicBezTo>
                  <a:cubicBezTo>
                    <a:pt x="510" y="7001"/>
                    <a:pt x="1072" y="6580"/>
                    <a:pt x="1710" y="6299"/>
                  </a:cubicBezTo>
                  <a:cubicBezTo>
                    <a:pt x="1899" y="6218"/>
                    <a:pt x="2092" y="6148"/>
                    <a:pt x="2287" y="6089"/>
                  </a:cubicBezTo>
                  <a:cubicBezTo>
                    <a:pt x="2985" y="3510"/>
                    <a:pt x="3461" y="2801"/>
                    <a:pt x="3713" y="30"/>
                  </a:cubicBezTo>
                  <a:lnTo>
                    <a:pt x="3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9" name="Google Shape;5478;p121">
              <a:extLst>
                <a:ext uri="{FF2B5EF4-FFF2-40B4-BE49-F238E27FC236}">
                  <a16:creationId xmlns:a16="http://schemas.microsoft.com/office/drawing/2014/main" id="{3E644CBB-17EA-69F7-5800-657958271E4B}"/>
                </a:ext>
              </a:extLst>
            </p:cNvPr>
            <p:cNvSpPr/>
            <p:nvPr/>
          </p:nvSpPr>
          <p:spPr>
            <a:xfrm>
              <a:off x="6580723" y="2633080"/>
              <a:ext cx="71359" cy="117575"/>
            </a:xfrm>
            <a:custGeom>
              <a:avLst/>
              <a:gdLst/>
              <a:ahLst/>
              <a:cxnLst/>
              <a:rect l="l" t="t" r="r" b="b"/>
              <a:pathLst>
                <a:path w="789" h="1300" extrusionOk="0">
                  <a:moveTo>
                    <a:pt x="281" y="0"/>
                  </a:moveTo>
                  <a:cubicBezTo>
                    <a:pt x="218" y="0"/>
                    <a:pt x="156" y="39"/>
                    <a:pt x="116" y="91"/>
                  </a:cubicBezTo>
                  <a:cubicBezTo>
                    <a:pt x="75" y="150"/>
                    <a:pt x="53" y="220"/>
                    <a:pt x="42" y="294"/>
                  </a:cubicBezTo>
                  <a:cubicBezTo>
                    <a:pt x="1" y="534"/>
                    <a:pt x="34" y="786"/>
                    <a:pt x="134" y="1008"/>
                  </a:cubicBezTo>
                  <a:cubicBezTo>
                    <a:pt x="199" y="1153"/>
                    <a:pt x="320" y="1299"/>
                    <a:pt x="476" y="1299"/>
                  </a:cubicBezTo>
                  <a:cubicBezTo>
                    <a:pt x="478" y="1299"/>
                    <a:pt x="479" y="1299"/>
                    <a:pt x="481" y="1299"/>
                  </a:cubicBezTo>
                  <a:cubicBezTo>
                    <a:pt x="581" y="1296"/>
                    <a:pt x="674" y="1225"/>
                    <a:pt x="725" y="1136"/>
                  </a:cubicBezTo>
                  <a:cubicBezTo>
                    <a:pt x="773" y="1047"/>
                    <a:pt x="788" y="941"/>
                    <a:pt x="788" y="841"/>
                  </a:cubicBezTo>
                  <a:cubicBezTo>
                    <a:pt x="781" y="546"/>
                    <a:pt x="651" y="254"/>
                    <a:pt x="433" y="58"/>
                  </a:cubicBezTo>
                  <a:lnTo>
                    <a:pt x="422" y="69"/>
                  </a:lnTo>
                  <a:cubicBezTo>
                    <a:pt x="389" y="39"/>
                    <a:pt x="348" y="14"/>
                    <a:pt x="304" y="2"/>
                  </a:cubicBezTo>
                  <a:cubicBezTo>
                    <a:pt x="296" y="1"/>
                    <a:pt x="289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0" name="Google Shape;5479;p121">
              <a:extLst>
                <a:ext uri="{FF2B5EF4-FFF2-40B4-BE49-F238E27FC236}">
                  <a16:creationId xmlns:a16="http://schemas.microsoft.com/office/drawing/2014/main" id="{26921AFA-87A4-6D8F-1F9B-BF4CAEA76509}"/>
                </a:ext>
              </a:extLst>
            </p:cNvPr>
            <p:cNvSpPr/>
            <p:nvPr/>
          </p:nvSpPr>
          <p:spPr>
            <a:xfrm>
              <a:off x="6054257" y="3598827"/>
              <a:ext cx="2047709" cy="1007349"/>
            </a:xfrm>
            <a:custGeom>
              <a:avLst/>
              <a:gdLst/>
              <a:ahLst/>
              <a:cxnLst/>
              <a:rect l="l" t="t" r="r" b="b"/>
              <a:pathLst>
                <a:path w="22641" h="11138" extrusionOk="0">
                  <a:moveTo>
                    <a:pt x="21472" y="1"/>
                  </a:moveTo>
                  <a:cubicBezTo>
                    <a:pt x="21275" y="1"/>
                    <a:pt x="21075" y="66"/>
                    <a:pt x="20909" y="171"/>
                  </a:cubicBezTo>
                  <a:cubicBezTo>
                    <a:pt x="20680" y="307"/>
                    <a:pt x="20499" y="514"/>
                    <a:pt x="20347" y="735"/>
                  </a:cubicBezTo>
                  <a:cubicBezTo>
                    <a:pt x="19804" y="1537"/>
                    <a:pt x="19635" y="2531"/>
                    <a:pt x="19519" y="3495"/>
                  </a:cubicBezTo>
                  <a:cubicBezTo>
                    <a:pt x="19420" y="3107"/>
                    <a:pt x="19280" y="2734"/>
                    <a:pt x="19106" y="2372"/>
                  </a:cubicBezTo>
                  <a:cubicBezTo>
                    <a:pt x="19036" y="2232"/>
                    <a:pt x="18943" y="2077"/>
                    <a:pt x="18788" y="2055"/>
                  </a:cubicBezTo>
                  <a:cubicBezTo>
                    <a:pt x="18663" y="2191"/>
                    <a:pt x="18641" y="2391"/>
                    <a:pt x="18633" y="2575"/>
                  </a:cubicBezTo>
                  <a:cubicBezTo>
                    <a:pt x="18611" y="3255"/>
                    <a:pt x="18707" y="3934"/>
                    <a:pt x="18681" y="4611"/>
                  </a:cubicBezTo>
                  <a:cubicBezTo>
                    <a:pt x="18626" y="5959"/>
                    <a:pt x="18061" y="7277"/>
                    <a:pt x="17122" y="8245"/>
                  </a:cubicBezTo>
                  <a:cubicBezTo>
                    <a:pt x="16915" y="8460"/>
                    <a:pt x="16679" y="8663"/>
                    <a:pt x="16391" y="8737"/>
                  </a:cubicBezTo>
                  <a:lnTo>
                    <a:pt x="16380" y="8737"/>
                  </a:lnTo>
                  <a:cubicBezTo>
                    <a:pt x="16332" y="6963"/>
                    <a:pt x="16191" y="5275"/>
                    <a:pt x="15962" y="3642"/>
                  </a:cubicBezTo>
                  <a:cubicBezTo>
                    <a:pt x="15335" y="2571"/>
                    <a:pt x="14599" y="1548"/>
                    <a:pt x="13513" y="976"/>
                  </a:cubicBezTo>
                  <a:cubicBezTo>
                    <a:pt x="12793" y="591"/>
                    <a:pt x="11974" y="444"/>
                    <a:pt x="11153" y="444"/>
                  </a:cubicBezTo>
                  <a:cubicBezTo>
                    <a:pt x="10862" y="444"/>
                    <a:pt x="10572" y="462"/>
                    <a:pt x="10285" y="495"/>
                  </a:cubicBezTo>
                  <a:cubicBezTo>
                    <a:pt x="10022" y="525"/>
                    <a:pt x="9756" y="569"/>
                    <a:pt x="9497" y="636"/>
                  </a:cubicBezTo>
                  <a:cubicBezTo>
                    <a:pt x="8966" y="765"/>
                    <a:pt x="8456" y="976"/>
                    <a:pt x="8038" y="1327"/>
                  </a:cubicBezTo>
                  <a:cubicBezTo>
                    <a:pt x="7924" y="1422"/>
                    <a:pt x="7821" y="1526"/>
                    <a:pt x="7721" y="1637"/>
                  </a:cubicBezTo>
                  <a:cubicBezTo>
                    <a:pt x="7444" y="1951"/>
                    <a:pt x="7230" y="2316"/>
                    <a:pt x="7067" y="2704"/>
                  </a:cubicBezTo>
                  <a:cubicBezTo>
                    <a:pt x="6394" y="4289"/>
                    <a:pt x="6539" y="6096"/>
                    <a:pt x="6871" y="7784"/>
                  </a:cubicBezTo>
                  <a:cubicBezTo>
                    <a:pt x="6588" y="7777"/>
                    <a:pt x="6303" y="7771"/>
                    <a:pt x="6018" y="7771"/>
                  </a:cubicBezTo>
                  <a:cubicBezTo>
                    <a:pt x="5168" y="7771"/>
                    <a:pt x="4317" y="7823"/>
                    <a:pt x="3517" y="8061"/>
                  </a:cubicBezTo>
                  <a:cubicBezTo>
                    <a:pt x="3322" y="8120"/>
                    <a:pt x="3129" y="8190"/>
                    <a:pt x="2940" y="8271"/>
                  </a:cubicBezTo>
                  <a:cubicBezTo>
                    <a:pt x="2302" y="8552"/>
                    <a:pt x="1740" y="8973"/>
                    <a:pt x="1230" y="9453"/>
                  </a:cubicBezTo>
                  <a:cubicBezTo>
                    <a:pt x="935" y="9730"/>
                    <a:pt x="657" y="10026"/>
                    <a:pt x="391" y="10325"/>
                  </a:cubicBezTo>
                  <a:cubicBezTo>
                    <a:pt x="204" y="10539"/>
                    <a:pt x="0" y="10805"/>
                    <a:pt x="55" y="11090"/>
                  </a:cubicBezTo>
                  <a:lnTo>
                    <a:pt x="55" y="11137"/>
                  </a:lnTo>
                  <a:lnTo>
                    <a:pt x="16376" y="11137"/>
                  </a:lnTo>
                  <a:lnTo>
                    <a:pt x="16387" y="11042"/>
                  </a:lnTo>
                  <a:cubicBezTo>
                    <a:pt x="16399" y="10428"/>
                    <a:pt x="16399" y="9826"/>
                    <a:pt x="16387" y="9236"/>
                  </a:cubicBezTo>
                  <a:lnTo>
                    <a:pt x="16391" y="9236"/>
                  </a:lnTo>
                  <a:cubicBezTo>
                    <a:pt x="17861" y="9236"/>
                    <a:pt x="19291" y="8556"/>
                    <a:pt x="20329" y="7514"/>
                  </a:cubicBezTo>
                  <a:cubicBezTo>
                    <a:pt x="21367" y="6476"/>
                    <a:pt x="22035" y="5102"/>
                    <a:pt x="22371" y="3673"/>
                  </a:cubicBezTo>
                  <a:cubicBezTo>
                    <a:pt x="22549" y="2922"/>
                    <a:pt x="22641" y="2147"/>
                    <a:pt x="22552" y="1382"/>
                  </a:cubicBezTo>
                  <a:cubicBezTo>
                    <a:pt x="22519" y="1097"/>
                    <a:pt x="22460" y="809"/>
                    <a:pt x="22324" y="558"/>
                  </a:cubicBezTo>
                  <a:cubicBezTo>
                    <a:pt x="22183" y="307"/>
                    <a:pt x="21957" y="93"/>
                    <a:pt x="21677" y="26"/>
                  </a:cubicBezTo>
                  <a:cubicBezTo>
                    <a:pt x="21610" y="9"/>
                    <a:pt x="21541" y="1"/>
                    <a:pt x="21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 dirty="0"/>
            </a:p>
          </p:txBody>
        </p:sp>
        <p:sp>
          <p:nvSpPr>
            <p:cNvPr id="21" name="Google Shape;5480;p121">
              <a:extLst>
                <a:ext uri="{FF2B5EF4-FFF2-40B4-BE49-F238E27FC236}">
                  <a16:creationId xmlns:a16="http://schemas.microsoft.com/office/drawing/2014/main" id="{2AD7D4FB-A56E-02C1-D927-F6789468D7F3}"/>
                </a:ext>
              </a:extLst>
            </p:cNvPr>
            <p:cNvSpPr/>
            <p:nvPr/>
          </p:nvSpPr>
          <p:spPr>
            <a:xfrm>
              <a:off x="6769205" y="2633351"/>
              <a:ext cx="76605" cy="127524"/>
            </a:xfrm>
            <a:custGeom>
              <a:avLst/>
              <a:gdLst/>
              <a:ahLst/>
              <a:cxnLst/>
              <a:rect l="l" t="t" r="r" b="b"/>
              <a:pathLst>
                <a:path w="847" h="1410" extrusionOk="0">
                  <a:moveTo>
                    <a:pt x="622" y="0"/>
                  </a:moveTo>
                  <a:cubicBezTo>
                    <a:pt x="564" y="0"/>
                    <a:pt x="504" y="23"/>
                    <a:pt x="455" y="55"/>
                  </a:cubicBezTo>
                  <a:cubicBezTo>
                    <a:pt x="281" y="158"/>
                    <a:pt x="174" y="347"/>
                    <a:pt x="107" y="539"/>
                  </a:cubicBezTo>
                  <a:cubicBezTo>
                    <a:pt x="22" y="775"/>
                    <a:pt x="0" y="1060"/>
                    <a:pt x="145" y="1266"/>
                  </a:cubicBezTo>
                  <a:cubicBezTo>
                    <a:pt x="189" y="1329"/>
                    <a:pt x="256" y="1385"/>
                    <a:pt x="333" y="1404"/>
                  </a:cubicBezTo>
                  <a:cubicBezTo>
                    <a:pt x="351" y="1408"/>
                    <a:pt x="369" y="1410"/>
                    <a:pt x="388" y="1410"/>
                  </a:cubicBezTo>
                  <a:cubicBezTo>
                    <a:pt x="464" y="1410"/>
                    <a:pt x="539" y="1375"/>
                    <a:pt x="599" y="1322"/>
                  </a:cubicBezTo>
                  <a:cubicBezTo>
                    <a:pt x="670" y="1259"/>
                    <a:pt x="714" y="1170"/>
                    <a:pt x="747" y="1078"/>
                  </a:cubicBezTo>
                  <a:cubicBezTo>
                    <a:pt x="832" y="849"/>
                    <a:pt x="847" y="606"/>
                    <a:pt x="828" y="362"/>
                  </a:cubicBezTo>
                  <a:cubicBezTo>
                    <a:pt x="825" y="280"/>
                    <a:pt x="813" y="202"/>
                    <a:pt x="803" y="125"/>
                  </a:cubicBezTo>
                  <a:cubicBezTo>
                    <a:pt x="784" y="77"/>
                    <a:pt x="750" y="40"/>
                    <a:pt x="702" y="18"/>
                  </a:cubicBezTo>
                  <a:cubicBezTo>
                    <a:pt x="677" y="6"/>
                    <a:pt x="650" y="0"/>
                    <a:pt x="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2" name="Google Shape;5481;p121">
              <a:extLst>
                <a:ext uri="{FF2B5EF4-FFF2-40B4-BE49-F238E27FC236}">
                  <a16:creationId xmlns:a16="http://schemas.microsoft.com/office/drawing/2014/main" id="{A3A51619-3DAF-B962-2DB8-C10E90A14BD4}"/>
                </a:ext>
              </a:extLst>
            </p:cNvPr>
            <p:cNvSpPr/>
            <p:nvPr/>
          </p:nvSpPr>
          <p:spPr>
            <a:xfrm>
              <a:off x="5631077" y="3144262"/>
              <a:ext cx="249440" cy="518326"/>
            </a:xfrm>
            <a:custGeom>
              <a:avLst/>
              <a:gdLst/>
              <a:ahLst/>
              <a:cxnLst/>
              <a:rect l="l" t="t" r="r" b="b"/>
              <a:pathLst>
                <a:path w="2758" h="5731" extrusionOk="0">
                  <a:moveTo>
                    <a:pt x="2513" y="1"/>
                  </a:moveTo>
                  <a:cubicBezTo>
                    <a:pt x="2460" y="1"/>
                    <a:pt x="2408" y="28"/>
                    <a:pt x="2378" y="94"/>
                  </a:cubicBezTo>
                  <a:cubicBezTo>
                    <a:pt x="1561" y="1886"/>
                    <a:pt x="786" y="3693"/>
                    <a:pt x="54" y="5517"/>
                  </a:cubicBezTo>
                  <a:cubicBezTo>
                    <a:pt x="1" y="5647"/>
                    <a:pt x="107" y="5730"/>
                    <a:pt x="218" y="5730"/>
                  </a:cubicBezTo>
                  <a:cubicBezTo>
                    <a:pt x="292" y="5730"/>
                    <a:pt x="368" y="5694"/>
                    <a:pt x="402" y="5610"/>
                  </a:cubicBezTo>
                  <a:cubicBezTo>
                    <a:pt x="1122" y="3814"/>
                    <a:pt x="1887" y="2034"/>
                    <a:pt x="2692" y="276"/>
                  </a:cubicBezTo>
                  <a:cubicBezTo>
                    <a:pt x="2757" y="131"/>
                    <a:pt x="2631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3" name="Google Shape;5482;p121">
              <a:extLst>
                <a:ext uri="{FF2B5EF4-FFF2-40B4-BE49-F238E27FC236}">
                  <a16:creationId xmlns:a16="http://schemas.microsoft.com/office/drawing/2014/main" id="{D9E589DA-0FA9-41DC-F6A9-C762BF08D546}"/>
                </a:ext>
              </a:extLst>
            </p:cNvPr>
            <p:cNvSpPr/>
            <p:nvPr/>
          </p:nvSpPr>
          <p:spPr>
            <a:xfrm>
              <a:off x="6572673" y="2961658"/>
              <a:ext cx="269700" cy="182784"/>
            </a:xfrm>
            <a:custGeom>
              <a:avLst/>
              <a:gdLst/>
              <a:ahLst/>
              <a:cxnLst/>
              <a:rect l="l" t="t" r="r" b="b"/>
              <a:pathLst>
                <a:path w="2982" h="2021" extrusionOk="0">
                  <a:moveTo>
                    <a:pt x="2867" y="0"/>
                  </a:moveTo>
                  <a:cubicBezTo>
                    <a:pt x="2822" y="0"/>
                    <a:pt x="2780" y="29"/>
                    <a:pt x="2783" y="86"/>
                  </a:cubicBezTo>
                  <a:cubicBezTo>
                    <a:pt x="2790" y="263"/>
                    <a:pt x="2691" y="415"/>
                    <a:pt x="2543" y="507"/>
                  </a:cubicBezTo>
                  <a:cubicBezTo>
                    <a:pt x="2439" y="572"/>
                    <a:pt x="2320" y="599"/>
                    <a:pt x="2199" y="599"/>
                  </a:cubicBezTo>
                  <a:cubicBezTo>
                    <a:pt x="2122" y="599"/>
                    <a:pt x="2045" y="588"/>
                    <a:pt x="1970" y="570"/>
                  </a:cubicBezTo>
                  <a:cubicBezTo>
                    <a:pt x="1575" y="473"/>
                    <a:pt x="1257" y="193"/>
                    <a:pt x="888" y="34"/>
                  </a:cubicBezTo>
                  <a:cubicBezTo>
                    <a:pt x="872" y="27"/>
                    <a:pt x="857" y="23"/>
                    <a:pt x="842" y="23"/>
                  </a:cubicBezTo>
                  <a:cubicBezTo>
                    <a:pt x="798" y="23"/>
                    <a:pt x="761" y="56"/>
                    <a:pt x="755" y="111"/>
                  </a:cubicBezTo>
                  <a:cubicBezTo>
                    <a:pt x="696" y="747"/>
                    <a:pt x="452" y="1360"/>
                    <a:pt x="53" y="1862"/>
                  </a:cubicBezTo>
                  <a:cubicBezTo>
                    <a:pt x="1" y="1932"/>
                    <a:pt x="61" y="2020"/>
                    <a:pt x="124" y="2020"/>
                  </a:cubicBezTo>
                  <a:cubicBezTo>
                    <a:pt x="144" y="2020"/>
                    <a:pt x="165" y="2011"/>
                    <a:pt x="183" y="1988"/>
                  </a:cubicBezTo>
                  <a:cubicBezTo>
                    <a:pt x="582" y="1482"/>
                    <a:pt x="833" y="884"/>
                    <a:pt x="918" y="244"/>
                  </a:cubicBezTo>
                  <a:cubicBezTo>
                    <a:pt x="1317" y="447"/>
                    <a:pt x="1678" y="751"/>
                    <a:pt x="2144" y="776"/>
                  </a:cubicBezTo>
                  <a:cubicBezTo>
                    <a:pt x="2161" y="777"/>
                    <a:pt x="2178" y="778"/>
                    <a:pt x="2195" y="778"/>
                  </a:cubicBezTo>
                  <a:cubicBezTo>
                    <a:pt x="2577" y="778"/>
                    <a:pt x="2982" y="507"/>
                    <a:pt x="2960" y="89"/>
                  </a:cubicBezTo>
                  <a:cubicBezTo>
                    <a:pt x="2959" y="30"/>
                    <a:pt x="2912" y="0"/>
                    <a:pt x="2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4" name="Google Shape;5483;p121">
              <a:extLst>
                <a:ext uri="{FF2B5EF4-FFF2-40B4-BE49-F238E27FC236}">
                  <a16:creationId xmlns:a16="http://schemas.microsoft.com/office/drawing/2014/main" id="{6FEA9EFD-749E-C1EB-33D5-9FD1508E175A}"/>
                </a:ext>
              </a:extLst>
            </p:cNvPr>
            <p:cNvSpPr/>
            <p:nvPr/>
          </p:nvSpPr>
          <p:spPr>
            <a:xfrm>
              <a:off x="7042884" y="2465489"/>
              <a:ext cx="146698" cy="122369"/>
            </a:xfrm>
            <a:custGeom>
              <a:avLst/>
              <a:gdLst/>
              <a:ahLst/>
              <a:cxnLst/>
              <a:rect l="l" t="t" r="r" b="b"/>
              <a:pathLst>
                <a:path w="1622" h="1353" extrusionOk="0">
                  <a:moveTo>
                    <a:pt x="1031" y="1"/>
                  </a:moveTo>
                  <a:cubicBezTo>
                    <a:pt x="971" y="1"/>
                    <a:pt x="911" y="30"/>
                    <a:pt x="853" y="75"/>
                  </a:cubicBezTo>
                  <a:cubicBezTo>
                    <a:pt x="631" y="252"/>
                    <a:pt x="418" y="445"/>
                    <a:pt x="207" y="636"/>
                  </a:cubicBezTo>
                  <a:cubicBezTo>
                    <a:pt x="118" y="718"/>
                    <a:pt x="0" y="810"/>
                    <a:pt x="41" y="943"/>
                  </a:cubicBezTo>
                  <a:cubicBezTo>
                    <a:pt x="55" y="1006"/>
                    <a:pt x="111" y="1061"/>
                    <a:pt x="148" y="1113"/>
                  </a:cubicBezTo>
                  <a:cubicBezTo>
                    <a:pt x="192" y="1176"/>
                    <a:pt x="237" y="1235"/>
                    <a:pt x="277" y="1294"/>
                  </a:cubicBezTo>
                  <a:cubicBezTo>
                    <a:pt x="292" y="1313"/>
                    <a:pt x="314" y="1323"/>
                    <a:pt x="329" y="1327"/>
                  </a:cubicBezTo>
                  <a:cubicBezTo>
                    <a:pt x="344" y="1342"/>
                    <a:pt x="361" y="1352"/>
                    <a:pt x="382" y="1352"/>
                  </a:cubicBezTo>
                  <a:cubicBezTo>
                    <a:pt x="392" y="1352"/>
                    <a:pt x="402" y="1350"/>
                    <a:pt x="414" y="1345"/>
                  </a:cubicBezTo>
                  <a:cubicBezTo>
                    <a:pt x="716" y="1243"/>
                    <a:pt x="1020" y="1117"/>
                    <a:pt x="1308" y="972"/>
                  </a:cubicBezTo>
                  <a:cubicBezTo>
                    <a:pt x="1374" y="939"/>
                    <a:pt x="1441" y="906"/>
                    <a:pt x="1507" y="869"/>
                  </a:cubicBezTo>
                  <a:cubicBezTo>
                    <a:pt x="1559" y="844"/>
                    <a:pt x="1611" y="810"/>
                    <a:pt x="1618" y="747"/>
                  </a:cubicBezTo>
                  <a:cubicBezTo>
                    <a:pt x="1622" y="677"/>
                    <a:pt x="1567" y="614"/>
                    <a:pt x="1529" y="559"/>
                  </a:cubicBezTo>
                  <a:cubicBezTo>
                    <a:pt x="1492" y="500"/>
                    <a:pt x="1451" y="445"/>
                    <a:pt x="1415" y="385"/>
                  </a:cubicBezTo>
                  <a:cubicBezTo>
                    <a:pt x="1337" y="278"/>
                    <a:pt x="1267" y="157"/>
                    <a:pt x="1171" y="63"/>
                  </a:cubicBezTo>
                  <a:cubicBezTo>
                    <a:pt x="1127" y="19"/>
                    <a:pt x="1079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" name="Google Shape;5484;p121">
              <a:extLst>
                <a:ext uri="{FF2B5EF4-FFF2-40B4-BE49-F238E27FC236}">
                  <a16:creationId xmlns:a16="http://schemas.microsoft.com/office/drawing/2014/main" id="{23A9C1A7-88DC-51A8-A40F-40E494B8FAAD}"/>
                </a:ext>
              </a:extLst>
            </p:cNvPr>
            <p:cNvSpPr/>
            <p:nvPr/>
          </p:nvSpPr>
          <p:spPr>
            <a:xfrm>
              <a:off x="6377951" y="2442969"/>
              <a:ext cx="130418" cy="125986"/>
            </a:xfrm>
            <a:custGeom>
              <a:avLst/>
              <a:gdLst/>
              <a:ahLst/>
              <a:cxnLst/>
              <a:rect l="l" t="t" r="r" b="b"/>
              <a:pathLst>
                <a:path w="1442" h="1393" extrusionOk="0">
                  <a:moveTo>
                    <a:pt x="606" y="1"/>
                  </a:moveTo>
                  <a:cubicBezTo>
                    <a:pt x="556" y="1"/>
                    <a:pt x="504" y="23"/>
                    <a:pt x="459" y="43"/>
                  </a:cubicBezTo>
                  <a:cubicBezTo>
                    <a:pt x="345" y="87"/>
                    <a:pt x="234" y="143"/>
                    <a:pt x="134" y="213"/>
                  </a:cubicBezTo>
                  <a:cubicBezTo>
                    <a:pt x="86" y="246"/>
                    <a:pt x="31" y="280"/>
                    <a:pt x="19" y="335"/>
                  </a:cubicBezTo>
                  <a:cubicBezTo>
                    <a:pt x="1" y="390"/>
                    <a:pt x="31" y="438"/>
                    <a:pt x="67" y="476"/>
                  </a:cubicBezTo>
                  <a:cubicBezTo>
                    <a:pt x="159" y="575"/>
                    <a:pt x="259" y="675"/>
                    <a:pt x="352" y="774"/>
                  </a:cubicBezTo>
                  <a:cubicBezTo>
                    <a:pt x="544" y="970"/>
                    <a:pt x="732" y="1166"/>
                    <a:pt x="917" y="1362"/>
                  </a:cubicBezTo>
                  <a:cubicBezTo>
                    <a:pt x="936" y="1380"/>
                    <a:pt x="955" y="1387"/>
                    <a:pt x="975" y="1387"/>
                  </a:cubicBezTo>
                  <a:cubicBezTo>
                    <a:pt x="986" y="1387"/>
                    <a:pt x="998" y="1385"/>
                    <a:pt x="1010" y="1381"/>
                  </a:cubicBezTo>
                  <a:cubicBezTo>
                    <a:pt x="1023" y="1388"/>
                    <a:pt x="1039" y="1393"/>
                    <a:pt x="1054" y="1393"/>
                  </a:cubicBezTo>
                  <a:cubicBezTo>
                    <a:pt x="1067" y="1393"/>
                    <a:pt x="1080" y="1389"/>
                    <a:pt x="1090" y="1381"/>
                  </a:cubicBezTo>
                  <a:cubicBezTo>
                    <a:pt x="1157" y="1332"/>
                    <a:pt x="1220" y="1281"/>
                    <a:pt x="1286" y="1233"/>
                  </a:cubicBezTo>
                  <a:cubicBezTo>
                    <a:pt x="1338" y="1192"/>
                    <a:pt x="1405" y="1155"/>
                    <a:pt x="1423" y="1088"/>
                  </a:cubicBezTo>
                  <a:cubicBezTo>
                    <a:pt x="1441" y="1026"/>
                    <a:pt x="1405" y="963"/>
                    <a:pt x="1375" y="907"/>
                  </a:cubicBezTo>
                  <a:cubicBezTo>
                    <a:pt x="1338" y="844"/>
                    <a:pt x="1298" y="786"/>
                    <a:pt x="1253" y="730"/>
                  </a:cubicBezTo>
                  <a:cubicBezTo>
                    <a:pt x="1095" y="520"/>
                    <a:pt x="931" y="312"/>
                    <a:pt x="766" y="106"/>
                  </a:cubicBezTo>
                  <a:cubicBezTo>
                    <a:pt x="728" y="54"/>
                    <a:pt x="691" y="14"/>
                    <a:pt x="625" y="2"/>
                  </a:cubicBezTo>
                  <a:cubicBezTo>
                    <a:pt x="618" y="1"/>
                    <a:pt x="612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" name="Google Shape;5485;p121">
              <a:extLst>
                <a:ext uri="{FF2B5EF4-FFF2-40B4-BE49-F238E27FC236}">
                  <a16:creationId xmlns:a16="http://schemas.microsoft.com/office/drawing/2014/main" id="{0AA0E985-F660-7BD1-3BE2-9D54F4D7407A}"/>
                </a:ext>
              </a:extLst>
            </p:cNvPr>
            <p:cNvSpPr/>
            <p:nvPr/>
          </p:nvSpPr>
          <p:spPr>
            <a:xfrm>
              <a:off x="7184517" y="3127892"/>
              <a:ext cx="28489" cy="70002"/>
            </a:xfrm>
            <a:custGeom>
              <a:avLst/>
              <a:gdLst/>
              <a:ahLst/>
              <a:cxnLst/>
              <a:rect l="l" t="t" r="r" b="b"/>
              <a:pathLst>
                <a:path w="315" h="774" extrusionOk="0">
                  <a:moveTo>
                    <a:pt x="96" y="0"/>
                  </a:moveTo>
                  <a:cubicBezTo>
                    <a:pt x="90" y="0"/>
                    <a:pt x="84" y="1"/>
                    <a:pt x="78" y="2"/>
                  </a:cubicBezTo>
                  <a:cubicBezTo>
                    <a:pt x="30" y="14"/>
                    <a:pt x="1" y="65"/>
                    <a:pt x="11" y="113"/>
                  </a:cubicBezTo>
                  <a:cubicBezTo>
                    <a:pt x="63" y="309"/>
                    <a:pt x="103" y="505"/>
                    <a:pt x="134" y="704"/>
                  </a:cubicBezTo>
                  <a:cubicBezTo>
                    <a:pt x="140" y="746"/>
                    <a:pt x="185" y="773"/>
                    <a:pt x="225" y="773"/>
                  </a:cubicBezTo>
                  <a:cubicBezTo>
                    <a:pt x="232" y="773"/>
                    <a:pt x="238" y="772"/>
                    <a:pt x="244" y="771"/>
                  </a:cubicBezTo>
                  <a:cubicBezTo>
                    <a:pt x="292" y="756"/>
                    <a:pt x="314" y="708"/>
                    <a:pt x="307" y="660"/>
                  </a:cubicBezTo>
                  <a:cubicBezTo>
                    <a:pt x="277" y="461"/>
                    <a:pt x="236" y="265"/>
                    <a:pt x="185" y="69"/>
                  </a:cubicBezTo>
                  <a:cubicBezTo>
                    <a:pt x="175" y="27"/>
                    <a:pt x="136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" name="Google Shape;5486;p121">
              <a:extLst>
                <a:ext uri="{FF2B5EF4-FFF2-40B4-BE49-F238E27FC236}">
                  <a16:creationId xmlns:a16="http://schemas.microsoft.com/office/drawing/2014/main" id="{9EBE28D8-36D2-D063-85A6-B0D127261DE7}"/>
                </a:ext>
              </a:extLst>
            </p:cNvPr>
            <p:cNvSpPr/>
            <p:nvPr/>
          </p:nvSpPr>
          <p:spPr>
            <a:xfrm>
              <a:off x="7065223" y="3154211"/>
              <a:ext cx="26771" cy="65390"/>
            </a:xfrm>
            <a:custGeom>
              <a:avLst/>
              <a:gdLst/>
              <a:ahLst/>
              <a:cxnLst/>
              <a:rect l="l" t="t" r="r" b="b"/>
              <a:pathLst>
                <a:path w="296" h="723" extrusionOk="0">
                  <a:moveTo>
                    <a:pt x="95" y="1"/>
                  </a:moveTo>
                  <a:cubicBezTo>
                    <a:pt x="88" y="1"/>
                    <a:pt x="81" y="1"/>
                    <a:pt x="74" y="3"/>
                  </a:cubicBezTo>
                  <a:cubicBezTo>
                    <a:pt x="23" y="14"/>
                    <a:pt x="0" y="66"/>
                    <a:pt x="8" y="114"/>
                  </a:cubicBezTo>
                  <a:cubicBezTo>
                    <a:pt x="45" y="295"/>
                    <a:pt x="78" y="476"/>
                    <a:pt x="111" y="657"/>
                  </a:cubicBezTo>
                  <a:cubicBezTo>
                    <a:pt x="121" y="698"/>
                    <a:pt x="162" y="723"/>
                    <a:pt x="201" y="723"/>
                  </a:cubicBezTo>
                  <a:cubicBezTo>
                    <a:pt x="208" y="723"/>
                    <a:pt x="215" y="722"/>
                    <a:pt x="222" y="720"/>
                  </a:cubicBezTo>
                  <a:cubicBezTo>
                    <a:pt x="270" y="709"/>
                    <a:pt x="296" y="657"/>
                    <a:pt x="285" y="613"/>
                  </a:cubicBezTo>
                  <a:lnTo>
                    <a:pt x="185" y="66"/>
                  </a:lnTo>
                  <a:cubicBezTo>
                    <a:pt x="176" y="25"/>
                    <a:pt x="134" y="1"/>
                    <a:pt x="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" name="Google Shape;5487;p121">
              <a:extLst>
                <a:ext uri="{FF2B5EF4-FFF2-40B4-BE49-F238E27FC236}">
                  <a16:creationId xmlns:a16="http://schemas.microsoft.com/office/drawing/2014/main" id="{0945BD1D-7A99-634D-C121-E40D34D843A3}"/>
                </a:ext>
              </a:extLst>
            </p:cNvPr>
            <p:cNvSpPr/>
            <p:nvPr/>
          </p:nvSpPr>
          <p:spPr>
            <a:xfrm>
              <a:off x="6963656" y="3183786"/>
              <a:ext cx="23786" cy="54537"/>
            </a:xfrm>
            <a:custGeom>
              <a:avLst/>
              <a:gdLst/>
              <a:ahLst/>
              <a:cxnLst/>
              <a:rect l="l" t="t" r="r" b="b"/>
              <a:pathLst>
                <a:path w="263" h="603" extrusionOk="0">
                  <a:moveTo>
                    <a:pt x="88" y="0"/>
                  </a:moveTo>
                  <a:cubicBezTo>
                    <a:pt x="82" y="0"/>
                    <a:pt x="76" y="0"/>
                    <a:pt x="71" y="1"/>
                  </a:cubicBezTo>
                  <a:cubicBezTo>
                    <a:pt x="22" y="12"/>
                    <a:pt x="0" y="68"/>
                    <a:pt x="8" y="112"/>
                  </a:cubicBezTo>
                  <a:cubicBezTo>
                    <a:pt x="34" y="252"/>
                    <a:pt x="56" y="397"/>
                    <a:pt x="82" y="537"/>
                  </a:cubicBezTo>
                  <a:cubicBezTo>
                    <a:pt x="88" y="577"/>
                    <a:pt x="129" y="602"/>
                    <a:pt x="168" y="602"/>
                  </a:cubicBezTo>
                  <a:cubicBezTo>
                    <a:pt x="175" y="602"/>
                    <a:pt x="182" y="601"/>
                    <a:pt x="189" y="600"/>
                  </a:cubicBezTo>
                  <a:cubicBezTo>
                    <a:pt x="240" y="588"/>
                    <a:pt x="263" y="537"/>
                    <a:pt x="255" y="492"/>
                  </a:cubicBezTo>
                  <a:cubicBezTo>
                    <a:pt x="230" y="349"/>
                    <a:pt x="208" y="208"/>
                    <a:pt x="182" y="68"/>
                  </a:cubicBezTo>
                  <a:cubicBezTo>
                    <a:pt x="175" y="23"/>
                    <a:pt x="129" y="0"/>
                    <a:pt x="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9" name="Google Shape;5488;p121">
              <a:extLst>
                <a:ext uri="{FF2B5EF4-FFF2-40B4-BE49-F238E27FC236}">
                  <a16:creationId xmlns:a16="http://schemas.microsoft.com/office/drawing/2014/main" id="{D13BC03D-6385-B403-5A52-F5C322225137}"/>
                </a:ext>
              </a:extLst>
            </p:cNvPr>
            <p:cNvSpPr/>
            <p:nvPr/>
          </p:nvSpPr>
          <p:spPr>
            <a:xfrm>
              <a:off x="7156027" y="3266902"/>
              <a:ext cx="26952" cy="49201"/>
            </a:xfrm>
            <a:custGeom>
              <a:avLst/>
              <a:gdLst/>
              <a:ahLst/>
              <a:cxnLst/>
              <a:rect l="l" t="t" r="r" b="b"/>
              <a:pathLst>
                <a:path w="298" h="544" extrusionOk="0">
                  <a:moveTo>
                    <a:pt x="95" y="1"/>
                  </a:moveTo>
                  <a:cubicBezTo>
                    <a:pt x="89" y="1"/>
                    <a:pt x="84" y="1"/>
                    <a:pt x="79" y="2"/>
                  </a:cubicBezTo>
                  <a:cubicBezTo>
                    <a:pt x="31" y="13"/>
                    <a:pt x="1" y="68"/>
                    <a:pt x="12" y="112"/>
                  </a:cubicBezTo>
                  <a:cubicBezTo>
                    <a:pt x="45" y="235"/>
                    <a:pt x="79" y="356"/>
                    <a:pt x="112" y="475"/>
                  </a:cubicBezTo>
                  <a:cubicBezTo>
                    <a:pt x="122" y="519"/>
                    <a:pt x="158" y="544"/>
                    <a:pt x="198" y="544"/>
                  </a:cubicBezTo>
                  <a:cubicBezTo>
                    <a:pt x="205" y="544"/>
                    <a:pt x="212" y="543"/>
                    <a:pt x="219" y="542"/>
                  </a:cubicBezTo>
                  <a:cubicBezTo>
                    <a:pt x="267" y="530"/>
                    <a:pt x="297" y="479"/>
                    <a:pt x="285" y="431"/>
                  </a:cubicBezTo>
                  <a:cubicBezTo>
                    <a:pt x="253" y="308"/>
                    <a:pt x="219" y="191"/>
                    <a:pt x="186" y="68"/>
                  </a:cubicBezTo>
                  <a:cubicBezTo>
                    <a:pt x="176" y="26"/>
                    <a:pt x="137" y="1"/>
                    <a:pt x="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0" name="Google Shape;5489;p121">
              <a:extLst>
                <a:ext uri="{FF2B5EF4-FFF2-40B4-BE49-F238E27FC236}">
                  <a16:creationId xmlns:a16="http://schemas.microsoft.com/office/drawing/2014/main" id="{71FD8F5B-E0C7-EED7-B771-F9632B618E5F}"/>
                </a:ext>
              </a:extLst>
            </p:cNvPr>
            <p:cNvSpPr/>
            <p:nvPr/>
          </p:nvSpPr>
          <p:spPr>
            <a:xfrm>
              <a:off x="7025428" y="3300909"/>
              <a:ext cx="28489" cy="44859"/>
            </a:xfrm>
            <a:custGeom>
              <a:avLst/>
              <a:gdLst/>
              <a:ahLst/>
              <a:cxnLst/>
              <a:rect l="l" t="t" r="r" b="b"/>
              <a:pathLst>
                <a:path w="315" h="496" extrusionOk="0">
                  <a:moveTo>
                    <a:pt x="99" y="0"/>
                  </a:moveTo>
                  <a:cubicBezTo>
                    <a:pt x="93" y="0"/>
                    <a:pt x="86" y="1"/>
                    <a:pt x="79" y="2"/>
                  </a:cubicBezTo>
                  <a:cubicBezTo>
                    <a:pt x="34" y="14"/>
                    <a:pt x="1" y="69"/>
                    <a:pt x="16" y="113"/>
                  </a:cubicBezTo>
                  <a:cubicBezTo>
                    <a:pt x="53" y="217"/>
                    <a:pt x="89" y="324"/>
                    <a:pt x="123" y="428"/>
                  </a:cubicBezTo>
                  <a:cubicBezTo>
                    <a:pt x="140" y="471"/>
                    <a:pt x="173" y="496"/>
                    <a:pt x="217" y="496"/>
                  </a:cubicBezTo>
                  <a:cubicBezTo>
                    <a:pt x="222" y="496"/>
                    <a:pt x="228" y="495"/>
                    <a:pt x="234" y="495"/>
                  </a:cubicBezTo>
                  <a:cubicBezTo>
                    <a:pt x="278" y="483"/>
                    <a:pt x="315" y="428"/>
                    <a:pt x="297" y="384"/>
                  </a:cubicBezTo>
                  <a:cubicBezTo>
                    <a:pt x="263" y="276"/>
                    <a:pt x="226" y="173"/>
                    <a:pt x="190" y="69"/>
                  </a:cubicBezTo>
                  <a:cubicBezTo>
                    <a:pt x="173" y="28"/>
                    <a:pt x="141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" name="Google Shape;5490;p121">
              <a:extLst>
                <a:ext uri="{FF2B5EF4-FFF2-40B4-BE49-F238E27FC236}">
                  <a16:creationId xmlns:a16="http://schemas.microsoft.com/office/drawing/2014/main" id="{85A9CAAD-ABCA-15CC-4825-EDF61241FA7C}"/>
                </a:ext>
              </a:extLst>
            </p:cNvPr>
            <p:cNvSpPr/>
            <p:nvPr/>
          </p:nvSpPr>
          <p:spPr>
            <a:xfrm>
              <a:off x="7273060" y="3342603"/>
              <a:ext cx="27404" cy="58969"/>
            </a:xfrm>
            <a:custGeom>
              <a:avLst/>
              <a:gdLst/>
              <a:ahLst/>
              <a:cxnLst/>
              <a:rect l="l" t="t" r="r" b="b"/>
              <a:pathLst>
                <a:path w="303" h="652" extrusionOk="0">
                  <a:moveTo>
                    <a:pt x="101" y="1"/>
                  </a:moveTo>
                  <a:cubicBezTo>
                    <a:pt x="93" y="1"/>
                    <a:pt x="85" y="2"/>
                    <a:pt x="78" y="3"/>
                  </a:cubicBezTo>
                  <a:cubicBezTo>
                    <a:pt x="33" y="11"/>
                    <a:pt x="0" y="66"/>
                    <a:pt x="15" y="111"/>
                  </a:cubicBezTo>
                  <a:cubicBezTo>
                    <a:pt x="63" y="266"/>
                    <a:pt x="100" y="424"/>
                    <a:pt x="122" y="583"/>
                  </a:cubicBezTo>
                  <a:cubicBezTo>
                    <a:pt x="129" y="629"/>
                    <a:pt x="174" y="651"/>
                    <a:pt x="214" y="651"/>
                  </a:cubicBezTo>
                  <a:cubicBezTo>
                    <a:pt x="221" y="651"/>
                    <a:pt x="227" y="651"/>
                    <a:pt x="233" y="650"/>
                  </a:cubicBezTo>
                  <a:cubicBezTo>
                    <a:pt x="285" y="639"/>
                    <a:pt x="303" y="588"/>
                    <a:pt x="296" y="539"/>
                  </a:cubicBezTo>
                  <a:cubicBezTo>
                    <a:pt x="273" y="380"/>
                    <a:pt x="236" y="221"/>
                    <a:pt x="188" y="66"/>
                  </a:cubicBezTo>
                  <a:cubicBezTo>
                    <a:pt x="176" y="26"/>
                    <a:pt x="143" y="1"/>
                    <a:pt x="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2" name="Google Shape;5491;p121">
              <a:extLst>
                <a:ext uri="{FF2B5EF4-FFF2-40B4-BE49-F238E27FC236}">
                  <a16:creationId xmlns:a16="http://schemas.microsoft.com/office/drawing/2014/main" id="{ED855F4B-C97B-DC14-478D-58EF1689D8AB}"/>
                </a:ext>
              </a:extLst>
            </p:cNvPr>
            <p:cNvSpPr/>
            <p:nvPr/>
          </p:nvSpPr>
          <p:spPr>
            <a:xfrm>
              <a:off x="7121388" y="3387553"/>
              <a:ext cx="22701" cy="47844"/>
            </a:xfrm>
            <a:custGeom>
              <a:avLst/>
              <a:gdLst/>
              <a:ahLst/>
              <a:cxnLst/>
              <a:rect l="l" t="t" r="r" b="b"/>
              <a:pathLst>
                <a:path w="251" h="529" extrusionOk="0">
                  <a:moveTo>
                    <a:pt x="92" y="0"/>
                  </a:moveTo>
                  <a:cubicBezTo>
                    <a:pt x="86" y="0"/>
                    <a:pt x="79" y="1"/>
                    <a:pt x="74" y="2"/>
                  </a:cubicBezTo>
                  <a:cubicBezTo>
                    <a:pt x="22" y="13"/>
                    <a:pt x="0" y="64"/>
                    <a:pt x="7" y="113"/>
                  </a:cubicBezTo>
                  <a:cubicBezTo>
                    <a:pt x="29" y="231"/>
                    <a:pt x="48" y="345"/>
                    <a:pt x="70" y="463"/>
                  </a:cubicBezTo>
                  <a:cubicBezTo>
                    <a:pt x="77" y="504"/>
                    <a:pt x="117" y="529"/>
                    <a:pt x="156" y="529"/>
                  </a:cubicBezTo>
                  <a:cubicBezTo>
                    <a:pt x="163" y="529"/>
                    <a:pt x="170" y="528"/>
                    <a:pt x="177" y="526"/>
                  </a:cubicBezTo>
                  <a:cubicBezTo>
                    <a:pt x="229" y="515"/>
                    <a:pt x="251" y="463"/>
                    <a:pt x="244" y="419"/>
                  </a:cubicBezTo>
                  <a:lnTo>
                    <a:pt x="181" y="68"/>
                  </a:lnTo>
                  <a:cubicBezTo>
                    <a:pt x="175" y="23"/>
                    <a:pt x="132" y="0"/>
                    <a:pt x="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3" name="Google Shape;5492;p121">
              <a:extLst>
                <a:ext uri="{FF2B5EF4-FFF2-40B4-BE49-F238E27FC236}">
                  <a16:creationId xmlns:a16="http://schemas.microsoft.com/office/drawing/2014/main" id="{365C6AB3-96DC-D4A9-BC54-D0CB95943B20}"/>
                </a:ext>
              </a:extLst>
            </p:cNvPr>
            <p:cNvSpPr/>
            <p:nvPr/>
          </p:nvSpPr>
          <p:spPr>
            <a:xfrm>
              <a:off x="6958320" y="3401662"/>
              <a:ext cx="22158" cy="65571"/>
            </a:xfrm>
            <a:custGeom>
              <a:avLst/>
              <a:gdLst/>
              <a:ahLst/>
              <a:cxnLst/>
              <a:rect l="l" t="t" r="r" b="b"/>
              <a:pathLst>
                <a:path w="245" h="725" extrusionOk="0">
                  <a:moveTo>
                    <a:pt x="87" y="1"/>
                  </a:moveTo>
                  <a:cubicBezTo>
                    <a:pt x="44" y="1"/>
                    <a:pt x="1" y="47"/>
                    <a:pt x="4" y="90"/>
                  </a:cubicBezTo>
                  <a:cubicBezTo>
                    <a:pt x="23" y="271"/>
                    <a:pt x="41" y="455"/>
                    <a:pt x="59" y="636"/>
                  </a:cubicBezTo>
                  <a:cubicBezTo>
                    <a:pt x="67" y="684"/>
                    <a:pt x="96" y="725"/>
                    <a:pt x="152" y="725"/>
                  </a:cubicBezTo>
                  <a:cubicBezTo>
                    <a:pt x="154" y="725"/>
                    <a:pt x="156" y="725"/>
                    <a:pt x="157" y="725"/>
                  </a:cubicBezTo>
                  <a:cubicBezTo>
                    <a:pt x="200" y="725"/>
                    <a:pt x="244" y="682"/>
                    <a:pt x="241" y="636"/>
                  </a:cubicBezTo>
                  <a:lnTo>
                    <a:pt x="185" y="93"/>
                  </a:lnTo>
                  <a:cubicBezTo>
                    <a:pt x="178" y="41"/>
                    <a:pt x="148" y="5"/>
                    <a:pt x="93" y="1"/>
                  </a:cubicBezTo>
                  <a:cubicBezTo>
                    <a:pt x="91" y="1"/>
                    <a:pt x="89" y="1"/>
                    <a:pt x="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4" name="Google Shape;5493;p121">
              <a:extLst>
                <a:ext uri="{FF2B5EF4-FFF2-40B4-BE49-F238E27FC236}">
                  <a16:creationId xmlns:a16="http://schemas.microsoft.com/office/drawing/2014/main" id="{C08384DE-A953-B3F3-1F2E-DDAE3D989865}"/>
                </a:ext>
              </a:extLst>
            </p:cNvPr>
            <p:cNvSpPr/>
            <p:nvPr/>
          </p:nvSpPr>
          <p:spPr>
            <a:xfrm>
              <a:off x="7203871" y="3468590"/>
              <a:ext cx="25505" cy="57883"/>
            </a:xfrm>
            <a:custGeom>
              <a:avLst/>
              <a:gdLst/>
              <a:ahLst/>
              <a:cxnLst/>
              <a:rect l="l" t="t" r="r" b="b"/>
              <a:pathLst>
                <a:path w="282" h="640" extrusionOk="0">
                  <a:moveTo>
                    <a:pt x="103" y="1"/>
                  </a:moveTo>
                  <a:cubicBezTo>
                    <a:pt x="96" y="1"/>
                    <a:pt x="89" y="2"/>
                    <a:pt x="82" y="3"/>
                  </a:cubicBezTo>
                  <a:cubicBezTo>
                    <a:pt x="34" y="15"/>
                    <a:pt x="0" y="66"/>
                    <a:pt x="15" y="114"/>
                  </a:cubicBezTo>
                  <a:cubicBezTo>
                    <a:pt x="38" y="184"/>
                    <a:pt x="56" y="262"/>
                    <a:pt x="70" y="336"/>
                  </a:cubicBezTo>
                  <a:cubicBezTo>
                    <a:pt x="78" y="373"/>
                    <a:pt x="85" y="409"/>
                    <a:pt x="89" y="450"/>
                  </a:cubicBezTo>
                  <a:cubicBezTo>
                    <a:pt x="89" y="454"/>
                    <a:pt x="93" y="462"/>
                    <a:pt x="93" y="462"/>
                  </a:cubicBezTo>
                  <a:lnTo>
                    <a:pt x="93" y="487"/>
                  </a:lnTo>
                  <a:cubicBezTo>
                    <a:pt x="97" y="509"/>
                    <a:pt x="97" y="528"/>
                    <a:pt x="100" y="550"/>
                  </a:cubicBezTo>
                  <a:cubicBezTo>
                    <a:pt x="104" y="598"/>
                    <a:pt x="137" y="639"/>
                    <a:pt x="189" y="639"/>
                  </a:cubicBezTo>
                  <a:cubicBezTo>
                    <a:pt x="191" y="639"/>
                    <a:pt x="192" y="639"/>
                    <a:pt x="194" y="639"/>
                  </a:cubicBezTo>
                  <a:cubicBezTo>
                    <a:pt x="237" y="639"/>
                    <a:pt x="281" y="596"/>
                    <a:pt x="278" y="550"/>
                  </a:cubicBezTo>
                  <a:cubicBezTo>
                    <a:pt x="266" y="387"/>
                    <a:pt x="237" y="225"/>
                    <a:pt x="189" y="66"/>
                  </a:cubicBezTo>
                  <a:cubicBezTo>
                    <a:pt x="176" y="25"/>
                    <a:pt x="142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5" name="Google Shape;5494;p121">
              <a:extLst>
                <a:ext uri="{FF2B5EF4-FFF2-40B4-BE49-F238E27FC236}">
                  <a16:creationId xmlns:a16="http://schemas.microsoft.com/office/drawing/2014/main" id="{3C42D2EF-0106-999B-0E42-C1A7446B4F5D}"/>
                </a:ext>
              </a:extLst>
            </p:cNvPr>
            <p:cNvSpPr/>
            <p:nvPr/>
          </p:nvSpPr>
          <p:spPr>
            <a:xfrm>
              <a:off x="7045507" y="3509108"/>
              <a:ext cx="24148" cy="45764"/>
            </a:xfrm>
            <a:custGeom>
              <a:avLst/>
              <a:gdLst/>
              <a:ahLst/>
              <a:cxnLst/>
              <a:rect l="l" t="t" r="r" b="b"/>
              <a:pathLst>
                <a:path w="267" h="506" extrusionOk="0">
                  <a:moveTo>
                    <a:pt x="92" y="1"/>
                  </a:moveTo>
                  <a:cubicBezTo>
                    <a:pt x="86" y="1"/>
                    <a:pt x="81" y="1"/>
                    <a:pt x="75" y="2"/>
                  </a:cubicBezTo>
                  <a:cubicBezTo>
                    <a:pt x="26" y="14"/>
                    <a:pt x="0" y="65"/>
                    <a:pt x="12" y="113"/>
                  </a:cubicBezTo>
                  <a:cubicBezTo>
                    <a:pt x="34" y="220"/>
                    <a:pt x="60" y="331"/>
                    <a:pt x="85" y="438"/>
                  </a:cubicBezTo>
                  <a:cubicBezTo>
                    <a:pt x="92" y="483"/>
                    <a:pt x="136" y="506"/>
                    <a:pt x="176" y="506"/>
                  </a:cubicBezTo>
                  <a:cubicBezTo>
                    <a:pt x="182" y="506"/>
                    <a:pt x="187" y="506"/>
                    <a:pt x="193" y="505"/>
                  </a:cubicBezTo>
                  <a:cubicBezTo>
                    <a:pt x="241" y="493"/>
                    <a:pt x="266" y="442"/>
                    <a:pt x="259" y="394"/>
                  </a:cubicBezTo>
                  <a:lnTo>
                    <a:pt x="186" y="69"/>
                  </a:lnTo>
                  <a:cubicBezTo>
                    <a:pt x="175" y="23"/>
                    <a:pt x="135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6" name="Google Shape;5495;p121">
              <a:extLst>
                <a:ext uri="{FF2B5EF4-FFF2-40B4-BE49-F238E27FC236}">
                  <a16:creationId xmlns:a16="http://schemas.microsoft.com/office/drawing/2014/main" id="{8514D533-43D7-FE40-482C-1707C346560C}"/>
                </a:ext>
              </a:extLst>
            </p:cNvPr>
            <p:cNvSpPr/>
            <p:nvPr/>
          </p:nvSpPr>
          <p:spPr>
            <a:xfrm>
              <a:off x="7336912" y="3561836"/>
              <a:ext cx="27675" cy="51190"/>
            </a:xfrm>
            <a:custGeom>
              <a:avLst/>
              <a:gdLst/>
              <a:ahLst/>
              <a:cxnLst/>
              <a:rect l="l" t="t" r="r" b="b"/>
              <a:pathLst>
                <a:path w="306" h="566" extrusionOk="0">
                  <a:moveTo>
                    <a:pt x="98" y="1"/>
                  </a:moveTo>
                  <a:cubicBezTo>
                    <a:pt x="90" y="1"/>
                    <a:pt x="82" y="1"/>
                    <a:pt x="74" y="3"/>
                  </a:cubicBezTo>
                  <a:cubicBezTo>
                    <a:pt x="29" y="10"/>
                    <a:pt x="0" y="65"/>
                    <a:pt x="11" y="110"/>
                  </a:cubicBezTo>
                  <a:cubicBezTo>
                    <a:pt x="48" y="239"/>
                    <a:pt x="84" y="369"/>
                    <a:pt x="122" y="498"/>
                  </a:cubicBezTo>
                  <a:cubicBezTo>
                    <a:pt x="132" y="541"/>
                    <a:pt x="171" y="566"/>
                    <a:pt x="213" y="566"/>
                  </a:cubicBezTo>
                  <a:cubicBezTo>
                    <a:pt x="218" y="566"/>
                    <a:pt x="224" y="565"/>
                    <a:pt x="229" y="564"/>
                  </a:cubicBezTo>
                  <a:cubicBezTo>
                    <a:pt x="277" y="553"/>
                    <a:pt x="306" y="498"/>
                    <a:pt x="295" y="454"/>
                  </a:cubicBezTo>
                  <a:cubicBezTo>
                    <a:pt x="258" y="324"/>
                    <a:pt x="222" y="195"/>
                    <a:pt x="185" y="65"/>
                  </a:cubicBezTo>
                  <a:cubicBezTo>
                    <a:pt x="172" y="25"/>
                    <a:pt x="139" y="1"/>
                    <a:pt x="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7" name="Google Shape;5496;p121">
              <a:extLst>
                <a:ext uri="{FF2B5EF4-FFF2-40B4-BE49-F238E27FC236}">
                  <a16:creationId xmlns:a16="http://schemas.microsoft.com/office/drawing/2014/main" id="{5DDEFA20-DEDC-F34D-21D6-56A0C2C09426}"/>
                </a:ext>
              </a:extLst>
            </p:cNvPr>
            <p:cNvSpPr/>
            <p:nvPr/>
          </p:nvSpPr>
          <p:spPr>
            <a:xfrm>
              <a:off x="7144451" y="3559485"/>
              <a:ext cx="22792" cy="44679"/>
            </a:xfrm>
            <a:custGeom>
              <a:avLst/>
              <a:gdLst/>
              <a:ahLst/>
              <a:cxnLst/>
              <a:rect l="l" t="t" r="r" b="b"/>
              <a:pathLst>
                <a:path w="252" h="494" extrusionOk="0">
                  <a:moveTo>
                    <a:pt x="92" y="0"/>
                  </a:moveTo>
                  <a:cubicBezTo>
                    <a:pt x="85" y="0"/>
                    <a:pt x="78" y="1"/>
                    <a:pt x="70" y="3"/>
                  </a:cubicBezTo>
                  <a:cubicBezTo>
                    <a:pt x="23" y="14"/>
                    <a:pt x="0" y="66"/>
                    <a:pt x="7" y="113"/>
                  </a:cubicBezTo>
                  <a:cubicBezTo>
                    <a:pt x="26" y="217"/>
                    <a:pt x="48" y="324"/>
                    <a:pt x="67" y="428"/>
                  </a:cubicBezTo>
                  <a:cubicBezTo>
                    <a:pt x="76" y="468"/>
                    <a:pt x="117" y="493"/>
                    <a:pt x="156" y="493"/>
                  </a:cubicBezTo>
                  <a:cubicBezTo>
                    <a:pt x="163" y="493"/>
                    <a:pt x="171" y="492"/>
                    <a:pt x="178" y="490"/>
                  </a:cubicBezTo>
                  <a:cubicBezTo>
                    <a:pt x="226" y="480"/>
                    <a:pt x="251" y="428"/>
                    <a:pt x="240" y="384"/>
                  </a:cubicBezTo>
                  <a:cubicBezTo>
                    <a:pt x="222" y="277"/>
                    <a:pt x="203" y="173"/>
                    <a:pt x="181" y="66"/>
                  </a:cubicBezTo>
                  <a:cubicBezTo>
                    <a:pt x="171" y="25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8" name="Google Shape;5497;p121">
              <a:extLst>
                <a:ext uri="{FF2B5EF4-FFF2-40B4-BE49-F238E27FC236}">
                  <a16:creationId xmlns:a16="http://schemas.microsoft.com/office/drawing/2014/main" id="{528E0657-9C5F-B684-9B33-173DC7D8EB91}"/>
                </a:ext>
              </a:extLst>
            </p:cNvPr>
            <p:cNvSpPr/>
            <p:nvPr/>
          </p:nvSpPr>
          <p:spPr>
            <a:xfrm>
              <a:off x="6612468" y="3881461"/>
              <a:ext cx="19807" cy="63219"/>
            </a:xfrm>
            <a:custGeom>
              <a:avLst/>
              <a:gdLst/>
              <a:ahLst/>
              <a:cxnLst/>
              <a:rect l="l" t="t" r="r" b="b"/>
              <a:pathLst>
                <a:path w="219" h="699" extrusionOk="0">
                  <a:moveTo>
                    <a:pt x="127" y="0"/>
                  </a:moveTo>
                  <a:cubicBezTo>
                    <a:pt x="79" y="0"/>
                    <a:pt x="42" y="45"/>
                    <a:pt x="38" y="89"/>
                  </a:cubicBezTo>
                  <a:cubicBezTo>
                    <a:pt x="27" y="263"/>
                    <a:pt x="16" y="437"/>
                    <a:pt x="4" y="606"/>
                  </a:cubicBezTo>
                  <a:cubicBezTo>
                    <a:pt x="1" y="658"/>
                    <a:pt x="49" y="695"/>
                    <a:pt x="93" y="698"/>
                  </a:cubicBezTo>
                  <a:cubicBezTo>
                    <a:pt x="145" y="698"/>
                    <a:pt x="182" y="654"/>
                    <a:pt x="186" y="610"/>
                  </a:cubicBezTo>
                  <a:cubicBezTo>
                    <a:pt x="197" y="437"/>
                    <a:pt x="208" y="263"/>
                    <a:pt x="215" y="93"/>
                  </a:cubicBezTo>
                  <a:cubicBezTo>
                    <a:pt x="219" y="41"/>
                    <a:pt x="175" y="4"/>
                    <a:pt x="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9" name="Google Shape;5498;p121">
              <a:extLst>
                <a:ext uri="{FF2B5EF4-FFF2-40B4-BE49-F238E27FC236}">
                  <a16:creationId xmlns:a16="http://schemas.microsoft.com/office/drawing/2014/main" id="{0903D418-4D01-C178-BEF9-4EE9C85EAAAF}"/>
                </a:ext>
              </a:extLst>
            </p:cNvPr>
            <p:cNvSpPr/>
            <p:nvPr/>
          </p:nvSpPr>
          <p:spPr>
            <a:xfrm>
              <a:off x="6532336" y="3903529"/>
              <a:ext cx="18089" cy="44136"/>
            </a:xfrm>
            <a:custGeom>
              <a:avLst/>
              <a:gdLst/>
              <a:ahLst/>
              <a:cxnLst/>
              <a:rect l="l" t="t" r="r" b="b"/>
              <a:pathLst>
                <a:path w="200" h="488" extrusionOk="0">
                  <a:moveTo>
                    <a:pt x="87" y="0"/>
                  </a:moveTo>
                  <a:cubicBezTo>
                    <a:pt x="41" y="0"/>
                    <a:pt x="0" y="43"/>
                    <a:pt x="0" y="89"/>
                  </a:cubicBezTo>
                  <a:cubicBezTo>
                    <a:pt x="8" y="193"/>
                    <a:pt x="12" y="292"/>
                    <a:pt x="19" y="396"/>
                  </a:cubicBezTo>
                  <a:cubicBezTo>
                    <a:pt x="19" y="447"/>
                    <a:pt x="56" y="484"/>
                    <a:pt x="108" y="488"/>
                  </a:cubicBezTo>
                  <a:cubicBezTo>
                    <a:pt x="152" y="488"/>
                    <a:pt x="200" y="444"/>
                    <a:pt x="196" y="396"/>
                  </a:cubicBezTo>
                  <a:cubicBezTo>
                    <a:pt x="193" y="296"/>
                    <a:pt x="186" y="193"/>
                    <a:pt x="181" y="89"/>
                  </a:cubicBezTo>
                  <a:cubicBezTo>
                    <a:pt x="178" y="41"/>
                    <a:pt x="145" y="0"/>
                    <a:pt x="92" y="0"/>
                  </a:cubicBez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40" name="Google Shape;5499;p121">
              <a:extLst>
                <a:ext uri="{FF2B5EF4-FFF2-40B4-BE49-F238E27FC236}">
                  <a16:creationId xmlns:a16="http://schemas.microsoft.com/office/drawing/2014/main" id="{6528DE58-0101-D426-594E-E7F184A1EFEF}"/>
                </a:ext>
              </a:extLst>
            </p:cNvPr>
            <p:cNvSpPr/>
            <p:nvPr/>
          </p:nvSpPr>
          <p:spPr>
            <a:xfrm>
              <a:off x="6580451" y="4026079"/>
              <a:ext cx="19807" cy="55893"/>
            </a:xfrm>
            <a:custGeom>
              <a:avLst/>
              <a:gdLst/>
              <a:ahLst/>
              <a:cxnLst/>
              <a:rect l="l" t="t" r="r" b="b"/>
              <a:pathLst>
                <a:path w="219" h="618" extrusionOk="0">
                  <a:moveTo>
                    <a:pt x="88" y="1"/>
                  </a:moveTo>
                  <a:cubicBezTo>
                    <a:pt x="45" y="1"/>
                    <a:pt x="0" y="47"/>
                    <a:pt x="4" y="90"/>
                  </a:cubicBezTo>
                  <a:cubicBezTo>
                    <a:pt x="12" y="238"/>
                    <a:pt x="22" y="381"/>
                    <a:pt x="34" y="526"/>
                  </a:cubicBezTo>
                  <a:cubicBezTo>
                    <a:pt x="37" y="577"/>
                    <a:pt x="70" y="614"/>
                    <a:pt x="123" y="618"/>
                  </a:cubicBezTo>
                  <a:cubicBezTo>
                    <a:pt x="170" y="618"/>
                    <a:pt x="218" y="574"/>
                    <a:pt x="215" y="529"/>
                  </a:cubicBezTo>
                  <a:cubicBezTo>
                    <a:pt x="203" y="381"/>
                    <a:pt x="193" y="238"/>
                    <a:pt x="181" y="93"/>
                  </a:cubicBezTo>
                  <a:cubicBezTo>
                    <a:pt x="178" y="42"/>
                    <a:pt x="145" y="4"/>
                    <a:pt x="92" y="1"/>
                  </a:cubicBezTo>
                  <a:cubicBezTo>
                    <a:pt x="91" y="1"/>
                    <a:pt x="89" y="1"/>
                    <a:pt x="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41" name="Google Shape;5500;p121">
              <a:extLst>
                <a:ext uri="{FF2B5EF4-FFF2-40B4-BE49-F238E27FC236}">
                  <a16:creationId xmlns:a16="http://schemas.microsoft.com/office/drawing/2014/main" id="{FA36CB6E-2A4F-C59E-13EC-1156499A91F2}"/>
                </a:ext>
              </a:extLst>
            </p:cNvPr>
            <p:cNvSpPr/>
            <p:nvPr/>
          </p:nvSpPr>
          <p:spPr>
            <a:xfrm>
              <a:off x="6613825" y="4156136"/>
              <a:ext cx="18812" cy="63129"/>
            </a:xfrm>
            <a:custGeom>
              <a:avLst/>
              <a:gdLst/>
              <a:ahLst/>
              <a:cxnLst/>
              <a:rect l="l" t="t" r="r" b="b"/>
              <a:pathLst>
                <a:path w="208" h="698" extrusionOk="0">
                  <a:moveTo>
                    <a:pt x="112" y="0"/>
                  </a:moveTo>
                  <a:cubicBezTo>
                    <a:pt x="64" y="0"/>
                    <a:pt x="20" y="44"/>
                    <a:pt x="20" y="89"/>
                  </a:cubicBezTo>
                  <a:cubicBezTo>
                    <a:pt x="30" y="262"/>
                    <a:pt x="23" y="436"/>
                    <a:pt x="4" y="606"/>
                  </a:cubicBezTo>
                  <a:cubicBezTo>
                    <a:pt x="1" y="658"/>
                    <a:pt x="49" y="694"/>
                    <a:pt x="97" y="698"/>
                  </a:cubicBezTo>
                  <a:cubicBezTo>
                    <a:pt x="149" y="698"/>
                    <a:pt x="182" y="653"/>
                    <a:pt x="185" y="609"/>
                  </a:cubicBezTo>
                  <a:cubicBezTo>
                    <a:pt x="204" y="436"/>
                    <a:pt x="207" y="262"/>
                    <a:pt x="200" y="92"/>
                  </a:cubicBezTo>
                  <a:cubicBezTo>
                    <a:pt x="197" y="41"/>
                    <a:pt x="163" y="4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42" name="Google Shape;5501;p121">
              <a:extLst>
                <a:ext uri="{FF2B5EF4-FFF2-40B4-BE49-F238E27FC236}">
                  <a16:creationId xmlns:a16="http://schemas.microsoft.com/office/drawing/2014/main" id="{99A23279-D5DE-9B2B-0C3A-4AD1E988C59A}"/>
                </a:ext>
              </a:extLst>
            </p:cNvPr>
            <p:cNvSpPr/>
            <p:nvPr/>
          </p:nvSpPr>
          <p:spPr>
            <a:xfrm>
              <a:off x="6477528" y="4140037"/>
              <a:ext cx="30841" cy="71811"/>
            </a:xfrm>
            <a:custGeom>
              <a:avLst/>
              <a:gdLst/>
              <a:ahLst/>
              <a:cxnLst/>
              <a:rect l="l" t="t" r="r" b="b"/>
              <a:pathLst>
                <a:path w="341" h="794" extrusionOk="0">
                  <a:moveTo>
                    <a:pt x="243" y="0"/>
                  </a:moveTo>
                  <a:cubicBezTo>
                    <a:pt x="204" y="0"/>
                    <a:pt x="165" y="28"/>
                    <a:pt x="156" y="67"/>
                  </a:cubicBezTo>
                  <a:cubicBezTo>
                    <a:pt x="108" y="270"/>
                    <a:pt x="60" y="477"/>
                    <a:pt x="11" y="681"/>
                  </a:cubicBezTo>
                  <a:cubicBezTo>
                    <a:pt x="1" y="729"/>
                    <a:pt x="26" y="776"/>
                    <a:pt x="74" y="792"/>
                  </a:cubicBezTo>
                  <a:cubicBezTo>
                    <a:pt x="82" y="793"/>
                    <a:pt x="89" y="794"/>
                    <a:pt x="96" y="794"/>
                  </a:cubicBezTo>
                  <a:cubicBezTo>
                    <a:pt x="137" y="794"/>
                    <a:pt x="176" y="769"/>
                    <a:pt x="185" y="729"/>
                  </a:cubicBezTo>
                  <a:cubicBezTo>
                    <a:pt x="233" y="521"/>
                    <a:pt x="282" y="318"/>
                    <a:pt x="330" y="115"/>
                  </a:cubicBezTo>
                  <a:cubicBezTo>
                    <a:pt x="340" y="67"/>
                    <a:pt x="315" y="16"/>
                    <a:pt x="267" y="4"/>
                  </a:cubicBezTo>
                  <a:cubicBezTo>
                    <a:pt x="259" y="2"/>
                    <a:pt x="251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43" name="Google Shape;5502;p121">
              <a:extLst>
                <a:ext uri="{FF2B5EF4-FFF2-40B4-BE49-F238E27FC236}">
                  <a16:creationId xmlns:a16="http://schemas.microsoft.com/office/drawing/2014/main" id="{10D75E17-D869-A301-0AF4-BB4A9C5A6022}"/>
                </a:ext>
              </a:extLst>
            </p:cNvPr>
            <p:cNvSpPr/>
            <p:nvPr/>
          </p:nvSpPr>
          <p:spPr>
            <a:xfrm>
              <a:off x="7384304" y="2513605"/>
              <a:ext cx="52185" cy="64124"/>
            </a:xfrm>
            <a:custGeom>
              <a:avLst/>
              <a:gdLst/>
              <a:ahLst/>
              <a:cxnLst/>
              <a:rect l="l" t="t" r="r" b="b"/>
              <a:pathLst>
                <a:path w="577" h="709" extrusionOk="0">
                  <a:moveTo>
                    <a:pt x="102" y="0"/>
                  </a:moveTo>
                  <a:cubicBezTo>
                    <a:pt x="88" y="0"/>
                    <a:pt x="73" y="4"/>
                    <a:pt x="59" y="12"/>
                  </a:cubicBezTo>
                  <a:cubicBezTo>
                    <a:pt x="19" y="34"/>
                    <a:pt x="0" y="97"/>
                    <a:pt x="26" y="134"/>
                  </a:cubicBezTo>
                  <a:lnTo>
                    <a:pt x="392" y="662"/>
                  </a:lnTo>
                  <a:cubicBezTo>
                    <a:pt x="412" y="691"/>
                    <a:pt x="439" y="708"/>
                    <a:pt x="470" y="708"/>
                  </a:cubicBezTo>
                  <a:cubicBezTo>
                    <a:pt x="486" y="708"/>
                    <a:pt x="502" y="704"/>
                    <a:pt x="518" y="695"/>
                  </a:cubicBezTo>
                  <a:cubicBezTo>
                    <a:pt x="558" y="677"/>
                    <a:pt x="576" y="614"/>
                    <a:pt x="551" y="573"/>
                  </a:cubicBezTo>
                  <a:lnTo>
                    <a:pt x="181" y="46"/>
                  </a:lnTo>
                  <a:cubicBezTo>
                    <a:pt x="161" y="18"/>
                    <a:pt x="132" y="0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44" name="Google Shape;5503;p121">
              <a:extLst>
                <a:ext uri="{FF2B5EF4-FFF2-40B4-BE49-F238E27FC236}">
                  <a16:creationId xmlns:a16="http://schemas.microsoft.com/office/drawing/2014/main" id="{284B3C1B-D5C8-7FE6-5714-6256973E66BF}"/>
                </a:ext>
              </a:extLst>
            </p:cNvPr>
            <p:cNvSpPr/>
            <p:nvPr/>
          </p:nvSpPr>
          <p:spPr>
            <a:xfrm>
              <a:off x="7318100" y="2433382"/>
              <a:ext cx="43232" cy="41332"/>
            </a:xfrm>
            <a:custGeom>
              <a:avLst/>
              <a:gdLst/>
              <a:ahLst/>
              <a:cxnLst/>
              <a:rect l="l" t="t" r="r" b="b"/>
              <a:pathLst>
                <a:path w="478" h="457" extrusionOk="0">
                  <a:moveTo>
                    <a:pt x="101" y="1"/>
                  </a:moveTo>
                  <a:cubicBezTo>
                    <a:pt x="78" y="1"/>
                    <a:pt x="55" y="10"/>
                    <a:pt x="38" y="27"/>
                  </a:cubicBezTo>
                  <a:cubicBezTo>
                    <a:pt x="1" y="60"/>
                    <a:pt x="4" y="120"/>
                    <a:pt x="38" y="152"/>
                  </a:cubicBezTo>
                  <a:cubicBezTo>
                    <a:pt x="130" y="246"/>
                    <a:pt x="222" y="338"/>
                    <a:pt x="315" y="433"/>
                  </a:cubicBezTo>
                  <a:cubicBezTo>
                    <a:pt x="332" y="449"/>
                    <a:pt x="354" y="457"/>
                    <a:pt x="375" y="457"/>
                  </a:cubicBezTo>
                  <a:cubicBezTo>
                    <a:pt x="400" y="457"/>
                    <a:pt x="425" y="447"/>
                    <a:pt x="444" y="430"/>
                  </a:cubicBezTo>
                  <a:cubicBezTo>
                    <a:pt x="478" y="396"/>
                    <a:pt x="474" y="338"/>
                    <a:pt x="440" y="304"/>
                  </a:cubicBezTo>
                  <a:cubicBezTo>
                    <a:pt x="348" y="212"/>
                    <a:pt x="256" y="120"/>
                    <a:pt x="164" y="27"/>
                  </a:cubicBezTo>
                  <a:cubicBezTo>
                    <a:pt x="146" y="9"/>
                    <a:pt x="123" y="1"/>
                    <a:pt x="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45" name="Google Shape;5504;p121">
              <a:extLst>
                <a:ext uri="{FF2B5EF4-FFF2-40B4-BE49-F238E27FC236}">
                  <a16:creationId xmlns:a16="http://schemas.microsoft.com/office/drawing/2014/main" id="{1466A23E-AD9E-FF61-0EAA-E7B61151766B}"/>
                </a:ext>
              </a:extLst>
            </p:cNvPr>
            <p:cNvSpPr/>
            <p:nvPr/>
          </p:nvSpPr>
          <p:spPr>
            <a:xfrm>
              <a:off x="7327778" y="2514419"/>
              <a:ext cx="33916" cy="32650"/>
            </a:xfrm>
            <a:custGeom>
              <a:avLst/>
              <a:gdLst/>
              <a:ahLst/>
              <a:cxnLst/>
              <a:rect l="l" t="t" r="r" b="b"/>
              <a:pathLst>
                <a:path w="375" h="361" extrusionOk="0">
                  <a:moveTo>
                    <a:pt x="90" y="0"/>
                  </a:moveTo>
                  <a:cubicBezTo>
                    <a:pt x="67" y="0"/>
                    <a:pt x="45" y="9"/>
                    <a:pt x="27" y="25"/>
                  </a:cubicBezTo>
                  <a:cubicBezTo>
                    <a:pt x="8" y="40"/>
                    <a:pt x="1" y="66"/>
                    <a:pt x="1" y="88"/>
                  </a:cubicBezTo>
                  <a:cubicBezTo>
                    <a:pt x="1" y="110"/>
                    <a:pt x="8" y="139"/>
                    <a:pt x="27" y="155"/>
                  </a:cubicBezTo>
                  <a:cubicBezTo>
                    <a:pt x="90" y="214"/>
                    <a:pt x="156" y="276"/>
                    <a:pt x="219" y="335"/>
                  </a:cubicBezTo>
                  <a:cubicBezTo>
                    <a:pt x="238" y="352"/>
                    <a:pt x="261" y="361"/>
                    <a:pt x="284" y="361"/>
                  </a:cubicBezTo>
                  <a:cubicBezTo>
                    <a:pt x="307" y="361"/>
                    <a:pt x="330" y="352"/>
                    <a:pt x="348" y="335"/>
                  </a:cubicBezTo>
                  <a:cubicBezTo>
                    <a:pt x="363" y="320"/>
                    <a:pt x="374" y="295"/>
                    <a:pt x="374" y="272"/>
                  </a:cubicBezTo>
                  <a:cubicBezTo>
                    <a:pt x="374" y="250"/>
                    <a:pt x="363" y="225"/>
                    <a:pt x="348" y="206"/>
                  </a:cubicBezTo>
                  <a:cubicBezTo>
                    <a:pt x="282" y="147"/>
                    <a:pt x="219" y="88"/>
                    <a:pt x="153" y="25"/>
                  </a:cubicBezTo>
                  <a:cubicBezTo>
                    <a:pt x="134" y="9"/>
                    <a:pt x="112" y="0"/>
                    <a:pt x="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46" name="Google Shape;5505;p121">
              <a:extLst>
                <a:ext uri="{FF2B5EF4-FFF2-40B4-BE49-F238E27FC236}">
                  <a16:creationId xmlns:a16="http://schemas.microsoft.com/office/drawing/2014/main" id="{8A5DCB05-0085-6018-9242-042C85866FB6}"/>
                </a:ext>
              </a:extLst>
            </p:cNvPr>
            <p:cNvSpPr/>
            <p:nvPr/>
          </p:nvSpPr>
          <p:spPr>
            <a:xfrm>
              <a:off x="6241654" y="2319334"/>
              <a:ext cx="39252" cy="31745"/>
            </a:xfrm>
            <a:custGeom>
              <a:avLst/>
              <a:gdLst/>
              <a:ahLst/>
              <a:cxnLst/>
              <a:rect l="l" t="t" r="r" b="b"/>
              <a:pathLst>
                <a:path w="434" h="351" extrusionOk="0">
                  <a:moveTo>
                    <a:pt x="339" y="1"/>
                  </a:moveTo>
                  <a:cubicBezTo>
                    <a:pt x="322" y="1"/>
                    <a:pt x="305" y="4"/>
                    <a:pt x="292" y="14"/>
                  </a:cubicBezTo>
                  <a:cubicBezTo>
                    <a:pt x="211" y="69"/>
                    <a:pt x="130" y="124"/>
                    <a:pt x="53" y="184"/>
                  </a:cubicBezTo>
                  <a:cubicBezTo>
                    <a:pt x="31" y="199"/>
                    <a:pt x="15" y="213"/>
                    <a:pt x="8" y="235"/>
                  </a:cubicBezTo>
                  <a:cubicBezTo>
                    <a:pt x="0" y="261"/>
                    <a:pt x="8" y="283"/>
                    <a:pt x="19" y="305"/>
                  </a:cubicBezTo>
                  <a:cubicBezTo>
                    <a:pt x="26" y="324"/>
                    <a:pt x="53" y="342"/>
                    <a:pt x="70" y="346"/>
                  </a:cubicBezTo>
                  <a:cubicBezTo>
                    <a:pt x="78" y="349"/>
                    <a:pt x="87" y="350"/>
                    <a:pt x="96" y="350"/>
                  </a:cubicBezTo>
                  <a:cubicBezTo>
                    <a:pt x="112" y="350"/>
                    <a:pt x="129" y="346"/>
                    <a:pt x="141" y="339"/>
                  </a:cubicBezTo>
                  <a:cubicBezTo>
                    <a:pt x="222" y="280"/>
                    <a:pt x="304" y="225"/>
                    <a:pt x="381" y="169"/>
                  </a:cubicBezTo>
                  <a:cubicBezTo>
                    <a:pt x="403" y="155"/>
                    <a:pt x="418" y="139"/>
                    <a:pt x="425" y="114"/>
                  </a:cubicBezTo>
                  <a:cubicBezTo>
                    <a:pt x="433" y="92"/>
                    <a:pt x="425" y="66"/>
                    <a:pt x="414" y="47"/>
                  </a:cubicBezTo>
                  <a:cubicBezTo>
                    <a:pt x="407" y="25"/>
                    <a:pt x="381" y="10"/>
                    <a:pt x="363" y="3"/>
                  </a:cubicBezTo>
                  <a:cubicBezTo>
                    <a:pt x="356" y="2"/>
                    <a:pt x="347" y="1"/>
                    <a:pt x="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47" name="Google Shape;5506;p121">
              <a:extLst>
                <a:ext uri="{FF2B5EF4-FFF2-40B4-BE49-F238E27FC236}">
                  <a16:creationId xmlns:a16="http://schemas.microsoft.com/office/drawing/2014/main" id="{1F661D9F-3B57-DCEC-AAD8-79E914F0DA09}"/>
                </a:ext>
              </a:extLst>
            </p:cNvPr>
            <p:cNvSpPr/>
            <p:nvPr/>
          </p:nvSpPr>
          <p:spPr>
            <a:xfrm>
              <a:off x="6161431" y="2385086"/>
              <a:ext cx="47301" cy="50286"/>
            </a:xfrm>
            <a:custGeom>
              <a:avLst/>
              <a:gdLst/>
              <a:ahLst/>
              <a:cxnLst/>
              <a:rect l="l" t="t" r="r" b="b"/>
              <a:pathLst>
                <a:path w="523" h="556" extrusionOk="0">
                  <a:moveTo>
                    <a:pt x="424" y="1"/>
                  </a:moveTo>
                  <a:cubicBezTo>
                    <a:pt x="400" y="1"/>
                    <a:pt x="376" y="9"/>
                    <a:pt x="359" y="26"/>
                  </a:cubicBezTo>
                  <a:lnTo>
                    <a:pt x="35" y="403"/>
                  </a:lnTo>
                  <a:cubicBezTo>
                    <a:pt x="1" y="439"/>
                    <a:pt x="1" y="491"/>
                    <a:pt x="35" y="528"/>
                  </a:cubicBezTo>
                  <a:cubicBezTo>
                    <a:pt x="51" y="546"/>
                    <a:pt x="75" y="556"/>
                    <a:pt x="98" y="556"/>
                  </a:cubicBezTo>
                  <a:cubicBezTo>
                    <a:pt x="122" y="556"/>
                    <a:pt x="145" y="546"/>
                    <a:pt x="160" y="528"/>
                  </a:cubicBezTo>
                  <a:cubicBezTo>
                    <a:pt x="270" y="403"/>
                    <a:pt x="378" y="277"/>
                    <a:pt x="488" y="151"/>
                  </a:cubicBezTo>
                  <a:cubicBezTo>
                    <a:pt x="522" y="115"/>
                    <a:pt x="522" y="62"/>
                    <a:pt x="488" y="26"/>
                  </a:cubicBezTo>
                  <a:cubicBezTo>
                    <a:pt x="472" y="9"/>
                    <a:pt x="448" y="1"/>
                    <a:pt x="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48" name="Google Shape;5507;p121">
              <a:extLst>
                <a:ext uri="{FF2B5EF4-FFF2-40B4-BE49-F238E27FC236}">
                  <a16:creationId xmlns:a16="http://schemas.microsoft.com/office/drawing/2014/main" id="{C8D781BF-825D-338E-A4C3-3ADF7E7C8A72}"/>
                </a:ext>
              </a:extLst>
            </p:cNvPr>
            <p:cNvSpPr/>
            <p:nvPr/>
          </p:nvSpPr>
          <p:spPr>
            <a:xfrm>
              <a:off x="6230349" y="2388432"/>
              <a:ext cx="43141" cy="45854"/>
            </a:xfrm>
            <a:custGeom>
              <a:avLst/>
              <a:gdLst/>
              <a:ahLst/>
              <a:cxnLst/>
              <a:rect l="l" t="t" r="r" b="b"/>
              <a:pathLst>
                <a:path w="477" h="507" extrusionOk="0">
                  <a:moveTo>
                    <a:pt x="377" y="1"/>
                  </a:moveTo>
                  <a:cubicBezTo>
                    <a:pt x="353" y="1"/>
                    <a:pt x="329" y="9"/>
                    <a:pt x="314" y="25"/>
                  </a:cubicBezTo>
                  <a:lnTo>
                    <a:pt x="37" y="354"/>
                  </a:lnTo>
                  <a:cubicBezTo>
                    <a:pt x="4" y="391"/>
                    <a:pt x="0" y="443"/>
                    <a:pt x="37" y="480"/>
                  </a:cubicBezTo>
                  <a:cubicBezTo>
                    <a:pt x="52" y="497"/>
                    <a:pt x="77" y="506"/>
                    <a:pt x="102" y="506"/>
                  </a:cubicBezTo>
                  <a:cubicBezTo>
                    <a:pt x="125" y="506"/>
                    <a:pt x="148" y="498"/>
                    <a:pt x="163" y="480"/>
                  </a:cubicBezTo>
                  <a:cubicBezTo>
                    <a:pt x="255" y="369"/>
                    <a:pt x="347" y="262"/>
                    <a:pt x="444" y="151"/>
                  </a:cubicBezTo>
                  <a:cubicBezTo>
                    <a:pt x="473" y="114"/>
                    <a:pt x="476" y="63"/>
                    <a:pt x="439" y="25"/>
                  </a:cubicBezTo>
                  <a:cubicBezTo>
                    <a:pt x="425" y="9"/>
                    <a:pt x="401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49" name="Google Shape;5508;p121">
              <a:extLst>
                <a:ext uri="{FF2B5EF4-FFF2-40B4-BE49-F238E27FC236}">
                  <a16:creationId xmlns:a16="http://schemas.microsoft.com/office/drawing/2014/main" id="{AD9ED902-B966-B296-2757-59516B9A9E87}"/>
                </a:ext>
              </a:extLst>
            </p:cNvPr>
            <p:cNvSpPr/>
            <p:nvPr/>
          </p:nvSpPr>
          <p:spPr>
            <a:xfrm>
              <a:off x="6421092" y="2906126"/>
              <a:ext cx="42237" cy="40699"/>
            </a:xfrm>
            <a:custGeom>
              <a:avLst/>
              <a:gdLst/>
              <a:ahLst/>
              <a:cxnLst/>
              <a:rect l="l" t="t" r="r" b="b"/>
              <a:pathLst>
                <a:path w="467" h="450" extrusionOk="0">
                  <a:moveTo>
                    <a:pt x="236" y="1"/>
                  </a:moveTo>
                  <a:cubicBezTo>
                    <a:pt x="173" y="1"/>
                    <a:pt x="112" y="26"/>
                    <a:pt x="71" y="72"/>
                  </a:cubicBezTo>
                  <a:cubicBezTo>
                    <a:pt x="15" y="123"/>
                    <a:pt x="1" y="197"/>
                    <a:pt x="11" y="267"/>
                  </a:cubicBezTo>
                  <a:cubicBezTo>
                    <a:pt x="26" y="330"/>
                    <a:pt x="67" y="389"/>
                    <a:pt x="122" y="422"/>
                  </a:cubicBezTo>
                  <a:cubicBezTo>
                    <a:pt x="152" y="439"/>
                    <a:pt x="189" y="449"/>
                    <a:pt x="223" y="449"/>
                  </a:cubicBezTo>
                  <a:cubicBezTo>
                    <a:pt x="227" y="449"/>
                    <a:pt x="232" y="449"/>
                    <a:pt x="236" y="449"/>
                  </a:cubicBezTo>
                  <a:cubicBezTo>
                    <a:pt x="267" y="449"/>
                    <a:pt x="289" y="441"/>
                    <a:pt x="314" y="430"/>
                  </a:cubicBezTo>
                  <a:cubicBezTo>
                    <a:pt x="377" y="408"/>
                    <a:pt x="425" y="356"/>
                    <a:pt x="444" y="294"/>
                  </a:cubicBezTo>
                  <a:cubicBezTo>
                    <a:pt x="466" y="234"/>
                    <a:pt x="454" y="161"/>
                    <a:pt x="422" y="108"/>
                  </a:cubicBezTo>
                  <a:cubicBezTo>
                    <a:pt x="384" y="42"/>
                    <a:pt x="318" y="9"/>
                    <a:pt x="248" y="1"/>
                  </a:cubicBezTo>
                  <a:cubicBezTo>
                    <a:pt x="244" y="1"/>
                    <a:pt x="240" y="1"/>
                    <a:pt x="2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50" name="Google Shape;5509;p121">
              <a:extLst>
                <a:ext uri="{FF2B5EF4-FFF2-40B4-BE49-F238E27FC236}">
                  <a16:creationId xmlns:a16="http://schemas.microsoft.com/office/drawing/2014/main" id="{D19C28AB-AD31-EB84-18BA-81B193EB51DD}"/>
                </a:ext>
              </a:extLst>
            </p:cNvPr>
            <p:cNvSpPr/>
            <p:nvPr/>
          </p:nvSpPr>
          <p:spPr>
            <a:xfrm>
              <a:off x="6468122" y="2997021"/>
              <a:ext cx="36177" cy="34278"/>
            </a:xfrm>
            <a:custGeom>
              <a:avLst/>
              <a:gdLst/>
              <a:ahLst/>
              <a:cxnLst/>
              <a:rect l="l" t="t" r="r" b="b"/>
              <a:pathLst>
                <a:path w="400" h="379" extrusionOk="0">
                  <a:moveTo>
                    <a:pt x="205" y="1"/>
                  </a:moveTo>
                  <a:cubicBezTo>
                    <a:pt x="200" y="1"/>
                    <a:pt x="195" y="1"/>
                    <a:pt x="190" y="1"/>
                  </a:cubicBezTo>
                  <a:cubicBezTo>
                    <a:pt x="142" y="5"/>
                    <a:pt x="93" y="24"/>
                    <a:pt x="57" y="60"/>
                  </a:cubicBezTo>
                  <a:cubicBezTo>
                    <a:pt x="23" y="94"/>
                    <a:pt x="1" y="145"/>
                    <a:pt x="5" y="193"/>
                  </a:cubicBezTo>
                  <a:cubicBezTo>
                    <a:pt x="9" y="242"/>
                    <a:pt x="27" y="290"/>
                    <a:pt x="60" y="326"/>
                  </a:cubicBezTo>
                  <a:cubicBezTo>
                    <a:pt x="91" y="357"/>
                    <a:pt x="138" y="379"/>
                    <a:pt x="183" y="379"/>
                  </a:cubicBezTo>
                  <a:cubicBezTo>
                    <a:pt x="187" y="379"/>
                    <a:pt x="190" y="379"/>
                    <a:pt x="193" y="378"/>
                  </a:cubicBezTo>
                  <a:cubicBezTo>
                    <a:pt x="223" y="378"/>
                    <a:pt x="248" y="370"/>
                    <a:pt x="275" y="353"/>
                  </a:cubicBezTo>
                  <a:cubicBezTo>
                    <a:pt x="297" y="341"/>
                    <a:pt x="311" y="326"/>
                    <a:pt x="323" y="312"/>
                  </a:cubicBezTo>
                  <a:cubicBezTo>
                    <a:pt x="333" y="304"/>
                    <a:pt x="341" y="300"/>
                    <a:pt x="349" y="297"/>
                  </a:cubicBezTo>
                  <a:cubicBezTo>
                    <a:pt x="359" y="286"/>
                    <a:pt x="371" y="271"/>
                    <a:pt x="378" y="256"/>
                  </a:cubicBezTo>
                  <a:cubicBezTo>
                    <a:pt x="389" y="237"/>
                    <a:pt x="393" y="220"/>
                    <a:pt x="396" y="193"/>
                  </a:cubicBezTo>
                  <a:cubicBezTo>
                    <a:pt x="400" y="164"/>
                    <a:pt x="389" y="131"/>
                    <a:pt x="378" y="101"/>
                  </a:cubicBezTo>
                  <a:cubicBezTo>
                    <a:pt x="364" y="71"/>
                    <a:pt x="337" y="53"/>
                    <a:pt x="311" y="34"/>
                  </a:cubicBezTo>
                  <a:cubicBezTo>
                    <a:pt x="283" y="12"/>
                    <a:pt x="242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51" name="Google Shape;5510;p121">
              <a:extLst>
                <a:ext uri="{FF2B5EF4-FFF2-40B4-BE49-F238E27FC236}">
                  <a16:creationId xmlns:a16="http://schemas.microsoft.com/office/drawing/2014/main" id="{96F0F73A-287F-FB88-B9CD-05CFB4C08C76}"/>
                </a:ext>
              </a:extLst>
            </p:cNvPr>
            <p:cNvSpPr/>
            <p:nvPr/>
          </p:nvSpPr>
          <p:spPr>
            <a:xfrm>
              <a:off x="6377679" y="3032023"/>
              <a:ext cx="30750" cy="36901"/>
            </a:xfrm>
            <a:custGeom>
              <a:avLst/>
              <a:gdLst/>
              <a:ahLst/>
              <a:cxnLst/>
              <a:rect l="l" t="t" r="r" b="b"/>
              <a:pathLst>
                <a:path w="340" h="408" extrusionOk="0">
                  <a:moveTo>
                    <a:pt x="184" y="0"/>
                  </a:moveTo>
                  <a:cubicBezTo>
                    <a:pt x="172" y="0"/>
                    <a:pt x="159" y="2"/>
                    <a:pt x="145" y="5"/>
                  </a:cubicBezTo>
                  <a:cubicBezTo>
                    <a:pt x="140" y="5"/>
                    <a:pt x="133" y="10"/>
                    <a:pt x="126" y="10"/>
                  </a:cubicBezTo>
                  <a:cubicBezTo>
                    <a:pt x="114" y="13"/>
                    <a:pt x="104" y="21"/>
                    <a:pt x="92" y="28"/>
                  </a:cubicBezTo>
                  <a:cubicBezTo>
                    <a:pt x="67" y="43"/>
                    <a:pt x="51" y="58"/>
                    <a:pt x="34" y="80"/>
                  </a:cubicBezTo>
                  <a:cubicBezTo>
                    <a:pt x="12" y="113"/>
                    <a:pt x="0" y="157"/>
                    <a:pt x="0" y="198"/>
                  </a:cubicBezTo>
                  <a:cubicBezTo>
                    <a:pt x="0" y="239"/>
                    <a:pt x="7" y="283"/>
                    <a:pt x="29" y="320"/>
                  </a:cubicBezTo>
                  <a:cubicBezTo>
                    <a:pt x="51" y="360"/>
                    <a:pt x="92" y="394"/>
                    <a:pt x="137" y="404"/>
                  </a:cubicBezTo>
                  <a:cubicBezTo>
                    <a:pt x="149" y="407"/>
                    <a:pt x="161" y="408"/>
                    <a:pt x="174" y="408"/>
                  </a:cubicBezTo>
                  <a:cubicBezTo>
                    <a:pt x="186" y="408"/>
                    <a:pt x="200" y="407"/>
                    <a:pt x="215" y="404"/>
                  </a:cubicBezTo>
                  <a:cubicBezTo>
                    <a:pt x="222" y="404"/>
                    <a:pt x="233" y="401"/>
                    <a:pt x="240" y="397"/>
                  </a:cubicBezTo>
                  <a:cubicBezTo>
                    <a:pt x="251" y="394"/>
                    <a:pt x="259" y="390"/>
                    <a:pt x="266" y="382"/>
                  </a:cubicBezTo>
                  <a:cubicBezTo>
                    <a:pt x="288" y="368"/>
                    <a:pt x="307" y="353"/>
                    <a:pt x="317" y="331"/>
                  </a:cubicBezTo>
                  <a:cubicBezTo>
                    <a:pt x="329" y="305"/>
                    <a:pt x="336" y="283"/>
                    <a:pt x="340" y="257"/>
                  </a:cubicBezTo>
                  <a:cubicBezTo>
                    <a:pt x="340" y="254"/>
                    <a:pt x="340" y="246"/>
                    <a:pt x="336" y="239"/>
                  </a:cubicBezTo>
                  <a:cubicBezTo>
                    <a:pt x="336" y="227"/>
                    <a:pt x="336" y="216"/>
                    <a:pt x="333" y="205"/>
                  </a:cubicBezTo>
                  <a:lnTo>
                    <a:pt x="333" y="201"/>
                  </a:lnTo>
                  <a:cubicBezTo>
                    <a:pt x="336" y="191"/>
                    <a:pt x="340" y="172"/>
                    <a:pt x="340" y="157"/>
                  </a:cubicBezTo>
                  <a:cubicBezTo>
                    <a:pt x="340" y="138"/>
                    <a:pt x="340" y="121"/>
                    <a:pt x="333" y="106"/>
                  </a:cubicBezTo>
                  <a:cubicBezTo>
                    <a:pt x="322" y="80"/>
                    <a:pt x="310" y="58"/>
                    <a:pt x="292" y="39"/>
                  </a:cubicBezTo>
                  <a:cubicBezTo>
                    <a:pt x="270" y="24"/>
                    <a:pt x="247" y="10"/>
                    <a:pt x="222" y="5"/>
                  </a:cubicBezTo>
                  <a:cubicBezTo>
                    <a:pt x="209" y="2"/>
                    <a:pt x="197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52" name="Google Shape;5511;p121">
              <a:extLst>
                <a:ext uri="{FF2B5EF4-FFF2-40B4-BE49-F238E27FC236}">
                  <a16:creationId xmlns:a16="http://schemas.microsoft.com/office/drawing/2014/main" id="{DA47F9C5-B8C3-88F7-2C2B-19A1F2158CE7}"/>
                </a:ext>
              </a:extLst>
            </p:cNvPr>
            <p:cNvSpPr/>
            <p:nvPr/>
          </p:nvSpPr>
          <p:spPr>
            <a:xfrm>
              <a:off x="6325856" y="2942756"/>
              <a:ext cx="35182" cy="35092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0" y="0"/>
                  </a:moveTo>
                  <a:cubicBezTo>
                    <a:pt x="177" y="0"/>
                    <a:pt x="164" y="1"/>
                    <a:pt x="152" y="3"/>
                  </a:cubicBezTo>
                  <a:cubicBezTo>
                    <a:pt x="101" y="10"/>
                    <a:pt x="53" y="47"/>
                    <a:pt x="26" y="95"/>
                  </a:cubicBezTo>
                  <a:cubicBezTo>
                    <a:pt x="12" y="121"/>
                    <a:pt x="4" y="150"/>
                    <a:pt x="0" y="184"/>
                  </a:cubicBezTo>
                  <a:lnTo>
                    <a:pt x="0" y="210"/>
                  </a:lnTo>
                  <a:cubicBezTo>
                    <a:pt x="0" y="225"/>
                    <a:pt x="4" y="239"/>
                    <a:pt x="8" y="254"/>
                  </a:cubicBezTo>
                  <a:cubicBezTo>
                    <a:pt x="26" y="313"/>
                    <a:pt x="75" y="361"/>
                    <a:pt x="137" y="380"/>
                  </a:cubicBezTo>
                  <a:cubicBezTo>
                    <a:pt x="152" y="385"/>
                    <a:pt x="169" y="388"/>
                    <a:pt x="185" y="388"/>
                  </a:cubicBezTo>
                  <a:cubicBezTo>
                    <a:pt x="201" y="388"/>
                    <a:pt x="217" y="385"/>
                    <a:pt x="230" y="380"/>
                  </a:cubicBezTo>
                  <a:cubicBezTo>
                    <a:pt x="256" y="372"/>
                    <a:pt x="270" y="361"/>
                    <a:pt x="292" y="346"/>
                  </a:cubicBezTo>
                  <a:cubicBezTo>
                    <a:pt x="296" y="343"/>
                    <a:pt x="300" y="335"/>
                    <a:pt x="304" y="328"/>
                  </a:cubicBezTo>
                  <a:lnTo>
                    <a:pt x="307" y="328"/>
                  </a:lnTo>
                  <a:cubicBezTo>
                    <a:pt x="358" y="302"/>
                    <a:pt x="389" y="239"/>
                    <a:pt x="389" y="184"/>
                  </a:cubicBezTo>
                  <a:cubicBezTo>
                    <a:pt x="389" y="155"/>
                    <a:pt x="381" y="124"/>
                    <a:pt x="366" y="99"/>
                  </a:cubicBezTo>
                  <a:cubicBezTo>
                    <a:pt x="363" y="84"/>
                    <a:pt x="351" y="73"/>
                    <a:pt x="341" y="62"/>
                  </a:cubicBezTo>
                  <a:cubicBezTo>
                    <a:pt x="329" y="51"/>
                    <a:pt x="319" y="44"/>
                    <a:pt x="307" y="32"/>
                  </a:cubicBezTo>
                  <a:cubicBezTo>
                    <a:pt x="273" y="10"/>
                    <a:pt x="231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53" name="Google Shape;5512;p121">
              <a:extLst>
                <a:ext uri="{FF2B5EF4-FFF2-40B4-BE49-F238E27FC236}">
                  <a16:creationId xmlns:a16="http://schemas.microsoft.com/office/drawing/2014/main" id="{336A0137-93F7-84BA-5288-8E325397A9E7}"/>
                </a:ext>
              </a:extLst>
            </p:cNvPr>
            <p:cNvSpPr/>
            <p:nvPr/>
          </p:nvSpPr>
          <p:spPr>
            <a:xfrm>
              <a:off x="5952961" y="2954694"/>
              <a:ext cx="29575" cy="33735"/>
            </a:xfrm>
            <a:custGeom>
              <a:avLst/>
              <a:gdLst/>
              <a:ahLst/>
              <a:cxnLst/>
              <a:rect l="l" t="t" r="r" b="b"/>
              <a:pathLst>
                <a:path w="327" h="373" extrusionOk="0">
                  <a:moveTo>
                    <a:pt x="152" y="0"/>
                  </a:moveTo>
                  <a:cubicBezTo>
                    <a:pt x="115" y="0"/>
                    <a:pt x="82" y="15"/>
                    <a:pt x="53" y="40"/>
                  </a:cubicBezTo>
                  <a:cubicBezTo>
                    <a:pt x="31" y="59"/>
                    <a:pt x="16" y="85"/>
                    <a:pt x="9" y="115"/>
                  </a:cubicBezTo>
                  <a:cubicBezTo>
                    <a:pt x="1" y="144"/>
                    <a:pt x="1" y="173"/>
                    <a:pt x="4" y="203"/>
                  </a:cubicBezTo>
                  <a:cubicBezTo>
                    <a:pt x="9" y="222"/>
                    <a:pt x="16" y="236"/>
                    <a:pt x="23" y="251"/>
                  </a:cubicBezTo>
                  <a:cubicBezTo>
                    <a:pt x="26" y="255"/>
                    <a:pt x="31" y="262"/>
                    <a:pt x="34" y="266"/>
                  </a:cubicBezTo>
                  <a:lnTo>
                    <a:pt x="34" y="270"/>
                  </a:lnTo>
                  <a:cubicBezTo>
                    <a:pt x="45" y="306"/>
                    <a:pt x="64" y="333"/>
                    <a:pt x="93" y="351"/>
                  </a:cubicBezTo>
                  <a:cubicBezTo>
                    <a:pt x="114" y="366"/>
                    <a:pt x="138" y="373"/>
                    <a:pt x="163" y="373"/>
                  </a:cubicBezTo>
                  <a:cubicBezTo>
                    <a:pt x="174" y="373"/>
                    <a:pt x="185" y="372"/>
                    <a:pt x="197" y="369"/>
                  </a:cubicBezTo>
                  <a:cubicBezTo>
                    <a:pt x="222" y="366"/>
                    <a:pt x="253" y="347"/>
                    <a:pt x="270" y="328"/>
                  </a:cubicBezTo>
                  <a:cubicBezTo>
                    <a:pt x="292" y="306"/>
                    <a:pt x="304" y="281"/>
                    <a:pt x="315" y="251"/>
                  </a:cubicBezTo>
                  <a:cubicBezTo>
                    <a:pt x="319" y="236"/>
                    <a:pt x="323" y="222"/>
                    <a:pt x="323" y="207"/>
                  </a:cubicBezTo>
                  <a:cubicBezTo>
                    <a:pt x="326" y="200"/>
                    <a:pt x="326" y="192"/>
                    <a:pt x="326" y="181"/>
                  </a:cubicBezTo>
                  <a:cubicBezTo>
                    <a:pt x="323" y="148"/>
                    <a:pt x="315" y="118"/>
                    <a:pt x="300" y="89"/>
                  </a:cubicBezTo>
                  <a:cubicBezTo>
                    <a:pt x="289" y="63"/>
                    <a:pt x="263" y="40"/>
                    <a:pt x="237" y="23"/>
                  </a:cubicBezTo>
                  <a:cubicBezTo>
                    <a:pt x="215" y="8"/>
                    <a:pt x="18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54" name="Google Shape;5513;p121">
              <a:extLst>
                <a:ext uri="{FF2B5EF4-FFF2-40B4-BE49-F238E27FC236}">
                  <a16:creationId xmlns:a16="http://schemas.microsoft.com/office/drawing/2014/main" id="{BB731BB6-FA62-F45A-BCDD-3D81DFE51BEA}"/>
                </a:ext>
              </a:extLst>
            </p:cNvPr>
            <p:cNvSpPr/>
            <p:nvPr/>
          </p:nvSpPr>
          <p:spPr>
            <a:xfrm>
              <a:off x="6033184" y="2992499"/>
              <a:ext cx="39162" cy="41151"/>
            </a:xfrm>
            <a:custGeom>
              <a:avLst/>
              <a:gdLst/>
              <a:ahLst/>
              <a:cxnLst/>
              <a:rect l="l" t="t" r="r" b="b"/>
              <a:pathLst>
                <a:path w="433" h="455" extrusionOk="0">
                  <a:moveTo>
                    <a:pt x="226" y="1"/>
                  </a:moveTo>
                  <a:cubicBezTo>
                    <a:pt x="205" y="1"/>
                    <a:pt x="184" y="4"/>
                    <a:pt x="163" y="11"/>
                  </a:cubicBezTo>
                  <a:cubicBezTo>
                    <a:pt x="108" y="33"/>
                    <a:pt x="56" y="74"/>
                    <a:pt x="30" y="129"/>
                  </a:cubicBezTo>
                  <a:cubicBezTo>
                    <a:pt x="0" y="188"/>
                    <a:pt x="0" y="251"/>
                    <a:pt x="26" y="314"/>
                  </a:cubicBezTo>
                  <a:cubicBezTo>
                    <a:pt x="45" y="365"/>
                    <a:pt x="85" y="410"/>
                    <a:pt x="141" y="435"/>
                  </a:cubicBezTo>
                  <a:cubicBezTo>
                    <a:pt x="170" y="447"/>
                    <a:pt x="202" y="454"/>
                    <a:pt x="235" y="454"/>
                  </a:cubicBezTo>
                  <a:cubicBezTo>
                    <a:pt x="273" y="454"/>
                    <a:pt x="311" y="444"/>
                    <a:pt x="341" y="420"/>
                  </a:cubicBezTo>
                  <a:cubicBezTo>
                    <a:pt x="366" y="403"/>
                    <a:pt x="389" y="380"/>
                    <a:pt x="403" y="350"/>
                  </a:cubicBezTo>
                  <a:cubicBezTo>
                    <a:pt x="418" y="321"/>
                    <a:pt x="421" y="292"/>
                    <a:pt x="425" y="258"/>
                  </a:cubicBezTo>
                  <a:cubicBezTo>
                    <a:pt x="433" y="217"/>
                    <a:pt x="425" y="176"/>
                    <a:pt x="433" y="132"/>
                  </a:cubicBezTo>
                  <a:cubicBezTo>
                    <a:pt x="433" y="110"/>
                    <a:pt x="421" y="84"/>
                    <a:pt x="403" y="70"/>
                  </a:cubicBezTo>
                  <a:cubicBezTo>
                    <a:pt x="392" y="55"/>
                    <a:pt x="374" y="48"/>
                    <a:pt x="355" y="48"/>
                  </a:cubicBezTo>
                  <a:cubicBezTo>
                    <a:pt x="319" y="17"/>
                    <a:pt x="273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55" name="Google Shape;5514;p121">
              <a:extLst>
                <a:ext uri="{FF2B5EF4-FFF2-40B4-BE49-F238E27FC236}">
                  <a16:creationId xmlns:a16="http://schemas.microsoft.com/office/drawing/2014/main" id="{0F756ADB-C6D8-47D4-6E84-547B76DD2421}"/>
                </a:ext>
              </a:extLst>
            </p:cNvPr>
            <p:cNvSpPr/>
            <p:nvPr/>
          </p:nvSpPr>
          <p:spPr>
            <a:xfrm>
              <a:off x="5939305" y="3048755"/>
              <a:ext cx="37805" cy="37805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193" y="0"/>
                  </a:moveTo>
                  <a:cubicBezTo>
                    <a:pt x="179" y="0"/>
                    <a:pt x="164" y="2"/>
                    <a:pt x="148" y="6"/>
                  </a:cubicBezTo>
                  <a:cubicBezTo>
                    <a:pt x="119" y="9"/>
                    <a:pt x="89" y="28"/>
                    <a:pt x="63" y="50"/>
                  </a:cubicBezTo>
                  <a:cubicBezTo>
                    <a:pt x="37" y="69"/>
                    <a:pt x="22" y="101"/>
                    <a:pt x="12" y="131"/>
                  </a:cubicBezTo>
                  <a:cubicBezTo>
                    <a:pt x="0" y="164"/>
                    <a:pt x="0" y="202"/>
                    <a:pt x="5" y="234"/>
                  </a:cubicBezTo>
                  <a:cubicBezTo>
                    <a:pt x="8" y="260"/>
                    <a:pt x="19" y="286"/>
                    <a:pt x="30" y="312"/>
                  </a:cubicBezTo>
                  <a:cubicBezTo>
                    <a:pt x="44" y="338"/>
                    <a:pt x="67" y="360"/>
                    <a:pt x="89" y="375"/>
                  </a:cubicBezTo>
                  <a:cubicBezTo>
                    <a:pt x="111" y="393"/>
                    <a:pt x="138" y="408"/>
                    <a:pt x="167" y="412"/>
                  </a:cubicBezTo>
                  <a:cubicBezTo>
                    <a:pt x="183" y="415"/>
                    <a:pt x="200" y="417"/>
                    <a:pt x="216" y="417"/>
                  </a:cubicBezTo>
                  <a:cubicBezTo>
                    <a:pt x="233" y="417"/>
                    <a:pt x="250" y="415"/>
                    <a:pt x="266" y="412"/>
                  </a:cubicBezTo>
                  <a:cubicBezTo>
                    <a:pt x="296" y="401"/>
                    <a:pt x="326" y="386"/>
                    <a:pt x="348" y="360"/>
                  </a:cubicBezTo>
                  <a:cubicBezTo>
                    <a:pt x="418" y="286"/>
                    <a:pt x="411" y="175"/>
                    <a:pt x="385" y="83"/>
                  </a:cubicBezTo>
                  <a:cubicBezTo>
                    <a:pt x="375" y="40"/>
                    <a:pt x="336" y="15"/>
                    <a:pt x="293" y="15"/>
                  </a:cubicBezTo>
                  <a:cubicBezTo>
                    <a:pt x="288" y="15"/>
                    <a:pt x="283" y="16"/>
                    <a:pt x="278" y="16"/>
                  </a:cubicBezTo>
                  <a:cubicBezTo>
                    <a:pt x="274" y="20"/>
                    <a:pt x="274" y="20"/>
                    <a:pt x="271" y="20"/>
                  </a:cubicBezTo>
                  <a:cubicBezTo>
                    <a:pt x="263" y="16"/>
                    <a:pt x="252" y="13"/>
                    <a:pt x="244" y="9"/>
                  </a:cubicBezTo>
                  <a:cubicBezTo>
                    <a:pt x="228" y="3"/>
                    <a:pt x="211" y="0"/>
                    <a:pt x="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56" name="Google Shape;5515;p121">
              <a:extLst>
                <a:ext uri="{FF2B5EF4-FFF2-40B4-BE49-F238E27FC236}">
                  <a16:creationId xmlns:a16="http://schemas.microsoft.com/office/drawing/2014/main" id="{2C7153FB-73FC-834F-E601-4F75B6F48BE1}"/>
                </a:ext>
              </a:extLst>
            </p:cNvPr>
            <p:cNvSpPr/>
            <p:nvPr/>
          </p:nvSpPr>
          <p:spPr>
            <a:xfrm>
              <a:off x="6019437" y="3071003"/>
              <a:ext cx="30208" cy="26138"/>
            </a:xfrm>
            <a:custGeom>
              <a:avLst/>
              <a:gdLst/>
              <a:ahLst/>
              <a:cxnLst/>
              <a:rect l="l" t="t" r="r" b="b"/>
              <a:pathLst>
                <a:path w="334" h="289" extrusionOk="0">
                  <a:moveTo>
                    <a:pt x="169" y="0"/>
                  </a:moveTo>
                  <a:cubicBezTo>
                    <a:pt x="122" y="0"/>
                    <a:pt x="73" y="21"/>
                    <a:pt x="45" y="55"/>
                  </a:cubicBezTo>
                  <a:cubicBezTo>
                    <a:pt x="19" y="84"/>
                    <a:pt x="1" y="121"/>
                    <a:pt x="1" y="162"/>
                  </a:cubicBezTo>
                  <a:cubicBezTo>
                    <a:pt x="5" y="184"/>
                    <a:pt x="9" y="207"/>
                    <a:pt x="19" y="225"/>
                  </a:cubicBezTo>
                  <a:cubicBezTo>
                    <a:pt x="34" y="244"/>
                    <a:pt x="45" y="254"/>
                    <a:pt x="64" y="270"/>
                  </a:cubicBezTo>
                  <a:cubicBezTo>
                    <a:pt x="82" y="281"/>
                    <a:pt x="107" y="289"/>
                    <a:pt x="129" y="289"/>
                  </a:cubicBezTo>
                  <a:cubicBezTo>
                    <a:pt x="133" y="289"/>
                    <a:pt x="138" y="289"/>
                    <a:pt x="142" y="288"/>
                  </a:cubicBezTo>
                  <a:cubicBezTo>
                    <a:pt x="171" y="288"/>
                    <a:pt x="200" y="280"/>
                    <a:pt x="222" y="266"/>
                  </a:cubicBezTo>
                  <a:lnTo>
                    <a:pt x="227" y="262"/>
                  </a:lnTo>
                  <a:cubicBezTo>
                    <a:pt x="227" y="262"/>
                    <a:pt x="230" y="266"/>
                    <a:pt x="234" y="266"/>
                  </a:cubicBezTo>
                  <a:cubicBezTo>
                    <a:pt x="245" y="266"/>
                    <a:pt x="253" y="262"/>
                    <a:pt x="263" y="262"/>
                  </a:cubicBezTo>
                  <a:cubicBezTo>
                    <a:pt x="282" y="258"/>
                    <a:pt x="300" y="244"/>
                    <a:pt x="311" y="229"/>
                  </a:cubicBezTo>
                  <a:cubicBezTo>
                    <a:pt x="319" y="217"/>
                    <a:pt x="326" y="210"/>
                    <a:pt x="326" y="195"/>
                  </a:cubicBezTo>
                  <a:cubicBezTo>
                    <a:pt x="330" y="188"/>
                    <a:pt x="330" y="181"/>
                    <a:pt x="330" y="173"/>
                  </a:cubicBezTo>
                  <a:cubicBezTo>
                    <a:pt x="333" y="147"/>
                    <a:pt x="323" y="118"/>
                    <a:pt x="311" y="92"/>
                  </a:cubicBezTo>
                  <a:cubicBezTo>
                    <a:pt x="311" y="81"/>
                    <a:pt x="307" y="66"/>
                    <a:pt x="300" y="55"/>
                  </a:cubicBezTo>
                  <a:cubicBezTo>
                    <a:pt x="289" y="33"/>
                    <a:pt x="267" y="22"/>
                    <a:pt x="245" y="14"/>
                  </a:cubicBezTo>
                  <a:cubicBezTo>
                    <a:pt x="237" y="11"/>
                    <a:pt x="230" y="11"/>
                    <a:pt x="219" y="11"/>
                  </a:cubicBezTo>
                  <a:cubicBezTo>
                    <a:pt x="215" y="11"/>
                    <a:pt x="215" y="11"/>
                    <a:pt x="212" y="7"/>
                  </a:cubicBezTo>
                  <a:cubicBezTo>
                    <a:pt x="198" y="3"/>
                    <a:pt x="184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57" name="Google Shape;5516;p121">
              <a:extLst>
                <a:ext uri="{FF2B5EF4-FFF2-40B4-BE49-F238E27FC236}">
                  <a16:creationId xmlns:a16="http://schemas.microsoft.com/office/drawing/2014/main" id="{2EFDB287-EA28-BD31-B5F4-6B15B835627C}"/>
                </a:ext>
              </a:extLst>
            </p:cNvPr>
            <p:cNvSpPr/>
            <p:nvPr/>
          </p:nvSpPr>
          <p:spPr>
            <a:xfrm>
              <a:off x="6584612" y="3506124"/>
              <a:ext cx="163701" cy="125534"/>
            </a:xfrm>
            <a:custGeom>
              <a:avLst/>
              <a:gdLst/>
              <a:ahLst/>
              <a:cxnLst/>
              <a:rect l="l" t="t" r="r" b="b"/>
              <a:pathLst>
                <a:path w="1810" h="1388" extrusionOk="0">
                  <a:moveTo>
                    <a:pt x="121" y="0"/>
                  </a:moveTo>
                  <a:cubicBezTo>
                    <a:pt x="48" y="0"/>
                    <a:pt x="1" y="116"/>
                    <a:pt x="80" y="172"/>
                  </a:cubicBezTo>
                  <a:cubicBezTo>
                    <a:pt x="608" y="548"/>
                    <a:pt x="1122" y="944"/>
                    <a:pt x="1613" y="1365"/>
                  </a:cubicBezTo>
                  <a:cubicBezTo>
                    <a:pt x="1632" y="1381"/>
                    <a:pt x="1653" y="1388"/>
                    <a:pt x="1673" y="1388"/>
                  </a:cubicBezTo>
                  <a:cubicBezTo>
                    <a:pt x="1746" y="1388"/>
                    <a:pt x="1809" y="1297"/>
                    <a:pt x="1742" y="1235"/>
                  </a:cubicBezTo>
                  <a:cubicBezTo>
                    <a:pt x="1236" y="807"/>
                    <a:pt x="711" y="401"/>
                    <a:pt x="169" y="16"/>
                  </a:cubicBezTo>
                  <a:cubicBezTo>
                    <a:pt x="152" y="5"/>
                    <a:pt x="136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58" name="Google Shape;5517;p121">
              <a:extLst>
                <a:ext uri="{FF2B5EF4-FFF2-40B4-BE49-F238E27FC236}">
                  <a16:creationId xmlns:a16="http://schemas.microsoft.com/office/drawing/2014/main" id="{30D34351-03DB-C348-17EE-4B1424FBCF09}"/>
                </a:ext>
              </a:extLst>
            </p:cNvPr>
            <p:cNvSpPr/>
            <p:nvPr/>
          </p:nvSpPr>
          <p:spPr>
            <a:xfrm>
              <a:off x="6578009" y="3610223"/>
              <a:ext cx="107446" cy="58155"/>
            </a:xfrm>
            <a:custGeom>
              <a:avLst/>
              <a:gdLst/>
              <a:ahLst/>
              <a:cxnLst/>
              <a:rect l="l" t="t" r="r" b="b"/>
              <a:pathLst>
                <a:path w="1188" h="643" extrusionOk="0">
                  <a:moveTo>
                    <a:pt x="137" y="1"/>
                  </a:moveTo>
                  <a:cubicBezTo>
                    <a:pt x="54" y="1"/>
                    <a:pt x="1" y="122"/>
                    <a:pt x="90" y="170"/>
                  </a:cubicBezTo>
                  <a:cubicBezTo>
                    <a:pt x="404" y="328"/>
                    <a:pt x="722" y="483"/>
                    <a:pt x="1043" y="631"/>
                  </a:cubicBezTo>
                  <a:cubicBezTo>
                    <a:pt x="1058" y="639"/>
                    <a:pt x="1074" y="643"/>
                    <a:pt x="1089" y="643"/>
                  </a:cubicBezTo>
                  <a:cubicBezTo>
                    <a:pt x="1119" y="643"/>
                    <a:pt x="1148" y="628"/>
                    <a:pt x="1166" y="599"/>
                  </a:cubicBezTo>
                  <a:cubicBezTo>
                    <a:pt x="1188" y="558"/>
                    <a:pt x="1176" y="495"/>
                    <a:pt x="1132" y="476"/>
                  </a:cubicBezTo>
                  <a:cubicBezTo>
                    <a:pt x="811" y="328"/>
                    <a:pt x="493" y="173"/>
                    <a:pt x="179" y="11"/>
                  </a:cubicBezTo>
                  <a:cubicBezTo>
                    <a:pt x="164" y="4"/>
                    <a:pt x="150" y="1"/>
                    <a:pt x="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59" name="Google Shape;5518;p121">
              <a:extLst>
                <a:ext uri="{FF2B5EF4-FFF2-40B4-BE49-F238E27FC236}">
                  <a16:creationId xmlns:a16="http://schemas.microsoft.com/office/drawing/2014/main" id="{8963C2E4-9CCD-F685-72C3-0AE569059886}"/>
                </a:ext>
              </a:extLst>
            </p:cNvPr>
            <p:cNvSpPr/>
            <p:nvPr/>
          </p:nvSpPr>
          <p:spPr>
            <a:xfrm>
              <a:off x="7308061" y="3869794"/>
              <a:ext cx="16189" cy="67561"/>
            </a:xfrm>
            <a:custGeom>
              <a:avLst/>
              <a:gdLst/>
              <a:ahLst/>
              <a:cxnLst/>
              <a:rect l="l" t="t" r="r" b="b"/>
              <a:pathLst>
                <a:path w="179" h="747" extrusionOk="0">
                  <a:moveTo>
                    <a:pt x="90" y="0"/>
                  </a:moveTo>
                  <a:cubicBezTo>
                    <a:pt x="42" y="0"/>
                    <a:pt x="1" y="44"/>
                    <a:pt x="1" y="89"/>
                  </a:cubicBezTo>
                  <a:lnTo>
                    <a:pt x="1" y="654"/>
                  </a:lnTo>
                  <a:cubicBezTo>
                    <a:pt x="1" y="706"/>
                    <a:pt x="42" y="743"/>
                    <a:pt x="90" y="747"/>
                  </a:cubicBezTo>
                  <a:cubicBezTo>
                    <a:pt x="91" y="747"/>
                    <a:pt x="93" y="747"/>
                    <a:pt x="95" y="747"/>
                  </a:cubicBezTo>
                  <a:cubicBezTo>
                    <a:pt x="140" y="747"/>
                    <a:pt x="178" y="701"/>
                    <a:pt x="178" y="658"/>
                  </a:cubicBezTo>
                  <a:lnTo>
                    <a:pt x="178" y="92"/>
                  </a:lnTo>
                  <a:cubicBezTo>
                    <a:pt x="178" y="41"/>
                    <a:pt x="137" y="4"/>
                    <a:pt x="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0" name="Google Shape;5519;p121">
              <a:extLst>
                <a:ext uri="{FF2B5EF4-FFF2-40B4-BE49-F238E27FC236}">
                  <a16:creationId xmlns:a16="http://schemas.microsoft.com/office/drawing/2014/main" id="{F18D8FFB-DCD9-F1B9-ED2E-4610908DF4BC}"/>
                </a:ext>
              </a:extLst>
            </p:cNvPr>
            <p:cNvSpPr/>
            <p:nvPr/>
          </p:nvSpPr>
          <p:spPr>
            <a:xfrm>
              <a:off x="6828716" y="3880104"/>
              <a:ext cx="18088" cy="61591"/>
            </a:xfrm>
            <a:custGeom>
              <a:avLst/>
              <a:gdLst/>
              <a:ahLst/>
              <a:cxnLst/>
              <a:rect l="l" t="t" r="r" b="b"/>
              <a:pathLst>
                <a:path w="200" h="681" extrusionOk="0">
                  <a:moveTo>
                    <a:pt x="87" y="0"/>
                  </a:moveTo>
                  <a:cubicBezTo>
                    <a:pt x="41" y="0"/>
                    <a:pt x="0" y="43"/>
                    <a:pt x="4" y="89"/>
                  </a:cubicBezTo>
                  <a:cubicBezTo>
                    <a:pt x="7" y="256"/>
                    <a:pt x="15" y="422"/>
                    <a:pt x="19" y="592"/>
                  </a:cubicBezTo>
                  <a:cubicBezTo>
                    <a:pt x="22" y="640"/>
                    <a:pt x="59" y="677"/>
                    <a:pt x="107" y="680"/>
                  </a:cubicBezTo>
                  <a:cubicBezTo>
                    <a:pt x="109" y="681"/>
                    <a:pt x="111" y="681"/>
                    <a:pt x="113" y="681"/>
                  </a:cubicBezTo>
                  <a:cubicBezTo>
                    <a:pt x="158" y="681"/>
                    <a:pt x="200" y="638"/>
                    <a:pt x="200" y="592"/>
                  </a:cubicBezTo>
                  <a:lnTo>
                    <a:pt x="181" y="89"/>
                  </a:lnTo>
                  <a:cubicBezTo>
                    <a:pt x="181" y="41"/>
                    <a:pt x="145" y="4"/>
                    <a:pt x="92" y="0"/>
                  </a:cubicBezTo>
                  <a:cubicBezTo>
                    <a:pt x="90" y="0"/>
                    <a:pt x="89" y="0"/>
                    <a:pt x="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1" name="Google Shape;5520;p121">
              <a:extLst>
                <a:ext uri="{FF2B5EF4-FFF2-40B4-BE49-F238E27FC236}">
                  <a16:creationId xmlns:a16="http://schemas.microsoft.com/office/drawing/2014/main" id="{68043E4E-52E2-9393-0BC2-F21601D6430B}"/>
                </a:ext>
              </a:extLst>
            </p:cNvPr>
            <p:cNvSpPr/>
            <p:nvPr/>
          </p:nvSpPr>
          <p:spPr>
            <a:xfrm>
              <a:off x="7062600" y="3884446"/>
              <a:ext cx="18088" cy="60235"/>
            </a:xfrm>
            <a:custGeom>
              <a:avLst/>
              <a:gdLst/>
              <a:ahLst/>
              <a:cxnLst/>
              <a:rect l="l" t="t" r="r" b="b"/>
              <a:pathLst>
                <a:path w="200" h="666" extrusionOk="0">
                  <a:moveTo>
                    <a:pt x="87" y="0"/>
                  </a:moveTo>
                  <a:cubicBezTo>
                    <a:pt x="41" y="0"/>
                    <a:pt x="0" y="43"/>
                    <a:pt x="0" y="89"/>
                  </a:cubicBezTo>
                  <a:cubicBezTo>
                    <a:pt x="7" y="252"/>
                    <a:pt x="11" y="414"/>
                    <a:pt x="19" y="573"/>
                  </a:cubicBezTo>
                  <a:cubicBezTo>
                    <a:pt x="19" y="625"/>
                    <a:pt x="55" y="662"/>
                    <a:pt x="107" y="665"/>
                  </a:cubicBezTo>
                  <a:cubicBezTo>
                    <a:pt x="155" y="665"/>
                    <a:pt x="200" y="621"/>
                    <a:pt x="196" y="577"/>
                  </a:cubicBezTo>
                  <a:lnTo>
                    <a:pt x="181" y="89"/>
                  </a:lnTo>
                  <a:cubicBezTo>
                    <a:pt x="177" y="41"/>
                    <a:pt x="140" y="5"/>
                    <a:pt x="92" y="0"/>
                  </a:cubicBez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2" name="Google Shape;5521;p121">
              <a:extLst>
                <a:ext uri="{FF2B5EF4-FFF2-40B4-BE49-F238E27FC236}">
                  <a16:creationId xmlns:a16="http://schemas.microsoft.com/office/drawing/2014/main" id="{45A534B3-C879-CB5C-FD92-13795AE649D4}"/>
                </a:ext>
              </a:extLst>
            </p:cNvPr>
            <p:cNvSpPr/>
            <p:nvPr/>
          </p:nvSpPr>
          <p:spPr>
            <a:xfrm>
              <a:off x="7170498" y="3771844"/>
              <a:ext cx="22792" cy="66204"/>
            </a:xfrm>
            <a:custGeom>
              <a:avLst/>
              <a:gdLst/>
              <a:ahLst/>
              <a:cxnLst/>
              <a:rect l="l" t="t" r="r" b="b"/>
              <a:pathLst>
                <a:path w="252" h="732" extrusionOk="0">
                  <a:moveTo>
                    <a:pt x="159" y="1"/>
                  </a:moveTo>
                  <a:cubicBezTo>
                    <a:pt x="119" y="1"/>
                    <a:pt x="76" y="30"/>
                    <a:pt x="71" y="67"/>
                  </a:cubicBezTo>
                  <a:cubicBezTo>
                    <a:pt x="37" y="259"/>
                    <a:pt x="15" y="447"/>
                    <a:pt x="4" y="640"/>
                  </a:cubicBezTo>
                  <a:cubicBezTo>
                    <a:pt x="0" y="691"/>
                    <a:pt x="45" y="728"/>
                    <a:pt x="93" y="732"/>
                  </a:cubicBezTo>
                  <a:cubicBezTo>
                    <a:pt x="144" y="732"/>
                    <a:pt x="181" y="688"/>
                    <a:pt x="181" y="640"/>
                  </a:cubicBezTo>
                  <a:cubicBezTo>
                    <a:pt x="196" y="462"/>
                    <a:pt x="214" y="289"/>
                    <a:pt x="244" y="115"/>
                  </a:cubicBezTo>
                  <a:cubicBezTo>
                    <a:pt x="251" y="67"/>
                    <a:pt x="229" y="19"/>
                    <a:pt x="181" y="4"/>
                  </a:cubicBezTo>
                  <a:cubicBezTo>
                    <a:pt x="174" y="2"/>
                    <a:pt x="167" y="1"/>
                    <a:pt x="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3" name="Google Shape;5522;p121">
              <a:extLst>
                <a:ext uri="{FF2B5EF4-FFF2-40B4-BE49-F238E27FC236}">
                  <a16:creationId xmlns:a16="http://schemas.microsoft.com/office/drawing/2014/main" id="{65AEBD03-2045-81F8-381A-983D39BBD494}"/>
                </a:ext>
              </a:extLst>
            </p:cNvPr>
            <p:cNvSpPr/>
            <p:nvPr/>
          </p:nvSpPr>
          <p:spPr>
            <a:xfrm>
              <a:off x="6949547" y="3767503"/>
              <a:ext cx="18541" cy="58878"/>
            </a:xfrm>
            <a:custGeom>
              <a:avLst/>
              <a:gdLst/>
              <a:ahLst/>
              <a:cxnLst/>
              <a:rect l="l" t="t" r="r" b="b"/>
              <a:pathLst>
                <a:path w="205" h="651" extrusionOk="0">
                  <a:moveTo>
                    <a:pt x="98" y="1"/>
                  </a:moveTo>
                  <a:cubicBezTo>
                    <a:pt x="50" y="1"/>
                    <a:pt x="12" y="45"/>
                    <a:pt x="9" y="89"/>
                  </a:cubicBezTo>
                  <a:cubicBezTo>
                    <a:pt x="1" y="248"/>
                    <a:pt x="5" y="403"/>
                    <a:pt x="20" y="558"/>
                  </a:cubicBezTo>
                  <a:cubicBezTo>
                    <a:pt x="23" y="611"/>
                    <a:pt x="57" y="647"/>
                    <a:pt x="108" y="651"/>
                  </a:cubicBezTo>
                  <a:cubicBezTo>
                    <a:pt x="153" y="651"/>
                    <a:pt x="205" y="606"/>
                    <a:pt x="200" y="562"/>
                  </a:cubicBezTo>
                  <a:cubicBezTo>
                    <a:pt x="183" y="403"/>
                    <a:pt x="178" y="248"/>
                    <a:pt x="190" y="93"/>
                  </a:cubicBezTo>
                  <a:cubicBezTo>
                    <a:pt x="190" y="41"/>
                    <a:pt x="145" y="4"/>
                    <a:pt x="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4" name="Google Shape;5523;p121">
              <a:extLst>
                <a:ext uri="{FF2B5EF4-FFF2-40B4-BE49-F238E27FC236}">
                  <a16:creationId xmlns:a16="http://schemas.microsoft.com/office/drawing/2014/main" id="{A2C63364-3A4C-EB78-F9DA-6F73B44275D1}"/>
                </a:ext>
              </a:extLst>
            </p:cNvPr>
            <p:cNvSpPr/>
            <p:nvPr/>
          </p:nvSpPr>
          <p:spPr>
            <a:xfrm>
              <a:off x="7406643" y="4055654"/>
              <a:ext cx="18812" cy="86192"/>
            </a:xfrm>
            <a:custGeom>
              <a:avLst/>
              <a:gdLst/>
              <a:ahLst/>
              <a:cxnLst/>
              <a:rect l="l" t="t" r="r" b="b"/>
              <a:pathLst>
                <a:path w="208" h="953" extrusionOk="0">
                  <a:moveTo>
                    <a:pt x="100" y="0"/>
                  </a:moveTo>
                  <a:cubicBezTo>
                    <a:pt x="55" y="0"/>
                    <a:pt x="10" y="29"/>
                    <a:pt x="8" y="88"/>
                  </a:cubicBezTo>
                  <a:cubicBezTo>
                    <a:pt x="0" y="346"/>
                    <a:pt x="5" y="605"/>
                    <a:pt x="23" y="864"/>
                  </a:cubicBezTo>
                  <a:cubicBezTo>
                    <a:pt x="27" y="912"/>
                    <a:pt x="60" y="952"/>
                    <a:pt x="111" y="952"/>
                  </a:cubicBezTo>
                  <a:cubicBezTo>
                    <a:pt x="160" y="952"/>
                    <a:pt x="208" y="912"/>
                    <a:pt x="204" y="864"/>
                  </a:cubicBezTo>
                  <a:cubicBezTo>
                    <a:pt x="186" y="605"/>
                    <a:pt x="182" y="346"/>
                    <a:pt x="189" y="88"/>
                  </a:cubicBezTo>
                  <a:cubicBezTo>
                    <a:pt x="191" y="30"/>
                    <a:pt x="146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5" name="Google Shape;5524;p121">
              <a:extLst>
                <a:ext uri="{FF2B5EF4-FFF2-40B4-BE49-F238E27FC236}">
                  <a16:creationId xmlns:a16="http://schemas.microsoft.com/office/drawing/2014/main" id="{7936BE2E-4FC6-A7EB-40CE-747237C04DCE}"/>
                </a:ext>
              </a:extLst>
            </p:cNvPr>
            <p:cNvSpPr/>
            <p:nvPr/>
          </p:nvSpPr>
          <p:spPr>
            <a:xfrm>
              <a:off x="7201520" y="4066869"/>
              <a:ext cx="16099" cy="57521"/>
            </a:xfrm>
            <a:custGeom>
              <a:avLst/>
              <a:gdLst/>
              <a:ahLst/>
              <a:cxnLst/>
              <a:rect l="l" t="t" r="r" b="b"/>
              <a:pathLst>
                <a:path w="178" h="636" extrusionOk="0">
                  <a:moveTo>
                    <a:pt x="89" y="0"/>
                  </a:moveTo>
                  <a:cubicBezTo>
                    <a:pt x="41" y="0"/>
                    <a:pt x="1" y="45"/>
                    <a:pt x="1" y="93"/>
                  </a:cubicBezTo>
                  <a:lnTo>
                    <a:pt x="1" y="544"/>
                  </a:lnTo>
                  <a:cubicBezTo>
                    <a:pt x="1" y="595"/>
                    <a:pt x="41" y="632"/>
                    <a:pt x="89" y="636"/>
                  </a:cubicBezTo>
                  <a:cubicBezTo>
                    <a:pt x="137" y="636"/>
                    <a:pt x="178" y="592"/>
                    <a:pt x="178" y="544"/>
                  </a:cubicBezTo>
                  <a:lnTo>
                    <a:pt x="178" y="93"/>
                  </a:lnTo>
                  <a:cubicBezTo>
                    <a:pt x="178" y="41"/>
                    <a:pt x="137" y="5"/>
                    <a:pt x="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6" name="Google Shape;5525;p121">
              <a:extLst>
                <a:ext uri="{FF2B5EF4-FFF2-40B4-BE49-F238E27FC236}">
                  <a16:creationId xmlns:a16="http://schemas.microsoft.com/office/drawing/2014/main" id="{AAF251D9-8B4F-2DED-F29C-7D81070E593C}"/>
                </a:ext>
              </a:extLst>
            </p:cNvPr>
            <p:cNvSpPr/>
            <p:nvPr/>
          </p:nvSpPr>
          <p:spPr>
            <a:xfrm>
              <a:off x="6945568" y="4039193"/>
              <a:ext cx="18179" cy="52818"/>
            </a:xfrm>
            <a:custGeom>
              <a:avLst/>
              <a:gdLst/>
              <a:ahLst/>
              <a:cxnLst/>
              <a:rect l="l" t="t" r="r" b="b"/>
              <a:pathLst>
                <a:path w="201" h="584" extrusionOk="0">
                  <a:moveTo>
                    <a:pt x="108" y="0"/>
                  </a:moveTo>
                  <a:cubicBezTo>
                    <a:pt x="60" y="0"/>
                    <a:pt x="19" y="45"/>
                    <a:pt x="19" y="93"/>
                  </a:cubicBezTo>
                  <a:cubicBezTo>
                    <a:pt x="12" y="226"/>
                    <a:pt x="9" y="359"/>
                    <a:pt x="5" y="495"/>
                  </a:cubicBezTo>
                  <a:cubicBezTo>
                    <a:pt x="1" y="543"/>
                    <a:pt x="45" y="584"/>
                    <a:pt x="94" y="584"/>
                  </a:cubicBezTo>
                  <a:cubicBezTo>
                    <a:pt x="96" y="584"/>
                    <a:pt x="97" y="584"/>
                    <a:pt x="99" y="584"/>
                  </a:cubicBezTo>
                  <a:cubicBezTo>
                    <a:pt x="145" y="584"/>
                    <a:pt x="182" y="541"/>
                    <a:pt x="182" y="495"/>
                  </a:cubicBezTo>
                  <a:cubicBezTo>
                    <a:pt x="189" y="362"/>
                    <a:pt x="193" y="226"/>
                    <a:pt x="200" y="93"/>
                  </a:cubicBezTo>
                  <a:cubicBezTo>
                    <a:pt x="200" y="40"/>
                    <a:pt x="156" y="4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7" name="Google Shape;5526;p121">
              <a:extLst>
                <a:ext uri="{FF2B5EF4-FFF2-40B4-BE49-F238E27FC236}">
                  <a16:creationId xmlns:a16="http://schemas.microsoft.com/office/drawing/2014/main" id="{6AAE9548-06F7-870D-8602-7C518DED85AC}"/>
                </a:ext>
              </a:extLst>
            </p:cNvPr>
            <p:cNvSpPr/>
            <p:nvPr/>
          </p:nvSpPr>
          <p:spPr>
            <a:xfrm>
              <a:off x="6719100" y="4061171"/>
              <a:ext cx="18088" cy="46940"/>
            </a:xfrm>
            <a:custGeom>
              <a:avLst/>
              <a:gdLst/>
              <a:ahLst/>
              <a:cxnLst/>
              <a:rect l="l" t="t" r="r" b="b"/>
              <a:pathLst>
                <a:path w="200" h="519" extrusionOk="0">
                  <a:moveTo>
                    <a:pt x="86" y="1"/>
                  </a:moveTo>
                  <a:cubicBezTo>
                    <a:pt x="40" y="1"/>
                    <a:pt x="0" y="43"/>
                    <a:pt x="0" y="90"/>
                  </a:cubicBezTo>
                  <a:cubicBezTo>
                    <a:pt x="8" y="204"/>
                    <a:pt x="12" y="315"/>
                    <a:pt x="19" y="429"/>
                  </a:cubicBezTo>
                  <a:cubicBezTo>
                    <a:pt x="19" y="481"/>
                    <a:pt x="56" y="518"/>
                    <a:pt x="107" y="518"/>
                  </a:cubicBezTo>
                  <a:cubicBezTo>
                    <a:pt x="109" y="518"/>
                    <a:pt x="111" y="518"/>
                    <a:pt x="113" y="518"/>
                  </a:cubicBezTo>
                  <a:cubicBezTo>
                    <a:pt x="158" y="518"/>
                    <a:pt x="199" y="475"/>
                    <a:pt x="196" y="429"/>
                  </a:cubicBezTo>
                  <a:lnTo>
                    <a:pt x="182" y="90"/>
                  </a:lnTo>
                  <a:cubicBezTo>
                    <a:pt x="177" y="41"/>
                    <a:pt x="145" y="5"/>
                    <a:pt x="93" y="1"/>
                  </a:cubicBezTo>
                  <a:cubicBezTo>
                    <a:pt x="91" y="1"/>
                    <a:pt x="89" y="1"/>
                    <a:pt x="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8" name="Google Shape;5527;p121">
              <a:extLst>
                <a:ext uri="{FF2B5EF4-FFF2-40B4-BE49-F238E27FC236}">
                  <a16:creationId xmlns:a16="http://schemas.microsoft.com/office/drawing/2014/main" id="{6D0E4C47-5B7A-5DE4-EED0-9B0E3D6BC002}"/>
                </a:ext>
              </a:extLst>
            </p:cNvPr>
            <p:cNvSpPr/>
            <p:nvPr/>
          </p:nvSpPr>
          <p:spPr>
            <a:xfrm>
              <a:off x="7463803" y="4312421"/>
              <a:ext cx="20169" cy="60235"/>
            </a:xfrm>
            <a:custGeom>
              <a:avLst/>
              <a:gdLst/>
              <a:ahLst/>
              <a:cxnLst/>
              <a:rect l="l" t="t" r="r" b="b"/>
              <a:pathLst>
                <a:path w="223" h="666" extrusionOk="0">
                  <a:moveTo>
                    <a:pt x="106" y="1"/>
                  </a:moveTo>
                  <a:cubicBezTo>
                    <a:pt x="63" y="1"/>
                    <a:pt x="16" y="43"/>
                    <a:pt x="23" y="89"/>
                  </a:cubicBezTo>
                  <a:cubicBezTo>
                    <a:pt x="30" y="171"/>
                    <a:pt x="33" y="248"/>
                    <a:pt x="33" y="330"/>
                  </a:cubicBezTo>
                  <a:cubicBezTo>
                    <a:pt x="30" y="366"/>
                    <a:pt x="30" y="407"/>
                    <a:pt x="26" y="444"/>
                  </a:cubicBezTo>
                  <a:cubicBezTo>
                    <a:pt x="23" y="485"/>
                    <a:pt x="19" y="507"/>
                    <a:pt x="11" y="551"/>
                  </a:cubicBezTo>
                  <a:cubicBezTo>
                    <a:pt x="1" y="603"/>
                    <a:pt x="23" y="647"/>
                    <a:pt x="74" y="662"/>
                  </a:cubicBezTo>
                  <a:cubicBezTo>
                    <a:pt x="81" y="665"/>
                    <a:pt x="89" y="666"/>
                    <a:pt x="96" y="666"/>
                  </a:cubicBezTo>
                  <a:cubicBezTo>
                    <a:pt x="135" y="666"/>
                    <a:pt x="176" y="636"/>
                    <a:pt x="185" y="599"/>
                  </a:cubicBezTo>
                  <a:cubicBezTo>
                    <a:pt x="215" y="429"/>
                    <a:pt x="222" y="260"/>
                    <a:pt x="200" y="89"/>
                  </a:cubicBezTo>
                  <a:cubicBezTo>
                    <a:pt x="197" y="42"/>
                    <a:pt x="166" y="4"/>
                    <a:pt x="111" y="1"/>
                  </a:cubicBezTo>
                  <a:cubicBezTo>
                    <a:pt x="110" y="1"/>
                    <a:pt x="108" y="1"/>
                    <a:pt x="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9" name="Google Shape;5528;p121">
              <a:extLst>
                <a:ext uri="{FF2B5EF4-FFF2-40B4-BE49-F238E27FC236}">
                  <a16:creationId xmlns:a16="http://schemas.microsoft.com/office/drawing/2014/main" id="{44D66862-77F9-A7AE-A3AE-20B2000A7AA5}"/>
                </a:ext>
              </a:extLst>
            </p:cNvPr>
            <p:cNvSpPr/>
            <p:nvPr/>
          </p:nvSpPr>
          <p:spPr>
            <a:xfrm>
              <a:off x="7272698" y="4280404"/>
              <a:ext cx="22792" cy="77419"/>
            </a:xfrm>
            <a:custGeom>
              <a:avLst/>
              <a:gdLst/>
              <a:ahLst/>
              <a:cxnLst/>
              <a:rect l="l" t="t" r="r" b="b"/>
              <a:pathLst>
                <a:path w="252" h="856" extrusionOk="0">
                  <a:moveTo>
                    <a:pt x="160" y="0"/>
                  </a:moveTo>
                  <a:cubicBezTo>
                    <a:pt x="107" y="0"/>
                    <a:pt x="71" y="41"/>
                    <a:pt x="67" y="89"/>
                  </a:cubicBezTo>
                  <a:cubicBezTo>
                    <a:pt x="56" y="307"/>
                    <a:pt x="37" y="529"/>
                    <a:pt x="8" y="742"/>
                  </a:cubicBezTo>
                  <a:cubicBezTo>
                    <a:pt x="1" y="791"/>
                    <a:pt x="19" y="839"/>
                    <a:pt x="71" y="853"/>
                  </a:cubicBezTo>
                  <a:cubicBezTo>
                    <a:pt x="77" y="855"/>
                    <a:pt x="84" y="856"/>
                    <a:pt x="92" y="856"/>
                  </a:cubicBezTo>
                  <a:cubicBezTo>
                    <a:pt x="130" y="856"/>
                    <a:pt x="175" y="831"/>
                    <a:pt x="182" y="791"/>
                  </a:cubicBezTo>
                  <a:cubicBezTo>
                    <a:pt x="211" y="558"/>
                    <a:pt x="237" y="326"/>
                    <a:pt x="248" y="89"/>
                  </a:cubicBezTo>
                  <a:cubicBezTo>
                    <a:pt x="252" y="41"/>
                    <a:pt x="204" y="0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0" name="Google Shape;5529;p121">
              <a:extLst>
                <a:ext uri="{FF2B5EF4-FFF2-40B4-BE49-F238E27FC236}">
                  <a16:creationId xmlns:a16="http://schemas.microsoft.com/office/drawing/2014/main" id="{A71F4F5F-DA56-5359-C522-0CE2C7D4E55B}"/>
                </a:ext>
              </a:extLst>
            </p:cNvPr>
            <p:cNvSpPr/>
            <p:nvPr/>
          </p:nvSpPr>
          <p:spPr>
            <a:xfrm>
              <a:off x="6814336" y="4248297"/>
              <a:ext cx="18088" cy="54265"/>
            </a:xfrm>
            <a:custGeom>
              <a:avLst/>
              <a:gdLst/>
              <a:ahLst/>
              <a:cxnLst/>
              <a:rect l="l" t="t" r="r" b="b"/>
              <a:pathLst>
                <a:path w="200" h="600" extrusionOk="0">
                  <a:moveTo>
                    <a:pt x="87" y="0"/>
                  </a:moveTo>
                  <a:cubicBezTo>
                    <a:pt x="41" y="0"/>
                    <a:pt x="0" y="43"/>
                    <a:pt x="0" y="89"/>
                  </a:cubicBezTo>
                  <a:cubicBezTo>
                    <a:pt x="7" y="229"/>
                    <a:pt x="11" y="370"/>
                    <a:pt x="15" y="507"/>
                  </a:cubicBezTo>
                  <a:cubicBezTo>
                    <a:pt x="19" y="558"/>
                    <a:pt x="55" y="595"/>
                    <a:pt x="108" y="599"/>
                  </a:cubicBezTo>
                  <a:cubicBezTo>
                    <a:pt x="109" y="599"/>
                    <a:pt x="111" y="599"/>
                    <a:pt x="112" y="599"/>
                  </a:cubicBezTo>
                  <a:cubicBezTo>
                    <a:pt x="155" y="599"/>
                    <a:pt x="200" y="553"/>
                    <a:pt x="196" y="510"/>
                  </a:cubicBezTo>
                  <a:cubicBezTo>
                    <a:pt x="193" y="370"/>
                    <a:pt x="185" y="229"/>
                    <a:pt x="181" y="89"/>
                  </a:cubicBezTo>
                  <a:cubicBezTo>
                    <a:pt x="178" y="38"/>
                    <a:pt x="140" y="1"/>
                    <a:pt x="93" y="1"/>
                  </a:cubicBez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1" name="Google Shape;5530;p121">
              <a:extLst>
                <a:ext uri="{FF2B5EF4-FFF2-40B4-BE49-F238E27FC236}">
                  <a16:creationId xmlns:a16="http://schemas.microsoft.com/office/drawing/2014/main" id="{9DACB624-76CE-280E-A9E1-D0E58340759B}"/>
                </a:ext>
              </a:extLst>
            </p:cNvPr>
            <p:cNvSpPr/>
            <p:nvPr/>
          </p:nvSpPr>
          <p:spPr>
            <a:xfrm>
              <a:off x="7082950" y="4270003"/>
              <a:ext cx="16461" cy="61591"/>
            </a:xfrm>
            <a:custGeom>
              <a:avLst/>
              <a:gdLst/>
              <a:ahLst/>
              <a:cxnLst/>
              <a:rect l="l" t="t" r="r" b="b"/>
              <a:pathLst>
                <a:path w="182" h="681" extrusionOk="0">
                  <a:moveTo>
                    <a:pt x="89" y="1"/>
                  </a:moveTo>
                  <a:cubicBezTo>
                    <a:pt x="41" y="1"/>
                    <a:pt x="0" y="45"/>
                    <a:pt x="0" y="89"/>
                  </a:cubicBezTo>
                  <a:lnTo>
                    <a:pt x="0" y="591"/>
                  </a:lnTo>
                  <a:cubicBezTo>
                    <a:pt x="0" y="640"/>
                    <a:pt x="41" y="680"/>
                    <a:pt x="89" y="680"/>
                  </a:cubicBezTo>
                  <a:cubicBezTo>
                    <a:pt x="91" y="680"/>
                    <a:pt x="93" y="680"/>
                    <a:pt x="96" y="680"/>
                  </a:cubicBezTo>
                  <a:cubicBezTo>
                    <a:pt x="141" y="680"/>
                    <a:pt x="178" y="638"/>
                    <a:pt x="178" y="591"/>
                  </a:cubicBezTo>
                  <a:lnTo>
                    <a:pt x="181" y="93"/>
                  </a:lnTo>
                  <a:cubicBezTo>
                    <a:pt x="181" y="42"/>
                    <a:pt x="140" y="4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2" name="Google Shape;5531;p121">
              <a:extLst>
                <a:ext uri="{FF2B5EF4-FFF2-40B4-BE49-F238E27FC236}">
                  <a16:creationId xmlns:a16="http://schemas.microsoft.com/office/drawing/2014/main" id="{A7C3F1B5-B39E-83F3-9FE0-A813F8E4E7A4}"/>
                </a:ext>
              </a:extLst>
            </p:cNvPr>
            <p:cNvSpPr/>
            <p:nvPr/>
          </p:nvSpPr>
          <p:spPr>
            <a:xfrm>
              <a:off x="7068298" y="4094906"/>
              <a:ext cx="18088" cy="73258"/>
            </a:xfrm>
            <a:custGeom>
              <a:avLst/>
              <a:gdLst/>
              <a:ahLst/>
              <a:cxnLst/>
              <a:rect l="l" t="t" r="r" b="b"/>
              <a:pathLst>
                <a:path w="200" h="810" extrusionOk="0">
                  <a:moveTo>
                    <a:pt x="101" y="0"/>
                  </a:moveTo>
                  <a:cubicBezTo>
                    <a:pt x="56" y="0"/>
                    <a:pt x="18" y="43"/>
                    <a:pt x="18" y="89"/>
                  </a:cubicBezTo>
                  <a:cubicBezTo>
                    <a:pt x="11" y="300"/>
                    <a:pt x="7" y="507"/>
                    <a:pt x="0" y="718"/>
                  </a:cubicBezTo>
                  <a:cubicBezTo>
                    <a:pt x="0" y="766"/>
                    <a:pt x="40" y="810"/>
                    <a:pt x="89" y="810"/>
                  </a:cubicBezTo>
                  <a:cubicBezTo>
                    <a:pt x="140" y="810"/>
                    <a:pt x="177" y="769"/>
                    <a:pt x="181" y="718"/>
                  </a:cubicBezTo>
                  <a:cubicBezTo>
                    <a:pt x="185" y="510"/>
                    <a:pt x="192" y="300"/>
                    <a:pt x="195" y="89"/>
                  </a:cubicBezTo>
                  <a:cubicBezTo>
                    <a:pt x="200" y="41"/>
                    <a:pt x="155" y="1"/>
                    <a:pt x="106" y="1"/>
                  </a:cubicBezTo>
                  <a:cubicBezTo>
                    <a:pt x="105" y="0"/>
                    <a:pt x="103" y="0"/>
                    <a:pt x="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3" name="Google Shape;5532;p121">
              <a:extLst>
                <a:ext uri="{FF2B5EF4-FFF2-40B4-BE49-F238E27FC236}">
                  <a16:creationId xmlns:a16="http://schemas.microsoft.com/office/drawing/2014/main" id="{207C53F5-5A24-642A-3630-2DFF810DBCAE}"/>
                </a:ext>
              </a:extLst>
            </p:cNvPr>
            <p:cNvSpPr/>
            <p:nvPr/>
          </p:nvSpPr>
          <p:spPr>
            <a:xfrm>
              <a:off x="7170498" y="4445372"/>
              <a:ext cx="21435" cy="67289"/>
            </a:xfrm>
            <a:custGeom>
              <a:avLst/>
              <a:gdLst/>
              <a:ahLst/>
              <a:cxnLst/>
              <a:rect l="l" t="t" r="r" b="b"/>
              <a:pathLst>
                <a:path w="237" h="744" extrusionOk="0">
                  <a:moveTo>
                    <a:pt x="138" y="1"/>
                  </a:moveTo>
                  <a:cubicBezTo>
                    <a:pt x="90" y="1"/>
                    <a:pt x="55" y="43"/>
                    <a:pt x="52" y="89"/>
                  </a:cubicBezTo>
                  <a:cubicBezTo>
                    <a:pt x="37" y="278"/>
                    <a:pt x="18" y="466"/>
                    <a:pt x="4" y="655"/>
                  </a:cubicBezTo>
                  <a:cubicBezTo>
                    <a:pt x="0" y="706"/>
                    <a:pt x="48" y="744"/>
                    <a:pt x="93" y="744"/>
                  </a:cubicBezTo>
                  <a:cubicBezTo>
                    <a:pt x="95" y="744"/>
                    <a:pt x="97" y="744"/>
                    <a:pt x="98" y="744"/>
                  </a:cubicBezTo>
                  <a:cubicBezTo>
                    <a:pt x="147" y="744"/>
                    <a:pt x="181" y="701"/>
                    <a:pt x="185" y="655"/>
                  </a:cubicBezTo>
                  <a:cubicBezTo>
                    <a:pt x="200" y="466"/>
                    <a:pt x="214" y="278"/>
                    <a:pt x="233" y="89"/>
                  </a:cubicBezTo>
                  <a:cubicBezTo>
                    <a:pt x="236" y="42"/>
                    <a:pt x="188" y="1"/>
                    <a:pt x="144" y="1"/>
                  </a:cubicBezTo>
                  <a:cubicBezTo>
                    <a:pt x="142" y="1"/>
                    <a:pt x="140" y="1"/>
                    <a:pt x="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4" name="Google Shape;5533;p121">
              <a:extLst>
                <a:ext uri="{FF2B5EF4-FFF2-40B4-BE49-F238E27FC236}">
                  <a16:creationId xmlns:a16="http://schemas.microsoft.com/office/drawing/2014/main" id="{78940FD5-FF02-2027-D0EF-4796E1B441DA}"/>
                </a:ext>
              </a:extLst>
            </p:cNvPr>
            <p:cNvSpPr/>
            <p:nvPr/>
          </p:nvSpPr>
          <p:spPr>
            <a:xfrm>
              <a:off x="7358528" y="4426379"/>
              <a:ext cx="26138" cy="95146"/>
            </a:xfrm>
            <a:custGeom>
              <a:avLst/>
              <a:gdLst/>
              <a:ahLst/>
              <a:cxnLst/>
              <a:rect l="l" t="t" r="r" b="b"/>
              <a:pathLst>
                <a:path w="289" h="1052" extrusionOk="0">
                  <a:moveTo>
                    <a:pt x="97" y="1"/>
                  </a:moveTo>
                  <a:cubicBezTo>
                    <a:pt x="49" y="1"/>
                    <a:pt x="1" y="41"/>
                    <a:pt x="5" y="89"/>
                  </a:cubicBezTo>
                  <a:cubicBezTo>
                    <a:pt x="27" y="388"/>
                    <a:pt x="60" y="688"/>
                    <a:pt x="108" y="983"/>
                  </a:cubicBezTo>
                  <a:cubicBezTo>
                    <a:pt x="115" y="1024"/>
                    <a:pt x="158" y="1052"/>
                    <a:pt x="199" y="1052"/>
                  </a:cubicBezTo>
                  <a:cubicBezTo>
                    <a:pt x="206" y="1052"/>
                    <a:pt x="212" y="1051"/>
                    <a:pt x="219" y="1049"/>
                  </a:cubicBezTo>
                  <a:cubicBezTo>
                    <a:pt x="266" y="1034"/>
                    <a:pt x="289" y="987"/>
                    <a:pt x="282" y="939"/>
                  </a:cubicBezTo>
                  <a:cubicBezTo>
                    <a:pt x="237" y="658"/>
                    <a:pt x="204" y="374"/>
                    <a:pt x="186" y="89"/>
                  </a:cubicBezTo>
                  <a:cubicBezTo>
                    <a:pt x="182" y="41"/>
                    <a:pt x="149" y="1"/>
                    <a:pt x="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5" name="Google Shape;5534;p121">
              <a:extLst>
                <a:ext uri="{FF2B5EF4-FFF2-40B4-BE49-F238E27FC236}">
                  <a16:creationId xmlns:a16="http://schemas.microsoft.com/office/drawing/2014/main" id="{1DBB0919-62F6-BB02-EE79-460DD1EC610F}"/>
                </a:ext>
              </a:extLst>
            </p:cNvPr>
            <p:cNvSpPr/>
            <p:nvPr/>
          </p:nvSpPr>
          <p:spPr>
            <a:xfrm>
              <a:off x="6917531" y="4436689"/>
              <a:ext cx="23153" cy="68917"/>
            </a:xfrm>
            <a:custGeom>
              <a:avLst/>
              <a:gdLst/>
              <a:ahLst/>
              <a:cxnLst/>
              <a:rect l="l" t="t" r="r" b="b"/>
              <a:pathLst>
                <a:path w="256" h="762" extrusionOk="0">
                  <a:moveTo>
                    <a:pt x="157" y="1"/>
                  </a:moveTo>
                  <a:cubicBezTo>
                    <a:pt x="105" y="1"/>
                    <a:pt x="78" y="44"/>
                    <a:pt x="71" y="90"/>
                  </a:cubicBezTo>
                  <a:cubicBezTo>
                    <a:pt x="49" y="282"/>
                    <a:pt x="27" y="477"/>
                    <a:pt x="8" y="670"/>
                  </a:cubicBezTo>
                  <a:cubicBezTo>
                    <a:pt x="0" y="717"/>
                    <a:pt x="53" y="762"/>
                    <a:pt x="97" y="762"/>
                  </a:cubicBezTo>
                  <a:cubicBezTo>
                    <a:pt x="148" y="762"/>
                    <a:pt x="182" y="717"/>
                    <a:pt x="186" y="670"/>
                  </a:cubicBezTo>
                  <a:cubicBezTo>
                    <a:pt x="208" y="477"/>
                    <a:pt x="230" y="282"/>
                    <a:pt x="252" y="90"/>
                  </a:cubicBezTo>
                  <a:cubicBezTo>
                    <a:pt x="256" y="42"/>
                    <a:pt x="208" y="1"/>
                    <a:pt x="163" y="1"/>
                  </a:cubicBezTo>
                  <a:cubicBezTo>
                    <a:pt x="161" y="1"/>
                    <a:pt x="159" y="1"/>
                    <a:pt x="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6" name="Google Shape;5535;p121">
              <a:extLst>
                <a:ext uri="{FF2B5EF4-FFF2-40B4-BE49-F238E27FC236}">
                  <a16:creationId xmlns:a16="http://schemas.microsoft.com/office/drawing/2014/main" id="{20B1D4F3-2C4D-C927-380B-D71DB5FF5EFB}"/>
                </a:ext>
              </a:extLst>
            </p:cNvPr>
            <p:cNvSpPr/>
            <p:nvPr/>
          </p:nvSpPr>
          <p:spPr>
            <a:xfrm>
              <a:off x="6763145" y="4457129"/>
              <a:ext cx="18179" cy="57250"/>
            </a:xfrm>
            <a:custGeom>
              <a:avLst/>
              <a:gdLst/>
              <a:ahLst/>
              <a:cxnLst/>
              <a:rect l="l" t="t" r="r" b="b"/>
              <a:pathLst>
                <a:path w="201" h="633" extrusionOk="0">
                  <a:moveTo>
                    <a:pt x="102" y="0"/>
                  </a:moveTo>
                  <a:cubicBezTo>
                    <a:pt x="54" y="0"/>
                    <a:pt x="19" y="43"/>
                    <a:pt x="16" y="89"/>
                  </a:cubicBezTo>
                  <a:cubicBezTo>
                    <a:pt x="12" y="240"/>
                    <a:pt x="5" y="392"/>
                    <a:pt x="1" y="539"/>
                  </a:cubicBezTo>
                  <a:cubicBezTo>
                    <a:pt x="1" y="592"/>
                    <a:pt x="41" y="628"/>
                    <a:pt x="89" y="632"/>
                  </a:cubicBezTo>
                  <a:cubicBezTo>
                    <a:pt x="142" y="632"/>
                    <a:pt x="178" y="588"/>
                    <a:pt x="182" y="544"/>
                  </a:cubicBezTo>
                  <a:cubicBezTo>
                    <a:pt x="186" y="392"/>
                    <a:pt x="193" y="240"/>
                    <a:pt x="197" y="89"/>
                  </a:cubicBezTo>
                  <a:cubicBezTo>
                    <a:pt x="200" y="41"/>
                    <a:pt x="156" y="0"/>
                    <a:pt x="108" y="0"/>
                  </a:cubicBezTo>
                  <a:cubicBezTo>
                    <a:pt x="106" y="0"/>
                    <a:pt x="104" y="0"/>
                    <a:pt x="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7" name="Google Shape;5536;p121">
              <a:extLst>
                <a:ext uri="{FF2B5EF4-FFF2-40B4-BE49-F238E27FC236}">
                  <a16:creationId xmlns:a16="http://schemas.microsoft.com/office/drawing/2014/main" id="{4CC60426-6408-6D21-FC4E-29EA54304B1B}"/>
                </a:ext>
              </a:extLst>
            </p:cNvPr>
            <p:cNvSpPr/>
            <p:nvPr/>
          </p:nvSpPr>
          <p:spPr>
            <a:xfrm>
              <a:off x="6609845" y="4474494"/>
              <a:ext cx="16461" cy="55893"/>
            </a:xfrm>
            <a:custGeom>
              <a:avLst/>
              <a:gdLst/>
              <a:ahLst/>
              <a:cxnLst/>
              <a:rect l="l" t="t" r="r" b="b"/>
              <a:pathLst>
                <a:path w="182" h="618" extrusionOk="0">
                  <a:moveTo>
                    <a:pt x="89" y="1"/>
                  </a:moveTo>
                  <a:cubicBezTo>
                    <a:pt x="41" y="1"/>
                    <a:pt x="1" y="45"/>
                    <a:pt x="1" y="89"/>
                  </a:cubicBezTo>
                  <a:lnTo>
                    <a:pt x="1" y="525"/>
                  </a:lnTo>
                  <a:cubicBezTo>
                    <a:pt x="1" y="577"/>
                    <a:pt x="41" y="613"/>
                    <a:pt x="89" y="618"/>
                  </a:cubicBezTo>
                  <a:cubicBezTo>
                    <a:pt x="91" y="618"/>
                    <a:pt x="93" y="618"/>
                    <a:pt x="94" y="618"/>
                  </a:cubicBezTo>
                  <a:cubicBezTo>
                    <a:pt x="140" y="618"/>
                    <a:pt x="181" y="572"/>
                    <a:pt x="181" y="529"/>
                  </a:cubicBezTo>
                  <a:lnTo>
                    <a:pt x="181" y="93"/>
                  </a:lnTo>
                  <a:cubicBezTo>
                    <a:pt x="181" y="41"/>
                    <a:pt x="141" y="4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8" name="Google Shape;5537;p121">
              <a:extLst>
                <a:ext uri="{FF2B5EF4-FFF2-40B4-BE49-F238E27FC236}">
                  <a16:creationId xmlns:a16="http://schemas.microsoft.com/office/drawing/2014/main" id="{4D15B968-0B26-D66F-E153-69386448C5E8}"/>
                </a:ext>
              </a:extLst>
            </p:cNvPr>
            <p:cNvSpPr/>
            <p:nvPr/>
          </p:nvSpPr>
          <p:spPr>
            <a:xfrm>
              <a:off x="6481236" y="4473137"/>
              <a:ext cx="18089" cy="54175"/>
            </a:xfrm>
            <a:custGeom>
              <a:avLst/>
              <a:gdLst/>
              <a:ahLst/>
              <a:cxnLst/>
              <a:rect l="l" t="t" r="r" b="b"/>
              <a:pathLst>
                <a:path w="200" h="599" extrusionOk="0">
                  <a:moveTo>
                    <a:pt x="107" y="0"/>
                  </a:moveTo>
                  <a:cubicBezTo>
                    <a:pt x="69" y="0"/>
                    <a:pt x="26" y="27"/>
                    <a:pt x="23" y="67"/>
                  </a:cubicBezTo>
                  <a:cubicBezTo>
                    <a:pt x="0" y="222"/>
                    <a:pt x="0" y="377"/>
                    <a:pt x="19" y="532"/>
                  </a:cubicBezTo>
                  <a:cubicBezTo>
                    <a:pt x="25" y="575"/>
                    <a:pt x="68" y="598"/>
                    <a:pt x="107" y="598"/>
                  </a:cubicBezTo>
                  <a:cubicBezTo>
                    <a:pt x="115" y="598"/>
                    <a:pt x="123" y="597"/>
                    <a:pt x="130" y="595"/>
                  </a:cubicBezTo>
                  <a:cubicBezTo>
                    <a:pt x="152" y="592"/>
                    <a:pt x="174" y="573"/>
                    <a:pt x="185" y="555"/>
                  </a:cubicBezTo>
                  <a:cubicBezTo>
                    <a:pt x="196" y="532"/>
                    <a:pt x="196" y="510"/>
                    <a:pt x="192" y="488"/>
                  </a:cubicBezTo>
                  <a:lnTo>
                    <a:pt x="192" y="488"/>
                  </a:lnTo>
                  <a:cubicBezTo>
                    <a:pt x="193" y="493"/>
                    <a:pt x="194" y="494"/>
                    <a:pt x="194" y="494"/>
                  </a:cubicBezTo>
                  <a:cubicBezTo>
                    <a:pt x="195" y="494"/>
                    <a:pt x="192" y="476"/>
                    <a:pt x="192" y="473"/>
                  </a:cubicBezTo>
                  <a:cubicBezTo>
                    <a:pt x="188" y="466"/>
                    <a:pt x="188" y="455"/>
                    <a:pt x="188" y="447"/>
                  </a:cubicBezTo>
                  <a:cubicBezTo>
                    <a:pt x="188" y="429"/>
                    <a:pt x="185" y="415"/>
                    <a:pt x="185" y="396"/>
                  </a:cubicBezTo>
                  <a:cubicBezTo>
                    <a:pt x="185" y="367"/>
                    <a:pt x="181" y="333"/>
                    <a:pt x="181" y="300"/>
                  </a:cubicBezTo>
                  <a:cubicBezTo>
                    <a:pt x="181" y="267"/>
                    <a:pt x="185" y="234"/>
                    <a:pt x="185" y="200"/>
                  </a:cubicBezTo>
                  <a:cubicBezTo>
                    <a:pt x="188" y="181"/>
                    <a:pt x="188" y="167"/>
                    <a:pt x="188" y="152"/>
                  </a:cubicBezTo>
                  <a:cubicBezTo>
                    <a:pt x="192" y="141"/>
                    <a:pt x="192" y="134"/>
                    <a:pt x="192" y="123"/>
                  </a:cubicBezTo>
                  <a:cubicBezTo>
                    <a:pt x="192" y="120"/>
                    <a:pt x="195" y="106"/>
                    <a:pt x="196" y="106"/>
                  </a:cubicBezTo>
                  <a:cubicBezTo>
                    <a:pt x="196" y="106"/>
                    <a:pt x="196" y="108"/>
                    <a:pt x="196" y="111"/>
                  </a:cubicBezTo>
                  <a:cubicBezTo>
                    <a:pt x="200" y="63"/>
                    <a:pt x="181" y="19"/>
                    <a:pt x="130" y="4"/>
                  </a:cubicBezTo>
                  <a:cubicBezTo>
                    <a:pt x="123" y="2"/>
                    <a:pt x="115" y="0"/>
                    <a:pt x="1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9" name="Google Shape;5538;p121">
              <a:extLst>
                <a:ext uri="{FF2B5EF4-FFF2-40B4-BE49-F238E27FC236}">
                  <a16:creationId xmlns:a16="http://schemas.microsoft.com/office/drawing/2014/main" id="{97A2F9D8-F664-0E50-3FD3-D28231293A00}"/>
                </a:ext>
              </a:extLst>
            </p:cNvPr>
            <p:cNvSpPr/>
            <p:nvPr/>
          </p:nvSpPr>
          <p:spPr>
            <a:xfrm>
              <a:off x="6542646" y="4362255"/>
              <a:ext cx="16551" cy="57160"/>
            </a:xfrm>
            <a:custGeom>
              <a:avLst/>
              <a:gdLst/>
              <a:ahLst/>
              <a:cxnLst/>
              <a:rect l="l" t="t" r="r" b="b"/>
              <a:pathLst>
                <a:path w="183" h="632" extrusionOk="0">
                  <a:moveTo>
                    <a:pt x="84" y="0"/>
                  </a:moveTo>
                  <a:cubicBezTo>
                    <a:pt x="38" y="0"/>
                    <a:pt x="1" y="43"/>
                    <a:pt x="1" y="89"/>
                  </a:cubicBezTo>
                  <a:lnTo>
                    <a:pt x="1" y="539"/>
                  </a:lnTo>
                  <a:cubicBezTo>
                    <a:pt x="1" y="591"/>
                    <a:pt x="41" y="628"/>
                    <a:pt x="89" y="632"/>
                  </a:cubicBezTo>
                  <a:cubicBezTo>
                    <a:pt x="138" y="632"/>
                    <a:pt x="182" y="587"/>
                    <a:pt x="182" y="539"/>
                  </a:cubicBezTo>
                  <a:lnTo>
                    <a:pt x="182" y="89"/>
                  </a:lnTo>
                  <a:cubicBezTo>
                    <a:pt x="182" y="37"/>
                    <a:pt x="142" y="0"/>
                    <a:pt x="89" y="0"/>
                  </a:cubicBezTo>
                  <a:cubicBezTo>
                    <a:pt x="87" y="0"/>
                    <a:pt x="86" y="0"/>
                    <a:pt x="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80" name="Google Shape;5539;p121">
              <a:extLst>
                <a:ext uri="{FF2B5EF4-FFF2-40B4-BE49-F238E27FC236}">
                  <a16:creationId xmlns:a16="http://schemas.microsoft.com/office/drawing/2014/main" id="{650816BC-AB20-CE28-BFC7-852D7BA3D6E1}"/>
                </a:ext>
              </a:extLst>
            </p:cNvPr>
            <p:cNvSpPr/>
            <p:nvPr/>
          </p:nvSpPr>
          <p:spPr>
            <a:xfrm>
              <a:off x="6682380" y="4363521"/>
              <a:ext cx="18722" cy="58607"/>
            </a:xfrm>
            <a:custGeom>
              <a:avLst/>
              <a:gdLst/>
              <a:ahLst/>
              <a:cxnLst/>
              <a:rect l="l" t="t" r="r" b="b"/>
              <a:pathLst>
                <a:path w="207" h="648" extrusionOk="0">
                  <a:moveTo>
                    <a:pt x="106" y="0"/>
                  </a:moveTo>
                  <a:cubicBezTo>
                    <a:pt x="63" y="0"/>
                    <a:pt x="22" y="43"/>
                    <a:pt x="22" y="89"/>
                  </a:cubicBezTo>
                  <a:cubicBezTo>
                    <a:pt x="26" y="244"/>
                    <a:pt x="22" y="404"/>
                    <a:pt x="7" y="559"/>
                  </a:cubicBezTo>
                  <a:cubicBezTo>
                    <a:pt x="0" y="607"/>
                    <a:pt x="51" y="648"/>
                    <a:pt x="96" y="648"/>
                  </a:cubicBezTo>
                  <a:cubicBezTo>
                    <a:pt x="98" y="648"/>
                    <a:pt x="100" y="648"/>
                    <a:pt x="102" y="648"/>
                  </a:cubicBezTo>
                  <a:cubicBezTo>
                    <a:pt x="151" y="648"/>
                    <a:pt x="181" y="605"/>
                    <a:pt x="184" y="559"/>
                  </a:cubicBezTo>
                  <a:cubicBezTo>
                    <a:pt x="203" y="404"/>
                    <a:pt x="207" y="249"/>
                    <a:pt x="203" y="89"/>
                  </a:cubicBezTo>
                  <a:cubicBezTo>
                    <a:pt x="200" y="41"/>
                    <a:pt x="162" y="5"/>
                    <a:pt x="111" y="1"/>
                  </a:cubicBezTo>
                  <a:cubicBezTo>
                    <a:pt x="109" y="0"/>
                    <a:pt x="108" y="0"/>
                    <a:pt x="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81" name="Google Shape;5540;p121">
              <a:extLst>
                <a:ext uri="{FF2B5EF4-FFF2-40B4-BE49-F238E27FC236}">
                  <a16:creationId xmlns:a16="http://schemas.microsoft.com/office/drawing/2014/main" id="{1E51E332-9954-7B8F-F2DE-C81516B1BEEF}"/>
                </a:ext>
              </a:extLst>
            </p:cNvPr>
            <p:cNvSpPr/>
            <p:nvPr/>
          </p:nvSpPr>
          <p:spPr>
            <a:xfrm>
              <a:off x="6330197" y="4160477"/>
              <a:ext cx="24872" cy="54356"/>
            </a:xfrm>
            <a:custGeom>
              <a:avLst/>
              <a:gdLst/>
              <a:ahLst/>
              <a:cxnLst/>
              <a:rect l="l" t="t" r="r" b="b"/>
              <a:pathLst>
                <a:path w="275" h="601" extrusionOk="0">
                  <a:moveTo>
                    <a:pt x="179" y="0"/>
                  </a:moveTo>
                  <a:cubicBezTo>
                    <a:pt x="142" y="0"/>
                    <a:pt x="99" y="29"/>
                    <a:pt x="93" y="66"/>
                  </a:cubicBezTo>
                  <a:cubicBezTo>
                    <a:pt x="63" y="206"/>
                    <a:pt x="37" y="347"/>
                    <a:pt x="12" y="488"/>
                  </a:cubicBezTo>
                  <a:cubicBezTo>
                    <a:pt x="0" y="535"/>
                    <a:pt x="27" y="583"/>
                    <a:pt x="75" y="598"/>
                  </a:cubicBezTo>
                  <a:cubicBezTo>
                    <a:pt x="81" y="600"/>
                    <a:pt x="88" y="601"/>
                    <a:pt x="94" y="601"/>
                  </a:cubicBezTo>
                  <a:cubicBezTo>
                    <a:pt x="134" y="601"/>
                    <a:pt x="176" y="573"/>
                    <a:pt x="185" y="535"/>
                  </a:cubicBezTo>
                  <a:cubicBezTo>
                    <a:pt x="211" y="395"/>
                    <a:pt x="237" y="255"/>
                    <a:pt x="266" y="114"/>
                  </a:cubicBezTo>
                  <a:cubicBezTo>
                    <a:pt x="274" y="66"/>
                    <a:pt x="252" y="19"/>
                    <a:pt x="200" y="3"/>
                  </a:cubicBezTo>
                  <a:cubicBezTo>
                    <a:pt x="193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82" name="Google Shape;5541;p121">
              <a:extLst>
                <a:ext uri="{FF2B5EF4-FFF2-40B4-BE49-F238E27FC236}">
                  <a16:creationId xmlns:a16="http://schemas.microsoft.com/office/drawing/2014/main" id="{604A0CE2-9489-117B-C23C-4020E3DCA82A}"/>
                </a:ext>
              </a:extLst>
            </p:cNvPr>
            <p:cNvSpPr/>
            <p:nvPr/>
          </p:nvSpPr>
          <p:spPr>
            <a:xfrm>
              <a:off x="6248347" y="4141484"/>
              <a:ext cx="19083" cy="54356"/>
            </a:xfrm>
            <a:custGeom>
              <a:avLst/>
              <a:gdLst/>
              <a:ahLst/>
              <a:cxnLst/>
              <a:rect l="l" t="t" r="r" b="b"/>
              <a:pathLst>
                <a:path w="211" h="601" extrusionOk="0">
                  <a:moveTo>
                    <a:pt x="121" y="1"/>
                  </a:moveTo>
                  <a:cubicBezTo>
                    <a:pt x="81" y="1"/>
                    <a:pt x="36" y="29"/>
                    <a:pt x="30" y="70"/>
                  </a:cubicBezTo>
                  <a:cubicBezTo>
                    <a:pt x="4" y="225"/>
                    <a:pt x="1" y="377"/>
                    <a:pt x="23" y="535"/>
                  </a:cubicBezTo>
                  <a:cubicBezTo>
                    <a:pt x="29" y="576"/>
                    <a:pt x="73" y="601"/>
                    <a:pt x="110" y="601"/>
                  </a:cubicBezTo>
                  <a:cubicBezTo>
                    <a:pt x="117" y="601"/>
                    <a:pt x="123" y="600"/>
                    <a:pt x="129" y="598"/>
                  </a:cubicBezTo>
                  <a:cubicBezTo>
                    <a:pt x="152" y="594"/>
                    <a:pt x="178" y="576"/>
                    <a:pt x="185" y="557"/>
                  </a:cubicBezTo>
                  <a:cubicBezTo>
                    <a:pt x="200" y="535"/>
                    <a:pt x="200" y="513"/>
                    <a:pt x="196" y="487"/>
                  </a:cubicBezTo>
                  <a:lnTo>
                    <a:pt x="196" y="487"/>
                  </a:lnTo>
                  <a:cubicBezTo>
                    <a:pt x="197" y="493"/>
                    <a:pt x="198" y="495"/>
                    <a:pt x="198" y="495"/>
                  </a:cubicBezTo>
                  <a:cubicBezTo>
                    <a:pt x="198" y="495"/>
                    <a:pt x="196" y="478"/>
                    <a:pt x="196" y="476"/>
                  </a:cubicBezTo>
                  <a:cubicBezTo>
                    <a:pt x="192" y="465"/>
                    <a:pt x="192" y="457"/>
                    <a:pt x="192" y="447"/>
                  </a:cubicBezTo>
                  <a:cubicBezTo>
                    <a:pt x="189" y="432"/>
                    <a:pt x="189" y="416"/>
                    <a:pt x="189" y="399"/>
                  </a:cubicBezTo>
                  <a:cubicBezTo>
                    <a:pt x="189" y="365"/>
                    <a:pt x="185" y="336"/>
                    <a:pt x="189" y="302"/>
                  </a:cubicBezTo>
                  <a:cubicBezTo>
                    <a:pt x="189" y="269"/>
                    <a:pt x="189" y="232"/>
                    <a:pt x="192" y="199"/>
                  </a:cubicBezTo>
                  <a:cubicBezTo>
                    <a:pt x="192" y="184"/>
                    <a:pt x="196" y="169"/>
                    <a:pt x="196" y="150"/>
                  </a:cubicBezTo>
                  <a:cubicBezTo>
                    <a:pt x="196" y="147"/>
                    <a:pt x="196" y="147"/>
                    <a:pt x="200" y="143"/>
                  </a:cubicBezTo>
                  <a:lnTo>
                    <a:pt x="200" y="140"/>
                  </a:lnTo>
                  <a:cubicBezTo>
                    <a:pt x="200" y="128"/>
                    <a:pt x="200" y="121"/>
                    <a:pt x="204" y="114"/>
                  </a:cubicBezTo>
                  <a:cubicBezTo>
                    <a:pt x="211" y="66"/>
                    <a:pt x="189" y="22"/>
                    <a:pt x="141" y="3"/>
                  </a:cubicBezTo>
                  <a:cubicBezTo>
                    <a:pt x="135" y="2"/>
                    <a:pt x="128" y="1"/>
                    <a:pt x="1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83" name="Google Shape;5542;p121">
              <a:extLst>
                <a:ext uri="{FF2B5EF4-FFF2-40B4-BE49-F238E27FC236}">
                  <a16:creationId xmlns:a16="http://schemas.microsoft.com/office/drawing/2014/main" id="{8F9EE86A-300A-3DCC-1063-30C38B779409}"/>
                </a:ext>
              </a:extLst>
            </p:cNvPr>
            <p:cNvSpPr/>
            <p:nvPr/>
          </p:nvSpPr>
          <p:spPr>
            <a:xfrm>
              <a:off x="6314550" y="4039193"/>
              <a:ext cx="20078" cy="45493"/>
            </a:xfrm>
            <a:custGeom>
              <a:avLst/>
              <a:gdLst/>
              <a:ahLst/>
              <a:cxnLst/>
              <a:rect l="l" t="t" r="r" b="b"/>
              <a:pathLst>
                <a:path w="222" h="503" extrusionOk="0">
                  <a:moveTo>
                    <a:pt x="125" y="0"/>
                  </a:moveTo>
                  <a:cubicBezTo>
                    <a:pt x="103" y="0"/>
                    <a:pt x="77" y="11"/>
                    <a:pt x="62" y="30"/>
                  </a:cubicBezTo>
                  <a:cubicBezTo>
                    <a:pt x="45" y="45"/>
                    <a:pt x="37" y="67"/>
                    <a:pt x="37" y="93"/>
                  </a:cubicBezTo>
                  <a:cubicBezTo>
                    <a:pt x="26" y="200"/>
                    <a:pt x="14" y="306"/>
                    <a:pt x="4" y="414"/>
                  </a:cubicBezTo>
                  <a:cubicBezTo>
                    <a:pt x="0" y="466"/>
                    <a:pt x="48" y="502"/>
                    <a:pt x="93" y="502"/>
                  </a:cubicBezTo>
                  <a:cubicBezTo>
                    <a:pt x="95" y="503"/>
                    <a:pt x="98" y="503"/>
                    <a:pt x="101" y="503"/>
                  </a:cubicBezTo>
                  <a:cubicBezTo>
                    <a:pt x="121" y="503"/>
                    <a:pt x="143" y="493"/>
                    <a:pt x="159" y="476"/>
                  </a:cubicBezTo>
                  <a:cubicBezTo>
                    <a:pt x="173" y="458"/>
                    <a:pt x="181" y="439"/>
                    <a:pt x="185" y="414"/>
                  </a:cubicBezTo>
                  <a:cubicBezTo>
                    <a:pt x="192" y="306"/>
                    <a:pt x="203" y="200"/>
                    <a:pt x="214" y="93"/>
                  </a:cubicBezTo>
                  <a:cubicBezTo>
                    <a:pt x="222" y="40"/>
                    <a:pt x="170" y="4"/>
                    <a:pt x="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84" name="Google Shape;5543;p121">
              <a:extLst>
                <a:ext uri="{FF2B5EF4-FFF2-40B4-BE49-F238E27FC236}">
                  <a16:creationId xmlns:a16="http://schemas.microsoft.com/office/drawing/2014/main" id="{05519149-CCD2-29EB-879A-8C05870FDABE}"/>
                </a:ext>
              </a:extLst>
            </p:cNvPr>
            <p:cNvSpPr/>
            <p:nvPr/>
          </p:nvSpPr>
          <p:spPr>
            <a:xfrm>
              <a:off x="6389980" y="3969100"/>
              <a:ext cx="26500" cy="53090"/>
            </a:xfrm>
            <a:custGeom>
              <a:avLst/>
              <a:gdLst/>
              <a:ahLst/>
              <a:cxnLst/>
              <a:rect l="l" t="t" r="r" b="b"/>
              <a:pathLst>
                <a:path w="293" h="587" extrusionOk="0">
                  <a:moveTo>
                    <a:pt x="199" y="1"/>
                  </a:moveTo>
                  <a:cubicBezTo>
                    <a:pt x="159" y="1"/>
                    <a:pt x="118" y="29"/>
                    <a:pt x="108" y="70"/>
                  </a:cubicBezTo>
                  <a:cubicBezTo>
                    <a:pt x="79" y="203"/>
                    <a:pt x="45" y="336"/>
                    <a:pt x="12" y="472"/>
                  </a:cubicBezTo>
                  <a:cubicBezTo>
                    <a:pt x="1" y="520"/>
                    <a:pt x="26" y="568"/>
                    <a:pt x="75" y="583"/>
                  </a:cubicBezTo>
                  <a:cubicBezTo>
                    <a:pt x="83" y="585"/>
                    <a:pt x="91" y="587"/>
                    <a:pt x="99" y="587"/>
                  </a:cubicBezTo>
                  <a:cubicBezTo>
                    <a:pt x="139" y="587"/>
                    <a:pt x="176" y="557"/>
                    <a:pt x="186" y="517"/>
                  </a:cubicBezTo>
                  <a:cubicBezTo>
                    <a:pt x="219" y="384"/>
                    <a:pt x="252" y="251"/>
                    <a:pt x="282" y="114"/>
                  </a:cubicBezTo>
                  <a:cubicBezTo>
                    <a:pt x="292" y="66"/>
                    <a:pt x="267" y="17"/>
                    <a:pt x="219" y="3"/>
                  </a:cubicBezTo>
                  <a:cubicBezTo>
                    <a:pt x="212" y="2"/>
                    <a:pt x="206" y="1"/>
                    <a:pt x="1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85" name="Google Shape;5544;p121">
              <a:extLst>
                <a:ext uri="{FF2B5EF4-FFF2-40B4-BE49-F238E27FC236}">
                  <a16:creationId xmlns:a16="http://schemas.microsoft.com/office/drawing/2014/main" id="{D333F391-66EF-4E62-E9B6-3F94C310000B}"/>
                </a:ext>
              </a:extLst>
            </p:cNvPr>
            <p:cNvSpPr/>
            <p:nvPr/>
          </p:nvSpPr>
          <p:spPr>
            <a:xfrm>
              <a:off x="6286785" y="3928220"/>
              <a:ext cx="19807" cy="55893"/>
            </a:xfrm>
            <a:custGeom>
              <a:avLst/>
              <a:gdLst/>
              <a:ahLst/>
              <a:cxnLst/>
              <a:rect l="l" t="t" r="r" b="b"/>
              <a:pathLst>
                <a:path w="219" h="618" extrusionOk="0">
                  <a:moveTo>
                    <a:pt x="120" y="0"/>
                  </a:moveTo>
                  <a:cubicBezTo>
                    <a:pt x="72" y="0"/>
                    <a:pt x="37" y="46"/>
                    <a:pt x="37" y="89"/>
                  </a:cubicBezTo>
                  <a:cubicBezTo>
                    <a:pt x="26" y="237"/>
                    <a:pt x="15" y="381"/>
                    <a:pt x="4" y="525"/>
                  </a:cubicBezTo>
                  <a:cubicBezTo>
                    <a:pt x="1" y="577"/>
                    <a:pt x="48" y="614"/>
                    <a:pt x="93" y="617"/>
                  </a:cubicBezTo>
                  <a:cubicBezTo>
                    <a:pt x="144" y="617"/>
                    <a:pt x="181" y="573"/>
                    <a:pt x="181" y="529"/>
                  </a:cubicBezTo>
                  <a:cubicBezTo>
                    <a:pt x="192" y="381"/>
                    <a:pt x="204" y="237"/>
                    <a:pt x="214" y="93"/>
                  </a:cubicBezTo>
                  <a:cubicBezTo>
                    <a:pt x="219" y="41"/>
                    <a:pt x="170" y="4"/>
                    <a:pt x="126" y="0"/>
                  </a:cubicBezTo>
                  <a:cubicBezTo>
                    <a:pt x="124" y="0"/>
                    <a:pt x="122" y="0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86" name="Google Shape;5545;p121">
              <a:extLst>
                <a:ext uri="{FF2B5EF4-FFF2-40B4-BE49-F238E27FC236}">
                  <a16:creationId xmlns:a16="http://schemas.microsoft.com/office/drawing/2014/main" id="{6C43D24F-919D-9914-6741-6A9FB8C1718D}"/>
                </a:ext>
              </a:extLst>
            </p:cNvPr>
            <p:cNvSpPr/>
            <p:nvPr/>
          </p:nvSpPr>
          <p:spPr>
            <a:xfrm>
              <a:off x="6358234" y="3847997"/>
              <a:ext cx="18541" cy="52999"/>
            </a:xfrm>
            <a:custGeom>
              <a:avLst/>
              <a:gdLst/>
              <a:ahLst/>
              <a:cxnLst/>
              <a:rect l="l" t="t" r="r" b="b"/>
              <a:pathLst>
                <a:path w="205" h="586" extrusionOk="0">
                  <a:moveTo>
                    <a:pt x="106" y="1"/>
                  </a:moveTo>
                  <a:cubicBezTo>
                    <a:pt x="57" y="1"/>
                    <a:pt x="23" y="43"/>
                    <a:pt x="19" y="89"/>
                  </a:cubicBezTo>
                  <a:cubicBezTo>
                    <a:pt x="16" y="222"/>
                    <a:pt x="8" y="359"/>
                    <a:pt x="5" y="492"/>
                  </a:cubicBezTo>
                  <a:cubicBezTo>
                    <a:pt x="0" y="544"/>
                    <a:pt x="45" y="581"/>
                    <a:pt x="94" y="585"/>
                  </a:cubicBezTo>
                  <a:cubicBezTo>
                    <a:pt x="145" y="585"/>
                    <a:pt x="182" y="541"/>
                    <a:pt x="186" y="492"/>
                  </a:cubicBezTo>
                  <a:cubicBezTo>
                    <a:pt x="189" y="359"/>
                    <a:pt x="196" y="226"/>
                    <a:pt x="200" y="89"/>
                  </a:cubicBezTo>
                  <a:cubicBezTo>
                    <a:pt x="204" y="42"/>
                    <a:pt x="160" y="1"/>
                    <a:pt x="111" y="1"/>
                  </a:cubicBezTo>
                  <a:cubicBezTo>
                    <a:pt x="109" y="1"/>
                    <a:pt x="107" y="1"/>
                    <a:pt x="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87" name="Google Shape;5546;p121">
              <a:extLst>
                <a:ext uri="{FF2B5EF4-FFF2-40B4-BE49-F238E27FC236}">
                  <a16:creationId xmlns:a16="http://schemas.microsoft.com/office/drawing/2014/main" id="{F150014E-897F-CBC0-5C53-11C64B0205D9}"/>
                </a:ext>
              </a:extLst>
            </p:cNvPr>
            <p:cNvSpPr/>
            <p:nvPr/>
          </p:nvSpPr>
          <p:spPr>
            <a:xfrm>
              <a:off x="7657621" y="4303738"/>
              <a:ext cx="50196" cy="48296"/>
            </a:xfrm>
            <a:custGeom>
              <a:avLst/>
              <a:gdLst/>
              <a:ahLst/>
              <a:cxnLst/>
              <a:rect l="l" t="t" r="r" b="b"/>
              <a:pathLst>
                <a:path w="555" h="534" extrusionOk="0">
                  <a:moveTo>
                    <a:pt x="458" y="0"/>
                  </a:moveTo>
                  <a:cubicBezTo>
                    <a:pt x="434" y="0"/>
                    <a:pt x="409" y="10"/>
                    <a:pt x="391" y="27"/>
                  </a:cubicBezTo>
                  <a:cubicBezTo>
                    <a:pt x="273" y="145"/>
                    <a:pt x="156" y="263"/>
                    <a:pt x="37" y="381"/>
                  </a:cubicBezTo>
                  <a:cubicBezTo>
                    <a:pt x="0" y="418"/>
                    <a:pt x="4" y="474"/>
                    <a:pt x="37" y="511"/>
                  </a:cubicBezTo>
                  <a:cubicBezTo>
                    <a:pt x="53" y="526"/>
                    <a:pt x="75" y="534"/>
                    <a:pt x="98" y="534"/>
                  </a:cubicBezTo>
                  <a:cubicBezTo>
                    <a:pt x="123" y="534"/>
                    <a:pt x="149" y="524"/>
                    <a:pt x="166" y="506"/>
                  </a:cubicBezTo>
                  <a:lnTo>
                    <a:pt x="521" y="152"/>
                  </a:lnTo>
                  <a:cubicBezTo>
                    <a:pt x="555" y="115"/>
                    <a:pt x="550" y="60"/>
                    <a:pt x="521" y="27"/>
                  </a:cubicBezTo>
                  <a:cubicBezTo>
                    <a:pt x="505" y="9"/>
                    <a:pt x="482" y="0"/>
                    <a:pt x="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88" name="Google Shape;5547;p121">
              <a:extLst>
                <a:ext uri="{FF2B5EF4-FFF2-40B4-BE49-F238E27FC236}">
                  <a16:creationId xmlns:a16="http://schemas.microsoft.com/office/drawing/2014/main" id="{B7D3BE97-6933-83D4-7DD6-2058503E09EB}"/>
                </a:ext>
              </a:extLst>
            </p:cNvPr>
            <p:cNvSpPr/>
            <p:nvPr/>
          </p:nvSpPr>
          <p:spPr>
            <a:xfrm>
              <a:off x="7793556" y="4239252"/>
              <a:ext cx="42870" cy="47211"/>
            </a:xfrm>
            <a:custGeom>
              <a:avLst/>
              <a:gdLst/>
              <a:ahLst/>
              <a:cxnLst/>
              <a:rect l="l" t="t" r="r" b="b"/>
              <a:pathLst>
                <a:path w="474" h="522" extrusionOk="0">
                  <a:moveTo>
                    <a:pt x="377" y="0"/>
                  </a:moveTo>
                  <a:cubicBezTo>
                    <a:pt x="355" y="0"/>
                    <a:pt x="326" y="12"/>
                    <a:pt x="310" y="31"/>
                  </a:cubicBezTo>
                  <a:cubicBezTo>
                    <a:pt x="218" y="141"/>
                    <a:pt x="130" y="256"/>
                    <a:pt x="37" y="370"/>
                  </a:cubicBezTo>
                  <a:cubicBezTo>
                    <a:pt x="5" y="407"/>
                    <a:pt x="0" y="459"/>
                    <a:pt x="37" y="496"/>
                  </a:cubicBezTo>
                  <a:cubicBezTo>
                    <a:pt x="52" y="510"/>
                    <a:pt x="78" y="522"/>
                    <a:pt x="100" y="522"/>
                  </a:cubicBezTo>
                  <a:cubicBezTo>
                    <a:pt x="123" y="522"/>
                    <a:pt x="152" y="510"/>
                    <a:pt x="163" y="496"/>
                  </a:cubicBezTo>
                  <a:cubicBezTo>
                    <a:pt x="255" y="382"/>
                    <a:pt x="348" y="271"/>
                    <a:pt x="440" y="156"/>
                  </a:cubicBezTo>
                  <a:cubicBezTo>
                    <a:pt x="470" y="116"/>
                    <a:pt x="474" y="67"/>
                    <a:pt x="436" y="27"/>
                  </a:cubicBezTo>
                  <a:cubicBezTo>
                    <a:pt x="421" y="12"/>
                    <a:pt x="396" y="5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89" name="Google Shape;5548;p121">
              <a:extLst>
                <a:ext uri="{FF2B5EF4-FFF2-40B4-BE49-F238E27FC236}">
                  <a16:creationId xmlns:a16="http://schemas.microsoft.com/office/drawing/2014/main" id="{7A3641A3-40AB-87EE-9765-11070938FB32}"/>
                </a:ext>
              </a:extLst>
            </p:cNvPr>
            <p:cNvSpPr/>
            <p:nvPr/>
          </p:nvSpPr>
          <p:spPr>
            <a:xfrm>
              <a:off x="7722378" y="4189780"/>
              <a:ext cx="41604" cy="47121"/>
            </a:xfrm>
            <a:custGeom>
              <a:avLst/>
              <a:gdLst/>
              <a:ahLst/>
              <a:cxnLst/>
              <a:rect l="l" t="t" r="r" b="b"/>
              <a:pathLst>
                <a:path w="460" h="521" extrusionOk="0">
                  <a:moveTo>
                    <a:pt x="356" y="0"/>
                  </a:moveTo>
                  <a:cubicBezTo>
                    <a:pt x="323" y="0"/>
                    <a:pt x="291" y="18"/>
                    <a:pt x="274" y="46"/>
                  </a:cubicBezTo>
                  <a:cubicBezTo>
                    <a:pt x="237" y="104"/>
                    <a:pt x="197" y="160"/>
                    <a:pt x="156" y="215"/>
                  </a:cubicBezTo>
                  <a:cubicBezTo>
                    <a:pt x="152" y="219"/>
                    <a:pt x="149" y="223"/>
                    <a:pt x="149" y="226"/>
                  </a:cubicBezTo>
                  <a:cubicBezTo>
                    <a:pt x="141" y="234"/>
                    <a:pt x="137" y="242"/>
                    <a:pt x="134" y="245"/>
                  </a:cubicBezTo>
                  <a:cubicBezTo>
                    <a:pt x="122" y="259"/>
                    <a:pt x="112" y="274"/>
                    <a:pt x="100" y="286"/>
                  </a:cubicBezTo>
                  <a:cubicBezTo>
                    <a:pt x="78" y="315"/>
                    <a:pt x="56" y="341"/>
                    <a:pt x="34" y="367"/>
                  </a:cubicBezTo>
                  <a:cubicBezTo>
                    <a:pt x="1" y="404"/>
                    <a:pt x="1" y="455"/>
                    <a:pt x="34" y="496"/>
                  </a:cubicBezTo>
                  <a:cubicBezTo>
                    <a:pt x="50" y="512"/>
                    <a:pt x="73" y="521"/>
                    <a:pt x="96" y="521"/>
                  </a:cubicBezTo>
                  <a:cubicBezTo>
                    <a:pt x="121" y="521"/>
                    <a:pt x="144" y="512"/>
                    <a:pt x="159" y="492"/>
                  </a:cubicBezTo>
                  <a:cubicBezTo>
                    <a:pt x="260" y="378"/>
                    <a:pt x="348" y="259"/>
                    <a:pt x="433" y="134"/>
                  </a:cubicBezTo>
                  <a:cubicBezTo>
                    <a:pt x="459" y="93"/>
                    <a:pt x="437" y="34"/>
                    <a:pt x="400" y="12"/>
                  </a:cubicBezTo>
                  <a:cubicBezTo>
                    <a:pt x="386" y="4"/>
                    <a:pt x="371" y="0"/>
                    <a:pt x="3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90" name="Google Shape;5549;p121">
              <a:extLst>
                <a:ext uri="{FF2B5EF4-FFF2-40B4-BE49-F238E27FC236}">
                  <a16:creationId xmlns:a16="http://schemas.microsoft.com/office/drawing/2014/main" id="{CE01037E-999A-9741-FAD3-F8943327BBCD}"/>
                </a:ext>
              </a:extLst>
            </p:cNvPr>
            <p:cNvSpPr/>
            <p:nvPr/>
          </p:nvSpPr>
          <p:spPr>
            <a:xfrm>
              <a:off x="7819966" y="4113718"/>
              <a:ext cx="42870" cy="51371"/>
            </a:xfrm>
            <a:custGeom>
              <a:avLst/>
              <a:gdLst/>
              <a:ahLst/>
              <a:cxnLst/>
              <a:rect l="l" t="t" r="r" b="b"/>
              <a:pathLst>
                <a:path w="474" h="568" extrusionOk="0">
                  <a:moveTo>
                    <a:pt x="377" y="1"/>
                  </a:moveTo>
                  <a:cubicBezTo>
                    <a:pt x="344" y="1"/>
                    <a:pt x="311" y="17"/>
                    <a:pt x="296" y="48"/>
                  </a:cubicBezTo>
                  <a:cubicBezTo>
                    <a:pt x="259" y="114"/>
                    <a:pt x="218" y="181"/>
                    <a:pt x="174" y="247"/>
                  </a:cubicBezTo>
                  <a:cubicBezTo>
                    <a:pt x="163" y="262"/>
                    <a:pt x="148" y="277"/>
                    <a:pt x="137" y="295"/>
                  </a:cubicBezTo>
                  <a:cubicBezTo>
                    <a:pt x="134" y="299"/>
                    <a:pt x="134" y="302"/>
                    <a:pt x="129" y="307"/>
                  </a:cubicBezTo>
                  <a:cubicBezTo>
                    <a:pt x="122" y="314"/>
                    <a:pt x="119" y="321"/>
                    <a:pt x="112" y="329"/>
                  </a:cubicBezTo>
                  <a:cubicBezTo>
                    <a:pt x="89" y="358"/>
                    <a:pt x="63" y="387"/>
                    <a:pt x="34" y="418"/>
                  </a:cubicBezTo>
                  <a:cubicBezTo>
                    <a:pt x="1" y="454"/>
                    <a:pt x="1" y="506"/>
                    <a:pt x="37" y="543"/>
                  </a:cubicBezTo>
                  <a:cubicBezTo>
                    <a:pt x="52" y="559"/>
                    <a:pt x="76" y="568"/>
                    <a:pt x="100" y="568"/>
                  </a:cubicBezTo>
                  <a:cubicBezTo>
                    <a:pt x="124" y="568"/>
                    <a:pt x="148" y="559"/>
                    <a:pt x="163" y="543"/>
                  </a:cubicBezTo>
                  <a:cubicBezTo>
                    <a:pt x="274" y="421"/>
                    <a:pt x="373" y="280"/>
                    <a:pt x="451" y="137"/>
                  </a:cubicBezTo>
                  <a:cubicBezTo>
                    <a:pt x="473" y="92"/>
                    <a:pt x="458" y="41"/>
                    <a:pt x="417" y="11"/>
                  </a:cubicBezTo>
                  <a:cubicBezTo>
                    <a:pt x="405" y="4"/>
                    <a:pt x="391" y="1"/>
                    <a:pt x="3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91" name="Google Shape;5550;p121">
              <a:extLst>
                <a:ext uri="{FF2B5EF4-FFF2-40B4-BE49-F238E27FC236}">
                  <a16:creationId xmlns:a16="http://schemas.microsoft.com/office/drawing/2014/main" id="{9C896331-E089-12BD-E153-AEDD8B25DB8A}"/>
                </a:ext>
              </a:extLst>
            </p:cNvPr>
            <p:cNvSpPr/>
            <p:nvPr/>
          </p:nvSpPr>
          <p:spPr>
            <a:xfrm>
              <a:off x="7785145" y="4004192"/>
              <a:ext cx="24872" cy="55803"/>
            </a:xfrm>
            <a:custGeom>
              <a:avLst/>
              <a:gdLst/>
              <a:ahLst/>
              <a:cxnLst/>
              <a:rect l="l" t="t" r="r" b="b"/>
              <a:pathLst>
                <a:path w="275" h="617" extrusionOk="0">
                  <a:moveTo>
                    <a:pt x="181" y="0"/>
                  </a:moveTo>
                  <a:cubicBezTo>
                    <a:pt x="141" y="0"/>
                    <a:pt x="96" y="28"/>
                    <a:pt x="90" y="69"/>
                  </a:cubicBezTo>
                  <a:cubicBezTo>
                    <a:pt x="64" y="214"/>
                    <a:pt x="35" y="357"/>
                    <a:pt x="9" y="505"/>
                  </a:cubicBezTo>
                  <a:cubicBezTo>
                    <a:pt x="1" y="553"/>
                    <a:pt x="23" y="598"/>
                    <a:pt x="71" y="613"/>
                  </a:cubicBezTo>
                  <a:cubicBezTo>
                    <a:pt x="79" y="615"/>
                    <a:pt x="87" y="616"/>
                    <a:pt x="95" y="616"/>
                  </a:cubicBezTo>
                  <a:cubicBezTo>
                    <a:pt x="134" y="616"/>
                    <a:pt x="176" y="589"/>
                    <a:pt x="182" y="550"/>
                  </a:cubicBezTo>
                  <a:cubicBezTo>
                    <a:pt x="208" y="405"/>
                    <a:pt x="238" y="258"/>
                    <a:pt x="263" y="113"/>
                  </a:cubicBezTo>
                  <a:cubicBezTo>
                    <a:pt x="275" y="66"/>
                    <a:pt x="248" y="21"/>
                    <a:pt x="200" y="3"/>
                  </a:cubicBezTo>
                  <a:cubicBezTo>
                    <a:pt x="194" y="1"/>
                    <a:pt x="188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92" name="Google Shape;5551;p121">
              <a:extLst>
                <a:ext uri="{FF2B5EF4-FFF2-40B4-BE49-F238E27FC236}">
                  <a16:creationId xmlns:a16="http://schemas.microsoft.com/office/drawing/2014/main" id="{67F2EED7-E9A6-1F4B-1AFD-C20D4E2C4A9D}"/>
                </a:ext>
              </a:extLst>
            </p:cNvPr>
            <p:cNvSpPr/>
            <p:nvPr/>
          </p:nvSpPr>
          <p:spPr>
            <a:xfrm>
              <a:off x="7929220" y="4051132"/>
              <a:ext cx="46487" cy="63038"/>
            </a:xfrm>
            <a:custGeom>
              <a:avLst/>
              <a:gdLst/>
              <a:ahLst/>
              <a:cxnLst/>
              <a:rect l="l" t="t" r="r" b="b"/>
              <a:pathLst>
                <a:path w="514" h="697" extrusionOk="0">
                  <a:moveTo>
                    <a:pt x="413" y="0"/>
                  </a:moveTo>
                  <a:cubicBezTo>
                    <a:pt x="381" y="0"/>
                    <a:pt x="348" y="18"/>
                    <a:pt x="333" y="46"/>
                  </a:cubicBezTo>
                  <a:cubicBezTo>
                    <a:pt x="229" y="219"/>
                    <a:pt x="126" y="389"/>
                    <a:pt x="26" y="563"/>
                  </a:cubicBezTo>
                  <a:cubicBezTo>
                    <a:pt x="0" y="603"/>
                    <a:pt x="19" y="658"/>
                    <a:pt x="60" y="684"/>
                  </a:cubicBezTo>
                  <a:cubicBezTo>
                    <a:pt x="73" y="693"/>
                    <a:pt x="87" y="696"/>
                    <a:pt x="102" y="696"/>
                  </a:cubicBezTo>
                  <a:cubicBezTo>
                    <a:pt x="133" y="696"/>
                    <a:pt x="164" y="679"/>
                    <a:pt x="181" y="651"/>
                  </a:cubicBezTo>
                  <a:cubicBezTo>
                    <a:pt x="285" y="477"/>
                    <a:pt x="384" y="307"/>
                    <a:pt x="488" y="134"/>
                  </a:cubicBezTo>
                  <a:cubicBezTo>
                    <a:pt x="514" y="90"/>
                    <a:pt x="495" y="38"/>
                    <a:pt x="455" y="12"/>
                  </a:cubicBezTo>
                  <a:cubicBezTo>
                    <a:pt x="442" y="4"/>
                    <a:pt x="428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93" name="Google Shape;5552;p121">
              <a:extLst>
                <a:ext uri="{FF2B5EF4-FFF2-40B4-BE49-F238E27FC236}">
                  <a16:creationId xmlns:a16="http://schemas.microsoft.com/office/drawing/2014/main" id="{8CC9024B-18F1-8F34-DC82-BF63EC0DBCEE}"/>
                </a:ext>
              </a:extLst>
            </p:cNvPr>
            <p:cNvSpPr/>
            <p:nvPr/>
          </p:nvSpPr>
          <p:spPr>
            <a:xfrm>
              <a:off x="7890782" y="3989721"/>
              <a:ext cx="31112" cy="51371"/>
            </a:xfrm>
            <a:custGeom>
              <a:avLst/>
              <a:gdLst/>
              <a:ahLst/>
              <a:cxnLst/>
              <a:rect l="l" t="t" r="r" b="b"/>
              <a:pathLst>
                <a:path w="344" h="568" extrusionOk="0">
                  <a:moveTo>
                    <a:pt x="254" y="0"/>
                  </a:moveTo>
                  <a:cubicBezTo>
                    <a:pt x="245" y="0"/>
                    <a:pt x="237" y="1"/>
                    <a:pt x="229" y="4"/>
                  </a:cubicBezTo>
                  <a:cubicBezTo>
                    <a:pt x="211" y="7"/>
                    <a:pt x="185" y="26"/>
                    <a:pt x="174" y="45"/>
                  </a:cubicBezTo>
                  <a:cubicBezTo>
                    <a:pt x="122" y="174"/>
                    <a:pt x="67" y="304"/>
                    <a:pt x="16" y="432"/>
                  </a:cubicBezTo>
                  <a:cubicBezTo>
                    <a:pt x="4" y="454"/>
                    <a:pt x="1" y="476"/>
                    <a:pt x="4" y="499"/>
                  </a:cubicBezTo>
                  <a:cubicBezTo>
                    <a:pt x="11" y="525"/>
                    <a:pt x="30" y="543"/>
                    <a:pt x="48" y="554"/>
                  </a:cubicBezTo>
                  <a:cubicBezTo>
                    <a:pt x="61" y="564"/>
                    <a:pt x="76" y="568"/>
                    <a:pt x="91" y="568"/>
                  </a:cubicBezTo>
                  <a:cubicBezTo>
                    <a:pt x="99" y="568"/>
                    <a:pt x="107" y="567"/>
                    <a:pt x="115" y="565"/>
                  </a:cubicBezTo>
                  <a:cubicBezTo>
                    <a:pt x="134" y="558"/>
                    <a:pt x="163" y="543"/>
                    <a:pt x="171" y="521"/>
                  </a:cubicBezTo>
                  <a:cubicBezTo>
                    <a:pt x="226" y="392"/>
                    <a:pt x="277" y="263"/>
                    <a:pt x="333" y="133"/>
                  </a:cubicBezTo>
                  <a:cubicBezTo>
                    <a:pt x="340" y="111"/>
                    <a:pt x="344" y="93"/>
                    <a:pt x="340" y="67"/>
                  </a:cubicBezTo>
                  <a:cubicBezTo>
                    <a:pt x="337" y="45"/>
                    <a:pt x="318" y="23"/>
                    <a:pt x="296" y="11"/>
                  </a:cubicBezTo>
                  <a:cubicBezTo>
                    <a:pt x="284" y="4"/>
                    <a:pt x="269" y="0"/>
                    <a:pt x="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94" name="Google Shape;5553;p121">
              <a:extLst>
                <a:ext uri="{FF2B5EF4-FFF2-40B4-BE49-F238E27FC236}">
                  <a16:creationId xmlns:a16="http://schemas.microsoft.com/office/drawing/2014/main" id="{86912C2C-78C6-9DEA-59FC-4B5F9613F6C1}"/>
                </a:ext>
              </a:extLst>
            </p:cNvPr>
            <p:cNvSpPr/>
            <p:nvPr/>
          </p:nvSpPr>
          <p:spPr>
            <a:xfrm>
              <a:off x="8002026" y="3880104"/>
              <a:ext cx="38167" cy="64576"/>
            </a:xfrm>
            <a:custGeom>
              <a:avLst/>
              <a:gdLst/>
              <a:ahLst/>
              <a:cxnLst/>
              <a:rect l="l" t="t" r="r" b="b"/>
              <a:pathLst>
                <a:path w="422" h="714" extrusionOk="0">
                  <a:moveTo>
                    <a:pt x="314" y="1"/>
                  </a:moveTo>
                  <a:cubicBezTo>
                    <a:pt x="275" y="1"/>
                    <a:pt x="242" y="30"/>
                    <a:pt x="230" y="67"/>
                  </a:cubicBezTo>
                  <a:lnTo>
                    <a:pt x="19" y="599"/>
                  </a:lnTo>
                  <a:cubicBezTo>
                    <a:pt x="0" y="647"/>
                    <a:pt x="41" y="695"/>
                    <a:pt x="82" y="710"/>
                  </a:cubicBezTo>
                  <a:cubicBezTo>
                    <a:pt x="90" y="712"/>
                    <a:pt x="98" y="713"/>
                    <a:pt x="105" y="713"/>
                  </a:cubicBezTo>
                  <a:cubicBezTo>
                    <a:pt x="144" y="713"/>
                    <a:pt x="177" y="684"/>
                    <a:pt x="193" y="647"/>
                  </a:cubicBezTo>
                  <a:lnTo>
                    <a:pt x="404" y="115"/>
                  </a:lnTo>
                  <a:cubicBezTo>
                    <a:pt x="421" y="67"/>
                    <a:pt x="381" y="15"/>
                    <a:pt x="337" y="4"/>
                  </a:cubicBezTo>
                  <a:cubicBezTo>
                    <a:pt x="329" y="2"/>
                    <a:pt x="322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95" name="Google Shape;5554;p121">
              <a:extLst>
                <a:ext uri="{FF2B5EF4-FFF2-40B4-BE49-F238E27FC236}">
                  <a16:creationId xmlns:a16="http://schemas.microsoft.com/office/drawing/2014/main" id="{2193C277-2347-CCA9-1BD2-1E34ABD4CDFF}"/>
                </a:ext>
              </a:extLst>
            </p:cNvPr>
            <p:cNvSpPr/>
            <p:nvPr/>
          </p:nvSpPr>
          <p:spPr>
            <a:xfrm>
              <a:off x="7900188" y="3834702"/>
              <a:ext cx="31112" cy="66204"/>
            </a:xfrm>
            <a:custGeom>
              <a:avLst/>
              <a:gdLst/>
              <a:ahLst/>
              <a:cxnLst/>
              <a:rect l="l" t="t" r="r" b="b"/>
              <a:pathLst>
                <a:path w="344" h="732" extrusionOk="0">
                  <a:moveTo>
                    <a:pt x="246" y="1"/>
                  </a:moveTo>
                  <a:cubicBezTo>
                    <a:pt x="206" y="1"/>
                    <a:pt x="168" y="30"/>
                    <a:pt x="159" y="67"/>
                  </a:cubicBezTo>
                  <a:lnTo>
                    <a:pt x="14" y="617"/>
                  </a:lnTo>
                  <a:cubicBezTo>
                    <a:pt x="0" y="666"/>
                    <a:pt x="30" y="713"/>
                    <a:pt x="77" y="728"/>
                  </a:cubicBezTo>
                  <a:cubicBezTo>
                    <a:pt x="85" y="730"/>
                    <a:pt x="93" y="731"/>
                    <a:pt x="100" y="731"/>
                  </a:cubicBezTo>
                  <a:cubicBezTo>
                    <a:pt x="138" y="731"/>
                    <a:pt x="176" y="702"/>
                    <a:pt x="188" y="666"/>
                  </a:cubicBezTo>
                  <a:cubicBezTo>
                    <a:pt x="236" y="480"/>
                    <a:pt x="284" y="296"/>
                    <a:pt x="333" y="115"/>
                  </a:cubicBezTo>
                  <a:cubicBezTo>
                    <a:pt x="343" y="67"/>
                    <a:pt x="314" y="18"/>
                    <a:pt x="270" y="4"/>
                  </a:cubicBezTo>
                  <a:cubicBezTo>
                    <a:pt x="262" y="2"/>
                    <a:pt x="254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96" name="Google Shape;5555;p121">
              <a:extLst>
                <a:ext uri="{FF2B5EF4-FFF2-40B4-BE49-F238E27FC236}">
                  <a16:creationId xmlns:a16="http://schemas.microsoft.com/office/drawing/2014/main" id="{E5BBD4EC-4AE1-B85B-C86B-698FEA9F8BE0}"/>
                </a:ext>
              </a:extLst>
            </p:cNvPr>
            <p:cNvSpPr/>
            <p:nvPr/>
          </p:nvSpPr>
          <p:spPr>
            <a:xfrm>
              <a:off x="7976974" y="3736843"/>
              <a:ext cx="31836" cy="55893"/>
            </a:xfrm>
            <a:custGeom>
              <a:avLst/>
              <a:gdLst/>
              <a:ahLst/>
              <a:cxnLst/>
              <a:rect l="l" t="t" r="r" b="b"/>
              <a:pathLst>
                <a:path w="352" h="618" extrusionOk="0">
                  <a:moveTo>
                    <a:pt x="251" y="0"/>
                  </a:moveTo>
                  <a:cubicBezTo>
                    <a:pt x="213" y="0"/>
                    <a:pt x="176" y="30"/>
                    <a:pt x="166" y="67"/>
                  </a:cubicBezTo>
                  <a:cubicBezTo>
                    <a:pt x="127" y="218"/>
                    <a:pt x="78" y="362"/>
                    <a:pt x="19" y="502"/>
                  </a:cubicBezTo>
                  <a:cubicBezTo>
                    <a:pt x="1" y="551"/>
                    <a:pt x="41" y="602"/>
                    <a:pt x="82" y="613"/>
                  </a:cubicBezTo>
                  <a:cubicBezTo>
                    <a:pt x="90" y="616"/>
                    <a:pt x="99" y="617"/>
                    <a:pt x="109" y="617"/>
                  </a:cubicBezTo>
                  <a:cubicBezTo>
                    <a:pt x="124" y="617"/>
                    <a:pt x="140" y="613"/>
                    <a:pt x="152" y="606"/>
                  </a:cubicBezTo>
                  <a:cubicBezTo>
                    <a:pt x="174" y="591"/>
                    <a:pt x="185" y="573"/>
                    <a:pt x="193" y="551"/>
                  </a:cubicBezTo>
                  <a:cubicBezTo>
                    <a:pt x="252" y="410"/>
                    <a:pt x="299" y="263"/>
                    <a:pt x="340" y="114"/>
                  </a:cubicBezTo>
                  <a:cubicBezTo>
                    <a:pt x="352" y="67"/>
                    <a:pt x="322" y="19"/>
                    <a:pt x="274" y="4"/>
                  </a:cubicBezTo>
                  <a:cubicBezTo>
                    <a:pt x="266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97" name="Google Shape;5556;p121">
              <a:extLst>
                <a:ext uri="{FF2B5EF4-FFF2-40B4-BE49-F238E27FC236}">
                  <a16:creationId xmlns:a16="http://schemas.microsoft.com/office/drawing/2014/main" id="{7BD55081-C683-EDC6-EFCB-EA4ECB9757BC}"/>
                </a:ext>
              </a:extLst>
            </p:cNvPr>
            <p:cNvSpPr/>
            <p:nvPr/>
          </p:nvSpPr>
          <p:spPr>
            <a:xfrm rot="-1360023">
              <a:off x="6711858" y="2287236"/>
              <a:ext cx="339280" cy="79380"/>
            </a:xfrm>
            <a:custGeom>
              <a:avLst/>
              <a:gdLst/>
              <a:ahLst/>
              <a:cxnLst/>
              <a:rect l="l" t="t" r="r" b="b"/>
              <a:pathLst>
                <a:path w="13836" h="3721" extrusionOk="0">
                  <a:moveTo>
                    <a:pt x="4519" y="1"/>
                  </a:moveTo>
                  <a:cubicBezTo>
                    <a:pt x="4202" y="1"/>
                    <a:pt x="3885" y="26"/>
                    <a:pt x="3573" y="79"/>
                  </a:cubicBezTo>
                  <a:cubicBezTo>
                    <a:pt x="2187" y="312"/>
                    <a:pt x="883" y="1073"/>
                    <a:pt x="0" y="2166"/>
                  </a:cubicBezTo>
                  <a:lnTo>
                    <a:pt x="366" y="2457"/>
                  </a:lnTo>
                  <a:cubicBezTo>
                    <a:pt x="1179" y="1453"/>
                    <a:pt x="2376" y="755"/>
                    <a:pt x="3650" y="541"/>
                  </a:cubicBezTo>
                  <a:cubicBezTo>
                    <a:pt x="3937" y="492"/>
                    <a:pt x="4229" y="468"/>
                    <a:pt x="4521" y="468"/>
                  </a:cubicBezTo>
                  <a:cubicBezTo>
                    <a:pt x="5524" y="468"/>
                    <a:pt x="6531" y="750"/>
                    <a:pt x="7381" y="1279"/>
                  </a:cubicBezTo>
                  <a:cubicBezTo>
                    <a:pt x="7795" y="1538"/>
                    <a:pt x="8183" y="1859"/>
                    <a:pt x="8560" y="2169"/>
                  </a:cubicBezTo>
                  <a:cubicBezTo>
                    <a:pt x="8826" y="2391"/>
                    <a:pt x="9099" y="2617"/>
                    <a:pt x="9387" y="2827"/>
                  </a:cubicBezTo>
                  <a:cubicBezTo>
                    <a:pt x="10204" y="3422"/>
                    <a:pt x="10983" y="3721"/>
                    <a:pt x="11711" y="3721"/>
                  </a:cubicBezTo>
                  <a:cubicBezTo>
                    <a:pt x="11774" y="3721"/>
                    <a:pt x="11832" y="3717"/>
                    <a:pt x="11892" y="3714"/>
                  </a:cubicBezTo>
                  <a:cubicBezTo>
                    <a:pt x="12797" y="3651"/>
                    <a:pt x="13798" y="2949"/>
                    <a:pt x="13835" y="1925"/>
                  </a:cubicBezTo>
                  <a:lnTo>
                    <a:pt x="13365" y="1911"/>
                  </a:lnTo>
                  <a:cubicBezTo>
                    <a:pt x="13340" y="2650"/>
                    <a:pt x="12567" y="3197"/>
                    <a:pt x="11858" y="3248"/>
                  </a:cubicBezTo>
                  <a:cubicBezTo>
                    <a:pt x="11811" y="3251"/>
                    <a:pt x="11764" y="3253"/>
                    <a:pt x="11716" y="3253"/>
                  </a:cubicBezTo>
                  <a:cubicBezTo>
                    <a:pt x="11089" y="3253"/>
                    <a:pt x="10399" y="2982"/>
                    <a:pt x="9660" y="2447"/>
                  </a:cubicBezTo>
                  <a:cubicBezTo>
                    <a:pt x="9387" y="2247"/>
                    <a:pt x="9118" y="2026"/>
                    <a:pt x="8859" y="1811"/>
                  </a:cubicBezTo>
                  <a:cubicBezTo>
                    <a:pt x="8471" y="1490"/>
                    <a:pt x="8068" y="1158"/>
                    <a:pt x="7629" y="880"/>
                  </a:cubicBezTo>
                  <a:cubicBezTo>
                    <a:pt x="6705" y="305"/>
                    <a:pt x="5609" y="1"/>
                    <a:pt x="4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98" name="Google Shape;5557;p121">
              <a:extLst>
                <a:ext uri="{FF2B5EF4-FFF2-40B4-BE49-F238E27FC236}">
                  <a16:creationId xmlns:a16="http://schemas.microsoft.com/office/drawing/2014/main" id="{47F73544-9AD6-D897-B0D1-379C771EAF36}"/>
                </a:ext>
              </a:extLst>
            </p:cNvPr>
            <p:cNvSpPr/>
            <p:nvPr/>
          </p:nvSpPr>
          <p:spPr>
            <a:xfrm rot="-1360023">
              <a:off x="6974199" y="2152193"/>
              <a:ext cx="155687" cy="122281"/>
            </a:xfrm>
            <a:custGeom>
              <a:avLst/>
              <a:gdLst/>
              <a:ahLst/>
              <a:cxnLst/>
              <a:rect l="l" t="t" r="r" b="b"/>
              <a:pathLst>
                <a:path w="6349" h="5732" extrusionOk="0">
                  <a:moveTo>
                    <a:pt x="1984" y="0"/>
                  </a:moveTo>
                  <a:cubicBezTo>
                    <a:pt x="0" y="3347"/>
                    <a:pt x="1404" y="5593"/>
                    <a:pt x="1404" y="5593"/>
                  </a:cubicBezTo>
                  <a:cubicBezTo>
                    <a:pt x="1667" y="5689"/>
                    <a:pt x="1925" y="5732"/>
                    <a:pt x="2177" y="5732"/>
                  </a:cubicBezTo>
                  <a:cubicBezTo>
                    <a:pt x="4554" y="5732"/>
                    <a:pt x="6349" y="1886"/>
                    <a:pt x="6162" y="1693"/>
                  </a:cubicBezTo>
                  <a:cubicBezTo>
                    <a:pt x="6138" y="1668"/>
                    <a:pt x="6095" y="1658"/>
                    <a:pt x="6036" y="1658"/>
                  </a:cubicBezTo>
                  <a:cubicBezTo>
                    <a:pt x="5578" y="1658"/>
                    <a:pt x="4196" y="2320"/>
                    <a:pt x="4196" y="2320"/>
                  </a:cubicBezTo>
                  <a:cubicBezTo>
                    <a:pt x="4196" y="2320"/>
                    <a:pt x="5198" y="1249"/>
                    <a:pt x="4766" y="1053"/>
                  </a:cubicBezTo>
                  <a:cubicBezTo>
                    <a:pt x="4692" y="1020"/>
                    <a:pt x="4604" y="1006"/>
                    <a:pt x="4508" y="1006"/>
                  </a:cubicBezTo>
                  <a:cubicBezTo>
                    <a:pt x="4036" y="1006"/>
                    <a:pt x="3373" y="1338"/>
                    <a:pt x="3373" y="1338"/>
                  </a:cubicBezTo>
                  <a:cubicBezTo>
                    <a:pt x="3373" y="1338"/>
                    <a:pt x="3797" y="325"/>
                    <a:pt x="3580" y="233"/>
                  </a:cubicBezTo>
                  <a:cubicBezTo>
                    <a:pt x="3569" y="229"/>
                    <a:pt x="3556" y="227"/>
                    <a:pt x="3542" y="227"/>
                  </a:cubicBezTo>
                  <a:cubicBezTo>
                    <a:pt x="3266" y="227"/>
                    <a:pt x="2387" y="980"/>
                    <a:pt x="2387" y="980"/>
                  </a:cubicBezTo>
                  <a:cubicBezTo>
                    <a:pt x="2387" y="695"/>
                    <a:pt x="1984" y="0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99" name="Google Shape;5558;p121">
              <a:extLst>
                <a:ext uri="{FF2B5EF4-FFF2-40B4-BE49-F238E27FC236}">
                  <a16:creationId xmlns:a16="http://schemas.microsoft.com/office/drawing/2014/main" id="{41BBA1B7-52BA-094C-78D6-D938DEF89CAA}"/>
                </a:ext>
              </a:extLst>
            </p:cNvPr>
            <p:cNvSpPr/>
            <p:nvPr/>
          </p:nvSpPr>
          <p:spPr>
            <a:xfrm rot="-1360023">
              <a:off x="6456608" y="2256404"/>
              <a:ext cx="627482" cy="427942"/>
            </a:xfrm>
            <a:custGeom>
              <a:avLst/>
              <a:gdLst/>
              <a:ahLst/>
              <a:cxnLst/>
              <a:rect l="l" t="t" r="r" b="b"/>
              <a:pathLst>
                <a:path w="25589" h="20060" extrusionOk="0">
                  <a:moveTo>
                    <a:pt x="0" y="0"/>
                  </a:moveTo>
                  <a:lnTo>
                    <a:pt x="5412" y="10469"/>
                  </a:lnTo>
                  <a:lnTo>
                    <a:pt x="25588" y="20059"/>
                  </a:lnTo>
                  <a:lnTo>
                    <a:pt x="25588" y="20059"/>
                  </a:lnTo>
                  <a:lnTo>
                    <a:pt x="24133" y="13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00" name="Google Shape;5559;p121">
              <a:extLst>
                <a:ext uri="{FF2B5EF4-FFF2-40B4-BE49-F238E27FC236}">
                  <a16:creationId xmlns:a16="http://schemas.microsoft.com/office/drawing/2014/main" id="{3651FC72-B997-0AB9-F0C8-99300CB06BB5}"/>
                </a:ext>
              </a:extLst>
            </p:cNvPr>
            <p:cNvSpPr/>
            <p:nvPr/>
          </p:nvSpPr>
          <p:spPr>
            <a:xfrm rot="-1360023">
              <a:off x="6452264" y="2240540"/>
              <a:ext cx="636089" cy="445435"/>
            </a:xfrm>
            <a:custGeom>
              <a:avLst/>
              <a:gdLst/>
              <a:ahLst/>
              <a:cxnLst/>
              <a:rect l="l" t="t" r="r" b="b"/>
              <a:pathLst>
                <a:path w="25940" h="20880" extrusionOk="0">
                  <a:moveTo>
                    <a:pt x="428" y="0"/>
                  </a:moveTo>
                  <a:lnTo>
                    <a:pt x="0" y="820"/>
                  </a:lnTo>
                  <a:lnTo>
                    <a:pt x="24133" y="13887"/>
                  </a:lnTo>
                  <a:lnTo>
                    <a:pt x="25588" y="20879"/>
                  </a:lnTo>
                  <a:lnTo>
                    <a:pt x="25939" y="20628"/>
                  </a:lnTo>
                  <a:lnTo>
                    <a:pt x="24418" y="1298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01" name="Google Shape;5560;p121">
              <a:extLst>
                <a:ext uri="{FF2B5EF4-FFF2-40B4-BE49-F238E27FC236}">
                  <a16:creationId xmlns:a16="http://schemas.microsoft.com/office/drawing/2014/main" id="{879C22ED-5B20-A1F0-DA46-5A80FB604BF6}"/>
                </a:ext>
              </a:extLst>
            </p:cNvPr>
            <p:cNvSpPr/>
            <p:nvPr/>
          </p:nvSpPr>
          <p:spPr>
            <a:xfrm rot="-1360023">
              <a:off x="6525482" y="2426922"/>
              <a:ext cx="428857" cy="227155"/>
            </a:xfrm>
            <a:custGeom>
              <a:avLst/>
              <a:gdLst/>
              <a:ahLst/>
              <a:cxnLst/>
              <a:rect l="l" t="t" r="r" b="b"/>
              <a:pathLst>
                <a:path w="17489" h="10648" extrusionOk="0">
                  <a:moveTo>
                    <a:pt x="3808" y="1"/>
                  </a:moveTo>
                  <a:cubicBezTo>
                    <a:pt x="3805" y="1"/>
                    <a:pt x="3803" y="1"/>
                    <a:pt x="3801" y="1"/>
                  </a:cubicBezTo>
                  <a:cubicBezTo>
                    <a:pt x="3332" y="60"/>
                    <a:pt x="1" y="3451"/>
                    <a:pt x="1" y="3451"/>
                  </a:cubicBezTo>
                  <a:cubicBezTo>
                    <a:pt x="1637" y="4330"/>
                    <a:pt x="16793" y="10647"/>
                    <a:pt x="16793" y="10647"/>
                  </a:cubicBezTo>
                  <a:lnTo>
                    <a:pt x="17488" y="7899"/>
                  </a:lnTo>
                  <a:cubicBezTo>
                    <a:pt x="16845" y="7200"/>
                    <a:pt x="4369" y="1"/>
                    <a:pt x="3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102" name="Google Shape;5561;p121">
            <a:extLst>
              <a:ext uri="{FF2B5EF4-FFF2-40B4-BE49-F238E27FC236}">
                <a16:creationId xmlns:a16="http://schemas.microsoft.com/office/drawing/2014/main" id="{9AE2EC1D-3C00-EC3C-4D4B-6AC42C93397E}"/>
              </a:ext>
            </a:extLst>
          </p:cNvPr>
          <p:cNvSpPr txBox="1">
            <a:spLocks/>
          </p:cNvSpPr>
          <p:nvPr/>
        </p:nvSpPr>
        <p:spPr>
          <a:xfrm>
            <a:off x="930615" y="1103554"/>
            <a:ext cx="6660400" cy="1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anga One"/>
              <a:buNone/>
              <a:defRPr sz="2800" b="0" i="0" u="none" strike="noStrike" cap="none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anga One"/>
              <a:buNone/>
              <a:defRPr sz="2800" b="0" i="0" u="none" strike="noStrike" cap="none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anga One"/>
              <a:buNone/>
              <a:defRPr sz="2800" b="0" i="0" u="none" strike="noStrike" cap="none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anga One"/>
              <a:buNone/>
              <a:defRPr sz="2800" b="0" i="0" u="none" strike="noStrike" cap="none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anga One"/>
              <a:buNone/>
              <a:defRPr sz="2800" b="0" i="0" u="none" strike="noStrike" cap="none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anga One"/>
              <a:buNone/>
              <a:defRPr sz="2800" b="0" i="0" u="none" strike="noStrike" cap="none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anga One"/>
              <a:buNone/>
              <a:defRPr sz="2800" b="0" i="0" u="none" strike="noStrike" cap="none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anga One"/>
              <a:buNone/>
              <a:defRPr sz="2800" b="0" i="0" u="none" strike="noStrike" cap="none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anga One"/>
              <a:buNone/>
              <a:defRPr sz="2800" b="0" i="0" u="none" strike="noStrike" cap="none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rPr lang="he-IL" sz="6000" kern="0" dirty="0">
                <a:cs typeface="+mj-cs"/>
              </a:rPr>
              <a:t>תודה על ההקשבה </a:t>
            </a:r>
            <a:r>
              <a:rPr lang="he-IL" sz="6000" kern="0" dirty="0">
                <a:cs typeface="+mj-cs"/>
                <a:sym typeface="Wingdings" panose="05000000000000000000" pitchFamily="2" charset="2"/>
              </a:rPr>
              <a:t></a:t>
            </a:r>
            <a:endParaRPr lang="en-US" sz="6000" kern="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739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7"/>
          <p:cNvSpPr txBox="1">
            <a:spLocks noGrp="1"/>
          </p:cNvSpPr>
          <p:nvPr>
            <p:ph type="title" idx="6"/>
          </p:nvPr>
        </p:nvSpPr>
        <p:spPr>
          <a:xfrm>
            <a:off x="950967" y="593367"/>
            <a:ext cx="10301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e-IL" sz="4800" dirty="0">
                <a:latin typeface="Assistant" pitchFamily="2" charset="-79"/>
                <a:cs typeface="Assistant" pitchFamily="2" charset="-79"/>
              </a:rPr>
              <a:t>הבעיה</a:t>
            </a:r>
            <a:endParaRPr sz="48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801" name="Google Shape;2801;p37"/>
          <p:cNvSpPr txBox="1">
            <a:spLocks noGrp="1"/>
          </p:cNvSpPr>
          <p:nvPr>
            <p:ph type="title"/>
          </p:nvPr>
        </p:nvSpPr>
        <p:spPr>
          <a:xfrm>
            <a:off x="947933" y="4388887"/>
            <a:ext cx="3094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e-IL" dirty="0">
                <a:latin typeface="Assistant" pitchFamily="2" charset="-79"/>
                <a:cs typeface="Assistant" pitchFamily="2" charset="-79"/>
              </a:rPr>
              <a:t>ילדים</a:t>
            </a:r>
            <a:endParaRPr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802" name="Google Shape;2802;p37"/>
          <p:cNvSpPr txBox="1">
            <a:spLocks noGrp="1"/>
          </p:cNvSpPr>
          <p:nvPr>
            <p:ph type="title" idx="2"/>
          </p:nvPr>
        </p:nvSpPr>
        <p:spPr>
          <a:xfrm>
            <a:off x="8153319" y="4388877"/>
            <a:ext cx="3094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e-IL" dirty="0">
                <a:latin typeface="Assistant" pitchFamily="2" charset="-79"/>
                <a:cs typeface="Assistant" pitchFamily="2" charset="-79"/>
              </a:rPr>
              <a:t>קלינאי תקשורת</a:t>
            </a:r>
            <a:endParaRPr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803" name="Google Shape;2803;p37"/>
          <p:cNvSpPr txBox="1">
            <a:spLocks noGrp="1"/>
          </p:cNvSpPr>
          <p:nvPr>
            <p:ph type="subTitle" idx="3"/>
          </p:nvPr>
        </p:nvSpPr>
        <p:spPr>
          <a:xfrm>
            <a:off x="8240333" y="4987600"/>
            <a:ext cx="2920400" cy="110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he-IL" dirty="0">
                <a:latin typeface="Abraham" panose="00000500000000000000" pitchFamily="2" charset="-79"/>
                <a:cs typeface="+mj-cs"/>
              </a:rPr>
              <a:t>נפגשים אחת לשבוע עם המטופלים, לחוצה בזמן</a:t>
            </a:r>
            <a:endParaRPr dirty="0">
              <a:latin typeface="Abraham" panose="00000500000000000000" pitchFamily="2" charset="-79"/>
              <a:cs typeface="+mj-cs"/>
            </a:endParaRPr>
          </a:p>
        </p:txBody>
      </p:sp>
      <p:sp>
        <p:nvSpPr>
          <p:cNvPr id="2804" name="Google Shape;2804;p37"/>
          <p:cNvSpPr txBox="1">
            <a:spLocks noGrp="1"/>
          </p:cNvSpPr>
          <p:nvPr>
            <p:ph type="subTitle" idx="1"/>
          </p:nvPr>
        </p:nvSpPr>
        <p:spPr>
          <a:xfrm>
            <a:off x="1034933" y="4987600"/>
            <a:ext cx="2920400" cy="110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e-IL" dirty="0">
                <a:latin typeface="Assistant" pitchFamily="2" charset="-79"/>
                <a:cs typeface="Assistant" pitchFamily="2" charset="-79"/>
              </a:rPr>
              <a:t>זקוקים לתרגול חוויתי</a:t>
            </a:r>
            <a:endParaRPr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805" name="Google Shape;2805;p37"/>
          <p:cNvSpPr txBox="1">
            <a:spLocks noGrp="1"/>
          </p:cNvSpPr>
          <p:nvPr>
            <p:ph type="title" idx="4"/>
          </p:nvPr>
        </p:nvSpPr>
        <p:spPr>
          <a:xfrm>
            <a:off x="4550211" y="4388900"/>
            <a:ext cx="3094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e-IL" dirty="0">
                <a:cs typeface="+mj-cs"/>
              </a:rPr>
              <a:t>הורים</a:t>
            </a:r>
            <a:endParaRPr dirty="0">
              <a:cs typeface="+mj-cs"/>
            </a:endParaRPr>
          </a:p>
        </p:txBody>
      </p:sp>
      <p:grpSp>
        <p:nvGrpSpPr>
          <p:cNvPr id="2806" name="Google Shape;2806;p37"/>
          <p:cNvGrpSpPr/>
          <p:nvPr/>
        </p:nvGrpSpPr>
        <p:grpSpPr>
          <a:xfrm>
            <a:off x="1195467" y="2487848"/>
            <a:ext cx="2534952" cy="1707401"/>
            <a:chOff x="896600" y="1865885"/>
            <a:chExt cx="1901214" cy="1280551"/>
          </a:xfrm>
        </p:grpSpPr>
        <p:sp>
          <p:nvSpPr>
            <p:cNvPr id="2807" name="Google Shape;2807;p37"/>
            <p:cNvSpPr/>
            <p:nvPr/>
          </p:nvSpPr>
          <p:spPr>
            <a:xfrm>
              <a:off x="2449899" y="3112407"/>
              <a:ext cx="1346" cy="1289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0" y="0"/>
                  </a:moveTo>
                  <a:lnTo>
                    <a:pt x="23" y="23"/>
                  </a:ln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08" name="Google Shape;2808;p37"/>
            <p:cNvSpPr/>
            <p:nvPr/>
          </p:nvSpPr>
          <p:spPr>
            <a:xfrm>
              <a:off x="2441994" y="3107026"/>
              <a:ext cx="56" cy="5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09" name="Google Shape;2809;p37"/>
            <p:cNvSpPr/>
            <p:nvPr/>
          </p:nvSpPr>
          <p:spPr>
            <a:xfrm>
              <a:off x="2278852" y="3055450"/>
              <a:ext cx="2523" cy="5438"/>
            </a:xfrm>
            <a:custGeom>
              <a:avLst/>
              <a:gdLst/>
              <a:ahLst/>
              <a:cxnLst/>
              <a:rect l="l" t="t" r="r" b="b"/>
              <a:pathLst>
                <a:path w="45" h="97" extrusionOk="0">
                  <a:moveTo>
                    <a:pt x="44" y="1"/>
                  </a:moveTo>
                  <a:cubicBezTo>
                    <a:pt x="34" y="14"/>
                    <a:pt x="28" y="26"/>
                    <a:pt x="27" y="37"/>
                  </a:cubicBezTo>
                  <a:lnTo>
                    <a:pt x="27" y="37"/>
                  </a:lnTo>
                  <a:cubicBezTo>
                    <a:pt x="33" y="25"/>
                    <a:pt x="39" y="13"/>
                    <a:pt x="44" y="1"/>
                  </a:cubicBezTo>
                  <a:close/>
                  <a:moveTo>
                    <a:pt x="27" y="37"/>
                  </a:moveTo>
                  <a:cubicBezTo>
                    <a:pt x="11" y="71"/>
                    <a:pt x="0" y="97"/>
                    <a:pt x="22" y="97"/>
                  </a:cubicBezTo>
                  <a:lnTo>
                    <a:pt x="44" y="74"/>
                  </a:lnTo>
                  <a:cubicBezTo>
                    <a:pt x="32" y="62"/>
                    <a:pt x="26" y="50"/>
                    <a:pt x="27" y="37"/>
                  </a:cubicBez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10" name="Google Shape;2810;p37"/>
            <p:cNvSpPr/>
            <p:nvPr/>
          </p:nvSpPr>
          <p:spPr>
            <a:xfrm>
              <a:off x="2364179" y="3085835"/>
              <a:ext cx="2915" cy="1289"/>
            </a:xfrm>
            <a:custGeom>
              <a:avLst/>
              <a:gdLst/>
              <a:ahLst/>
              <a:cxnLst/>
              <a:rect l="l" t="t" r="r" b="b"/>
              <a:pathLst>
                <a:path w="52" h="23" extrusionOk="0">
                  <a:moveTo>
                    <a:pt x="51" y="0"/>
                  </a:moveTo>
                  <a:lnTo>
                    <a:pt x="51" y="0"/>
                  </a:lnTo>
                  <a:cubicBezTo>
                    <a:pt x="23" y="0"/>
                    <a:pt x="23" y="0"/>
                    <a:pt x="0" y="23"/>
                  </a:cubicBezTo>
                  <a:cubicBezTo>
                    <a:pt x="23" y="0"/>
                    <a:pt x="23" y="0"/>
                    <a:pt x="51" y="0"/>
                  </a:cubicBez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11" name="Google Shape;2811;p37"/>
            <p:cNvSpPr/>
            <p:nvPr/>
          </p:nvSpPr>
          <p:spPr>
            <a:xfrm>
              <a:off x="2368272" y="3080789"/>
              <a:ext cx="2579" cy="1289"/>
            </a:xfrm>
            <a:custGeom>
              <a:avLst/>
              <a:gdLst/>
              <a:ahLst/>
              <a:cxnLst/>
              <a:rect l="l" t="t" r="r" b="b"/>
              <a:pathLst>
                <a:path w="46" h="23" extrusionOk="0">
                  <a:moveTo>
                    <a:pt x="1" y="0"/>
                  </a:moveTo>
                  <a:lnTo>
                    <a:pt x="46" y="23"/>
                  </a:lnTo>
                  <a:cubicBezTo>
                    <a:pt x="46" y="23"/>
                    <a:pt x="23" y="0"/>
                    <a:pt x="1" y="0"/>
                  </a:cubicBez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2493571" y="3125357"/>
              <a:ext cx="1289" cy="1345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"/>
                  </a:moveTo>
                  <a:cubicBezTo>
                    <a:pt x="0" y="1"/>
                    <a:pt x="0" y="23"/>
                    <a:pt x="0" y="23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2438182" y="3121545"/>
              <a:ext cx="1346" cy="56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" y="1"/>
                  </a:moveTo>
                  <a:lnTo>
                    <a:pt x="23" y="1"/>
                  </a:ln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2474903" y="3029214"/>
              <a:ext cx="56" cy="1289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0" y="2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2299652" y="2996307"/>
              <a:ext cx="56" cy="5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2542234" y="3087068"/>
              <a:ext cx="1346" cy="1682"/>
            </a:xfrm>
            <a:custGeom>
              <a:avLst/>
              <a:gdLst/>
              <a:ahLst/>
              <a:cxnLst/>
              <a:rect l="l" t="t" r="r" b="b"/>
              <a:pathLst>
                <a:path w="24" h="30" extrusionOk="0">
                  <a:moveTo>
                    <a:pt x="24" y="1"/>
                  </a:moveTo>
                  <a:cubicBezTo>
                    <a:pt x="1" y="1"/>
                    <a:pt x="1" y="1"/>
                    <a:pt x="24" y="29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17" name="Google Shape;2817;p37"/>
            <p:cNvSpPr/>
            <p:nvPr/>
          </p:nvSpPr>
          <p:spPr>
            <a:xfrm>
              <a:off x="2305034" y="3076641"/>
              <a:ext cx="56" cy="5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18" name="Google Shape;2818;p37"/>
            <p:cNvSpPr/>
            <p:nvPr/>
          </p:nvSpPr>
          <p:spPr>
            <a:xfrm>
              <a:off x="2305034" y="3076641"/>
              <a:ext cx="3868" cy="4204"/>
            </a:xfrm>
            <a:custGeom>
              <a:avLst/>
              <a:gdLst/>
              <a:ahLst/>
              <a:cxnLst/>
              <a:rect l="l" t="t" r="r" b="b"/>
              <a:pathLst>
                <a:path w="69" h="75" extrusionOk="0">
                  <a:moveTo>
                    <a:pt x="0" y="1"/>
                  </a:moveTo>
                  <a:lnTo>
                    <a:pt x="0" y="23"/>
                  </a:lnTo>
                  <a:lnTo>
                    <a:pt x="0" y="74"/>
                  </a:lnTo>
                  <a:lnTo>
                    <a:pt x="68" y="1"/>
                  </a:lnTo>
                  <a:lnTo>
                    <a:pt x="68" y="1"/>
                  </a:lnTo>
                  <a:cubicBezTo>
                    <a:pt x="53" y="8"/>
                    <a:pt x="43" y="11"/>
                    <a:pt x="35" y="11"/>
                  </a:cubicBezTo>
                  <a:cubicBezTo>
                    <a:pt x="20" y="11"/>
                    <a:pt x="15" y="1"/>
                    <a:pt x="0" y="1"/>
                  </a:cubicBez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2368272" y="3082023"/>
              <a:ext cx="1346" cy="56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1"/>
                    <a:pt x="23" y="1"/>
                    <a:pt x="1" y="1"/>
                  </a:cubicBez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2493571" y="3126647"/>
              <a:ext cx="56" cy="5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2297129" y="3012116"/>
              <a:ext cx="1289" cy="1345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"/>
                  </a:moveTo>
                  <a:cubicBezTo>
                    <a:pt x="23" y="23"/>
                    <a:pt x="23" y="23"/>
                    <a:pt x="0" y="23"/>
                  </a:cubicBezTo>
                  <a:cubicBezTo>
                    <a:pt x="23" y="23"/>
                    <a:pt x="23" y="23"/>
                    <a:pt x="23" y="1"/>
                  </a:cubicBez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2290457" y="3014638"/>
              <a:ext cx="2579" cy="1345"/>
            </a:xfrm>
            <a:custGeom>
              <a:avLst/>
              <a:gdLst/>
              <a:ahLst/>
              <a:cxnLst/>
              <a:rect l="l" t="t" r="r" b="b"/>
              <a:pathLst>
                <a:path w="46" h="24" extrusionOk="0">
                  <a:moveTo>
                    <a:pt x="1" y="1"/>
                  </a:moveTo>
                  <a:lnTo>
                    <a:pt x="46" y="23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2294270" y="3052927"/>
              <a:ext cx="2915" cy="4653"/>
            </a:xfrm>
            <a:custGeom>
              <a:avLst/>
              <a:gdLst/>
              <a:ahLst/>
              <a:cxnLst/>
              <a:rect l="l" t="t" r="r" b="b"/>
              <a:pathLst>
                <a:path w="52" h="83" extrusionOk="0">
                  <a:moveTo>
                    <a:pt x="1" y="1"/>
                  </a:moveTo>
                  <a:lnTo>
                    <a:pt x="1" y="23"/>
                  </a:lnTo>
                  <a:cubicBezTo>
                    <a:pt x="1" y="61"/>
                    <a:pt x="1" y="83"/>
                    <a:pt x="12" y="83"/>
                  </a:cubicBezTo>
                  <a:cubicBezTo>
                    <a:pt x="16" y="83"/>
                    <a:pt x="21" y="80"/>
                    <a:pt x="29" y="74"/>
                  </a:cubicBezTo>
                  <a:cubicBezTo>
                    <a:pt x="51" y="1"/>
                    <a:pt x="1" y="46"/>
                    <a:pt x="1" y="1"/>
                  </a:cubicBez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24" name="Google Shape;2824;p37"/>
            <p:cNvSpPr/>
            <p:nvPr/>
          </p:nvSpPr>
          <p:spPr>
            <a:xfrm>
              <a:off x="2292980" y="3052927"/>
              <a:ext cx="1346" cy="1345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" y="1"/>
                  </a:moveTo>
                  <a:cubicBezTo>
                    <a:pt x="1" y="23"/>
                    <a:pt x="1" y="23"/>
                    <a:pt x="24" y="2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25" name="Google Shape;2825;p37"/>
            <p:cNvSpPr/>
            <p:nvPr/>
          </p:nvSpPr>
          <p:spPr>
            <a:xfrm>
              <a:off x="2424895" y="3092450"/>
              <a:ext cx="1346" cy="2579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1" y="1"/>
                  </a:moveTo>
                  <a:lnTo>
                    <a:pt x="1" y="23"/>
                  </a:lnTo>
                  <a:lnTo>
                    <a:pt x="23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26" name="Google Shape;2826;p37"/>
            <p:cNvSpPr/>
            <p:nvPr/>
          </p:nvSpPr>
          <p:spPr>
            <a:xfrm>
              <a:off x="2452422" y="3112407"/>
              <a:ext cx="56" cy="2579"/>
            </a:xfrm>
            <a:custGeom>
              <a:avLst/>
              <a:gdLst/>
              <a:ahLst/>
              <a:cxnLst/>
              <a:rect l="l" t="t" r="r" b="b"/>
              <a:pathLst>
                <a:path w="1" h="46" extrusionOk="0">
                  <a:moveTo>
                    <a:pt x="1" y="0"/>
                  </a:moveTo>
                  <a:lnTo>
                    <a:pt x="1" y="0"/>
                  </a:lnTo>
                  <a:lnTo>
                    <a:pt x="1" y="45"/>
                  </a:ln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27" name="Google Shape;2827;p37"/>
            <p:cNvSpPr/>
            <p:nvPr/>
          </p:nvSpPr>
          <p:spPr>
            <a:xfrm>
              <a:off x="2473613" y="3120312"/>
              <a:ext cx="2579" cy="1682"/>
            </a:xfrm>
            <a:custGeom>
              <a:avLst/>
              <a:gdLst/>
              <a:ahLst/>
              <a:cxnLst/>
              <a:rect l="l" t="t" r="r" b="b"/>
              <a:pathLst>
                <a:path w="46" h="30" extrusionOk="0">
                  <a:moveTo>
                    <a:pt x="1" y="0"/>
                  </a:moveTo>
                  <a:cubicBezTo>
                    <a:pt x="1" y="0"/>
                    <a:pt x="1" y="0"/>
                    <a:pt x="3" y="0"/>
                  </a:cubicBezTo>
                  <a:lnTo>
                    <a:pt x="3" y="0"/>
                  </a:lnTo>
                  <a:cubicBezTo>
                    <a:pt x="2" y="0"/>
                    <a:pt x="1" y="0"/>
                    <a:pt x="1" y="0"/>
                  </a:cubicBezTo>
                  <a:close/>
                  <a:moveTo>
                    <a:pt x="3" y="0"/>
                  </a:moveTo>
                  <a:lnTo>
                    <a:pt x="3" y="0"/>
                  </a:lnTo>
                  <a:cubicBezTo>
                    <a:pt x="20" y="3"/>
                    <a:pt x="37" y="29"/>
                    <a:pt x="43" y="29"/>
                  </a:cubicBezTo>
                  <a:cubicBezTo>
                    <a:pt x="45" y="29"/>
                    <a:pt x="46" y="27"/>
                    <a:pt x="46" y="23"/>
                  </a:cubicBezTo>
                  <a:cubicBezTo>
                    <a:pt x="28" y="5"/>
                    <a:pt x="9" y="1"/>
                    <a:pt x="3" y="0"/>
                  </a:cubicBezTo>
                  <a:close/>
                </a:path>
              </a:pathLst>
            </a:custGeom>
            <a:solidFill>
              <a:srgbClr val="1FAD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291747" y="3060496"/>
              <a:ext cx="228623" cy="81231"/>
            </a:xfrm>
            <a:custGeom>
              <a:avLst/>
              <a:gdLst/>
              <a:ahLst/>
              <a:cxnLst/>
              <a:rect l="l" t="t" r="r" b="b"/>
              <a:pathLst>
                <a:path w="4078" h="1449" extrusionOk="0">
                  <a:moveTo>
                    <a:pt x="999" y="1"/>
                  </a:moveTo>
                  <a:cubicBezTo>
                    <a:pt x="714" y="1"/>
                    <a:pt x="426" y="24"/>
                    <a:pt x="141" y="52"/>
                  </a:cubicBezTo>
                  <a:cubicBezTo>
                    <a:pt x="0" y="52"/>
                    <a:pt x="0" y="266"/>
                    <a:pt x="141" y="266"/>
                  </a:cubicBezTo>
                  <a:cubicBezTo>
                    <a:pt x="431" y="248"/>
                    <a:pt x="727" y="224"/>
                    <a:pt x="1022" y="224"/>
                  </a:cubicBezTo>
                  <a:cubicBezTo>
                    <a:pt x="1447" y="224"/>
                    <a:pt x="1868" y="273"/>
                    <a:pt x="2257" y="452"/>
                  </a:cubicBezTo>
                  <a:cubicBezTo>
                    <a:pt x="2821" y="712"/>
                    <a:pt x="3267" y="1180"/>
                    <a:pt x="3854" y="1440"/>
                  </a:cubicBezTo>
                  <a:cubicBezTo>
                    <a:pt x="3870" y="1446"/>
                    <a:pt x="3886" y="1448"/>
                    <a:pt x="3901" y="1448"/>
                  </a:cubicBezTo>
                  <a:cubicBezTo>
                    <a:pt x="4014" y="1448"/>
                    <a:pt x="4077" y="1293"/>
                    <a:pt x="3972" y="1253"/>
                  </a:cubicBezTo>
                  <a:cubicBezTo>
                    <a:pt x="3341" y="971"/>
                    <a:pt x="2867" y="452"/>
                    <a:pt x="2235" y="221"/>
                  </a:cubicBezTo>
                  <a:cubicBezTo>
                    <a:pt x="1841" y="53"/>
                    <a:pt x="1423" y="1"/>
                    <a:pt x="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2296624" y="3026243"/>
              <a:ext cx="257383" cy="120193"/>
            </a:xfrm>
            <a:custGeom>
              <a:avLst/>
              <a:gdLst/>
              <a:ahLst/>
              <a:cxnLst/>
              <a:rect l="l" t="t" r="r" b="b"/>
              <a:pathLst>
                <a:path w="4591" h="2144" extrusionOk="0">
                  <a:moveTo>
                    <a:pt x="3353" y="1"/>
                  </a:moveTo>
                  <a:cubicBezTo>
                    <a:pt x="3245" y="1"/>
                    <a:pt x="3215" y="177"/>
                    <a:pt x="3321" y="217"/>
                  </a:cubicBezTo>
                  <a:cubicBezTo>
                    <a:pt x="3603" y="313"/>
                    <a:pt x="3908" y="409"/>
                    <a:pt x="4100" y="618"/>
                  </a:cubicBezTo>
                  <a:cubicBezTo>
                    <a:pt x="4382" y="922"/>
                    <a:pt x="4427" y="1701"/>
                    <a:pt x="3885" y="1887"/>
                  </a:cubicBezTo>
                  <a:cubicBezTo>
                    <a:pt x="3810" y="1916"/>
                    <a:pt x="3733" y="1928"/>
                    <a:pt x="3656" y="1928"/>
                  </a:cubicBezTo>
                  <a:cubicBezTo>
                    <a:pt x="3231" y="1928"/>
                    <a:pt x="2791" y="1546"/>
                    <a:pt x="2452" y="1345"/>
                  </a:cubicBezTo>
                  <a:cubicBezTo>
                    <a:pt x="2125" y="1182"/>
                    <a:pt x="1792" y="1018"/>
                    <a:pt x="1420" y="945"/>
                  </a:cubicBezTo>
                  <a:cubicBezTo>
                    <a:pt x="1311" y="927"/>
                    <a:pt x="1204" y="922"/>
                    <a:pt x="1098" y="922"/>
                  </a:cubicBezTo>
                  <a:cubicBezTo>
                    <a:pt x="946" y="922"/>
                    <a:pt x="795" y="933"/>
                    <a:pt x="644" y="933"/>
                  </a:cubicBezTo>
                  <a:cubicBezTo>
                    <a:pt x="489" y="933"/>
                    <a:pt x="332" y="922"/>
                    <a:pt x="173" y="877"/>
                  </a:cubicBezTo>
                  <a:cubicBezTo>
                    <a:pt x="161" y="873"/>
                    <a:pt x="150" y="871"/>
                    <a:pt x="140" y="871"/>
                  </a:cubicBezTo>
                  <a:cubicBezTo>
                    <a:pt x="43" y="871"/>
                    <a:pt x="0" y="1043"/>
                    <a:pt x="128" y="1063"/>
                  </a:cubicBezTo>
                  <a:cubicBezTo>
                    <a:pt x="302" y="1129"/>
                    <a:pt x="467" y="1145"/>
                    <a:pt x="632" y="1145"/>
                  </a:cubicBezTo>
                  <a:cubicBezTo>
                    <a:pt x="777" y="1145"/>
                    <a:pt x="921" y="1133"/>
                    <a:pt x="1070" y="1133"/>
                  </a:cubicBezTo>
                  <a:cubicBezTo>
                    <a:pt x="1114" y="1133"/>
                    <a:pt x="1160" y="1134"/>
                    <a:pt x="1205" y="1137"/>
                  </a:cubicBezTo>
                  <a:cubicBezTo>
                    <a:pt x="1679" y="1182"/>
                    <a:pt x="2103" y="1396"/>
                    <a:pt x="2497" y="1628"/>
                  </a:cubicBezTo>
                  <a:cubicBezTo>
                    <a:pt x="2844" y="1844"/>
                    <a:pt x="3270" y="2144"/>
                    <a:pt x="3705" y="2144"/>
                  </a:cubicBezTo>
                  <a:cubicBezTo>
                    <a:pt x="3836" y="2144"/>
                    <a:pt x="3969" y="2116"/>
                    <a:pt x="4100" y="2051"/>
                  </a:cubicBezTo>
                  <a:cubicBezTo>
                    <a:pt x="4500" y="1842"/>
                    <a:pt x="4591" y="1323"/>
                    <a:pt x="4500" y="922"/>
                  </a:cubicBezTo>
                  <a:cubicBezTo>
                    <a:pt x="4382" y="381"/>
                    <a:pt x="3863" y="172"/>
                    <a:pt x="3395" y="8"/>
                  </a:cubicBezTo>
                  <a:cubicBezTo>
                    <a:pt x="3380" y="3"/>
                    <a:pt x="3366" y="1"/>
                    <a:pt x="3353" y="1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grpSp>
          <p:nvGrpSpPr>
            <p:cNvPr id="2830" name="Google Shape;2830;p37"/>
            <p:cNvGrpSpPr/>
            <p:nvPr/>
          </p:nvGrpSpPr>
          <p:grpSpPr>
            <a:xfrm>
              <a:off x="896600" y="1865885"/>
              <a:ext cx="1901214" cy="1270011"/>
              <a:chOff x="896600" y="1865885"/>
              <a:chExt cx="1901214" cy="1270011"/>
            </a:xfrm>
          </p:grpSpPr>
          <p:sp>
            <p:nvSpPr>
              <p:cNvPr id="2831" name="Google Shape;2831;p37"/>
              <p:cNvSpPr/>
              <p:nvPr/>
            </p:nvSpPr>
            <p:spPr>
              <a:xfrm>
                <a:off x="896600" y="1865885"/>
                <a:ext cx="1901214" cy="1249049"/>
              </a:xfrm>
              <a:custGeom>
                <a:avLst/>
                <a:gdLst/>
                <a:ahLst/>
                <a:cxnLst/>
                <a:rect l="l" t="t" r="r" b="b"/>
                <a:pathLst>
                  <a:path w="139898" h="89892" extrusionOk="0">
                    <a:moveTo>
                      <a:pt x="122285" y="1"/>
                    </a:moveTo>
                    <a:cubicBezTo>
                      <a:pt x="119745" y="1"/>
                      <a:pt x="117174" y="490"/>
                      <a:pt x="114759" y="1295"/>
                    </a:cubicBezTo>
                    <a:cubicBezTo>
                      <a:pt x="109377" y="3071"/>
                      <a:pt x="104438" y="6216"/>
                      <a:pt x="99351" y="8842"/>
                    </a:cubicBezTo>
                    <a:cubicBezTo>
                      <a:pt x="88460" y="14364"/>
                      <a:pt x="76541" y="17222"/>
                      <a:pt x="64654" y="17222"/>
                    </a:cubicBezTo>
                    <a:cubicBezTo>
                      <a:pt x="59298" y="17222"/>
                      <a:pt x="53950" y="16642"/>
                      <a:pt x="48705" y="15464"/>
                    </a:cubicBezTo>
                    <a:cubicBezTo>
                      <a:pt x="41232" y="14780"/>
                      <a:pt x="36533" y="13855"/>
                      <a:pt x="29134" y="13245"/>
                    </a:cubicBezTo>
                    <a:cubicBezTo>
                      <a:pt x="28309" y="13169"/>
                      <a:pt x="27479" y="13132"/>
                      <a:pt x="26648" y="13132"/>
                    </a:cubicBezTo>
                    <a:cubicBezTo>
                      <a:pt x="19706" y="13132"/>
                      <a:pt x="12670" y="15777"/>
                      <a:pt x="7714" y="21476"/>
                    </a:cubicBezTo>
                    <a:cubicBezTo>
                      <a:pt x="2239" y="27802"/>
                      <a:pt x="1" y="38124"/>
                      <a:pt x="3312" y="46300"/>
                    </a:cubicBezTo>
                    <a:cubicBezTo>
                      <a:pt x="5624" y="51849"/>
                      <a:pt x="10100" y="55789"/>
                      <a:pt x="14725" y="58785"/>
                    </a:cubicBezTo>
                    <a:cubicBezTo>
                      <a:pt x="19035" y="61634"/>
                      <a:pt x="23659" y="63872"/>
                      <a:pt x="28524" y="64723"/>
                    </a:cubicBezTo>
                    <a:cubicBezTo>
                      <a:pt x="30754" y="65131"/>
                      <a:pt x="33011" y="65246"/>
                      <a:pt x="35279" y="65246"/>
                    </a:cubicBezTo>
                    <a:cubicBezTo>
                      <a:pt x="38245" y="65246"/>
                      <a:pt x="41228" y="65048"/>
                      <a:pt x="44190" y="65048"/>
                    </a:cubicBezTo>
                    <a:cubicBezTo>
                      <a:pt x="47491" y="65048"/>
                      <a:pt x="50764" y="65294"/>
                      <a:pt x="53958" y="66332"/>
                    </a:cubicBezTo>
                    <a:cubicBezTo>
                      <a:pt x="63207" y="69347"/>
                      <a:pt x="69903" y="78448"/>
                      <a:pt x="78393" y="83683"/>
                    </a:cubicBezTo>
                    <a:cubicBezTo>
                      <a:pt x="86015" y="88471"/>
                      <a:pt x="94713" y="89891"/>
                      <a:pt x="103513" y="89891"/>
                    </a:cubicBezTo>
                    <a:cubicBezTo>
                      <a:pt x="107868" y="89891"/>
                      <a:pt x="112248" y="89543"/>
                      <a:pt x="116535" y="89084"/>
                    </a:cubicBezTo>
                    <a:cubicBezTo>
                      <a:pt x="119236" y="88844"/>
                      <a:pt x="122084" y="88529"/>
                      <a:pt x="124545" y="87234"/>
                    </a:cubicBezTo>
                    <a:cubicBezTo>
                      <a:pt x="127097" y="85921"/>
                      <a:pt x="129336" y="83535"/>
                      <a:pt x="129946" y="80446"/>
                    </a:cubicBezTo>
                    <a:cubicBezTo>
                      <a:pt x="130871" y="75969"/>
                      <a:pt x="128244" y="71585"/>
                      <a:pt x="127486" y="67109"/>
                    </a:cubicBezTo>
                    <a:cubicBezTo>
                      <a:pt x="126024" y="58933"/>
                      <a:pt x="130556" y="51238"/>
                      <a:pt x="134034" y="43987"/>
                    </a:cubicBezTo>
                    <a:cubicBezTo>
                      <a:pt x="137271" y="37199"/>
                      <a:pt x="139898" y="29726"/>
                      <a:pt x="139898" y="22031"/>
                    </a:cubicBezTo>
                    <a:cubicBezTo>
                      <a:pt x="139898" y="14318"/>
                      <a:pt x="136809" y="6216"/>
                      <a:pt x="131019" y="2442"/>
                    </a:cubicBezTo>
                    <a:cubicBezTo>
                      <a:pt x="128369" y="713"/>
                      <a:pt x="125349" y="1"/>
                      <a:pt x="122285" y="1"/>
                    </a:cubicBezTo>
                    <a:close/>
                  </a:path>
                </a:pathLst>
              </a:custGeom>
              <a:solidFill>
                <a:srgbClr val="FCC76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32" name="Google Shape;2832;p37"/>
              <p:cNvSpPr/>
              <p:nvPr/>
            </p:nvSpPr>
            <p:spPr>
              <a:xfrm>
                <a:off x="1729049" y="1960483"/>
                <a:ext cx="330881" cy="315057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5620" extrusionOk="0">
                    <a:moveTo>
                      <a:pt x="2725" y="0"/>
                    </a:moveTo>
                    <a:cubicBezTo>
                      <a:pt x="0" y="1456"/>
                      <a:pt x="2962" y="5619"/>
                      <a:pt x="2962" y="5619"/>
                    </a:cubicBezTo>
                    <a:cubicBezTo>
                      <a:pt x="5902" y="2421"/>
                      <a:pt x="2725" y="0"/>
                      <a:pt x="27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1552508" y="2255304"/>
                <a:ext cx="357174" cy="334062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5959" extrusionOk="0">
                    <a:moveTo>
                      <a:pt x="5964" y="0"/>
                    </a:moveTo>
                    <a:cubicBezTo>
                      <a:pt x="5152" y="0"/>
                      <a:pt x="3539" y="323"/>
                      <a:pt x="2867" y="383"/>
                    </a:cubicBezTo>
                    <a:cubicBezTo>
                      <a:pt x="2021" y="479"/>
                      <a:pt x="469" y="1088"/>
                      <a:pt x="232" y="1720"/>
                    </a:cubicBezTo>
                    <a:cubicBezTo>
                      <a:pt x="1" y="2380"/>
                      <a:pt x="69" y="3791"/>
                      <a:pt x="1152" y="5015"/>
                    </a:cubicBezTo>
                    <a:cubicBezTo>
                      <a:pt x="1903" y="5828"/>
                      <a:pt x="2871" y="5958"/>
                      <a:pt x="3414" y="5958"/>
                    </a:cubicBezTo>
                    <a:cubicBezTo>
                      <a:pt x="3670" y="5958"/>
                      <a:pt x="3832" y="5929"/>
                      <a:pt x="3832" y="5929"/>
                    </a:cubicBezTo>
                    <a:cubicBezTo>
                      <a:pt x="2822" y="3605"/>
                      <a:pt x="6371" y="56"/>
                      <a:pt x="6371" y="56"/>
                    </a:cubicBezTo>
                    <a:cubicBezTo>
                      <a:pt x="6289" y="16"/>
                      <a:pt x="6147" y="0"/>
                      <a:pt x="59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34" name="Google Shape;2834;p37"/>
              <p:cNvSpPr/>
              <p:nvPr/>
            </p:nvSpPr>
            <p:spPr>
              <a:xfrm>
                <a:off x="1632845" y="2344383"/>
                <a:ext cx="330937" cy="354804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6329" extrusionOk="0">
                    <a:moveTo>
                      <a:pt x="4809" y="0"/>
                    </a:moveTo>
                    <a:cubicBezTo>
                      <a:pt x="4792" y="0"/>
                      <a:pt x="4771" y="6"/>
                      <a:pt x="4746" y="18"/>
                    </a:cubicBezTo>
                    <a:cubicBezTo>
                      <a:pt x="4560" y="86"/>
                      <a:pt x="4419" y="554"/>
                      <a:pt x="4396" y="887"/>
                    </a:cubicBezTo>
                    <a:cubicBezTo>
                      <a:pt x="4374" y="1192"/>
                      <a:pt x="3787" y="3234"/>
                      <a:pt x="3053" y="3426"/>
                    </a:cubicBezTo>
                    <a:cubicBezTo>
                      <a:pt x="3020" y="3434"/>
                      <a:pt x="2988" y="3438"/>
                      <a:pt x="2957" y="3438"/>
                    </a:cubicBezTo>
                    <a:cubicBezTo>
                      <a:pt x="2723" y="3438"/>
                      <a:pt x="2543" y="3223"/>
                      <a:pt x="2399" y="2930"/>
                    </a:cubicBezTo>
                    <a:cubicBezTo>
                      <a:pt x="2350" y="2943"/>
                      <a:pt x="2302" y="2949"/>
                      <a:pt x="2254" y="2949"/>
                    </a:cubicBezTo>
                    <a:cubicBezTo>
                      <a:pt x="2114" y="2949"/>
                      <a:pt x="1979" y="2894"/>
                      <a:pt x="1857" y="2789"/>
                    </a:cubicBezTo>
                    <a:cubicBezTo>
                      <a:pt x="1694" y="2625"/>
                      <a:pt x="1598" y="2416"/>
                      <a:pt x="1479" y="2202"/>
                    </a:cubicBezTo>
                    <a:cubicBezTo>
                      <a:pt x="1338" y="1965"/>
                      <a:pt x="1220" y="1711"/>
                      <a:pt x="1107" y="1451"/>
                    </a:cubicBezTo>
                    <a:lnTo>
                      <a:pt x="1107" y="1401"/>
                    </a:lnTo>
                    <a:cubicBezTo>
                      <a:pt x="729" y="1429"/>
                      <a:pt x="328" y="1615"/>
                      <a:pt x="1" y="2247"/>
                    </a:cubicBezTo>
                    <a:cubicBezTo>
                      <a:pt x="1" y="2247"/>
                      <a:pt x="492" y="6033"/>
                      <a:pt x="2890" y="6315"/>
                    </a:cubicBezTo>
                    <a:cubicBezTo>
                      <a:pt x="2963" y="6324"/>
                      <a:pt x="3034" y="6329"/>
                      <a:pt x="3102" y="6329"/>
                    </a:cubicBezTo>
                    <a:cubicBezTo>
                      <a:pt x="5277" y="6329"/>
                      <a:pt x="4751" y="1751"/>
                      <a:pt x="4915" y="1592"/>
                    </a:cubicBezTo>
                    <a:cubicBezTo>
                      <a:pt x="4964" y="1535"/>
                      <a:pt x="5042" y="1518"/>
                      <a:pt x="5132" y="1518"/>
                    </a:cubicBezTo>
                    <a:cubicBezTo>
                      <a:pt x="5263" y="1518"/>
                      <a:pt x="5418" y="1554"/>
                      <a:pt x="5545" y="1554"/>
                    </a:cubicBezTo>
                    <a:cubicBezTo>
                      <a:pt x="5623" y="1554"/>
                      <a:pt x="5690" y="1540"/>
                      <a:pt x="5733" y="1497"/>
                    </a:cubicBezTo>
                    <a:cubicBezTo>
                      <a:pt x="5903" y="1333"/>
                      <a:pt x="5620" y="1119"/>
                      <a:pt x="5338" y="1119"/>
                    </a:cubicBezTo>
                    <a:cubicBezTo>
                      <a:pt x="5079" y="1119"/>
                      <a:pt x="4887" y="932"/>
                      <a:pt x="5169" y="836"/>
                    </a:cubicBezTo>
                    <a:cubicBezTo>
                      <a:pt x="5429" y="724"/>
                      <a:pt x="5733" y="532"/>
                      <a:pt x="5479" y="464"/>
                    </a:cubicBezTo>
                    <a:cubicBezTo>
                      <a:pt x="5447" y="452"/>
                      <a:pt x="5413" y="447"/>
                      <a:pt x="5377" y="447"/>
                    </a:cubicBezTo>
                    <a:cubicBezTo>
                      <a:pt x="5206" y="447"/>
                      <a:pt x="5010" y="561"/>
                      <a:pt x="4909" y="561"/>
                    </a:cubicBezTo>
                    <a:cubicBezTo>
                      <a:pt x="4862" y="561"/>
                      <a:pt x="4836" y="536"/>
                      <a:pt x="4842" y="464"/>
                    </a:cubicBezTo>
                    <a:cubicBezTo>
                      <a:pt x="4881" y="258"/>
                      <a:pt x="4925" y="0"/>
                      <a:pt x="4809" y="0"/>
                    </a:cubicBezTo>
                    <a:close/>
                  </a:path>
                </a:pathLst>
              </a:custGeom>
              <a:solidFill>
                <a:srgbClr val="F5AA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35" name="Google Shape;2835;p37"/>
              <p:cNvSpPr/>
              <p:nvPr/>
            </p:nvSpPr>
            <p:spPr>
              <a:xfrm>
                <a:off x="1578801" y="1895958"/>
                <a:ext cx="392886" cy="549444"/>
              </a:xfrm>
              <a:custGeom>
                <a:avLst/>
                <a:gdLst/>
                <a:ahLst/>
                <a:cxnLst/>
                <a:rect l="l" t="t" r="r" b="b"/>
                <a:pathLst>
                  <a:path w="7008" h="9801" extrusionOk="0">
                    <a:moveTo>
                      <a:pt x="2043" y="0"/>
                    </a:moveTo>
                    <a:cubicBezTo>
                      <a:pt x="1997" y="164"/>
                      <a:pt x="1901" y="327"/>
                      <a:pt x="1670" y="401"/>
                    </a:cubicBezTo>
                    <a:cubicBezTo>
                      <a:pt x="1033" y="609"/>
                      <a:pt x="564" y="1151"/>
                      <a:pt x="237" y="1715"/>
                    </a:cubicBezTo>
                    <a:cubicBezTo>
                      <a:pt x="141" y="1834"/>
                      <a:pt x="68" y="1997"/>
                      <a:pt x="0" y="2138"/>
                    </a:cubicBezTo>
                    <a:cubicBezTo>
                      <a:pt x="23" y="2206"/>
                      <a:pt x="23" y="2302"/>
                      <a:pt x="23" y="2398"/>
                    </a:cubicBezTo>
                    <a:cubicBezTo>
                      <a:pt x="0" y="2821"/>
                      <a:pt x="0" y="3289"/>
                      <a:pt x="23" y="3735"/>
                    </a:cubicBezTo>
                    <a:cubicBezTo>
                      <a:pt x="96" y="3831"/>
                      <a:pt x="141" y="3972"/>
                      <a:pt x="119" y="4113"/>
                    </a:cubicBezTo>
                    <a:lnTo>
                      <a:pt x="119" y="4322"/>
                    </a:lnTo>
                    <a:lnTo>
                      <a:pt x="119" y="4373"/>
                    </a:lnTo>
                    <a:cubicBezTo>
                      <a:pt x="209" y="4959"/>
                      <a:pt x="468" y="5478"/>
                      <a:pt x="587" y="6065"/>
                    </a:cubicBezTo>
                    <a:cubicBezTo>
                      <a:pt x="728" y="6697"/>
                      <a:pt x="683" y="7707"/>
                      <a:pt x="141" y="8226"/>
                    </a:cubicBezTo>
                    <a:lnTo>
                      <a:pt x="141" y="8322"/>
                    </a:lnTo>
                    <a:lnTo>
                      <a:pt x="1715" y="9800"/>
                    </a:lnTo>
                    <a:cubicBezTo>
                      <a:pt x="1715" y="9800"/>
                      <a:pt x="2020" y="8931"/>
                      <a:pt x="2443" y="8486"/>
                    </a:cubicBezTo>
                    <a:cubicBezTo>
                      <a:pt x="2889" y="8062"/>
                      <a:pt x="4136" y="8204"/>
                      <a:pt x="4982" y="7735"/>
                    </a:cubicBezTo>
                    <a:cubicBezTo>
                      <a:pt x="5806" y="7261"/>
                      <a:pt x="5924" y="6675"/>
                      <a:pt x="5947" y="6675"/>
                    </a:cubicBezTo>
                    <a:cubicBezTo>
                      <a:pt x="5992" y="6675"/>
                      <a:pt x="6206" y="6675"/>
                      <a:pt x="6161" y="6392"/>
                    </a:cubicBezTo>
                    <a:cubicBezTo>
                      <a:pt x="6133" y="6088"/>
                      <a:pt x="6133" y="6297"/>
                      <a:pt x="6466" y="6110"/>
                    </a:cubicBezTo>
                    <a:cubicBezTo>
                      <a:pt x="6771" y="5902"/>
                      <a:pt x="6443" y="5783"/>
                      <a:pt x="6534" y="5168"/>
                    </a:cubicBezTo>
                    <a:cubicBezTo>
                      <a:pt x="6630" y="4536"/>
                      <a:pt x="7008" y="4559"/>
                      <a:pt x="6912" y="4181"/>
                    </a:cubicBezTo>
                    <a:cubicBezTo>
                      <a:pt x="6793" y="3786"/>
                      <a:pt x="6161" y="3690"/>
                      <a:pt x="6161" y="3690"/>
                    </a:cubicBezTo>
                    <a:cubicBezTo>
                      <a:pt x="6088" y="1388"/>
                      <a:pt x="4350" y="609"/>
                      <a:pt x="4350" y="609"/>
                    </a:cubicBezTo>
                    <a:cubicBezTo>
                      <a:pt x="3481" y="260"/>
                      <a:pt x="2703" y="68"/>
                      <a:pt x="2043" y="0"/>
                    </a:cubicBezTo>
                    <a:close/>
                  </a:path>
                </a:pathLst>
              </a:custGeom>
              <a:solidFill>
                <a:srgbClr val="F8C1B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1963726" y="2412272"/>
                <a:ext cx="532426" cy="412658"/>
              </a:xfrm>
              <a:custGeom>
                <a:avLst/>
                <a:gdLst/>
                <a:ahLst/>
                <a:cxnLst/>
                <a:rect l="l" t="t" r="r" b="b"/>
                <a:pathLst>
                  <a:path w="9497" h="7361" extrusionOk="0">
                    <a:moveTo>
                      <a:pt x="5012" y="0"/>
                    </a:moveTo>
                    <a:cubicBezTo>
                      <a:pt x="4954" y="0"/>
                      <a:pt x="4897" y="9"/>
                      <a:pt x="4841" y="26"/>
                    </a:cubicBezTo>
                    <a:cubicBezTo>
                      <a:pt x="2748" y="641"/>
                      <a:pt x="491" y="3366"/>
                      <a:pt x="491" y="3366"/>
                    </a:cubicBezTo>
                    <a:cubicBezTo>
                      <a:pt x="1" y="4258"/>
                      <a:pt x="988" y="6328"/>
                      <a:pt x="1620" y="7316"/>
                    </a:cubicBezTo>
                    <a:cubicBezTo>
                      <a:pt x="1665" y="7270"/>
                      <a:pt x="1738" y="7242"/>
                      <a:pt x="1834" y="7220"/>
                    </a:cubicBezTo>
                    <a:cubicBezTo>
                      <a:pt x="2325" y="7079"/>
                      <a:pt x="2844" y="6915"/>
                      <a:pt x="3312" y="6729"/>
                    </a:cubicBezTo>
                    <a:cubicBezTo>
                      <a:pt x="3361" y="6708"/>
                      <a:pt x="3406" y="6700"/>
                      <a:pt x="3449" y="6700"/>
                    </a:cubicBezTo>
                    <a:cubicBezTo>
                      <a:pt x="3509" y="6700"/>
                      <a:pt x="3564" y="6715"/>
                      <a:pt x="3617" y="6729"/>
                    </a:cubicBezTo>
                    <a:cubicBezTo>
                      <a:pt x="4494" y="5487"/>
                      <a:pt x="4579" y="3928"/>
                      <a:pt x="5109" y="3928"/>
                    </a:cubicBezTo>
                    <a:cubicBezTo>
                      <a:pt x="5121" y="3928"/>
                      <a:pt x="5134" y="3929"/>
                      <a:pt x="5146" y="3930"/>
                    </a:cubicBezTo>
                    <a:cubicBezTo>
                      <a:pt x="5874" y="3998"/>
                      <a:pt x="8435" y="7361"/>
                      <a:pt x="8435" y="7361"/>
                    </a:cubicBezTo>
                    <a:lnTo>
                      <a:pt x="9496" y="6892"/>
                    </a:lnTo>
                    <a:cubicBezTo>
                      <a:pt x="9496" y="6892"/>
                      <a:pt x="6688" y="0"/>
                      <a:pt x="5012" y="0"/>
                    </a:cubicBezTo>
                    <a:close/>
                  </a:path>
                </a:pathLst>
              </a:custGeom>
              <a:solidFill>
                <a:srgbClr val="F5AA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2377018" y="2724359"/>
                <a:ext cx="301000" cy="16094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871" extrusionOk="0">
                    <a:moveTo>
                      <a:pt x="1912" y="0"/>
                    </a:moveTo>
                    <a:cubicBezTo>
                      <a:pt x="1817" y="0"/>
                      <a:pt x="1719" y="48"/>
                      <a:pt x="1678" y="101"/>
                    </a:cubicBezTo>
                    <a:cubicBezTo>
                      <a:pt x="1583" y="197"/>
                      <a:pt x="1628" y="434"/>
                      <a:pt x="1724" y="575"/>
                    </a:cubicBezTo>
                    <a:cubicBezTo>
                      <a:pt x="1783" y="666"/>
                      <a:pt x="1610" y="868"/>
                      <a:pt x="1367" y="868"/>
                    </a:cubicBezTo>
                    <a:cubicBezTo>
                      <a:pt x="1308" y="868"/>
                      <a:pt x="1246" y="856"/>
                      <a:pt x="1182" y="829"/>
                    </a:cubicBezTo>
                    <a:cubicBezTo>
                      <a:pt x="1102" y="797"/>
                      <a:pt x="1027" y="784"/>
                      <a:pt x="961" y="784"/>
                    </a:cubicBezTo>
                    <a:cubicBezTo>
                      <a:pt x="736" y="784"/>
                      <a:pt x="595" y="925"/>
                      <a:pt x="595" y="925"/>
                    </a:cubicBezTo>
                    <a:cubicBezTo>
                      <a:pt x="0" y="1525"/>
                      <a:pt x="361" y="2870"/>
                      <a:pt x="1031" y="2870"/>
                    </a:cubicBezTo>
                    <a:cubicBezTo>
                      <a:pt x="1073" y="2870"/>
                      <a:pt x="1115" y="2865"/>
                      <a:pt x="1159" y="2854"/>
                    </a:cubicBezTo>
                    <a:cubicBezTo>
                      <a:pt x="2192" y="2595"/>
                      <a:pt x="2711" y="2499"/>
                      <a:pt x="3721" y="2076"/>
                    </a:cubicBezTo>
                    <a:cubicBezTo>
                      <a:pt x="4759" y="1653"/>
                      <a:pt x="5368" y="1466"/>
                      <a:pt x="5109" y="1021"/>
                    </a:cubicBezTo>
                    <a:cubicBezTo>
                      <a:pt x="4885" y="590"/>
                      <a:pt x="4434" y="412"/>
                      <a:pt x="3911" y="412"/>
                    </a:cubicBezTo>
                    <a:cubicBezTo>
                      <a:pt x="3721" y="412"/>
                      <a:pt x="3522" y="435"/>
                      <a:pt x="3320" y="479"/>
                    </a:cubicBezTo>
                    <a:cubicBezTo>
                      <a:pt x="3178" y="510"/>
                      <a:pt x="3047" y="523"/>
                      <a:pt x="2927" y="523"/>
                    </a:cubicBezTo>
                    <a:cubicBezTo>
                      <a:pt x="2417" y="523"/>
                      <a:pt x="2124" y="293"/>
                      <a:pt x="2124" y="293"/>
                    </a:cubicBezTo>
                    <a:cubicBezTo>
                      <a:pt x="2137" y="72"/>
                      <a:pt x="2027" y="0"/>
                      <a:pt x="1912" y="0"/>
                    </a:cubicBezTo>
                    <a:close/>
                  </a:path>
                </a:pathLst>
              </a:custGeom>
              <a:solidFill>
                <a:srgbClr val="23255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2502710" y="2738879"/>
                <a:ext cx="1346" cy="1906"/>
              </a:xfrm>
              <a:custGeom>
                <a:avLst/>
                <a:gdLst/>
                <a:ahLst/>
                <a:cxnLst/>
                <a:rect l="l" t="t" r="r" b="b"/>
                <a:pathLst>
                  <a:path w="24" h="34" extrusionOk="0">
                    <a:moveTo>
                      <a:pt x="11" y="1"/>
                    </a:moveTo>
                    <a:cubicBezTo>
                      <a:pt x="6" y="1"/>
                      <a:pt x="1" y="6"/>
                      <a:pt x="1" y="6"/>
                    </a:cubicBezTo>
                    <a:cubicBezTo>
                      <a:pt x="1" y="34"/>
                      <a:pt x="23" y="34"/>
                      <a:pt x="23" y="34"/>
                    </a:cubicBezTo>
                    <a:cubicBezTo>
                      <a:pt x="23" y="7"/>
                      <a:pt x="17" y="1"/>
                      <a:pt x="11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2485667" y="2720827"/>
                <a:ext cx="3812" cy="56"/>
              </a:xfrm>
              <a:custGeom>
                <a:avLst/>
                <a:gdLst/>
                <a:ahLst/>
                <a:cxnLst/>
                <a:rect l="l" t="t" r="r" b="b"/>
                <a:pathLst>
                  <a:path w="68" h="1" extrusionOk="0">
                    <a:moveTo>
                      <a:pt x="68" y="0"/>
                    </a:moveTo>
                    <a:lnTo>
                      <a:pt x="6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40" name="Google Shape;2840;p37"/>
              <p:cNvSpPr/>
              <p:nvPr/>
            </p:nvSpPr>
            <p:spPr>
              <a:xfrm>
                <a:off x="2469801" y="2719538"/>
                <a:ext cx="11773" cy="543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97" extrusionOk="0">
                    <a:moveTo>
                      <a:pt x="210" y="1"/>
                    </a:moveTo>
                    <a:cubicBezTo>
                      <a:pt x="114" y="23"/>
                      <a:pt x="46" y="69"/>
                      <a:pt x="1" y="97"/>
                    </a:cubicBezTo>
                    <a:cubicBezTo>
                      <a:pt x="46" y="97"/>
                      <a:pt x="91" y="23"/>
                      <a:pt x="165" y="23"/>
                    </a:cubicBezTo>
                    <a:lnTo>
                      <a:pt x="187" y="23"/>
                    </a:lnTo>
                    <a:lnTo>
                      <a:pt x="210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41" name="Google Shape;2841;p37"/>
              <p:cNvSpPr/>
              <p:nvPr/>
            </p:nvSpPr>
            <p:spPr>
              <a:xfrm>
                <a:off x="2459093" y="2731254"/>
                <a:ext cx="1289" cy="4148"/>
              </a:xfrm>
              <a:custGeom>
                <a:avLst/>
                <a:gdLst/>
                <a:ahLst/>
                <a:cxnLst/>
                <a:rect l="l" t="t" r="r" b="b"/>
                <a:pathLst>
                  <a:path w="23" h="74" extrusionOk="0">
                    <a:moveTo>
                      <a:pt x="23" y="1"/>
                    </a:moveTo>
                    <a:lnTo>
                      <a:pt x="0" y="29"/>
                    </a:lnTo>
                    <a:lnTo>
                      <a:pt x="0" y="74"/>
                    </a:lnTo>
                    <a:cubicBezTo>
                      <a:pt x="23" y="74"/>
                      <a:pt x="0" y="74"/>
                      <a:pt x="23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42" name="Google Shape;2842;p37"/>
              <p:cNvSpPr/>
              <p:nvPr/>
            </p:nvSpPr>
            <p:spPr>
              <a:xfrm>
                <a:off x="2459093" y="2732824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43" name="Google Shape;2843;p37"/>
              <p:cNvSpPr/>
              <p:nvPr/>
            </p:nvSpPr>
            <p:spPr>
              <a:xfrm>
                <a:off x="2457804" y="2740729"/>
                <a:ext cx="2579" cy="4485"/>
              </a:xfrm>
              <a:custGeom>
                <a:avLst/>
                <a:gdLst/>
                <a:ahLst/>
                <a:cxnLst/>
                <a:rect l="l" t="t" r="r" b="b"/>
                <a:pathLst>
                  <a:path w="46" h="80" extrusionOk="0">
                    <a:moveTo>
                      <a:pt x="23" y="1"/>
                    </a:moveTo>
                    <a:cubicBezTo>
                      <a:pt x="5" y="19"/>
                      <a:pt x="16" y="52"/>
                      <a:pt x="9" y="52"/>
                    </a:cubicBezTo>
                    <a:cubicBezTo>
                      <a:pt x="7" y="52"/>
                      <a:pt x="5" y="50"/>
                      <a:pt x="1" y="46"/>
                    </a:cubicBezTo>
                    <a:lnTo>
                      <a:pt x="1" y="46"/>
                    </a:lnTo>
                    <a:cubicBezTo>
                      <a:pt x="12" y="69"/>
                      <a:pt x="17" y="80"/>
                      <a:pt x="23" y="80"/>
                    </a:cubicBezTo>
                    <a:cubicBezTo>
                      <a:pt x="29" y="80"/>
                      <a:pt x="34" y="69"/>
                      <a:pt x="46" y="46"/>
                    </a:cubicBezTo>
                    <a:cubicBezTo>
                      <a:pt x="46" y="46"/>
                      <a:pt x="23" y="46"/>
                      <a:pt x="23" y="23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44" name="Google Shape;2844;p37"/>
              <p:cNvSpPr/>
              <p:nvPr/>
            </p:nvSpPr>
            <p:spPr>
              <a:xfrm>
                <a:off x="2461896" y="2744541"/>
                <a:ext cx="5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3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45" name="Google Shape;2845;p37"/>
              <p:cNvSpPr/>
              <p:nvPr/>
            </p:nvSpPr>
            <p:spPr>
              <a:xfrm>
                <a:off x="2460326" y="2742018"/>
                <a:ext cx="1626" cy="2579"/>
              </a:xfrm>
              <a:custGeom>
                <a:avLst/>
                <a:gdLst/>
                <a:ahLst/>
                <a:cxnLst/>
                <a:rect l="l" t="t" r="r" b="b"/>
                <a:pathLst>
                  <a:path w="29" h="46" extrusionOk="0">
                    <a:moveTo>
                      <a:pt x="1" y="0"/>
                    </a:moveTo>
                    <a:lnTo>
                      <a:pt x="1" y="23"/>
                    </a:lnTo>
                    <a:cubicBezTo>
                      <a:pt x="29" y="23"/>
                      <a:pt x="1" y="23"/>
                      <a:pt x="1" y="0"/>
                    </a:cubicBezTo>
                    <a:close/>
                    <a:moveTo>
                      <a:pt x="1" y="23"/>
                    </a:moveTo>
                    <a:cubicBezTo>
                      <a:pt x="1" y="46"/>
                      <a:pt x="29" y="46"/>
                      <a:pt x="29" y="46"/>
                    </a:cubicBezTo>
                    <a:lnTo>
                      <a:pt x="1" y="23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46" name="Google Shape;2846;p37"/>
              <p:cNvSpPr/>
              <p:nvPr/>
            </p:nvSpPr>
            <p:spPr>
              <a:xfrm>
                <a:off x="2460326" y="2735347"/>
                <a:ext cx="1626" cy="5438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" extrusionOk="0">
                    <a:moveTo>
                      <a:pt x="29" y="1"/>
                    </a:moveTo>
                    <a:cubicBezTo>
                      <a:pt x="1" y="1"/>
                      <a:pt x="1" y="24"/>
                      <a:pt x="1" y="97"/>
                    </a:cubicBezTo>
                    <a:cubicBezTo>
                      <a:pt x="1" y="65"/>
                      <a:pt x="12" y="44"/>
                      <a:pt x="20" y="44"/>
                    </a:cubicBezTo>
                    <a:cubicBezTo>
                      <a:pt x="25" y="44"/>
                      <a:pt x="29" y="52"/>
                      <a:pt x="29" y="69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47" name="Google Shape;2847;p37"/>
              <p:cNvSpPr/>
              <p:nvPr/>
            </p:nvSpPr>
            <p:spPr>
              <a:xfrm>
                <a:off x="2469801" y="2724920"/>
                <a:ext cx="2635" cy="2579"/>
              </a:xfrm>
              <a:custGeom>
                <a:avLst/>
                <a:gdLst/>
                <a:ahLst/>
                <a:cxnLst/>
                <a:rect l="l" t="t" r="r" b="b"/>
                <a:pathLst>
                  <a:path w="47" h="46" extrusionOk="0">
                    <a:moveTo>
                      <a:pt x="46" y="1"/>
                    </a:moveTo>
                    <a:cubicBezTo>
                      <a:pt x="46" y="23"/>
                      <a:pt x="1" y="46"/>
                      <a:pt x="1" y="46"/>
                    </a:cubicBezTo>
                    <a:lnTo>
                      <a:pt x="46" y="46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48" name="Google Shape;2848;p37"/>
              <p:cNvSpPr/>
              <p:nvPr/>
            </p:nvSpPr>
            <p:spPr>
              <a:xfrm>
                <a:off x="2463186" y="2757827"/>
                <a:ext cx="2579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46" h="24" extrusionOk="0">
                    <a:moveTo>
                      <a:pt x="23" y="1"/>
                    </a:moveTo>
                    <a:lnTo>
                      <a:pt x="0" y="23"/>
                    </a:lnTo>
                    <a:cubicBezTo>
                      <a:pt x="23" y="1"/>
                      <a:pt x="23" y="1"/>
                      <a:pt x="46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49" name="Google Shape;2849;p37"/>
              <p:cNvSpPr/>
              <p:nvPr/>
            </p:nvSpPr>
            <p:spPr>
              <a:xfrm>
                <a:off x="2465708" y="2757827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50" name="Google Shape;2850;p37"/>
              <p:cNvSpPr/>
              <p:nvPr/>
            </p:nvSpPr>
            <p:spPr>
              <a:xfrm>
                <a:off x="2461896" y="2742018"/>
                <a:ext cx="2579" cy="5101"/>
              </a:xfrm>
              <a:custGeom>
                <a:avLst/>
                <a:gdLst/>
                <a:ahLst/>
                <a:cxnLst/>
                <a:rect l="l" t="t" r="r" b="b"/>
                <a:pathLst>
                  <a:path w="46" h="91" extrusionOk="0">
                    <a:moveTo>
                      <a:pt x="1" y="0"/>
                    </a:moveTo>
                    <a:lnTo>
                      <a:pt x="46" y="91"/>
                    </a:lnTo>
                    <a:lnTo>
                      <a:pt x="46" y="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51" name="Google Shape;2851;p37"/>
              <p:cNvSpPr/>
              <p:nvPr/>
            </p:nvSpPr>
            <p:spPr>
              <a:xfrm>
                <a:off x="2461896" y="2759116"/>
                <a:ext cx="1346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23" y="23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52" name="Google Shape;2852;p37"/>
              <p:cNvSpPr/>
              <p:nvPr/>
            </p:nvSpPr>
            <p:spPr>
              <a:xfrm>
                <a:off x="2459093" y="2760350"/>
                <a:ext cx="2859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51" h="24" extrusionOk="0">
                    <a:moveTo>
                      <a:pt x="23" y="1"/>
                    </a:moveTo>
                    <a:cubicBezTo>
                      <a:pt x="0" y="1"/>
                      <a:pt x="0" y="23"/>
                      <a:pt x="0" y="23"/>
                    </a:cubicBezTo>
                    <a:lnTo>
                      <a:pt x="51" y="23"/>
                    </a:lnTo>
                    <a:cubicBezTo>
                      <a:pt x="51" y="1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53" name="Google Shape;2853;p37"/>
              <p:cNvSpPr/>
              <p:nvPr/>
            </p:nvSpPr>
            <p:spPr>
              <a:xfrm>
                <a:off x="2457804" y="2761639"/>
                <a:ext cx="1346" cy="2915"/>
              </a:xfrm>
              <a:custGeom>
                <a:avLst/>
                <a:gdLst/>
                <a:ahLst/>
                <a:cxnLst/>
                <a:rect l="l" t="t" r="r" b="b"/>
                <a:pathLst>
                  <a:path w="24" h="52" extrusionOk="0">
                    <a:moveTo>
                      <a:pt x="1" y="51"/>
                    </a:moveTo>
                    <a:cubicBezTo>
                      <a:pt x="1" y="23"/>
                      <a:pt x="23" y="23"/>
                      <a:pt x="23" y="0"/>
                    </a:cubicBezTo>
                    <a:cubicBezTo>
                      <a:pt x="23" y="23"/>
                      <a:pt x="1" y="23"/>
                      <a:pt x="1" y="5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54" name="Google Shape;2854;p37"/>
              <p:cNvSpPr/>
              <p:nvPr/>
            </p:nvSpPr>
            <p:spPr>
              <a:xfrm>
                <a:off x="2464419" y="2760350"/>
                <a:ext cx="134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4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55" name="Google Shape;2855;p37"/>
              <p:cNvSpPr/>
              <p:nvPr/>
            </p:nvSpPr>
            <p:spPr>
              <a:xfrm>
                <a:off x="2465708" y="2760350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56" name="Google Shape;2856;p37"/>
              <p:cNvSpPr/>
              <p:nvPr/>
            </p:nvSpPr>
            <p:spPr>
              <a:xfrm>
                <a:off x="2465708" y="2760350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57" name="Google Shape;2857;p37"/>
              <p:cNvSpPr/>
              <p:nvPr/>
            </p:nvSpPr>
            <p:spPr>
              <a:xfrm>
                <a:off x="2465708" y="2753734"/>
                <a:ext cx="2579" cy="2859"/>
              </a:xfrm>
              <a:custGeom>
                <a:avLst/>
                <a:gdLst/>
                <a:ahLst/>
                <a:cxnLst/>
                <a:rect l="l" t="t" r="r" b="b"/>
                <a:pathLst>
                  <a:path w="46" h="51" extrusionOk="0">
                    <a:moveTo>
                      <a:pt x="46" y="0"/>
                    </a:moveTo>
                    <a:cubicBezTo>
                      <a:pt x="31" y="0"/>
                      <a:pt x="26" y="10"/>
                      <a:pt x="17" y="10"/>
                    </a:cubicBezTo>
                    <a:cubicBezTo>
                      <a:pt x="13" y="10"/>
                      <a:pt x="8" y="8"/>
                      <a:pt x="1" y="0"/>
                    </a:cubicBezTo>
                    <a:lnTo>
                      <a:pt x="1" y="0"/>
                    </a:lnTo>
                    <a:cubicBezTo>
                      <a:pt x="1" y="1"/>
                      <a:pt x="23" y="23"/>
                      <a:pt x="46" y="51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466998" y="2757827"/>
                <a:ext cx="1289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0" y="1"/>
                    </a:moveTo>
                    <a:lnTo>
                      <a:pt x="23" y="23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466998" y="2759116"/>
                <a:ext cx="1289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extrusionOk="0">
                    <a:moveTo>
                      <a:pt x="23" y="0"/>
                    </a:moveTo>
                    <a:lnTo>
                      <a:pt x="0" y="23"/>
                    </a:lnTo>
                    <a:lnTo>
                      <a:pt x="23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459093" y="2764498"/>
                <a:ext cx="2859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51" h="23" extrusionOk="0">
                    <a:moveTo>
                      <a:pt x="51" y="0"/>
                    </a:moveTo>
                    <a:cubicBezTo>
                      <a:pt x="23" y="0"/>
                      <a:pt x="23" y="23"/>
                      <a:pt x="0" y="23"/>
                    </a:cubicBezTo>
                    <a:cubicBezTo>
                      <a:pt x="23" y="23"/>
                      <a:pt x="51" y="0"/>
                      <a:pt x="51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464419" y="2761639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448609" y="2765731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461896" y="2762872"/>
                <a:ext cx="1346" cy="1682"/>
              </a:xfrm>
              <a:custGeom>
                <a:avLst/>
                <a:gdLst/>
                <a:ahLst/>
                <a:cxnLst/>
                <a:rect l="l" t="t" r="r" b="b"/>
                <a:pathLst>
                  <a:path w="24" h="30" extrusionOk="0">
                    <a:moveTo>
                      <a:pt x="23" y="1"/>
                    </a:moveTo>
                    <a:cubicBezTo>
                      <a:pt x="23" y="1"/>
                      <a:pt x="23" y="29"/>
                      <a:pt x="1" y="29"/>
                    </a:cubicBezTo>
                    <a:lnTo>
                      <a:pt x="23" y="29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455281" y="2764498"/>
                <a:ext cx="1289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extrusionOk="0">
                    <a:moveTo>
                      <a:pt x="0" y="0"/>
                    </a:moveTo>
                    <a:cubicBezTo>
                      <a:pt x="0" y="0"/>
                      <a:pt x="10" y="0"/>
                      <a:pt x="17" y="6"/>
                    </a:cubicBezTo>
                    <a:lnTo>
                      <a:pt x="17" y="6"/>
                    </a:lnTo>
                    <a:cubicBezTo>
                      <a:pt x="13" y="3"/>
                      <a:pt x="8" y="0"/>
                      <a:pt x="0" y="0"/>
                    </a:cubicBezTo>
                    <a:close/>
                    <a:moveTo>
                      <a:pt x="17" y="6"/>
                    </a:moveTo>
                    <a:cubicBezTo>
                      <a:pt x="23" y="13"/>
                      <a:pt x="23" y="23"/>
                      <a:pt x="23" y="23"/>
                    </a:cubicBezTo>
                    <a:lnTo>
                      <a:pt x="23" y="23"/>
                    </a:lnTo>
                    <a:cubicBezTo>
                      <a:pt x="23" y="15"/>
                      <a:pt x="20" y="10"/>
                      <a:pt x="17" y="6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2464419" y="2761639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2463186" y="2761639"/>
                <a:ext cx="1289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extrusionOk="0">
                    <a:moveTo>
                      <a:pt x="23" y="0"/>
                    </a:move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67" name="Google Shape;2867;p37"/>
              <p:cNvSpPr/>
              <p:nvPr/>
            </p:nvSpPr>
            <p:spPr>
              <a:xfrm>
                <a:off x="2440705" y="2765731"/>
                <a:ext cx="10540" cy="7961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42" extrusionOk="0">
                    <a:moveTo>
                      <a:pt x="142" y="1"/>
                    </a:moveTo>
                    <a:cubicBezTo>
                      <a:pt x="142" y="1"/>
                      <a:pt x="142" y="23"/>
                      <a:pt x="97" y="23"/>
                    </a:cubicBezTo>
                    <a:cubicBezTo>
                      <a:pt x="119" y="46"/>
                      <a:pt x="187" y="68"/>
                      <a:pt x="142" y="68"/>
                    </a:cubicBezTo>
                    <a:cubicBezTo>
                      <a:pt x="97" y="68"/>
                      <a:pt x="97" y="68"/>
                      <a:pt x="69" y="46"/>
                    </a:cubicBezTo>
                    <a:lnTo>
                      <a:pt x="69" y="46"/>
                    </a:lnTo>
                    <a:cubicBezTo>
                      <a:pt x="97" y="68"/>
                      <a:pt x="69" y="68"/>
                      <a:pt x="46" y="68"/>
                    </a:cubicBezTo>
                    <a:cubicBezTo>
                      <a:pt x="23" y="68"/>
                      <a:pt x="1" y="68"/>
                      <a:pt x="1" y="91"/>
                    </a:cubicBezTo>
                    <a:lnTo>
                      <a:pt x="46" y="91"/>
                    </a:lnTo>
                    <a:cubicBezTo>
                      <a:pt x="46" y="91"/>
                      <a:pt x="23" y="119"/>
                      <a:pt x="46" y="119"/>
                    </a:cubicBezTo>
                    <a:cubicBezTo>
                      <a:pt x="46" y="107"/>
                      <a:pt x="55" y="100"/>
                      <a:pt x="69" y="100"/>
                    </a:cubicBezTo>
                    <a:cubicBezTo>
                      <a:pt x="88" y="100"/>
                      <a:pt x="116" y="113"/>
                      <a:pt x="142" y="142"/>
                    </a:cubicBezTo>
                    <a:cubicBezTo>
                      <a:pt x="187" y="119"/>
                      <a:pt x="164" y="46"/>
                      <a:pt x="142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68" name="Google Shape;2868;p37"/>
              <p:cNvSpPr/>
              <p:nvPr/>
            </p:nvSpPr>
            <p:spPr>
              <a:xfrm>
                <a:off x="2448609" y="2764498"/>
                <a:ext cx="5438" cy="2579"/>
              </a:xfrm>
              <a:custGeom>
                <a:avLst/>
                <a:gdLst/>
                <a:ahLst/>
                <a:cxnLst/>
                <a:rect l="l" t="t" r="r" b="b"/>
                <a:pathLst>
                  <a:path w="97" h="46" extrusionOk="0">
                    <a:moveTo>
                      <a:pt x="46" y="0"/>
                    </a:moveTo>
                    <a:cubicBezTo>
                      <a:pt x="23" y="0"/>
                      <a:pt x="23" y="23"/>
                      <a:pt x="1" y="23"/>
                    </a:cubicBezTo>
                    <a:lnTo>
                      <a:pt x="46" y="23"/>
                    </a:lnTo>
                    <a:cubicBezTo>
                      <a:pt x="69" y="23"/>
                      <a:pt x="69" y="45"/>
                      <a:pt x="69" y="45"/>
                    </a:cubicBezTo>
                    <a:lnTo>
                      <a:pt x="97" y="45"/>
                    </a:lnTo>
                    <a:cubicBezTo>
                      <a:pt x="69" y="23"/>
                      <a:pt x="69" y="23"/>
                      <a:pt x="46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453991" y="2765731"/>
                <a:ext cx="5887" cy="3868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23" y="1"/>
                    </a:moveTo>
                    <a:cubicBezTo>
                      <a:pt x="1" y="1"/>
                      <a:pt x="1" y="23"/>
                      <a:pt x="1" y="23"/>
                    </a:cubicBezTo>
                    <a:cubicBezTo>
                      <a:pt x="1" y="23"/>
                      <a:pt x="23" y="23"/>
                      <a:pt x="46" y="1"/>
                    </a:cubicBezTo>
                    <a:lnTo>
                      <a:pt x="46" y="1"/>
                    </a:lnTo>
                    <a:cubicBezTo>
                      <a:pt x="46" y="23"/>
                      <a:pt x="23" y="46"/>
                      <a:pt x="46" y="68"/>
                    </a:cubicBezTo>
                    <a:cubicBezTo>
                      <a:pt x="91" y="46"/>
                      <a:pt x="69" y="46"/>
                      <a:pt x="91" y="23"/>
                    </a:cubicBezTo>
                    <a:lnTo>
                      <a:pt x="91" y="23"/>
                    </a:lnTo>
                    <a:cubicBezTo>
                      <a:pt x="78" y="28"/>
                      <a:pt x="70" y="29"/>
                      <a:pt x="67" y="29"/>
                    </a:cubicBezTo>
                    <a:cubicBezTo>
                      <a:pt x="54" y="29"/>
                      <a:pt x="105" y="1"/>
                      <a:pt x="69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472380" y="2754968"/>
                <a:ext cx="56" cy="1626"/>
              </a:xfrm>
              <a:custGeom>
                <a:avLst/>
                <a:gdLst/>
                <a:ahLst/>
                <a:cxnLst/>
                <a:rect l="l" t="t" r="r" b="b"/>
                <a:pathLst>
                  <a:path w="1" h="2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29"/>
                      <a:pt x="0" y="29"/>
                      <a:pt x="0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469801" y="2754968"/>
                <a:ext cx="2635" cy="4541"/>
              </a:xfrm>
              <a:custGeom>
                <a:avLst/>
                <a:gdLst/>
                <a:ahLst/>
                <a:cxnLst/>
                <a:rect l="l" t="t" r="r" b="b"/>
                <a:pathLst>
                  <a:path w="47" h="81" extrusionOk="0">
                    <a:moveTo>
                      <a:pt x="23" y="1"/>
                    </a:moveTo>
                    <a:lnTo>
                      <a:pt x="23" y="29"/>
                    </a:lnTo>
                    <a:cubicBezTo>
                      <a:pt x="23" y="15"/>
                      <a:pt x="29" y="15"/>
                      <a:pt x="35" y="15"/>
                    </a:cubicBezTo>
                    <a:cubicBezTo>
                      <a:pt x="40" y="15"/>
                      <a:pt x="46" y="15"/>
                      <a:pt x="46" y="1"/>
                    </a:cubicBezTo>
                    <a:close/>
                    <a:moveTo>
                      <a:pt x="23" y="29"/>
                    </a:moveTo>
                    <a:cubicBezTo>
                      <a:pt x="23" y="42"/>
                      <a:pt x="16" y="64"/>
                      <a:pt x="9" y="74"/>
                    </a:cubicBezTo>
                    <a:lnTo>
                      <a:pt x="9" y="74"/>
                    </a:lnTo>
                    <a:cubicBezTo>
                      <a:pt x="24" y="74"/>
                      <a:pt x="27" y="71"/>
                      <a:pt x="46" y="52"/>
                    </a:cubicBezTo>
                    <a:lnTo>
                      <a:pt x="23" y="29"/>
                    </a:lnTo>
                    <a:close/>
                    <a:moveTo>
                      <a:pt x="9" y="74"/>
                    </a:moveTo>
                    <a:cubicBezTo>
                      <a:pt x="7" y="74"/>
                      <a:pt x="4" y="74"/>
                      <a:pt x="1" y="74"/>
                    </a:cubicBezTo>
                    <a:cubicBezTo>
                      <a:pt x="1" y="78"/>
                      <a:pt x="2" y="80"/>
                      <a:pt x="3" y="80"/>
                    </a:cubicBezTo>
                    <a:cubicBezTo>
                      <a:pt x="5" y="80"/>
                      <a:pt x="7" y="78"/>
                      <a:pt x="9" y="74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464419" y="2764498"/>
                <a:ext cx="2635" cy="2579"/>
              </a:xfrm>
              <a:custGeom>
                <a:avLst/>
                <a:gdLst/>
                <a:ahLst/>
                <a:cxnLst/>
                <a:rect l="l" t="t" r="r" b="b"/>
                <a:pathLst>
                  <a:path w="47" h="46" extrusionOk="0">
                    <a:moveTo>
                      <a:pt x="46" y="0"/>
                    </a:moveTo>
                    <a:lnTo>
                      <a:pt x="1" y="45"/>
                    </a:lnTo>
                    <a:lnTo>
                      <a:pt x="24" y="45"/>
                    </a:lnTo>
                    <a:cubicBezTo>
                      <a:pt x="46" y="23"/>
                      <a:pt x="46" y="23"/>
                      <a:pt x="46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447376" y="2764498"/>
                <a:ext cx="2579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46" h="23" extrusionOk="0">
                    <a:moveTo>
                      <a:pt x="23" y="0"/>
                    </a:moveTo>
                    <a:lnTo>
                      <a:pt x="0" y="23"/>
                    </a:lnTo>
                    <a:lnTo>
                      <a:pt x="0" y="2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443227" y="2762872"/>
                <a:ext cx="134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4" y="1"/>
                    </a:moveTo>
                    <a:lnTo>
                      <a:pt x="2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576432" y="2836928"/>
                <a:ext cx="1289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extrusionOk="0">
                    <a:moveTo>
                      <a:pt x="23" y="0"/>
                    </a:moveTo>
                    <a:cubicBezTo>
                      <a:pt x="0" y="0"/>
                      <a:pt x="0" y="0"/>
                      <a:pt x="0" y="23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2568527" y="2840684"/>
                <a:ext cx="5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1"/>
                    </a:move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2404993" y="2877740"/>
                <a:ext cx="1626" cy="4261"/>
              </a:xfrm>
              <a:custGeom>
                <a:avLst/>
                <a:gdLst/>
                <a:ahLst/>
                <a:cxnLst/>
                <a:rect l="l" t="t" r="r" b="b"/>
                <a:pathLst>
                  <a:path w="29" h="76" extrusionOk="0">
                    <a:moveTo>
                      <a:pt x="0" y="0"/>
                    </a:moveTo>
                    <a:cubicBezTo>
                      <a:pt x="0" y="36"/>
                      <a:pt x="0" y="76"/>
                      <a:pt x="15" y="76"/>
                    </a:cubicBezTo>
                    <a:cubicBezTo>
                      <a:pt x="18" y="76"/>
                      <a:pt x="23" y="73"/>
                      <a:pt x="28" y="68"/>
                    </a:cubicBezTo>
                    <a:lnTo>
                      <a:pt x="28" y="45"/>
                    </a:lnTo>
                    <a:cubicBezTo>
                      <a:pt x="0" y="23"/>
                      <a:pt x="0" y="22"/>
                      <a:pt x="0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78" name="Google Shape;2878;p37"/>
              <p:cNvSpPr/>
              <p:nvPr/>
            </p:nvSpPr>
            <p:spPr>
              <a:xfrm>
                <a:off x="2497328" y="2869779"/>
                <a:ext cx="134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3" y="1"/>
                    </a:moveTo>
                    <a:cubicBezTo>
                      <a:pt x="1" y="1"/>
                      <a:pt x="1" y="23"/>
                      <a:pt x="1" y="23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79" name="Google Shape;2879;p37"/>
              <p:cNvSpPr/>
              <p:nvPr/>
            </p:nvSpPr>
            <p:spPr>
              <a:xfrm>
                <a:off x="2498617" y="2864397"/>
                <a:ext cx="2915" cy="56"/>
              </a:xfrm>
              <a:custGeom>
                <a:avLst/>
                <a:gdLst/>
                <a:ahLst/>
                <a:cxnLst/>
                <a:rect l="l" t="t" r="r" b="b"/>
                <a:pathLst>
                  <a:path w="52" h="1" extrusionOk="0">
                    <a:moveTo>
                      <a:pt x="0" y="1"/>
                    </a:move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80" name="Google Shape;2880;p37"/>
              <p:cNvSpPr/>
              <p:nvPr/>
            </p:nvSpPr>
            <p:spPr>
              <a:xfrm>
                <a:off x="2621338" y="2815737"/>
                <a:ext cx="1346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23" y="0"/>
                    </a:moveTo>
                    <a:cubicBezTo>
                      <a:pt x="0" y="0"/>
                      <a:pt x="23" y="23"/>
                      <a:pt x="23" y="23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81" name="Google Shape;2881;p37"/>
              <p:cNvSpPr/>
              <p:nvPr/>
            </p:nvSpPr>
            <p:spPr>
              <a:xfrm>
                <a:off x="2389183" y="2794546"/>
                <a:ext cx="2859" cy="4148"/>
              </a:xfrm>
              <a:custGeom>
                <a:avLst/>
                <a:gdLst/>
                <a:ahLst/>
                <a:cxnLst/>
                <a:rect l="l" t="t" r="r" b="b"/>
                <a:pathLst>
                  <a:path w="51" h="74" extrusionOk="0">
                    <a:moveTo>
                      <a:pt x="28" y="0"/>
                    </a:moveTo>
                    <a:cubicBezTo>
                      <a:pt x="0" y="28"/>
                      <a:pt x="0" y="51"/>
                      <a:pt x="0" y="73"/>
                    </a:cubicBezTo>
                    <a:cubicBezTo>
                      <a:pt x="28" y="28"/>
                      <a:pt x="51" y="0"/>
                      <a:pt x="28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82" name="Google Shape;2882;p37"/>
              <p:cNvSpPr/>
              <p:nvPr/>
            </p:nvSpPr>
            <p:spPr>
              <a:xfrm>
                <a:off x="2577665" y="2849878"/>
                <a:ext cx="1346" cy="1626"/>
              </a:xfrm>
              <a:custGeom>
                <a:avLst/>
                <a:gdLst/>
                <a:ahLst/>
                <a:cxnLst/>
                <a:rect l="l" t="t" r="r" b="b"/>
                <a:pathLst>
                  <a:path w="24" h="29" extrusionOk="0">
                    <a:moveTo>
                      <a:pt x="23" y="0"/>
                    </a:moveTo>
                    <a:lnTo>
                      <a:pt x="1" y="29"/>
                    </a:lnTo>
                    <a:cubicBezTo>
                      <a:pt x="23" y="29"/>
                      <a:pt x="23" y="29"/>
                      <a:pt x="23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83" name="Google Shape;2883;p37"/>
              <p:cNvSpPr/>
              <p:nvPr/>
            </p:nvSpPr>
            <p:spPr>
              <a:xfrm>
                <a:off x="2386660" y="2798639"/>
                <a:ext cx="2579" cy="3868"/>
              </a:xfrm>
              <a:custGeom>
                <a:avLst/>
                <a:gdLst/>
                <a:ahLst/>
                <a:cxnLst/>
                <a:rect l="l" t="t" r="r" b="b"/>
                <a:pathLst>
                  <a:path w="46" h="69" extrusionOk="0">
                    <a:moveTo>
                      <a:pt x="45" y="0"/>
                    </a:moveTo>
                    <a:cubicBezTo>
                      <a:pt x="23" y="23"/>
                      <a:pt x="0" y="46"/>
                      <a:pt x="23" y="68"/>
                    </a:cubicBezTo>
                    <a:cubicBezTo>
                      <a:pt x="23" y="46"/>
                      <a:pt x="23" y="23"/>
                      <a:pt x="45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84" name="Google Shape;2884;p37"/>
              <p:cNvSpPr/>
              <p:nvPr/>
            </p:nvSpPr>
            <p:spPr>
              <a:xfrm>
                <a:off x="2561855" y="2759116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85" name="Google Shape;2885;p37"/>
              <p:cNvSpPr/>
              <p:nvPr/>
            </p:nvSpPr>
            <p:spPr>
              <a:xfrm>
                <a:off x="2510614" y="2742018"/>
                <a:ext cx="2579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46" h="2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3" y="0"/>
                      <a:pt x="23" y="23"/>
                      <a:pt x="46" y="23"/>
                    </a:cubicBezTo>
                    <a:cubicBezTo>
                      <a:pt x="46" y="23"/>
                      <a:pt x="23" y="0"/>
                      <a:pt x="1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86" name="Google Shape;2886;p37"/>
              <p:cNvSpPr/>
              <p:nvPr/>
            </p:nvSpPr>
            <p:spPr>
              <a:xfrm>
                <a:off x="2416990" y="2762872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87" name="Google Shape;2887;p37"/>
              <p:cNvSpPr/>
              <p:nvPr/>
            </p:nvSpPr>
            <p:spPr>
              <a:xfrm>
                <a:off x="2423662" y="2765731"/>
                <a:ext cx="1289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23" y="1"/>
                    </a:move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88" name="Google Shape;2888;p37"/>
              <p:cNvSpPr/>
              <p:nvPr/>
            </p:nvSpPr>
            <p:spPr>
              <a:xfrm>
                <a:off x="2393276" y="2816970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89" name="Google Shape;2889;p37"/>
              <p:cNvSpPr/>
              <p:nvPr/>
            </p:nvSpPr>
            <p:spPr>
              <a:xfrm>
                <a:off x="2416990" y="2762872"/>
                <a:ext cx="134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90" name="Google Shape;2890;p37"/>
              <p:cNvSpPr/>
              <p:nvPr/>
            </p:nvSpPr>
            <p:spPr>
              <a:xfrm>
                <a:off x="2418280" y="2761639"/>
                <a:ext cx="1289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extrusionOk="0">
                    <a:moveTo>
                      <a:pt x="23" y="0"/>
                    </a:moveTo>
                    <a:lnTo>
                      <a:pt x="23" y="0"/>
                    </a:lnTo>
                    <a:cubicBezTo>
                      <a:pt x="23" y="0"/>
                      <a:pt x="0" y="0"/>
                      <a:pt x="0" y="23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91" name="Google Shape;2891;p37"/>
              <p:cNvSpPr/>
              <p:nvPr/>
            </p:nvSpPr>
            <p:spPr>
              <a:xfrm>
                <a:off x="2414467" y="2762872"/>
                <a:ext cx="2579" cy="1682"/>
              </a:xfrm>
              <a:custGeom>
                <a:avLst/>
                <a:gdLst/>
                <a:ahLst/>
                <a:cxnLst/>
                <a:rect l="l" t="t" r="r" b="b"/>
                <a:pathLst>
                  <a:path w="46" h="30" extrusionOk="0">
                    <a:moveTo>
                      <a:pt x="46" y="1"/>
                    </a:moveTo>
                    <a:cubicBezTo>
                      <a:pt x="23" y="1"/>
                      <a:pt x="23" y="1"/>
                      <a:pt x="1" y="29"/>
                    </a:cubicBezTo>
                    <a:cubicBezTo>
                      <a:pt x="23" y="29"/>
                      <a:pt x="23" y="1"/>
                      <a:pt x="46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92" name="Google Shape;2892;p37"/>
              <p:cNvSpPr/>
              <p:nvPr/>
            </p:nvSpPr>
            <p:spPr>
              <a:xfrm>
                <a:off x="2648864" y="2769543"/>
                <a:ext cx="1289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23" y="0"/>
                    </a:moveTo>
                    <a:lnTo>
                      <a:pt x="23" y="0"/>
                    </a:lnTo>
                    <a:cubicBezTo>
                      <a:pt x="0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93" name="Google Shape;2893;p37"/>
              <p:cNvSpPr/>
              <p:nvPr/>
            </p:nvSpPr>
            <p:spPr>
              <a:xfrm>
                <a:off x="2436612" y="2878973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94" name="Google Shape;2894;p37"/>
              <p:cNvSpPr/>
              <p:nvPr/>
            </p:nvSpPr>
            <p:spPr>
              <a:xfrm>
                <a:off x="2436612" y="2877683"/>
                <a:ext cx="2915" cy="5438"/>
              </a:xfrm>
              <a:custGeom>
                <a:avLst/>
                <a:gdLst/>
                <a:ahLst/>
                <a:cxnLst/>
                <a:rect l="l" t="t" r="r" b="b"/>
                <a:pathLst>
                  <a:path w="52" h="97" extrusionOk="0">
                    <a:moveTo>
                      <a:pt x="51" y="1"/>
                    </a:moveTo>
                    <a:lnTo>
                      <a:pt x="49" y="12"/>
                    </a:lnTo>
                    <a:lnTo>
                      <a:pt x="49" y="12"/>
                    </a:lnTo>
                    <a:cubicBezTo>
                      <a:pt x="50" y="9"/>
                      <a:pt x="51" y="5"/>
                      <a:pt x="51" y="1"/>
                    </a:cubicBezTo>
                    <a:close/>
                    <a:moveTo>
                      <a:pt x="49" y="12"/>
                    </a:moveTo>
                    <a:lnTo>
                      <a:pt x="49" y="12"/>
                    </a:lnTo>
                    <a:cubicBezTo>
                      <a:pt x="42" y="23"/>
                      <a:pt x="23" y="23"/>
                      <a:pt x="0" y="23"/>
                    </a:cubicBezTo>
                    <a:cubicBezTo>
                      <a:pt x="0" y="23"/>
                      <a:pt x="0" y="46"/>
                      <a:pt x="29" y="46"/>
                    </a:cubicBezTo>
                    <a:lnTo>
                      <a:pt x="29" y="97"/>
                    </a:lnTo>
                    <a:lnTo>
                      <a:pt x="49" y="12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95" name="Google Shape;2895;p37"/>
              <p:cNvSpPr/>
              <p:nvPr/>
            </p:nvSpPr>
            <p:spPr>
              <a:xfrm>
                <a:off x="2498617" y="2864397"/>
                <a:ext cx="1289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0" y="1"/>
                    </a:moveTo>
                    <a:lnTo>
                      <a:pt x="0" y="23"/>
                    </a:lnTo>
                    <a:cubicBezTo>
                      <a:pt x="23" y="23"/>
                      <a:pt x="23" y="1"/>
                      <a:pt x="0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96" name="Google Shape;2896;p37"/>
              <p:cNvSpPr/>
              <p:nvPr/>
            </p:nvSpPr>
            <p:spPr>
              <a:xfrm>
                <a:off x="2622627" y="2816970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97" name="Google Shape;2897;p37"/>
              <p:cNvSpPr/>
              <p:nvPr/>
            </p:nvSpPr>
            <p:spPr>
              <a:xfrm>
                <a:off x="2399947" y="2831546"/>
                <a:ext cx="0" cy="1289"/>
              </a:xfrm>
              <a:custGeom>
                <a:avLst/>
                <a:gdLst/>
                <a:ahLst/>
                <a:cxnLst/>
                <a:rect l="l" t="t" r="r" b="b"/>
                <a:pathLst>
                  <a:path h="23" extrusionOk="0">
                    <a:moveTo>
                      <a:pt x="0" y="0"/>
                    </a:move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98" name="Google Shape;2898;p37"/>
              <p:cNvSpPr/>
              <p:nvPr/>
            </p:nvSpPr>
            <p:spPr>
              <a:xfrm>
                <a:off x="2428707" y="2760350"/>
                <a:ext cx="2915" cy="56"/>
              </a:xfrm>
              <a:custGeom>
                <a:avLst/>
                <a:gdLst/>
                <a:ahLst/>
                <a:cxnLst/>
                <a:rect l="l" t="t" r="r" b="b"/>
                <a:pathLst>
                  <a:path w="52" h="1" extrusionOk="0">
                    <a:moveTo>
                      <a:pt x="51" y="1"/>
                    </a:moveTo>
                    <a:lnTo>
                      <a:pt x="0" y="1"/>
                    </a:lnTo>
                    <a:lnTo>
                      <a:pt x="51" y="1"/>
                    </a:lnTo>
                    <a:cubicBezTo>
                      <a:pt x="51" y="1"/>
                      <a:pt x="29" y="1"/>
                      <a:pt x="51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899" name="Google Shape;2899;p37"/>
              <p:cNvSpPr/>
              <p:nvPr/>
            </p:nvSpPr>
            <p:spPr>
              <a:xfrm>
                <a:off x="2451188" y="2772403"/>
                <a:ext cx="2859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51" h="23" extrusionOk="0">
                    <a:moveTo>
                      <a:pt x="51" y="0"/>
                    </a:moveTo>
                    <a:cubicBezTo>
                      <a:pt x="23" y="0"/>
                      <a:pt x="0" y="23"/>
                      <a:pt x="51" y="23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00" name="Google Shape;2900;p37"/>
              <p:cNvSpPr/>
              <p:nvPr/>
            </p:nvSpPr>
            <p:spPr>
              <a:xfrm>
                <a:off x="2434089" y="2764498"/>
                <a:ext cx="5438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97" h="23" extrusionOk="0">
                    <a:moveTo>
                      <a:pt x="0" y="0"/>
                    </a:moveTo>
                    <a:cubicBezTo>
                      <a:pt x="0" y="23"/>
                      <a:pt x="45" y="23"/>
                      <a:pt x="74" y="23"/>
                    </a:cubicBezTo>
                    <a:cubicBezTo>
                      <a:pt x="96" y="0"/>
                      <a:pt x="45" y="0"/>
                      <a:pt x="0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01" name="Google Shape;2901;p37"/>
              <p:cNvSpPr/>
              <p:nvPr/>
            </p:nvSpPr>
            <p:spPr>
              <a:xfrm>
                <a:off x="2438182" y="2765731"/>
                <a:ext cx="2579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46" h="24" extrusionOk="0">
                    <a:moveTo>
                      <a:pt x="1" y="1"/>
                    </a:moveTo>
                    <a:cubicBezTo>
                      <a:pt x="23" y="1"/>
                      <a:pt x="23" y="23"/>
                      <a:pt x="46" y="23"/>
                    </a:cubicBezTo>
                    <a:cubicBezTo>
                      <a:pt x="46" y="1"/>
                      <a:pt x="23" y="1"/>
                      <a:pt x="1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02" name="Google Shape;2902;p37"/>
              <p:cNvSpPr/>
              <p:nvPr/>
            </p:nvSpPr>
            <p:spPr>
              <a:xfrm>
                <a:off x="2410038" y="2764218"/>
                <a:ext cx="2915" cy="2747"/>
              </a:xfrm>
              <a:custGeom>
                <a:avLst/>
                <a:gdLst/>
                <a:ahLst/>
                <a:cxnLst/>
                <a:rect l="l" t="t" r="r" b="b"/>
                <a:pathLst>
                  <a:path w="52" h="49" extrusionOk="0">
                    <a:moveTo>
                      <a:pt x="48" y="1"/>
                    </a:moveTo>
                    <a:cubicBezTo>
                      <a:pt x="37" y="1"/>
                      <a:pt x="0" y="49"/>
                      <a:pt x="14" y="49"/>
                    </a:cubicBezTo>
                    <a:cubicBezTo>
                      <a:pt x="20" y="49"/>
                      <a:pt x="31" y="43"/>
                      <a:pt x="51" y="28"/>
                    </a:cubicBezTo>
                    <a:cubicBezTo>
                      <a:pt x="51" y="28"/>
                      <a:pt x="29" y="5"/>
                      <a:pt x="51" y="5"/>
                    </a:cubicBezTo>
                    <a:cubicBezTo>
                      <a:pt x="51" y="2"/>
                      <a:pt x="50" y="1"/>
                      <a:pt x="48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03" name="Google Shape;2903;p37"/>
              <p:cNvSpPr/>
              <p:nvPr/>
            </p:nvSpPr>
            <p:spPr>
              <a:xfrm>
                <a:off x="2434089" y="2767021"/>
                <a:ext cx="1289" cy="2579"/>
              </a:xfrm>
              <a:custGeom>
                <a:avLst/>
                <a:gdLst/>
                <a:ahLst/>
                <a:cxnLst/>
                <a:rect l="l" t="t" r="r" b="b"/>
                <a:pathLst>
                  <a:path w="23" h="46" extrusionOk="0">
                    <a:moveTo>
                      <a:pt x="23" y="0"/>
                    </a:moveTo>
                    <a:lnTo>
                      <a:pt x="0" y="23"/>
                    </a:lnTo>
                    <a:lnTo>
                      <a:pt x="23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04" name="Google Shape;2904;p37"/>
              <p:cNvSpPr/>
              <p:nvPr/>
            </p:nvSpPr>
            <p:spPr>
              <a:xfrm>
                <a:off x="2420802" y="2768254"/>
                <a:ext cx="4149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74" h="24" extrusionOk="0">
                    <a:moveTo>
                      <a:pt x="51" y="1"/>
                    </a:moveTo>
                    <a:lnTo>
                      <a:pt x="51" y="1"/>
                    </a:lnTo>
                    <a:lnTo>
                      <a:pt x="51" y="1"/>
                    </a:lnTo>
                    <a:cubicBezTo>
                      <a:pt x="58" y="1"/>
                      <a:pt x="66" y="1"/>
                      <a:pt x="74" y="1"/>
                    </a:cubicBezTo>
                    <a:close/>
                    <a:moveTo>
                      <a:pt x="51" y="1"/>
                    </a:moveTo>
                    <a:cubicBezTo>
                      <a:pt x="19" y="1"/>
                      <a:pt x="0" y="5"/>
                      <a:pt x="0" y="23"/>
                    </a:cubicBez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05" name="Google Shape;2905;p37"/>
              <p:cNvSpPr/>
              <p:nvPr/>
            </p:nvSpPr>
            <p:spPr>
              <a:xfrm>
                <a:off x="2424895" y="2767021"/>
                <a:ext cx="2579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46" h="23" extrusionOk="0">
                    <a:moveTo>
                      <a:pt x="1" y="23"/>
                    </a:moveTo>
                    <a:cubicBezTo>
                      <a:pt x="1" y="23"/>
                      <a:pt x="23" y="0"/>
                      <a:pt x="46" y="0"/>
                    </a:cubicBezTo>
                    <a:cubicBezTo>
                      <a:pt x="23" y="0"/>
                      <a:pt x="1" y="23"/>
                      <a:pt x="1" y="23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06" name="Google Shape;2906;p37"/>
              <p:cNvSpPr/>
              <p:nvPr/>
            </p:nvSpPr>
            <p:spPr>
              <a:xfrm>
                <a:off x="2428707" y="2768254"/>
                <a:ext cx="2915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52" h="24" extrusionOk="0">
                    <a:moveTo>
                      <a:pt x="0" y="1"/>
                    </a:moveTo>
                    <a:lnTo>
                      <a:pt x="51" y="23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07" name="Google Shape;2907;p37"/>
              <p:cNvSpPr/>
              <p:nvPr/>
            </p:nvSpPr>
            <p:spPr>
              <a:xfrm>
                <a:off x="2397088" y="2790734"/>
                <a:ext cx="2859" cy="3083"/>
              </a:xfrm>
              <a:custGeom>
                <a:avLst/>
                <a:gdLst/>
                <a:ahLst/>
                <a:cxnLst/>
                <a:rect l="l" t="t" r="r" b="b"/>
                <a:pathLst>
                  <a:path w="51" h="55" extrusionOk="0">
                    <a:moveTo>
                      <a:pt x="28" y="0"/>
                    </a:moveTo>
                    <a:lnTo>
                      <a:pt x="0" y="45"/>
                    </a:lnTo>
                    <a:cubicBezTo>
                      <a:pt x="8" y="52"/>
                      <a:pt x="14" y="55"/>
                      <a:pt x="18" y="55"/>
                    </a:cubicBezTo>
                    <a:cubicBezTo>
                      <a:pt x="28" y="55"/>
                      <a:pt x="28" y="39"/>
                      <a:pt x="28" y="23"/>
                    </a:cubicBezTo>
                    <a:cubicBezTo>
                      <a:pt x="28" y="23"/>
                      <a:pt x="51" y="0"/>
                      <a:pt x="28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08" name="Google Shape;2908;p37"/>
              <p:cNvSpPr/>
              <p:nvPr/>
            </p:nvSpPr>
            <p:spPr>
              <a:xfrm>
                <a:off x="2404993" y="2784063"/>
                <a:ext cx="1626" cy="2579"/>
              </a:xfrm>
              <a:custGeom>
                <a:avLst/>
                <a:gdLst/>
                <a:ahLst/>
                <a:cxnLst/>
                <a:rect l="l" t="t" r="r" b="b"/>
                <a:pathLst>
                  <a:path w="29" h="46" extrusionOk="0">
                    <a:moveTo>
                      <a:pt x="28" y="1"/>
                    </a:moveTo>
                    <a:cubicBezTo>
                      <a:pt x="28" y="23"/>
                      <a:pt x="28" y="23"/>
                      <a:pt x="0" y="23"/>
                    </a:cubicBezTo>
                    <a:lnTo>
                      <a:pt x="28" y="46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09" name="Google Shape;2909;p37"/>
              <p:cNvSpPr/>
              <p:nvPr/>
            </p:nvSpPr>
            <p:spPr>
              <a:xfrm>
                <a:off x="2402470" y="2791631"/>
                <a:ext cx="1289" cy="3476"/>
              </a:xfrm>
              <a:custGeom>
                <a:avLst/>
                <a:gdLst/>
                <a:ahLst/>
                <a:cxnLst/>
                <a:rect l="l" t="t" r="r" b="b"/>
                <a:pathLst>
                  <a:path w="23" h="62" extrusionOk="0">
                    <a:moveTo>
                      <a:pt x="11" y="1"/>
                    </a:moveTo>
                    <a:cubicBezTo>
                      <a:pt x="8" y="1"/>
                      <a:pt x="5" y="2"/>
                      <a:pt x="0" y="7"/>
                    </a:cubicBezTo>
                    <a:cubicBezTo>
                      <a:pt x="0" y="22"/>
                      <a:pt x="0" y="61"/>
                      <a:pt x="7" y="61"/>
                    </a:cubicBezTo>
                    <a:cubicBezTo>
                      <a:pt x="11" y="61"/>
                      <a:pt x="16" y="53"/>
                      <a:pt x="23" y="29"/>
                    </a:cubicBezTo>
                    <a:cubicBezTo>
                      <a:pt x="23" y="29"/>
                      <a:pt x="23" y="1"/>
                      <a:pt x="11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10" name="Google Shape;2910;p37"/>
              <p:cNvSpPr/>
              <p:nvPr/>
            </p:nvSpPr>
            <p:spPr>
              <a:xfrm>
                <a:off x="2391986" y="2836928"/>
                <a:ext cx="386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69" h="1" extrusionOk="0">
                    <a:moveTo>
                      <a:pt x="69" y="0"/>
                    </a:moveTo>
                    <a:lnTo>
                      <a:pt x="69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11" name="Google Shape;2911;p37"/>
              <p:cNvSpPr/>
              <p:nvPr/>
            </p:nvSpPr>
            <p:spPr>
              <a:xfrm>
                <a:off x="2414467" y="2867256"/>
                <a:ext cx="3868" cy="2915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1"/>
                    </a:moveTo>
                    <a:cubicBezTo>
                      <a:pt x="1" y="1"/>
                      <a:pt x="23" y="46"/>
                      <a:pt x="1" y="46"/>
                    </a:cubicBezTo>
                    <a:cubicBezTo>
                      <a:pt x="23" y="46"/>
                      <a:pt x="34" y="51"/>
                      <a:pt x="43" y="51"/>
                    </a:cubicBezTo>
                    <a:cubicBezTo>
                      <a:pt x="51" y="51"/>
                      <a:pt x="57" y="46"/>
                      <a:pt x="68" y="23"/>
                    </a:cubicBezTo>
                    <a:cubicBezTo>
                      <a:pt x="62" y="9"/>
                      <a:pt x="55" y="4"/>
                      <a:pt x="49" y="4"/>
                    </a:cubicBezTo>
                    <a:cubicBezTo>
                      <a:pt x="39" y="4"/>
                      <a:pt x="28" y="16"/>
                      <a:pt x="18" y="16"/>
                    </a:cubicBezTo>
                    <a:cubicBezTo>
                      <a:pt x="12" y="16"/>
                      <a:pt x="6" y="12"/>
                      <a:pt x="1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12" name="Google Shape;2912;p37"/>
              <p:cNvSpPr/>
              <p:nvPr/>
            </p:nvSpPr>
            <p:spPr>
              <a:xfrm>
                <a:off x="2414467" y="2868546"/>
                <a:ext cx="56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1" h="23" extrusionOk="0">
                    <a:moveTo>
                      <a:pt x="1" y="23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13" name="Google Shape;2913;p37"/>
              <p:cNvSpPr/>
              <p:nvPr/>
            </p:nvSpPr>
            <p:spPr>
              <a:xfrm>
                <a:off x="2502710" y="2735347"/>
                <a:ext cx="1346" cy="2635"/>
              </a:xfrm>
              <a:custGeom>
                <a:avLst/>
                <a:gdLst/>
                <a:ahLst/>
                <a:cxnLst/>
                <a:rect l="l" t="t" r="r" b="b"/>
                <a:pathLst>
                  <a:path w="24" h="47" extrusionOk="0">
                    <a:moveTo>
                      <a:pt x="23" y="46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14" name="Google Shape;2914;p37"/>
              <p:cNvSpPr/>
              <p:nvPr/>
            </p:nvSpPr>
            <p:spPr>
              <a:xfrm>
                <a:off x="2498617" y="2735347"/>
                <a:ext cx="1289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23" y="1"/>
                    </a:moveTo>
                    <a:lnTo>
                      <a:pt x="0" y="24"/>
                    </a:lnTo>
                    <a:lnTo>
                      <a:pt x="23" y="24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15" name="Google Shape;2915;p37"/>
              <p:cNvSpPr/>
              <p:nvPr/>
            </p:nvSpPr>
            <p:spPr>
              <a:xfrm>
                <a:off x="2547335" y="2844832"/>
                <a:ext cx="2859" cy="100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8" extrusionOk="0">
                    <a:moveTo>
                      <a:pt x="0" y="0"/>
                    </a:moveTo>
                    <a:cubicBezTo>
                      <a:pt x="14" y="11"/>
                      <a:pt x="21" y="17"/>
                      <a:pt x="28" y="17"/>
                    </a:cubicBezTo>
                    <a:cubicBezTo>
                      <a:pt x="34" y="17"/>
                      <a:pt x="40" y="11"/>
                      <a:pt x="51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16" name="Google Shape;2916;p37"/>
              <p:cNvSpPr/>
              <p:nvPr/>
            </p:nvSpPr>
            <p:spPr>
              <a:xfrm>
                <a:off x="2577665" y="2834069"/>
                <a:ext cx="1346" cy="1626"/>
              </a:xfrm>
              <a:custGeom>
                <a:avLst/>
                <a:gdLst/>
                <a:ahLst/>
                <a:cxnLst/>
                <a:rect l="l" t="t" r="r" b="b"/>
                <a:pathLst>
                  <a:path w="24" h="29" extrusionOk="0">
                    <a:moveTo>
                      <a:pt x="1" y="0"/>
                    </a:moveTo>
                    <a:lnTo>
                      <a:pt x="23" y="2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17" name="Google Shape;2917;p37"/>
              <p:cNvSpPr/>
              <p:nvPr/>
            </p:nvSpPr>
            <p:spPr>
              <a:xfrm>
                <a:off x="2600146" y="2822352"/>
                <a:ext cx="3364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60" h="24" extrusionOk="0">
                    <a:moveTo>
                      <a:pt x="46" y="1"/>
                    </a:moveTo>
                    <a:cubicBezTo>
                      <a:pt x="33" y="1"/>
                      <a:pt x="28" y="7"/>
                      <a:pt x="22" y="13"/>
                    </a:cubicBezTo>
                    <a:lnTo>
                      <a:pt x="22" y="13"/>
                    </a:lnTo>
                    <a:cubicBezTo>
                      <a:pt x="29" y="12"/>
                      <a:pt x="36" y="12"/>
                      <a:pt x="42" y="12"/>
                    </a:cubicBezTo>
                    <a:cubicBezTo>
                      <a:pt x="54" y="12"/>
                      <a:pt x="60" y="12"/>
                      <a:pt x="46" y="1"/>
                    </a:cubicBezTo>
                    <a:close/>
                    <a:moveTo>
                      <a:pt x="22" y="13"/>
                    </a:moveTo>
                    <a:cubicBezTo>
                      <a:pt x="14" y="14"/>
                      <a:pt x="6" y="17"/>
                      <a:pt x="0" y="23"/>
                    </a:cubicBezTo>
                    <a:cubicBezTo>
                      <a:pt x="11" y="23"/>
                      <a:pt x="16" y="18"/>
                      <a:pt x="22" y="13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18" name="Google Shape;2918;p37"/>
              <p:cNvSpPr/>
              <p:nvPr/>
            </p:nvSpPr>
            <p:spPr>
              <a:xfrm>
                <a:off x="1987440" y="2527644"/>
                <a:ext cx="504563" cy="475389"/>
              </a:xfrm>
              <a:custGeom>
                <a:avLst/>
                <a:gdLst/>
                <a:ahLst/>
                <a:cxnLst/>
                <a:rect l="l" t="t" r="r" b="b"/>
                <a:pathLst>
                  <a:path w="9000" h="8480" extrusionOk="0">
                    <a:moveTo>
                      <a:pt x="6039" y="1"/>
                    </a:moveTo>
                    <a:cubicBezTo>
                      <a:pt x="4234" y="1"/>
                      <a:pt x="2370" y="812"/>
                      <a:pt x="2370" y="812"/>
                    </a:cubicBezTo>
                    <a:cubicBezTo>
                      <a:pt x="1056" y="1449"/>
                      <a:pt x="1" y="5162"/>
                      <a:pt x="1033" y="5280"/>
                    </a:cubicBezTo>
                    <a:cubicBezTo>
                      <a:pt x="1143" y="5291"/>
                      <a:pt x="1251" y="5297"/>
                      <a:pt x="1358" y="5297"/>
                    </a:cubicBezTo>
                    <a:cubicBezTo>
                      <a:pt x="3297" y="5297"/>
                      <a:pt x="4623" y="3527"/>
                      <a:pt x="5255" y="3527"/>
                    </a:cubicBezTo>
                    <a:cubicBezTo>
                      <a:pt x="5320" y="3527"/>
                      <a:pt x="5378" y="3546"/>
                      <a:pt x="5428" y="3587"/>
                    </a:cubicBezTo>
                    <a:cubicBezTo>
                      <a:pt x="5993" y="4056"/>
                      <a:pt x="6252" y="8265"/>
                      <a:pt x="6252" y="8265"/>
                    </a:cubicBezTo>
                    <a:lnTo>
                      <a:pt x="7403" y="8479"/>
                    </a:lnTo>
                    <a:cubicBezTo>
                      <a:pt x="7403" y="8479"/>
                      <a:pt x="9000" y="671"/>
                      <a:pt x="7358" y="180"/>
                    </a:cubicBezTo>
                    <a:cubicBezTo>
                      <a:pt x="6942" y="52"/>
                      <a:pt x="6493" y="1"/>
                      <a:pt x="6039" y="1"/>
                    </a:cubicBezTo>
                    <a:close/>
                  </a:path>
                </a:pathLst>
              </a:custGeom>
              <a:solidFill>
                <a:srgbClr val="F8C1B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19" name="Google Shape;2919;p37"/>
              <p:cNvSpPr/>
              <p:nvPr/>
            </p:nvSpPr>
            <p:spPr>
              <a:xfrm>
                <a:off x="1540511" y="2379981"/>
                <a:ext cx="669667" cy="465186"/>
              </a:xfrm>
              <a:custGeom>
                <a:avLst/>
                <a:gdLst/>
                <a:ahLst/>
                <a:cxnLst/>
                <a:rect l="l" t="t" r="r" b="b"/>
                <a:pathLst>
                  <a:path w="11945" h="8298" extrusionOk="0">
                    <a:moveTo>
                      <a:pt x="2775" y="0"/>
                    </a:moveTo>
                    <a:cubicBezTo>
                      <a:pt x="2730" y="0"/>
                      <a:pt x="2676" y="12"/>
                      <a:pt x="2613" y="38"/>
                    </a:cubicBezTo>
                    <a:cubicBezTo>
                      <a:pt x="2020" y="297"/>
                      <a:pt x="2139" y="653"/>
                      <a:pt x="2139" y="653"/>
                    </a:cubicBezTo>
                    <a:cubicBezTo>
                      <a:pt x="2139" y="653"/>
                      <a:pt x="1858" y="86"/>
                      <a:pt x="1336" y="86"/>
                    </a:cubicBezTo>
                    <a:cubicBezTo>
                      <a:pt x="1314" y="86"/>
                      <a:pt x="1292" y="87"/>
                      <a:pt x="1270" y="89"/>
                    </a:cubicBezTo>
                    <a:cubicBezTo>
                      <a:pt x="683" y="111"/>
                      <a:pt x="988" y="935"/>
                      <a:pt x="988" y="935"/>
                    </a:cubicBezTo>
                    <a:cubicBezTo>
                      <a:pt x="988" y="935"/>
                      <a:pt x="793" y="751"/>
                      <a:pt x="571" y="751"/>
                    </a:cubicBezTo>
                    <a:cubicBezTo>
                      <a:pt x="475" y="751"/>
                      <a:pt x="375" y="785"/>
                      <a:pt x="283" y="884"/>
                    </a:cubicBezTo>
                    <a:cubicBezTo>
                      <a:pt x="0" y="1217"/>
                      <a:pt x="802" y="1589"/>
                      <a:pt x="802" y="1589"/>
                    </a:cubicBezTo>
                    <a:cubicBezTo>
                      <a:pt x="802" y="1589"/>
                      <a:pt x="565" y="3164"/>
                      <a:pt x="1738" y="5093"/>
                    </a:cubicBezTo>
                    <a:cubicBezTo>
                      <a:pt x="3268" y="7598"/>
                      <a:pt x="5441" y="8297"/>
                      <a:pt x="7389" y="8297"/>
                    </a:cubicBezTo>
                    <a:cubicBezTo>
                      <a:pt x="9846" y="8297"/>
                      <a:pt x="11945" y="7186"/>
                      <a:pt x="11945" y="7186"/>
                    </a:cubicBezTo>
                    <a:lnTo>
                      <a:pt x="9191" y="2154"/>
                    </a:lnTo>
                    <a:cubicBezTo>
                      <a:pt x="8205" y="2877"/>
                      <a:pt x="7331" y="3139"/>
                      <a:pt x="6583" y="3139"/>
                    </a:cubicBezTo>
                    <a:cubicBezTo>
                      <a:pt x="4606" y="3139"/>
                      <a:pt x="3504" y="1307"/>
                      <a:pt x="3504" y="1307"/>
                    </a:cubicBezTo>
                    <a:cubicBezTo>
                      <a:pt x="3504" y="1307"/>
                      <a:pt x="3873" y="337"/>
                      <a:pt x="3530" y="337"/>
                    </a:cubicBezTo>
                    <a:cubicBezTo>
                      <a:pt x="3515" y="337"/>
                      <a:pt x="3499" y="339"/>
                      <a:pt x="3482" y="343"/>
                    </a:cubicBezTo>
                    <a:cubicBezTo>
                      <a:pt x="3058" y="461"/>
                      <a:pt x="2963" y="721"/>
                      <a:pt x="2963" y="721"/>
                    </a:cubicBezTo>
                    <a:cubicBezTo>
                      <a:pt x="2963" y="721"/>
                      <a:pt x="3131" y="0"/>
                      <a:pt x="2775" y="0"/>
                    </a:cubicBezTo>
                    <a:close/>
                  </a:path>
                </a:pathLst>
              </a:custGeom>
              <a:solidFill>
                <a:srgbClr val="CD2E2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20" name="Google Shape;2920;p37"/>
              <p:cNvSpPr/>
              <p:nvPr/>
            </p:nvSpPr>
            <p:spPr>
              <a:xfrm>
                <a:off x="1519319" y="1876898"/>
                <a:ext cx="377076" cy="257147"/>
              </a:xfrm>
              <a:custGeom>
                <a:avLst/>
                <a:gdLst/>
                <a:ahLst/>
                <a:cxnLst/>
                <a:rect l="l" t="t" r="r" b="b"/>
                <a:pathLst>
                  <a:path w="6726" h="4587" extrusionOk="0">
                    <a:moveTo>
                      <a:pt x="3354" y="1"/>
                    </a:moveTo>
                    <a:cubicBezTo>
                      <a:pt x="1214" y="1"/>
                      <a:pt x="1" y="2383"/>
                      <a:pt x="119" y="3652"/>
                    </a:cubicBezTo>
                    <a:cubicBezTo>
                      <a:pt x="141" y="4007"/>
                      <a:pt x="282" y="4357"/>
                      <a:pt x="638" y="4431"/>
                    </a:cubicBezTo>
                    <a:cubicBezTo>
                      <a:pt x="1177" y="4539"/>
                      <a:pt x="1674" y="4586"/>
                      <a:pt x="2131" y="4586"/>
                    </a:cubicBezTo>
                    <a:cubicBezTo>
                      <a:pt x="4563" y="4586"/>
                      <a:pt x="5873" y="3233"/>
                      <a:pt x="6466" y="2382"/>
                    </a:cubicBezTo>
                    <a:cubicBezTo>
                      <a:pt x="6726" y="2010"/>
                      <a:pt x="6562" y="1559"/>
                      <a:pt x="6235" y="1277"/>
                    </a:cubicBezTo>
                    <a:cubicBezTo>
                      <a:pt x="5151" y="358"/>
                      <a:pt x="4183" y="1"/>
                      <a:pt x="3354" y="1"/>
                    </a:cubicBezTo>
                    <a:close/>
                  </a:path>
                </a:pathLst>
              </a:custGeom>
              <a:solidFill>
                <a:srgbClr val="23255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21" name="Google Shape;2921;p37"/>
              <p:cNvSpPr/>
              <p:nvPr/>
            </p:nvSpPr>
            <p:spPr>
              <a:xfrm>
                <a:off x="1000349" y="2106576"/>
                <a:ext cx="706275" cy="583809"/>
              </a:xfrm>
              <a:custGeom>
                <a:avLst/>
                <a:gdLst/>
                <a:ahLst/>
                <a:cxnLst/>
                <a:rect l="l" t="t" r="r" b="b"/>
                <a:pathLst>
                  <a:path w="12598" h="10414" extrusionOk="0">
                    <a:moveTo>
                      <a:pt x="9613" y="1"/>
                    </a:moveTo>
                    <a:cubicBezTo>
                      <a:pt x="9613" y="1"/>
                      <a:pt x="9347" y="995"/>
                      <a:pt x="8451" y="995"/>
                    </a:cubicBezTo>
                    <a:cubicBezTo>
                      <a:pt x="8217" y="995"/>
                      <a:pt x="7941" y="927"/>
                      <a:pt x="7616" y="757"/>
                    </a:cubicBezTo>
                    <a:cubicBezTo>
                      <a:pt x="7031" y="443"/>
                      <a:pt x="6541" y="277"/>
                      <a:pt x="6127" y="277"/>
                    </a:cubicBezTo>
                    <a:cubicBezTo>
                      <a:pt x="5425" y="277"/>
                      <a:pt x="4943" y="753"/>
                      <a:pt x="4603" y="1789"/>
                    </a:cubicBezTo>
                    <a:cubicBezTo>
                      <a:pt x="4129" y="3264"/>
                      <a:pt x="4712" y="3767"/>
                      <a:pt x="3171" y="3767"/>
                    </a:cubicBezTo>
                    <a:cubicBezTo>
                      <a:pt x="2968" y="3767"/>
                      <a:pt x="2727" y="3758"/>
                      <a:pt x="2442" y="3741"/>
                    </a:cubicBezTo>
                    <a:cubicBezTo>
                      <a:pt x="2369" y="3737"/>
                      <a:pt x="2299" y="3735"/>
                      <a:pt x="2231" y="3735"/>
                    </a:cubicBezTo>
                    <a:cubicBezTo>
                      <a:pt x="1" y="3735"/>
                      <a:pt x="44" y="5919"/>
                      <a:pt x="794" y="6466"/>
                    </a:cubicBezTo>
                    <a:cubicBezTo>
                      <a:pt x="1515" y="7010"/>
                      <a:pt x="2193" y="7152"/>
                      <a:pt x="2908" y="7152"/>
                    </a:cubicBezTo>
                    <a:cubicBezTo>
                      <a:pt x="2965" y="7152"/>
                      <a:pt x="3022" y="7151"/>
                      <a:pt x="3079" y="7149"/>
                    </a:cubicBezTo>
                    <a:cubicBezTo>
                      <a:pt x="3085" y="7149"/>
                      <a:pt x="3091" y="7149"/>
                      <a:pt x="3096" y="7149"/>
                    </a:cubicBezTo>
                    <a:cubicBezTo>
                      <a:pt x="3874" y="7149"/>
                      <a:pt x="3786" y="8683"/>
                      <a:pt x="3926" y="9310"/>
                    </a:cubicBezTo>
                    <a:cubicBezTo>
                      <a:pt x="4025" y="9775"/>
                      <a:pt x="4589" y="10413"/>
                      <a:pt x="5365" y="10413"/>
                    </a:cubicBezTo>
                    <a:cubicBezTo>
                      <a:pt x="5691" y="10413"/>
                      <a:pt x="6054" y="10301"/>
                      <a:pt x="6436" y="10015"/>
                    </a:cubicBezTo>
                    <a:cubicBezTo>
                      <a:pt x="7003" y="9575"/>
                      <a:pt x="7519" y="9490"/>
                      <a:pt x="7987" y="9490"/>
                    </a:cubicBezTo>
                    <a:cubicBezTo>
                      <a:pt x="8278" y="9490"/>
                      <a:pt x="8551" y="9523"/>
                      <a:pt x="8806" y="9523"/>
                    </a:cubicBezTo>
                    <a:cubicBezTo>
                      <a:pt x="9060" y="9523"/>
                      <a:pt x="9297" y="9490"/>
                      <a:pt x="9517" y="9361"/>
                    </a:cubicBezTo>
                    <a:cubicBezTo>
                      <a:pt x="10318" y="8887"/>
                      <a:pt x="11187" y="8041"/>
                      <a:pt x="11068" y="6489"/>
                    </a:cubicBezTo>
                    <a:cubicBezTo>
                      <a:pt x="10950" y="4937"/>
                      <a:pt x="12389" y="4328"/>
                      <a:pt x="12479" y="3296"/>
                    </a:cubicBezTo>
                    <a:cubicBezTo>
                      <a:pt x="12598" y="2257"/>
                      <a:pt x="11774" y="1603"/>
                      <a:pt x="11565" y="1157"/>
                    </a:cubicBezTo>
                    <a:cubicBezTo>
                      <a:pt x="11424" y="802"/>
                      <a:pt x="11351" y="542"/>
                      <a:pt x="11683" y="497"/>
                    </a:cubicBezTo>
                    <a:lnTo>
                      <a:pt x="9613" y="1"/>
                    </a:lnTo>
                    <a:close/>
                  </a:path>
                </a:pathLst>
              </a:custGeom>
              <a:solidFill>
                <a:srgbClr val="23255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22" name="Google Shape;2922;p37"/>
              <p:cNvSpPr/>
              <p:nvPr/>
            </p:nvSpPr>
            <p:spPr>
              <a:xfrm>
                <a:off x="2055780" y="2479544"/>
                <a:ext cx="204404" cy="303341"/>
              </a:xfrm>
              <a:custGeom>
                <a:avLst/>
                <a:gdLst/>
                <a:ahLst/>
                <a:cxnLst/>
                <a:rect l="l" t="t" r="r" b="b"/>
                <a:pathLst>
                  <a:path w="3646" h="5411" extrusionOk="0">
                    <a:moveTo>
                      <a:pt x="382" y="0"/>
                    </a:moveTo>
                    <a:cubicBezTo>
                      <a:pt x="134" y="0"/>
                      <a:pt x="0" y="378"/>
                      <a:pt x="0" y="378"/>
                    </a:cubicBezTo>
                    <a:lnTo>
                      <a:pt x="2754" y="5410"/>
                    </a:lnTo>
                    <a:cubicBezTo>
                      <a:pt x="2754" y="5410"/>
                      <a:pt x="3645" y="5388"/>
                      <a:pt x="3504" y="5032"/>
                    </a:cubicBezTo>
                    <a:cubicBezTo>
                      <a:pt x="3363" y="4682"/>
                      <a:pt x="2658" y="4519"/>
                      <a:pt x="2658" y="4519"/>
                    </a:cubicBezTo>
                    <a:lnTo>
                      <a:pt x="2658" y="4519"/>
                    </a:lnTo>
                    <a:cubicBezTo>
                      <a:pt x="2658" y="4519"/>
                      <a:pt x="2662" y="4519"/>
                      <a:pt x="2669" y="4519"/>
                    </a:cubicBezTo>
                    <a:cubicBezTo>
                      <a:pt x="2724" y="4519"/>
                      <a:pt x="2957" y="4484"/>
                      <a:pt x="2917" y="3881"/>
                    </a:cubicBezTo>
                    <a:cubicBezTo>
                      <a:pt x="2876" y="3273"/>
                      <a:pt x="2173" y="3249"/>
                      <a:pt x="2063" y="3249"/>
                    </a:cubicBezTo>
                    <a:cubicBezTo>
                      <a:pt x="2054" y="3249"/>
                      <a:pt x="2048" y="3249"/>
                      <a:pt x="2048" y="3249"/>
                    </a:cubicBezTo>
                    <a:cubicBezTo>
                      <a:pt x="2613" y="3058"/>
                      <a:pt x="2613" y="2121"/>
                      <a:pt x="2212" y="1980"/>
                    </a:cubicBezTo>
                    <a:cubicBezTo>
                      <a:pt x="2019" y="1908"/>
                      <a:pt x="1797" y="1890"/>
                      <a:pt x="1626" y="1890"/>
                    </a:cubicBezTo>
                    <a:cubicBezTo>
                      <a:pt x="1461" y="1890"/>
                      <a:pt x="1343" y="1907"/>
                      <a:pt x="1343" y="1907"/>
                    </a:cubicBezTo>
                    <a:cubicBezTo>
                      <a:pt x="1343" y="1907"/>
                      <a:pt x="1907" y="1647"/>
                      <a:pt x="1552" y="1246"/>
                    </a:cubicBezTo>
                    <a:cubicBezTo>
                      <a:pt x="1289" y="947"/>
                      <a:pt x="901" y="918"/>
                      <a:pt x="760" y="918"/>
                    </a:cubicBezTo>
                    <a:cubicBezTo>
                      <a:pt x="725" y="918"/>
                      <a:pt x="706" y="919"/>
                      <a:pt x="706" y="919"/>
                    </a:cubicBezTo>
                    <a:cubicBezTo>
                      <a:pt x="706" y="919"/>
                      <a:pt x="897" y="259"/>
                      <a:pt x="542" y="50"/>
                    </a:cubicBezTo>
                    <a:cubicBezTo>
                      <a:pt x="484" y="15"/>
                      <a:pt x="431" y="0"/>
                      <a:pt x="382" y="0"/>
                    </a:cubicBezTo>
                    <a:close/>
                  </a:path>
                </a:pathLst>
              </a:custGeom>
              <a:solidFill>
                <a:srgbClr val="CD2E2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23" name="Google Shape;2923;p37"/>
              <p:cNvSpPr/>
              <p:nvPr/>
            </p:nvSpPr>
            <p:spPr>
              <a:xfrm>
                <a:off x="2269266" y="2956224"/>
                <a:ext cx="280929" cy="179672"/>
              </a:xfrm>
              <a:custGeom>
                <a:avLst/>
                <a:gdLst/>
                <a:ahLst/>
                <a:cxnLst/>
                <a:rect l="l" t="t" r="r" b="b"/>
                <a:pathLst>
                  <a:path w="5011" h="3205" extrusionOk="0">
                    <a:moveTo>
                      <a:pt x="2587" y="1"/>
                    </a:moveTo>
                    <a:cubicBezTo>
                      <a:pt x="2561" y="1"/>
                      <a:pt x="2537" y="4"/>
                      <a:pt x="2517" y="10"/>
                    </a:cubicBezTo>
                    <a:cubicBezTo>
                      <a:pt x="2376" y="55"/>
                      <a:pt x="2308" y="270"/>
                      <a:pt x="2308" y="434"/>
                    </a:cubicBezTo>
                    <a:cubicBezTo>
                      <a:pt x="2308" y="515"/>
                      <a:pt x="2214" y="575"/>
                      <a:pt x="2093" y="575"/>
                    </a:cubicBezTo>
                    <a:cubicBezTo>
                      <a:pt x="1971" y="575"/>
                      <a:pt x="1823" y="515"/>
                      <a:pt x="1716" y="360"/>
                    </a:cubicBezTo>
                    <a:cubicBezTo>
                      <a:pt x="1564" y="175"/>
                      <a:pt x="1368" y="143"/>
                      <a:pt x="1251" y="143"/>
                    </a:cubicBezTo>
                    <a:cubicBezTo>
                      <a:pt x="1191" y="143"/>
                      <a:pt x="1152" y="151"/>
                      <a:pt x="1152" y="151"/>
                    </a:cubicBezTo>
                    <a:cubicBezTo>
                      <a:pt x="283" y="338"/>
                      <a:pt x="1" y="2245"/>
                      <a:pt x="757" y="2290"/>
                    </a:cubicBezTo>
                    <a:cubicBezTo>
                      <a:pt x="1530" y="2312"/>
                      <a:pt x="2258" y="2222"/>
                      <a:pt x="3059" y="2831"/>
                    </a:cubicBezTo>
                    <a:cubicBezTo>
                      <a:pt x="3397" y="3091"/>
                      <a:pt x="3774" y="3205"/>
                      <a:pt x="4103" y="3205"/>
                    </a:cubicBezTo>
                    <a:cubicBezTo>
                      <a:pt x="4575" y="3205"/>
                      <a:pt x="4947" y="2970"/>
                      <a:pt x="4960" y="2594"/>
                    </a:cubicBezTo>
                    <a:cubicBezTo>
                      <a:pt x="5011" y="1940"/>
                      <a:pt x="4447" y="1443"/>
                      <a:pt x="3719" y="1184"/>
                    </a:cubicBezTo>
                    <a:cubicBezTo>
                      <a:pt x="2985" y="953"/>
                      <a:pt x="2799" y="388"/>
                      <a:pt x="2799" y="388"/>
                    </a:cubicBezTo>
                    <a:cubicBezTo>
                      <a:pt x="2984" y="122"/>
                      <a:pt x="2747" y="1"/>
                      <a:pt x="2587" y="1"/>
                    </a:cubicBezTo>
                    <a:close/>
                  </a:path>
                </a:pathLst>
              </a:custGeom>
              <a:solidFill>
                <a:srgbClr val="23255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24" name="Google Shape;2924;p37"/>
              <p:cNvSpPr/>
              <p:nvPr/>
            </p:nvSpPr>
            <p:spPr>
              <a:xfrm>
                <a:off x="2431566" y="2981787"/>
                <a:ext cx="2579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46" h="23" extrusionOk="0">
                    <a:moveTo>
                      <a:pt x="23" y="0"/>
                    </a:moveTo>
                    <a:cubicBezTo>
                      <a:pt x="0" y="23"/>
                      <a:pt x="23" y="23"/>
                      <a:pt x="23" y="23"/>
                    </a:cubicBezTo>
                    <a:cubicBezTo>
                      <a:pt x="45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25" name="Google Shape;2925;p37"/>
              <p:cNvSpPr/>
              <p:nvPr/>
            </p:nvSpPr>
            <p:spPr>
              <a:xfrm>
                <a:off x="2427418" y="2956784"/>
                <a:ext cx="4205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75" h="23" extrusionOk="0">
                    <a:moveTo>
                      <a:pt x="1" y="0"/>
                    </a:moveTo>
                    <a:lnTo>
                      <a:pt x="15" y="5"/>
                    </a:lnTo>
                    <a:lnTo>
                      <a:pt x="15" y="5"/>
                    </a:lnTo>
                    <a:cubicBezTo>
                      <a:pt x="8" y="0"/>
                      <a:pt x="1" y="0"/>
                      <a:pt x="1" y="0"/>
                    </a:cubicBezTo>
                    <a:close/>
                    <a:moveTo>
                      <a:pt x="15" y="5"/>
                    </a:moveTo>
                    <a:lnTo>
                      <a:pt x="15" y="5"/>
                    </a:lnTo>
                    <a:cubicBezTo>
                      <a:pt x="19" y="8"/>
                      <a:pt x="23" y="13"/>
                      <a:pt x="23" y="23"/>
                    </a:cubicBezTo>
                    <a:lnTo>
                      <a:pt x="74" y="23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26" name="Google Shape;2926;p37"/>
              <p:cNvSpPr/>
              <p:nvPr/>
            </p:nvSpPr>
            <p:spPr>
              <a:xfrm>
                <a:off x="2410375" y="2951739"/>
                <a:ext cx="14576" cy="2579"/>
              </a:xfrm>
              <a:custGeom>
                <a:avLst/>
                <a:gdLst/>
                <a:ahLst/>
                <a:cxnLst/>
                <a:rect l="l" t="t" r="r" b="b"/>
                <a:pathLst>
                  <a:path w="260" h="46" extrusionOk="0">
                    <a:moveTo>
                      <a:pt x="121" y="0"/>
                    </a:moveTo>
                    <a:cubicBezTo>
                      <a:pt x="78" y="0"/>
                      <a:pt x="37" y="6"/>
                      <a:pt x="0" y="17"/>
                    </a:cubicBezTo>
                    <a:cubicBezTo>
                      <a:pt x="11" y="24"/>
                      <a:pt x="26" y="26"/>
                      <a:pt x="42" y="26"/>
                    </a:cubicBezTo>
                    <a:cubicBezTo>
                      <a:pt x="67" y="26"/>
                      <a:pt x="96" y="21"/>
                      <a:pt x="126" y="21"/>
                    </a:cubicBezTo>
                    <a:cubicBezTo>
                      <a:pt x="156" y="21"/>
                      <a:pt x="187" y="26"/>
                      <a:pt x="215" y="45"/>
                    </a:cubicBezTo>
                    <a:lnTo>
                      <a:pt x="260" y="17"/>
                    </a:lnTo>
                    <a:cubicBezTo>
                      <a:pt x="212" y="6"/>
                      <a:pt x="165" y="0"/>
                      <a:pt x="121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27" name="Google Shape;2927;p37"/>
              <p:cNvSpPr/>
              <p:nvPr/>
            </p:nvSpPr>
            <p:spPr>
              <a:xfrm>
                <a:off x="2397088" y="2954262"/>
                <a:ext cx="2859" cy="2579"/>
              </a:xfrm>
              <a:custGeom>
                <a:avLst/>
                <a:gdLst/>
                <a:ahLst/>
                <a:cxnLst/>
                <a:rect l="l" t="t" r="r" b="b"/>
                <a:pathLst>
                  <a:path w="51" h="46" extrusionOk="0">
                    <a:moveTo>
                      <a:pt x="28" y="0"/>
                    </a:moveTo>
                    <a:cubicBezTo>
                      <a:pt x="28" y="0"/>
                      <a:pt x="0" y="23"/>
                      <a:pt x="0" y="45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28" name="Google Shape;2928;p37"/>
              <p:cNvSpPr/>
              <p:nvPr/>
            </p:nvSpPr>
            <p:spPr>
              <a:xfrm>
                <a:off x="2398658" y="2954262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29" name="Google Shape;2929;p37"/>
              <p:cNvSpPr/>
              <p:nvPr/>
            </p:nvSpPr>
            <p:spPr>
              <a:xfrm>
                <a:off x="2391986" y="2960596"/>
                <a:ext cx="2635" cy="4989"/>
              </a:xfrm>
              <a:custGeom>
                <a:avLst/>
                <a:gdLst/>
                <a:ahLst/>
                <a:cxnLst/>
                <a:rect l="l" t="t" r="r" b="b"/>
                <a:pathLst>
                  <a:path w="47" h="89" extrusionOk="0">
                    <a:moveTo>
                      <a:pt x="46" y="0"/>
                    </a:moveTo>
                    <a:lnTo>
                      <a:pt x="46" y="0"/>
                    </a:lnTo>
                    <a:cubicBezTo>
                      <a:pt x="23" y="28"/>
                      <a:pt x="1" y="51"/>
                      <a:pt x="1" y="51"/>
                    </a:cubicBezTo>
                    <a:cubicBezTo>
                      <a:pt x="1" y="77"/>
                      <a:pt x="1" y="88"/>
                      <a:pt x="5" y="88"/>
                    </a:cubicBezTo>
                    <a:cubicBezTo>
                      <a:pt x="9" y="88"/>
                      <a:pt x="14" y="83"/>
                      <a:pt x="24" y="73"/>
                    </a:cubicBezTo>
                    <a:lnTo>
                      <a:pt x="24" y="2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30" name="Google Shape;2930;p37"/>
              <p:cNvSpPr/>
              <p:nvPr/>
            </p:nvSpPr>
            <p:spPr>
              <a:xfrm>
                <a:off x="2393276" y="2965922"/>
                <a:ext cx="134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3" y="1"/>
                    </a:moveTo>
                    <a:cubicBezTo>
                      <a:pt x="1" y="1"/>
                      <a:pt x="1" y="1"/>
                      <a:pt x="23" y="24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31" name="Google Shape;2931;p37"/>
              <p:cNvSpPr/>
              <p:nvPr/>
            </p:nvSpPr>
            <p:spPr>
              <a:xfrm>
                <a:off x="2394565" y="2962166"/>
                <a:ext cx="56" cy="3812"/>
              </a:xfrm>
              <a:custGeom>
                <a:avLst/>
                <a:gdLst/>
                <a:ahLst/>
                <a:cxnLst/>
                <a:rect l="l" t="t" r="r" b="b"/>
                <a:pathLst>
                  <a:path w="1" h="68" extrusionOk="0">
                    <a:moveTo>
                      <a:pt x="0" y="0"/>
                    </a:moveTo>
                    <a:lnTo>
                      <a:pt x="0" y="45"/>
                    </a:lnTo>
                    <a:lnTo>
                      <a:pt x="0" y="68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32" name="Google Shape;2932;p37"/>
              <p:cNvSpPr/>
              <p:nvPr/>
            </p:nvSpPr>
            <p:spPr>
              <a:xfrm>
                <a:off x="2395799" y="2956784"/>
                <a:ext cx="4149" cy="3868"/>
              </a:xfrm>
              <a:custGeom>
                <a:avLst/>
                <a:gdLst/>
                <a:ahLst/>
                <a:cxnLst/>
                <a:rect l="l" t="t" r="r" b="b"/>
                <a:pathLst>
                  <a:path w="74" h="69" extrusionOk="0">
                    <a:moveTo>
                      <a:pt x="51" y="0"/>
                    </a:moveTo>
                    <a:cubicBezTo>
                      <a:pt x="51" y="0"/>
                      <a:pt x="23" y="23"/>
                      <a:pt x="1" y="68"/>
                    </a:cubicBezTo>
                    <a:cubicBezTo>
                      <a:pt x="14" y="55"/>
                      <a:pt x="29" y="42"/>
                      <a:pt x="33" y="42"/>
                    </a:cubicBezTo>
                    <a:cubicBezTo>
                      <a:pt x="37" y="42"/>
                      <a:pt x="35" y="49"/>
                      <a:pt x="23" y="68"/>
                    </a:cubicBezTo>
                    <a:cubicBezTo>
                      <a:pt x="51" y="23"/>
                      <a:pt x="74" y="0"/>
                      <a:pt x="51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33" name="Google Shape;2933;p37"/>
              <p:cNvSpPr/>
              <p:nvPr/>
            </p:nvSpPr>
            <p:spPr>
              <a:xfrm>
                <a:off x="2410375" y="2954262"/>
                <a:ext cx="4149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74" h="23" extrusionOk="0">
                    <a:moveTo>
                      <a:pt x="0" y="0"/>
                    </a:moveTo>
                    <a:lnTo>
                      <a:pt x="23" y="23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34" name="Google Shape;2934;p37"/>
              <p:cNvSpPr/>
              <p:nvPr/>
            </p:nvSpPr>
            <p:spPr>
              <a:xfrm>
                <a:off x="2389183" y="2977975"/>
                <a:ext cx="162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9" h="1" extrusionOk="0">
                    <a:moveTo>
                      <a:pt x="0" y="0"/>
                    </a:move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35" name="Google Shape;2935;p37"/>
              <p:cNvSpPr/>
              <p:nvPr/>
            </p:nvSpPr>
            <p:spPr>
              <a:xfrm>
                <a:off x="2390753" y="2977975"/>
                <a:ext cx="1289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extrusionOk="0">
                    <a:moveTo>
                      <a:pt x="0" y="0"/>
                    </a:moveTo>
                    <a:lnTo>
                      <a:pt x="23" y="23"/>
                    </a:lnTo>
                    <a:cubicBezTo>
                      <a:pt x="23" y="0"/>
                      <a:pt x="23" y="0"/>
                      <a:pt x="0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36" name="Google Shape;2936;p37"/>
              <p:cNvSpPr/>
              <p:nvPr/>
            </p:nvSpPr>
            <p:spPr>
              <a:xfrm>
                <a:off x="2395799" y="2963399"/>
                <a:ext cx="56" cy="5158"/>
              </a:xfrm>
              <a:custGeom>
                <a:avLst/>
                <a:gdLst/>
                <a:ahLst/>
                <a:cxnLst/>
                <a:rect l="l" t="t" r="r" b="b"/>
                <a:pathLst>
                  <a:path w="1" h="92" extrusionOk="0">
                    <a:moveTo>
                      <a:pt x="1" y="9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>
                <a:off x="2387894" y="2977975"/>
                <a:ext cx="56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1" h="23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3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38" name="Google Shape;2938;p37"/>
              <p:cNvSpPr/>
              <p:nvPr/>
            </p:nvSpPr>
            <p:spPr>
              <a:xfrm>
                <a:off x="2382848" y="2976405"/>
                <a:ext cx="2579" cy="2859"/>
              </a:xfrm>
              <a:custGeom>
                <a:avLst/>
                <a:gdLst/>
                <a:ahLst/>
                <a:cxnLst/>
                <a:rect l="l" t="t" r="r" b="b"/>
                <a:pathLst>
                  <a:path w="46" h="51" extrusionOk="0">
                    <a:moveTo>
                      <a:pt x="45" y="0"/>
                    </a:moveTo>
                    <a:cubicBezTo>
                      <a:pt x="23" y="0"/>
                      <a:pt x="0" y="28"/>
                      <a:pt x="0" y="28"/>
                    </a:cubicBezTo>
                    <a:cubicBezTo>
                      <a:pt x="0" y="28"/>
                      <a:pt x="23" y="28"/>
                      <a:pt x="45" y="51"/>
                    </a:cubicBezTo>
                    <a:cubicBezTo>
                      <a:pt x="45" y="28"/>
                      <a:pt x="23" y="28"/>
                      <a:pt x="45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39" name="Google Shape;2939;p37"/>
              <p:cNvSpPr/>
              <p:nvPr/>
            </p:nvSpPr>
            <p:spPr>
              <a:xfrm>
                <a:off x="2381278" y="2977975"/>
                <a:ext cx="1626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29" h="23" extrusionOk="0">
                    <a:moveTo>
                      <a:pt x="28" y="0"/>
                    </a:moveTo>
                    <a:cubicBezTo>
                      <a:pt x="0" y="0"/>
                      <a:pt x="0" y="0"/>
                      <a:pt x="0" y="23"/>
                    </a:cubicBezTo>
                    <a:cubicBezTo>
                      <a:pt x="0" y="23"/>
                      <a:pt x="0" y="0"/>
                      <a:pt x="28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40" name="Google Shape;2940;p37"/>
              <p:cNvSpPr/>
              <p:nvPr/>
            </p:nvSpPr>
            <p:spPr>
              <a:xfrm>
                <a:off x="2389183" y="2979208"/>
                <a:ext cx="162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9" h="24" extrusionOk="0">
                    <a:moveTo>
                      <a:pt x="0" y="1"/>
                    </a:moveTo>
                    <a:lnTo>
                      <a:pt x="0" y="24"/>
                    </a:lnTo>
                    <a:lnTo>
                      <a:pt x="28" y="2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41" name="Google Shape;2941;p37"/>
              <p:cNvSpPr/>
              <p:nvPr/>
            </p:nvSpPr>
            <p:spPr>
              <a:xfrm>
                <a:off x="2389183" y="2980498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42" name="Google Shape;2942;p37"/>
              <p:cNvSpPr/>
              <p:nvPr/>
            </p:nvSpPr>
            <p:spPr>
              <a:xfrm>
                <a:off x="2390753" y="2980498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43" name="Google Shape;2943;p37"/>
              <p:cNvSpPr/>
              <p:nvPr/>
            </p:nvSpPr>
            <p:spPr>
              <a:xfrm>
                <a:off x="2391986" y="2979208"/>
                <a:ext cx="134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1" y="1"/>
                    </a:moveTo>
                    <a:lnTo>
                      <a:pt x="1" y="24"/>
                    </a:lnTo>
                    <a:lnTo>
                      <a:pt x="24" y="24"/>
                    </a:lnTo>
                    <a:cubicBezTo>
                      <a:pt x="24" y="24"/>
                      <a:pt x="1" y="24"/>
                      <a:pt x="1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44" name="Google Shape;2944;p37"/>
              <p:cNvSpPr/>
              <p:nvPr/>
            </p:nvSpPr>
            <p:spPr>
              <a:xfrm>
                <a:off x="2391986" y="2980498"/>
                <a:ext cx="5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3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45" name="Google Shape;2945;p37"/>
              <p:cNvSpPr/>
              <p:nvPr/>
            </p:nvSpPr>
            <p:spPr>
              <a:xfrm>
                <a:off x="2379989" y="2980498"/>
                <a:ext cx="4149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74" h="24" extrusionOk="0">
                    <a:moveTo>
                      <a:pt x="1" y="1"/>
                    </a:moveTo>
                    <a:cubicBezTo>
                      <a:pt x="23" y="1"/>
                      <a:pt x="51" y="23"/>
                      <a:pt x="74" y="23"/>
                    </a:cubicBez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46" name="Google Shape;2946;p37"/>
              <p:cNvSpPr/>
              <p:nvPr/>
            </p:nvSpPr>
            <p:spPr>
              <a:xfrm>
                <a:off x="2386660" y="2980498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47" name="Google Shape;2947;p37"/>
              <p:cNvSpPr/>
              <p:nvPr/>
            </p:nvSpPr>
            <p:spPr>
              <a:xfrm>
                <a:off x="2372084" y="2975116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48" name="Google Shape;2948;p37"/>
              <p:cNvSpPr/>
              <p:nvPr/>
            </p:nvSpPr>
            <p:spPr>
              <a:xfrm>
                <a:off x="2384082" y="2981787"/>
                <a:ext cx="134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1" y="0"/>
                    </a:move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49" name="Google Shape;2949;p37"/>
              <p:cNvSpPr/>
              <p:nvPr/>
            </p:nvSpPr>
            <p:spPr>
              <a:xfrm>
                <a:off x="2378700" y="2977975"/>
                <a:ext cx="56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1" h="23" extrusionOk="0">
                    <a:moveTo>
                      <a:pt x="1" y="0"/>
                    </a:moveTo>
                    <a:lnTo>
                      <a:pt x="1" y="23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50" name="Google Shape;2950;p37"/>
              <p:cNvSpPr/>
              <p:nvPr/>
            </p:nvSpPr>
            <p:spPr>
              <a:xfrm>
                <a:off x="2386660" y="2980498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51" name="Google Shape;2951;p37"/>
              <p:cNvSpPr/>
              <p:nvPr/>
            </p:nvSpPr>
            <p:spPr>
              <a:xfrm>
                <a:off x="2385371" y="2980498"/>
                <a:ext cx="134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3" y="1"/>
                    </a:moveTo>
                    <a:lnTo>
                      <a:pt x="0" y="23"/>
                    </a:lnTo>
                    <a:cubicBezTo>
                      <a:pt x="23" y="23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52" name="Google Shape;2952;p37"/>
              <p:cNvSpPr/>
              <p:nvPr/>
            </p:nvSpPr>
            <p:spPr>
              <a:xfrm>
                <a:off x="2361657" y="2973154"/>
                <a:ext cx="10484" cy="762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36" extrusionOk="0">
                    <a:moveTo>
                      <a:pt x="20" y="0"/>
                    </a:moveTo>
                    <a:cubicBezTo>
                      <a:pt x="12" y="0"/>
                      <a:pt x="5" y="3"/>
                      <a:pt x="0" y="13"/>
                    </a:cubicBezTo>
                    <a:lnTo>
                      <a:pt x="45" y="58"/>
                    </a:lnTo>
                    <a:cubicBezTo>
                      <a:pt x="45" y="58"/>
                      <a:pt x="35" y="48"/>
                      <a:pt x="29" y="48"/>
                    </a:cubicBezTo>
                    <a:cubicBezTo>
                      <a:pt x="25" y="48"/>
                      <a:pt x="23" y="51"/>
                      <a:pt x="23" y="58"/>
                    </a:cubicBezTo>
                    <a:cubicBezTo>
                      <a:pt x="45" y="58"/>
                      <a:pt x="96" y="86"/>
                      <a:pt x="119" y="132"/>
                    </a:cubicBezTo>
                    <a:cubicBezTo>
                      <a:pt x="125" y="135"/>
                      <a:pt x="130" y="136"/>
                      <a:pt x="135" y="136"/>
                    </a:cubicBezTo>
                    <a:cubicBezTo>
                      <a:pt x="164" y="136"/>
                      <a:pt x="167" y="79"/>
                      <a:pt x="186" y="36"/>
                    </a:cubicBezTo>
                    <a:cubicBezTo>
                      <a:pt x="186" y="36"/>
                      <a:pt x="164" y="36"/>
                      <a:pt x="141" y="13"/>
                    </a:cubicBezTo>
                    <a:lnTo>
                      <a:pt x="141" y="13"/>
                    </a:lnTo>
                    <a:cubicBezTo>
                      <a:pt x="141" y="33"/>
                      <a:pt x="158" y="91"/>
                      <a:pt x="148" y="91"/>
                    </a:cubicBezTo>
                    <a:cubicBezTo>
                      <a:pt x="146" y="91"/>
                      <a:pt x="144" y="89"/>
                      <a:pt x="141" y="86"/>
                    </a:cubicBezTo>
                    <a:cubicBezTo>
                      <a:pt x="96" y="58"/>
                      <a:pt x="119" y="58"/>
                      <a:pt x="96" y="13"/>
                    </a:cubicBezTo>
                    <a:cubicBezTo>
                      <a:pt x="96" y="23"/>
                      <a:pt x="93" y="26"/>
                      <a:pt x="88" y="26"/>
                    </a:cubicBezTo>
                    <a:cubicBezTo>
                      <a:pt x="73" y="26"/>
                      <a:pt x="42" y="0"/>
                      <a:pt x="20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53" name="Google Shape;2953;p37"/>
              <p:cNvSpPr/>
              <p:nvPr/>
            </p:nvSpPr>
            <p:spPr>
              <a:xfrm>
                <a:off x="2398658" y="2980498"/>
                <a:ext cx="5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0" y="23"/>
                      <a:pt x="0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54" name="Google Shape;2954;p37"/>
              <p:cNvSpPr/>
              <p:nvPr/>
            </p:nvSpPr>
            <p:spPr>
              <a:xfrm>
                <a:off x="2393276" y="2979040"/>
                <a:ext cx="5438" cy="3364"/>
              </a:xfrm>
              <a:custGeom>
                <a:avLst/>
                <a:gdLst/>
                <a:ahLst/>
                <a:cxnLst/>
                <a:rect l="l" t="t" r="r" b="b"/>
                <a:pathLst>
                  <a:path w="97" h="60" extrusionOk="0">
                    <a:moveTo>
                      <a:pt x="66" y="0"/>
                    </a:moveTo>
                    <a:cubicBezTo>
                      <a:pt x="61" y="0"/>
                      <a:pt x="55" y="7"/>
                      <a:pt x="46" y="27"/>
                    </a:cubicBezTo>
                    <a:lnTo>
                      <a:pt x="68" y="27"/>
                    </a:lnTo>
                    <a:cubicBezTo>
                      <a:pt x="68" y="19"/>
                      <a:pt x="68" y="16"/>
                      <a:pt x="69" y="16"/>
                    </a:cubicBezTo>
                    <a:cubicBezTo>
                      <a:pt x="71" y="16"/>
                      <a:pt x="78" y="27"/>
                      <a:pt x="96" y="27"/>
                    </a:cubicBezTo>
                    <a:cubicBezTo>
                      <a:pt x="80" y="13"/>
                      <a:pt x="73" y="0"/>
                      <a:pt x="66" y="0"/>
                    </a:cubicBezTo>
                    <a:close/>
                    <a:moveTo>
                      <a:pt x="68" y="27"/>
                    </a:moveTo>
                    <a:cubicBezTo>
                      <a:pt x="46" y="49"/>
                      <a:pt x="1" y="49"/>
                      <a:pt x="1" y="49"/>
                    </a:cubicBezTo>
                    <a:cubicBezTo>
                      <a:pt x="16" y="49"/>
                      <a:pt x="31" y="59"/>
                      <a:pt x="46" y="59"/>
                    </a:cubicBezTo>
                    <a:cubicBezTo>
                      <a:pt x="53" y="59"/>
                      <a:pt x="61" y="57"/>
                      <a:pt x="68" y="49"/>
                    </a:cubicBezTo>
                    <a:lnTo>
                      <a:pt x="68" y="27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55" name="Google Shape;2955;p37"/>
              <p:cNvSpPr/>
              <p:nvPr/>
            </p:nvSpPr>
            <p:spPr>
              <a:xfrm>
                <a:off x="2384082" y="2984310"/>
                <a:ext cx="3868" cy="1626"/>
              </a:xfrm>
              <a:custGeom>
                <a:avLst/>
                <a:gdLst/>
                <a:ahLst/>
                <a:cxnLst/>
                <a:rect l="l" t="t" r="r" b="b"/>
                <a:pathLst>
                  <a:path w="69" h="29" extrusionOk="0">
                    <a:moveTo>
                      <a:pt x="46" y="0"/>
                    </a:moveTo>
                    <a:lnTo>
                      <a:pt x="1" y="28"/>
                    </a:lnTo>
                    <a:lnTo>
                      <a:pt x="23" y="28"/>
                    </a:lnTo>
                    <a:cubicBezTo>
                      <a:pt x="69" y="28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56" name="Google Shape;2956;p37"/>
              <p:cNvSpPr/>
              <p:nvPr/>
            </p:nvSpPr>
            <p:spPr>
              <a:xfrm>
                <a:off x="2370795" y="2972593"/>
                <a:ext cx="134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1" y="0"/>
                    </a:moveTo>
                    <a:lnTo>
                      <a:pt x="23" y="23"/>
                    </a:lnTo>
                    <a:cubicBezTo>
                      <a:pt x="2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57" name="Google Shape;2957;p37"/>
              <p:cNvSpPr/>
              <p:nvPr/>
            </p:nvSpPr>
            <p:spPr>
              <a:xfrm>
                <a:off x="2368272" y="2967212"/>
                <a:ext cx="1346" cy="2915"/>
              </a:xfrm>
              <a:custGeom>
                <a:avLst/>
                <a:gdLst/>
                <a:ahLst/>
                <a:cxnLst/>
                <a:rect l="l" t="t" r="r" b="b"/>
                <a:pathLst>
                  <a:path w="24" h="52" extrusionOk="0">
                    <a:moveTo>
                      <a:pt x="1" y="1"/>
                    </a:moveTo>
                    <a:lnTo>
                      <a:pt x="1" y="51"/>
                    </a:lnTo>
                    <a:lnTo>
                      <a:pt x="23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58" name="Google Shape;2958;p37"/>
              <p:cNvSpPr/>
              <p:nvPr/>
            </p:nvSpPr>
            <p:spPr>
              <a:xfrm>
                <a:off x="2302174" y="2973883"/>
                <a:ext cx="4149" cy="2579"/>
              </a:xfrm>
              <a:custGeom>
                <a:avLst/>
                <a:gdLst/>
                <a:ahLst/>
                <a:cxnLst/>
                <a:rect l="l" t="t" r="r" b="b"/>
                <a:pathLst>
                  <a:path w="74" h="46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51" y="23"/>
                      <a:pt x="29" y="23"/>
                      <a:pt x="1" y="45"/>
                    </a:cubicBezTo>
                    <a:cubicBezTo>
                      <a:pt x="51" y="23"/>
                      <a:pt x="74" y="23"/>
                      <a:pt x="74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59" name="Google Shape;2959;p37"/>
              <p:cNvSpPr/>
              <p:nvPr/>
            </p:nvSpPr>
            <p:spPr>
              <a:xfrm>
                <a:off x="2299652" y="2976405"/>
                <a:ext cx="2579" cy="4148"/>
              </a:xfrm>
              <a:custGeom>
                <a:avLst/>
                <a:gdLst/>
                <a:ahLst/>
                <a:cxnLst/>
                <a:rect l="l" t="t" r="r" b="b"/>
                <a:pathLst>
                  <a:path w="46" h="74" extrusionOk="0">
                    <a:moveTo>
                      <a:pt x="46" y="0"/>
                    </a:moveTo>
                    <a:lnTo>
                      <a:pt x="46" y="0"/>
                    </a:lnTo>
                    <a:cubicBezTo>
                      <a:pt x="23" y="28"/>
                      <a:pt x="0" y="51"/>
                      <a:pt x="0" y="74"/>
                    </a:cubicBezTo>
                    <a:lnTo>
                      <a:pt x="23" y="74"/>
                    </a:lnTo>
                    <a:cubicBezTo>
                      <a:pt x="23" y="51"/>
                      <a:pt x="46" y="28"/>
                      <a:pt x="46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60" name="Google Shape;2960;p37"/>
              <p:cNvSpPr/>
              <p:nvPr/>
            </p:nvSpPr>
            <p:spPr>
              <a:xfrm>
                <a:off x="2438182" y="2988402"/>
                <a:ext cx="134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1" y="1"/>
                    </a:moveTo>
                    <a:lnTo>
                      <a:pt x="23" y="23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61" name="Google Shape;2961;p37"/>
              <p:cNvSpPr/>
              <p:nvPr/>
            </p:nvSpPr>
            <p:spPr>
              <a:xfrm>
                <a:off x="2343324" y="2956784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62" name="Google Shape;2962;p37"/>
              <p:cNvSpPr/>
              <p:nvPr/>
            </p:nvSpPr>
            <p:spPr>
              <a:xfrm>
                <a:off x="2348370" y="2962166"/>
                <a:ext cx="1289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extrusionOk="0">
                    <a:moveTo>
                      <a:pt x="23" y="0"/>
                    </a:move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63" name="Google Shape;2963;p37"/>
              <p:cNvSpPr/>
              <p:nvPr/>
            </p:nvSpPr>
            <p:spPr>
              <a:xfrm>
                <a:off x="2343324" y="2956784"/>
                <a:ext cx="2579" cy="56"/>
              </a:xfrm>
              <a:custGeom>
                <a:avLst/>
                <a:gdLst/>
                <a:ahLst/>
                <a:cxnLst/>
                <a:rect l="l" t="t" r="r" b="b"/>
                <a:pathLst>
                  <a:path w="46" h="1" extrusionOk="0">
                    <a:moveTo>
                      <a:pt x="45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64" name="Google Shape;2964;p37"/>
              <p:cNvSpPr/>
              <p:nvPr/>
            </p:nvSpPr>
            <p:spPr>
              <a:xfrm>
                <a:off x="2345847" y="2956784"/>
                <a:ext cx="1289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0" y="0"/>
                    </a:move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65" name="Google Shape;2965;p37"/>
              <p:cNvSpPr/>
              <p:nvPr/>
            </p:nvSpPr>
            <p:spPr>
              <a:xfrm>
                <a:off x="2341698" y="2955495"/>
                <a:ext cx="1682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30" h="24" extrusionOk="0">
                    <a:moveTo>
                      <a:pt x="1" y="1"/>
                    </a:moveTo>
                    <a:cubicBezTo>
                      <a:pt x="1" y="23"/>
                      <a:pt x="29" y="23"/>
                      <a:pt x="29" y="23"/>
                    </a:cubicBezTo>
                    <a:lnTo>
                      <a:pt x="29" y="23"/>
                    </a:lnTo>
                    <a:cubicBezTo>
                      <a:pt x="29" y="23"/>
                      <a:pt x="1" y="23"/>
                      <a:pt x="1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66" name="Google Shape;2966;p37"/>
              <p:cNvSpPr/>
              <p:nvPr/>
            </p:nvSpPr>
            <p:spPr>
              <a:xfrm>
                <a:off x="2356275" y="2959307"/>
                <a:ext cx="2915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52" h="24" extrusionOk="0">
                    <a:moveTo>
                      <a:pt x="0" y="0"/>
                    </a:moveTo>
                    <a:lnTo>
                      <a:pt x="18" y="8"/>
                    </a:lnTo>
                    <a:lnTo>
                      <a:pt x="18" y="8"/>
                    </a:lnTo>
                    <a:cubicBezTo>
                      <a:pt x="15" y="4"/>
                      <a:pt x="9" y="0"/>
                      <a:pt x="0" y="0"/>
                    </a:cubicBezTo>
                    <a:close/>
                    <a:moveTo>
                      <a:pt x="18" y="8"/>
                    </a:moveTo>
                    <a:cubicBezTo>
                      <a:pt x="23" y="15"/>
                      <a:pt x="23" y="23"/>
                      <a:pt x="23" y="23"/>
                    </a:cubicBezTo>
                    <a:cubicBezTo>
                      <a:pt x="34" y="23"/>
                      <a:pt x="36" y="20"/>
                      <a:pt x="37" y="17"/>
                    </a:cubicBezTo>
                    <a:lnTo>
                      <a:pt x="37" y="17"/>
                    </a:lnTo>
                    <a:lnTo>
                      <a:pt x="51" y="23"/>
                    </a:lnTo>
                    <a:cubicBezTo>
                      <a:pt x="42" y="16"/>
                      <a:pt x="39" y="13"/>
                      <a:pt x="38" y="13"/>
                    </a:cubicBezTo>
                    <a:lnTo>
                      <a:pt x="38" y="13"/>
                    </a:lnTo>
                    <a:cubicBezTo>
                      <a:pt x="37" y="13"/>
                      <a:pt x="37" y="15"/>
                      <a:pt x="37" y="17"/>
                    </a:cubicBezTo>
                    <a:lnTo>
                      <a:pt x="37" y="17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67" name="Google Shape;2967;p37"/>
              <p:cNvSpPr/>
              <p:nvPr/>
            </p:nvSpPr>
            <p:spPr>
              <a:xfrm>
                <a:off x="2370234" y="2982460"/>
                <a:ext cx="1906" cy="190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2" y="1"/>
                    </a:moveTo>
                    <a:cubicBezTo>
                      <a:pt x="1" y="1"/>
                      <a:pt x="3" y="3"/>
                      <a:pt x="11" y="11"/>
                    </a:cubicBezTo>
                    <a:lnTo>
                      <a:pt x="33" y="33"/>
                    </a:lnTo>
                    <a:lnTo>
                      <a:pt x="33" y="11"/>
                    </a:lnTo>
                    <a:cubicBezTo>
                      <a:pt x="18" y="1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68" name="Google Shape;2968;p37"/>
              <p:cNvSpPr/>
              <p:nvPr/>
            </p:nvSpPr>
            <p:spPr>
              <a:xfrm>
                <a:off x="2359134" y="2965922"/>
                <a:ext cx="3812" cy="2635"/>
              </a:xfrm>
              <a:custGeom>
                <a:avLst/>
                <a:gdLst/>
                <a:ahLst/>
                <a:cxnLst/>
                <a:rect l="l" t="t" r="r" b="b"/>
                <a:pathLst>
                  <a:path w="68" h="47" extrusionOk="0">
                    <a:moveTo>
                      <a:pt x="0" y="1"/>
                    </a:moveTo>
                    <a:cubicBezTo>
                      <a:pt x="0" y="24"/>
                      <a:pt x="23" y="24"/>
                      <a:pt x="45" y="46"/>
                    </a:cubicBezTo>
                    <a:cubicBezTo>
                      <a:pt x="68" y="24"/>
                      <a:pt x="45" y="1"/>
                      <a:pt x="0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69" name="Google Shape;2969;p37"/>
              <p:cNvSpPr/>
              <p:nvPr/>
            </p:nvSpPr>
            <p:spPr>
              <a:xfrm>
                <a:off x="2334971" y="2955271"/>
                <a:ext cx="448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33" extrusionOk="0">
                    <a:moveTo>
                      <a:pt x="76" y="0"/>
                    </a:moveTo>
                    <a:cubicBezTo>
                      <a:pt x="65" y="0"/>
                      <a:pt x="0" y="32"/>
                      <a:pt x="25" y="32"/>
                    </a:cubicBezTo>
                    <a:cubicBezTo>
                      <a:pt x="30" y="32"/>
                      <a:pt x="39" y="31"/>
                      <a:pt x="53" y="27"/>
                    </a:cubicBezTo>
                    <a:cubicBezTo>
                      <a:pt x="76" y="27"/>
                      <a:pt x="76" y="5"/>
                      <a:pt x="76" y="5"/>
                    </a:cubicBezTo>
                    <a:cubicBezTo>
                      <a:pt x="79" y="1"/>
                      <a:pt x="79" y="0"/>
                      <a:pt x="76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70" name="Google Shape;2970;p37"/>
              <p:cNvSpPr/>
              <p:nvPr/>
            </p:nvSpPr>
            <p:spPr>
              <a:xfrm>
                <a:off x="2356275" y="2968501"/>
                <a:ext cx="2915" cy="1626"/>
              </a:xfrm>
              <a:custGeom>
                <a:avLst/>
                <a:gdLst/>
                <a:ahLst/>
                <a:cxnLst/>
                <a:rect l="l" t="t" r="r" b="b"/>
                <a:pathLst>
                  <a:path w="52" h="29" extrusionOk="0">
                    <a:moveTo>
                      <a:pt x="0" y="0"/>
                    </a:moveTo>
                    <a:lnTo>
                      <a:pt x="23" y="2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71" name="Google Shape;2971;p37"/>
              <p:cNvSpPr/>
              <p:nvPr/>
            </p:nvSpPr>
            <p:spPr>
              <a:xfrm>
                <a:off x="2344558" y="2963399"/>
                <a:ext cx="3868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69" h="24" extrusionOk="0">
                    <a:moveTo>
                      <a:pt x="1" y="1"/>
                    </a:moveTo>
                    <a:lnTo>
                      <a:pt x="46" y="23"/>
                    </a:lnTo>
                    <a:lnTo>
                      <a:pt x="68" y="23"/>
                    </a:lnTo>
                    <a:cubicBezTo>
                      <a:pt x="46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72" name="Google Shape;2972;p37"/>
              <p:cNvSpPr/>
              <p:nvPr/>
            </p:nvSpPr>
            <p:spPr>
              <a:xfrm>
                <a:off x="2348370" y="2964689"/>
                <a:ext cx="2915" cy="56"/>
              </a:xfrm>
              <a:custGeom>
                <a:avLst/>
                <a:gdLst/>
                <a:ahLst/>
                <a:cxnLst/>
                <a:rect l="l" t="t" r="r" b="b"/>
                <a:pathLst>
                  <a:path w="52" h="1" extrusionOk="0">
                    <a:moveTo>
                      <a:pt x="0" y="0"/>
                    </a:move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73" name="Google Shape;2973;p37"/>
              <p:cNvSpPr/>
              <p:nvPr/>
            </p:nvSpPr>
            <p:spPr>
              <a:xfrm>
                <a:off x="2352462" y="2965922"/>
                <a:ext cx="2579" cy="2635"/>
              </a:xfrm>
              <a:custGeom>
                <a:avLst/>
                <a:gdLst/>
                <a:ahLst/>
                <a:cxnLst/>
                <a:rect l="l" t="t" r="r" b="b"/>
                <a:pathLst>
                  <a:path w="46" h="47" extrusionOk="0">
                    <a:moveTo>
                      <a:pt x="1" y="1"/>
                    </a:moveTo>
                    <a:lnTo>
                      <a:pt x="23" y="24"/>
                    </a:lnTo>
                    <a:lnTo>
                      <a:pt x="46" y="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74" name="Google Shape;2974;p37"/>
              <p:cNvSpPr/>
              <p:nvPr/>
            </p:nvSpPr>
            <p:spPr>
              <a:xfrm>
                <a:off x="2312938" y="2975116"/>
                <a:ext cx="1289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23" y="1"/>
                    </a:moveTo>
                    <a:lnTo>
                      <a:pt x="0" y="23"/>
                    </a:lnTo>
                    <a:cubicBezTo>
                      <a:pt x="0" y="23"/>
                      <a:pt x="23" y="23"/>
                      <a:pt x="23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75" name="Google Shape;2975;p37"/>
              <p:cNvSpPr/>
              <p:nvPr/>
            </p:nvSpPr>
            <p:spPr>
              <a:xfrm>
                <a:off x="2323366" y="2971304"/>
                <a:ext cx="134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1" y="1"/>
                    </a:moveTo>
                    <a:lnTo>
                      <a:pt x="23" y="23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76" name="Google Shape;2976;p37"/>
              <p:cNvSpPr/>
              <p:nvPr/>
            </p:nvSpPr>
            <p:spPr>
              <a:xfrm>
                <a:off x="2316751" y="2976069"/>
                <a:ext cx="3196" cy="3027"/>
              </a:xfrm>
              <a:custGeom>
                <a:avLst/>
                <a:gdLst/>
                <a:ahLst/>
                <a:cxnLst/>
                <a:rect l="l" t="t" r="r" b="b"/>
                <a:pathLst>
                  <a:path w="57" h="54" extrusionOk="0">
                    <a:moveTo>
                      <a:pt x="41" y="0"/>
                    </a:moveTo>
                    <a:cubicBezTo>
                      <a:pt x="38" y="0"/>
                      <a:pt x="32" y="2"/>
                      <a:pt x="23" y="6"/>
                    </a:cubicBezTo>
                    <a:cubicBezTo>
                      <a:pt x="23" y="26"/>
                      <a:pt x="1" y="54"/>
                      <a:pt x="3" y="54"/>
                    </a:cubicBezTo>
                    <a:cubicBezTo>
                      <a:pt x="4" y="54"/>
                      <a:pt x="9" y="48"/>
                      <a:pt x="23" y="34"/>
                    </a:cubicBezTo>
                    <a:cubicBezTo>
                      <a:pt x="23" y="34"/>
                      <a:pt x="57" y="0"/>
                      <a:pt x="41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77" name="Google Shape;2977;p37"/>
              <p:cNvSpPr/>
              <p:nvPr/>
            </p:nvSpPr>
            <p:spPr>
              <a:xfrm>
                <a:off x="2434089" y="2979208"/>
                <a:ext cx="1289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23" y="1"/>
                    </a:moveTo>
                    <a:lnTo>
                      <a:pt x="0" y="24"/>
                    </a:lnTo>
                    <a:lnTo>
                      <a:pt x="23" y="24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78" name="Google Shape;2978;p37"/>
              <p:cNvSpPr/>
              <p:nvPr/>
            </p:nvSpPr>
            <p:spPr>
              <a:xfrm>
                <a:off x="2431566" y="2976405"/>
                <a:ext cx="1289" cy="1626"/>
              </a:xfrm>
              <a:custGeom>
                <a:avLst/>
                <a:gdLst/>
                <a:ahLst/>
                <a:cxnLst/>
                <a:rect l="l" t="t" r="r" b="b"/>
                <a:pathLst>
                  <a:path w="23" h="29" extrusionOk="0">
                    <a:moveTo>
                      <a:pt x="0" y="0"/>
                    </a:moveTo>
                    <a:lnTo>
                      <a:pt x="0" y="2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79" name="Google Shape;2979;p37"/>
              <p:cNvSpPr/>
              <p:nvPr/>
            </p:nvSpPr>
            <p:spPr>
              <a:xfrm>
                <a:off x="1822673" y="2146155"/>
                <a:ext cx="89532" cy="63572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134" extrusionOk="0">
                    <a:moveTo>
                      <a:pt x="910" y="1"/>
                    </a:moveTo>
                    <a:cubicBezTo>
                      <a:pt x="836" y="1"/>
                      <a:pt x="760" y="9"/>
                      <a:pt x="683" y="28"/>
                    </a:cubicBezTo>
                    <a:cubicBezTo>
                      <a:pt x="282" y="118"/>
                      <a:pt x="0" y="423"/>
                      <a:pt x="68" y="733"/>
                    </a:cubicBezTo>
                    <a:cubicBezTo>
                      <a:pt x="127" y="979"/>
                      <a:pt x="381" y="1133"/>
                      <a:pt x="699" y="1133"/>
                    </a:cubicBezTo>
                    <a:cubicBezTo>
                      <a:pt x="775" y="1133"/>
                      <a:pt x="855" y="1124"/>
                      <a:pt x="937" y="1106"/>
                    </a:cubicBezTo>
                    <a:cubicBezTo>
                      <a:pt x="1337" y="1015"/>
                      <a:pt x="1597" y="683"/>
                      <a:pt x="1529" y="378"/>
                    </a:cubicBezTo>
                    <a:cubicBezTo>
                      <a:pt x="1470" y="151"/>
                      <a:pt x="1214" y="1"/>
                      <a:pt x="910" y="1"/>
                    </a:cubicBezTo>
                    <a:close/>
                  </a:path>
                </a:pathLst>
              </a:custGeom>
              <a:solidFill>
                <a:srgbClr val="D2555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80" name="Google Shape;2980;p37"/>
              <p:cNvSpPr/>
              <p:nvPr/>
            </p:nvSpPr>
            <p:spPr>
              <a:xfrm>
                <a:off x="1912148" y="2013516"/>
                <a:ext cx="85776" cy="14054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507" extrusionOk="0">
                    <a:moveTo>
                      <a:pt x="956" y="1"/>
                    </a:moveTo>
                    <a:cubicBezTo>
                      <a:pt x="655" y="1"/>
                      <a:pt x="238" y="131"/>
                      <a:pt x="119" y="250"/>
                    </a:cubicBezTo>
                    <a:cubicBezTo>
                      <a:pt x="23" y="323"/>
                      <a:pt x="1" y="369"/>
                      <a:pt x="1" y="487"/>
                    </a:cubicBezTo>
                    <a:cubicBezTo>
                      <a:pt x="23" y="792"/>
                      <a:pt x="215" y="1192"/>
                      <a:pt x="306" y="1474"/>
                    </a:cubicBezTo>
                    <a:cubicBezTo>
                      <a:pt x="326" y="1531"/>
                      <a:pt x="367" y="1554"/>
                      <a:pt x="409" y="1554"/>
                    </a:cubicBezTo>
                    <a:cubicBezTo>
                      <a:pt x="471" y="1554"/>
                      <a:pt x="534" y="1501"/>
                      <a:pt x="520" y="1429"/>
                    </a:cubicBezTo>
                    <a:cubicBezTo>
                      <a:pt x="424" y="1170"/>
                      <a:pt x="260" y="843"/>
                      <a:pt x="260" y="583"/>
                    </a:cubicBezTo>
                    <a:cubicBezTo>
                      <a:pt x="260" y="323"/>
                      <a:pt x="610" y="250"/>
                      <a:pt x="847" y="250"/>
                    </a:cubicBezTo>
                    <a:cubicBezTo>
                      <a:pt x="1107" y="250"/>
                      <a:pt x="1107" y="323"/>
                      <a:pt x="1152" y="560"/>
                    </a:cubicBezTo>
                    <a:cubicBezTo>
                      <a:pt x="1174" y="702"/>
                      <a:pt x="1225" y="843"/>
                      <a:pt x="1225" y="984"/>
                    </a:cubicBezTo>
                    <a:cubicBezTo>
                      <a:pt x="1270" y="1215"/>
                      <a:pt x="1485" y="2253"/>
                      <a:pt x="1062" y="2298"/>
                    </a:cubicBezTo>
                    <a:cubicBezTo>
                      <a:pt x="921" y="2298"/>
                      <a:pt x="921" y="2507"/>
                      <a:pt x="1062" y="2507"/>
                    </a:cubicBezTo>
                    <a:cubicBezTo>
                      <a:pt x="1530" y="2439"/>
                      <a:pt x="1530" y="2039"/>
                      <a:pt x="1507" y="1638"/>
                    </a:cubicBezTo>
                    <a:cubicBezTo>
                      <a:pt x="1507" y="1311"/>
                      <a:pt x="1457" y="984"/>
                      <a:pt x="1389" y="651"/>
                    </a:cubicBezTo>
                    <a:cubicBezTo>
                      <a:pt x="1366" y="487"/>
                      <a:pt x="1366" y="205"/>
                      <a:pt x="1225" y="64"/>
                    </a:cubicBezTo>
                    <a:cubicBezTo>
                      <a:pt x="1167" y="19"/>
                      <a:pt x="1069" y="1"/>
                      <a:pt x="956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81" name="Google Shape;2981;p37"/>
              <p:cNvSpPr/>
              <p:nvPr/>
            </p:nvSpPr>
            <p:spPr>
              <a:xfrm>
                <a:off x="1905533" y="2090655"/>
                <a:ext cx="42103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58" extrusionOk="0">
                    <a:moveTo>
                      <a:pt x="585" y="1"/>
                    </a:moveTo>
                    <a:cubicBezTo>
                      <a:pt x="578" y="1"/>
                      <a:pt x="572" y="1"/>
                      <a:pt x="565" y="3"/>
                    </a:cubicBezTo>
                    <a:cubicBezTo>
                      <a:pt x="378" y="53"/>
                      <a:pt x="215" y="121"/>
                      <a:pt x="74" y="262"/>
                    </a:cubicBezTo>
                    <a:cubicBezTo>
                      <a:pt x="0" y="353"/>
                      <a:pt x="66" y="457"/>
                      <a:pt x="144" y="457"/>
                    </a:cubicBezTo>
                    <a:cubicBezTo>
                      <a:pt x="168" y="457"/>
                      <a:pt x="193" y="448"/>
                      <a:pt x="215" y="426"/>
                    </a:cubicBezTo>
                    <a:cubicBezTo>
                      <a:pt x="333" y="313"/>
                      <a:pt x="474" y="240"/>
                      <a:pt x="638" y="217"/>
                    </a:cubicBezTo>
                    <a:cubicBezTo>
                      <a:pt x="751" y="196"/>
                      <a:pt x="710" y="1"/>
                      <a:pt x="58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82" name="Google Shape;2982;p37"/>
              <p:cNvSpPr/>
              <p:nvPr/>
            </p:nvSpPr>
            <p:spPr>
              <a:xfrm>
                <a:off x="1760668" y="2050068"/>
                <a:ext cx="176541" cy="167507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2988" extrusionOk="0">
                    <a:moveTo>
                      <a:pt x="2033" y="219"/>
                    </a:moveTo>
                    <a:lnTo>
                      <a:pt x="2033" y="219"/>
                    </a:lnTo>
                    <a:cubicBezTo>
                      <a:pt x="2305" y="658"/>
                      <a:pt x="2585" y="1172"/>
                      <a:pt x="2607" y="1691"/>
                    </a:cubicBezTo>
                    <a:cubicBezTo>
                      <a:pt x="2607" y="2137"/>
                      <a:pt x="2257" y="2351"/>
                      <a:pt x="1879" y="2492"/>
                    </a:cubicBezTo>
                    <a:cubicBezTo>
                      <a:pt x="1682" y="2555"/>
                      <a:pt x="1454" y="2683"/>
                      <a:pt x="1241" y="2683"/>
                    </a:cubicBezTo>
                    <a:cubicBezTo>
                      <a:pt x="1125" y="2683"/>
                      <a:pt x="1014" y="2645"/>
                      <a:pt x="914" y="2538"/>
                    </a:cubicBezTo>
                    <a:cubicBezTo>
                      <a:pt x="751" y="2374"/>
                      <a:pt x="632" y="1906"/>
                      <a:pt x="565" y="1669"/>
                    </a:cubicBezTo>
                    <a:cubicBezTo>
                      <a:pt x="491" y="1432"/>
                      <a:pt x="350" y="1150"/>
                      <a:pt x="328" y="918"/>
                    </a:cubicBezTo>
                    <a:cubicBezTo>
                      <a:pt x="305" y="845"/>
                      <a:pt x="282" y="800"/>
                      <a:pt x="282" y="727"/>
                    </a:cubicBezTo>
                    <a:cubicBezTo>
                      <a:pt x="401" y="585"/>
                      <a:pt x="542" y="473"/>
                      <a:pt x="660" y="332"/>
                    </a:cubicBezTo>
                    <a:cubicBezTo>
                      <a:pt x="773" y="281"/>
                      <a:pt x="1010" y="303"/>
                      <a:pt x="1129" y="281"/>
                    </a:cubicBezTo>
                    <a:cubicBezTo>
                      <a:pt x="1411" y="258"/>
                      <a:pt x="1693" y="258"/>
                      <a:pt x="1975" y="236"/>
                    </a:cubicBezTo>
                    <a:cubicBezTo>
                      <a:pt x="1998" y="236"/>
                      <a:pt x="2017" y="229"/>
                      <a:pt x="2033" y="219"/>
                    </a:cubicBezTo>
                    <a:close/>
                    <a:moveTo>
                      <a:pt x="2103" y="0"/>
                    </a:moveTo>
                    <a:cubicBezTo>
                      <a:pt x="2077" y="0"/>
                      <a:pt x="2050" y="10"/>
                      <a:pt x="2029" y="27"/>
                    </a:cubicBezTo>
                    <a:lnTo>
                      <a:pt x="2029" y="27"/>
                    </a:lnTo>
                    <a:cubicBezTo>
                      <a:pt x="2019" y="22"/>
                      <a:pt x="2007" y="20"/>
                      <a:pt x="1993" y="20"/>
                    </a:cubicBezTo>
                    <a:cubicBezTo>
                      <a:pt x="1988" y="20"/>
                      <a:pt x="1981" y="20"/>
                      <a:pt x="1975" y="21"/>
                    </a:cubicBezTo>
                    <a:cubicBezTo>
                      <a:pt x="1479" y="50"/>
                      <a:pt x="943" y="50"/>
                      <a:pt x="469" y="140"/>
                    </a:cubicBezTo>
                    <a:cubicBezTo>
                      <a:pt x="209" y="213"/>
                      <a:pt x="45" y="258"/>
                      <a:pt x="45" y="540"/>
                    </a:cubicBezTo>
                    <a:cubicBezTo>
                      <a:pt x="0" y="964"/>
                      <a:pt x="282" y="1505"/>
                      <a:pt x="423" y="1906"/>
                    </a:cubicBezTo>
                    <a:cubicBezTo>
                      <a:pt x="519" y="2137"/>
                      <a:pt x="683" y="2871"/>
                      <a:pt x="914" y="2961"/>
                    </a:cubicBezTo>
                    <a:cubicBezTo>
                      <a:pt x="959" y="2980"/>
                      <a:pt x="1010" y="2988"/>
                      <a:pt x="1064" y="2988"/>
                    </a:cubicBezTo>
                    <a:cubicBezTo>
                      <a:pt x="1349" y="2988"/>
                      <a:pt x="1734" y="2763"/>
                      <a:pt x="1952" y="2701"/>
                    </a:cubicBezTo>
                    <a:cubicBezTo>
                      <a:pt x="2212" y="2611"/>
                      <a:pt x="2517" y="2515"/>
                      <a:pt x="2703" y="2278"/>
                    </a:cubicBezTo>
                    <a:cubicBezTo>
                      <a:pt x="3149" y="1669"/>
                      <a:pt x="2517" y="585"/>
                      <a:pt x="2184" y="50"/>
                    </a:cubicBezTo>
                    <a:cubicBezTo>
                      <a:pt x="2164" y="15"/>
                      <a:pt x="2134" y="0"/>
                      <a:pt x="2103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83" name="Google Shape;2983;p37"/>
              <p:cNvSpPr/>
              <p:nvPr/>
            </p:nvSpPr>
            <p:spPr>
              <a:xfrm>
                <a:off x="1667043" y="2177660"/>
                <a:ext cx="136624" cy="28086"/>
              </a:xfrm>
              <a:custGeom>
                <a:avLst/>
                <a:gdLst/>
                <a:ahLst/>
                <a:cxnLst/>
                <a:rect l="l" t="t" r="r" b="b"/>
                <a:pathLst>
                  <a:path w="2437" h="501" extrusionOk="0">
                    <a:moveTo>
                      <a:pt x="2274" y="0"/>
                    </a:moveTo>
                    <a:cubicBezTo>
                      <a:pt x="2269" y="0"/>
                      <a:pt x="2263" y="1"/>
                      <a:pt x="2257" y="2"/>
                    </a:cubicBezTo>
                    <a:cubicBezTo>
                      <a:pt x="1552" y="171"/>
                      <a:pt x="847" y="262"/>
                      <a:pt x="141" y="284"/>
                    </a:cubicBezTo>
                    <a:cubicBezTo>
                      <a:pt x="7" y="311"/>
                      <a:pt x="1" y="500"/>
                      <a:pt x="121" y="500"/>
                    </a:cubicBezTo>
                    <a:cubicBezTo>
                      <a:pt x="127" y="500"/>
                      <a:pt x="134" y="500"/>
                      <a:pt x="141" y="499"/>
                    </a:cubicBezTo>
                    <a:cubicBezTo>
                      <a:pt x="869" y="476"/>
                      <a:pt x="1597" y="380"/>
                      <a:pt x="2302" y="216"/>
                    </a:cubicBezTo>
                    <a:cubicBezTo>
                      <a:pt x="2436" y="195"/>
                      <a:pt x="2382" y="0"/>
                      <a:pt x="2274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84" name="Google Shape;2984;p37"/>
              <p:cNvSpPr/>
              <p:nvPr/>
            </p:nvSpPr>
            <p:spPr>
              <a:xfrm>
                <a:off x="1903010" y="2404536"/>
                <a:ext cx="15473" cy="33468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97" extrusionOk="0">
                    <a:moveTo>
                      <a:pt x="45" y="0"/>
                    </a:moveTo>
                    <a:cubicBezTo>
                      <a:pt x="0" y="0"/>
                      <a:pt x="0" y="46"/>
                      <a:pt x="45" y="46"/>
                    </a:cubicBezTo>
                    <a:cubicBezTo>
                      <a:pt x="141" y="74"/>
                      <a:pt x="141" y="378"/>
                      <a:pt x="141" y="446"/>
                    </a:cubicBezTo>
                    <a:cubicBezTo>
                      <a:pt x="141" y="519"/>
                      <a:pt x="164" y="542"/>
                      <a:pt x="209" y="587"/>
                    </a:cubicBezTo>
                    <a:cubicBezTo>
                      <a:pt x="217" y="594"/>
                      <a:pt x="227" y="597"/>
                      <a:pt x="236" y="597"/>
                    </a:cubicBezTo>
                    <a:cubicBezTo>
                      <a:pt x="258" y="597"/>
                      <a:pt x="276" y="581"/>
                      <a:pt x="260" y="565"/>
                    </a:cubicBezTo>
                    <a:cubicBezTo>
                      <a:pt x="141" y="446"/>
                      <a:pt x="186" y="237"/>
                      <a:pt x="164" y="96"/>
                    </a:cubicBezTo>
                    <a:cubicBezTo>
                      <a:pt x="141" y="23"/>
                      <a:pt x="119" y="0"/>
                      <a:pt x="45" y="0"/>
                    </a:cubicBezTo>
                    <a:close/>
                  </a:path>
                </a:pathLst>
              </a:custGeom>
              <a:solidFill>
                <a:srgbClr val="D3676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85" name="Google Shape;2985;p37"/>
              <p:cNvSpPr/>
              <p:nvPr/>
            </p:nvSpPr>
            <p:spPr>
              <a:xfrm>
                <a:off x="1925435" y="2427745"/>
                <a:ext cx="31731" cy="3756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670" extrusionOk="0">
                    <a:moveTo>
                      <a:pt x="505" y="0"/>
                    </a:moveTo>
                    <a:cubicBezTo>
                      <a:pt x="492" y="0"/>
                      <a:pt x="469" y="16"/>
                      <a:pt x="469" y="32"/>
                    </a:cubicBezTo>
                    <a:cubicBezTo>
                      <a:pt x="542" y="173"/>
                      <a:pt x="119" y="337"/>
                      <a:pt x="46" y="433"/>
                    </a:cubicBezTo>
                    <a:cubicBezTo>
                      <a:pt x="1" y="551"/>
                      <a:pt x="46" y="670"/>
                      <a:pt x="164" y="670"/>
                    </a:cubicBezTo>
                    <a:cubicBezTo>
                      <a:pt x="210" y="647"/>
                      <a:pt x="210" y="596"/>
                      <a:pt x="164" y="596"/>
                    </a:cubicBezTo>
                    <a:cubicBezTo>
                      <a:pt x="91" y="529"/>
                      <a:pt x="69" y="478"/>
                      <a:pt x="142" y="433"/>
                    </a:cubicBezTo>
                    <a:cubicBezTo>
                      <a:pt x="142" y="410"/>
                      <a:pt x="164" y="410"/>
                      <a:pt x="187" y="388"/>
                    </a:cubicBezTo>
                    <a:cubicBezTo>
                      <a:pt x="210" y="365"/>
                      <a:pt x="232" y="337"/>
                      <a:pt x="260" y="337"/>
                    </a:cubicBezTo>
                    <a:cubicBezTo>
                      <a:pt x="328" y="292"/>
                      <a:pt x="373" y="269"/>
                      <a:pt x="447" y="224"/>
                    </a:cubicBezTo>
                    <a:cubicBezTo>
                      <a:pt x="492" y="151"/>
                      <a:pt x="565" y="105"/>
                      <a:pt x="514" y="10"/>
                    </a:cubicBezTo>
                    <a:cubicBezTo>
                      <a:pt x="514" y="3"/>
                      <a:pt x="510" y="0"/>
                      <a:pt x="505" y="0"/>
                    </a:cubicBezTo>
                    <a:close/>
                  </a:path>
                </a:pathLst>
              </a:custGeom>
              <a:solidFill>
                <a:srgbClr val="D3676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86" name="Google Shape;2986;p37"/>
              <p:cNvSpPr/>
              <p:nvPr/>
            </p:nvSpPr>
            <p:spPr>
              <a:xfrm>
                <a:off x="1922912" y="2472537"/>
                <a:ext cx="50064" cy="22032"/>
              </a:xfrm>
              <a:custGeom>
                <a:avLst/>
                <a:gdLst/>
                <a:ahLst/>
                <a:cxnLst/>
                <a:rect l="l" t="t" r="r" b="b"/>
                <a:pathLst>
                  <a:path w="893" h="393" extrusionOk="0">
                    <a:moveTo>
                      <a:pt x="867" y="0"/>
                    </a:moveTo>
                    <a:cubicBezTo>
                      <a:pt x="854" y="0"/>
                      <a:pt x="841" y="12"/>
                      <a:pt x="841" y="34"/>
                    </a:cubicBezTo>
                    <a:cubicBezTo>
                      <a:pt x="841" y="79"/>
                      <a:pt x="700" y="198"/>
                      <a:pt x="633" y="220"/>
                    </a:cubicBezTo>
                    <a:lnTo>
                      <a:pt x="492" y="220"/>
                    </a:lnTo>
                    <a:cubicBezTo>
                      <a:pt x="455" y="232"/>
                      <a:pt x="420" y="232"/>
                      <a:pt x="382" y="232"/>
                    </a:cubicBezTo>
                    <a:cubicBezTo>
                      <a:pt x="343" y="232"/>
                      <a:pt x="303" y="232"/>
                      <a:pt x="255" y="243"/>
                    </a:cubicBezTo>
                    <a:cubicBezTo>
                      <a:pt x="164" y="243"/>
                      <a:pt x="91" y="271"/>
                      <a:pt x="23" y="339"/>
                    </a:cubicBezTo>
                    <a:cubicBezTo>
                      <a:pt x="1" y="357"/>
                      <a:pt x="28" y="392"/>
                      <a:pt x="52" y="392"/>
                    </a:cubicBezTo>
                    <a:cubicBezTo>
                      <a:pt x="58" y="392"/>
                      <a:pt x="64" y="390"/>
                      <a:pt x="68" y="384"/>
                    </a:cubicBezTo>
                    <a:cubicBezTo>
                      <a:pt x="157" y="295"/>
                      <a:pt x="267" y="283"/>
                      <a:pt x="383" y="283"/>
                    </a:cubicBezTo>
                    <a:cubicBezTo>
                      <a:pt x="428" y="283"/>
                      <a:pt x="474" y="285"/>
                      <a:pt x="520" y="285"/>
                    </a:cubicBezTo>
                    <a:cubicBezTo>
                      <a:pt x="573" y="285"/>
                      <a:pt x="626" y="282"/>
                      <a:pt x="678" y="271"/>
                    </a:cubicBezTo>
                    <a:cubicBezTo>
                      <a:pt x="796" y="220"/>
                      <a:pt x="892" y="153"/>
                      <a:pt x="892" y="34"/>
                    </a:cubicBezTo>
                    <a:cubicBezTo>
                      <a:pt x="892" y="12"/>
                      <a:pt x="879" y="0"/>
                      <a:pt x="867" y="0"/>
                    </a:cubicBezTo>
                    <a:close/>
                  </a:path>
                </a:pathLst>
              </a:custGeom>
              <a:solidFill>
                <a:srgbClr val="D3676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87" name="Google Shape;2987;p37"/>
              <p:cNvSpPr/>
              <p:nvPr/>
            </p:nvSpPr>
            <p:spPr>
              <a:xfrm>
                <a:off x="2283842" y="2961213"/>
                <a:ext cx="67387" cy="123612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205" extrusionOk="0">
                    <a:moveTo>
                      <a:pt x="1044" y="0"/>
                    </a:moveTo>
                    <a:cubicBezTo>
                      <a:pt x="1026" y="0"/>
                      <a:pt x="1007" y="5"/>
                      <a:pt x="988" y="17"/>
                    </a:cubicBezTo>
                    <a:cubicBezTo>
                      <a:pt x="542" y="203"/>
                      <a:pt x="260" y="486"/>
                      <a:pt x="119" y="954"/>
                    </a:cubicBezTo>
                    <a:cubicBezTo>
                      <a:pt x="45" y="1191"/>
                      <a:pt x="0" y="1473"/>
                      <a:pt x="23" y="1710"/>
                    </a:cubicBezTo>
                    <a:cubicBezTo>
                      <a:pt x="23" y="1919"/>
                      <a:pt x="96" y="1992"/>
                      <a:pt x="215" y="2156"/>
                    </a:cubicBezTo>
                    <a:cubicBezTo>
                      <a:pt x="241" y="2190"/>
                      <a:pt x="276" y="2205"/>
                      <a:pt x="310" y="2205"/>
                    </a:cubicBezTo>
                    <a:cubicBezTo>
                      <a:pt x="393" y="2205"/>
                      <a:pt x="469" y="2121"/>
                      <a:pt x="401" y="2037"/>
                    </a:cubicBezTo>
                    <a:cubicBezTo>
                      <a:pt x="187" y="1732"/>
                      <a:pt x="215" y="1377"/>
                      <a:pt x="328" y="1027"/>
                    </a:cubicBezTo>
                    <a:cubicBezTo>
                      <a:pt x="446" y="604"/>
                      <a:pt x="706" y="367"/>
                      <a:pt x="1084" y="181"/>
                    </a:cubicBezTo>
                    <a:cubicBezTo>
                      <a:pt x="1202" y="138"/>
                      <a:pt x="1138" y="0"/>
                      <a:pt x="10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88" name="Google Shape;2988;p37"/>
              <p:cNvSpPr/>
              <p:nvPr/>
            </p:nvSpPr>
            <p:spPr>
              <a:xfrm>
                <a:off x="2422372" y="2752333"/>
                <a:ext cx="248974" cy="135945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2425" extrusionOk="0">
                    <a:moveTo>
                      <a:pt x="3786" y="1"/>
                    </a:moveTo>
                    <a:cubicBezTo>
                      <a:pt x="3663" y="1"/>
                      <a:pt x="3624" y="169"/>
                      <a:pt x="3736" y="217"/>
                    </a:cubicBezTo>
                    <a:cubicBezTo>
                      <a:pt x="3922" y="217"/>
                      <a:pt x="3995" y="330"/>
                      <a:pt x="3950" y="567"/>
                    </a:cubicBezTo>
                    <a:cubicBezTo>
                      <a:pt x="4114" y="804"/>
                      <a:pt x="4091" y="945"/>
                      <a:pt x="3854" y="990"/>
                    </a:cubicBezTo>
                    <a:cubicBezTo>
                      <a:pt x="3758" y="1086"/>
                      <a:pt x="3549" y="1131"/>
                      <a:pt x="3431" y="1204"/>
                    </a:cubicBezTo>
                    <a:cubicBezTo>
                      <a:pt x="3076" y="1391"/>
                      <a:pt x="2703" y="1554"/>
                      <a:pt x="2325" y="1718"/>
                    </a:cubicBezTo>
                    <a:cubicBezTo>
                      <a:pt x="1620" y="2000"/>
                      <a:pt x="892" y="2192"/>
                      <a:pt x="113" y="2214"/>
                    </a:cubicBezTo>
                    <a:cubicBezTo>
                      <a:pt x="6" y="2236"/>
                      <a:pt x="1" y="2425"/>
                      <a:pt x="97" y="2425"/>
                    </a:cubicBezTo>
                    <a:cubicBezTo>
                      <a:pt x="102" y="2425"/>
                      <a:pt x="108" y="2424"/>
                      <a:pt x="113" y="2423"/>
                    </a:cubicBezTo>
                    <a:cubicBezTo>
                      <a:pt x="1411" y="2400"/>
                      <a:pt x="2585" y="1881"/>
                      <a:pt x="3713" y="1295"/>
                    </a:cubicBezTo>
                    <a:cubicBezTo>
                      <a:pt x="3995" y="1154"/>
                      <a:pt x="4441" y="1013"/>
                      <a:pt x="4441" y="612"/>
                    </a:cubicBezTo>
                    <a:cubicBezTo>
                      <a:pt x="4441" y="262"/>
                      <a:pt x="4091" y="99"/>
                      <a:pt x="3809" y="3"/>
                    </a:cubicBezTo>
                    <a:cubicBezTo>
                      <a:pt x="3801" y="1"/>
                      <a:pt x="3793" y="1"/>
                      <a:pt x="37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89" name="Google Shape;2989;p37"/>
              <p:cNvSpPr/>
              <p:nvPr/>
            </p:nvSpPr>
            <p:spPr>
              <a:xfrm>
                <a:off x="1881819" y="2060046"/>
                <a:ext cx="425795" cy="552639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9858" extrusionOk="0">
                    <a:moveTo>
                      <a:pt x="2561" y="1"/>
                    </a:moveTo>
                    <a:cubicBezTo>
                      <a:pt x="2386" y="1"/>
                      <a:pt x="2224" y="114"/>
                      <a:pt x="2167" y="295"/>
                    </a:cubicBezTo>
                    <a:lnTo>
                      <a:pt x="0" y="8425"/>
                    </a:lnTo>
                    <a:lnTo>
                      <a:pt x="5315" y="9858"/>
                    </a:lnTo>
                    <a:lnTo>
                      <a:pt x="7595" y="1350"/>
                    </a:lnTo>
                    <a:lnTo>
                      <a:pt x="2658" y="13"/>
                    </a:lnTo>
                    <a:cubicBezTo>
                      <a:pt x="2625" y="5"/>
                      <a:pt x="2593" y="1"/>
                      <a:pt x="2561" y="1"/>
                    </a:cubicBezTo>
                    <a:close/>
                  </a:path>
                </a:pathLst>
              </a:custGeom>
              <a:solidFill>
                <a:srgbClr val="F6A1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90" name="Google Shape;2990;p37"/>
              <p:cNvSpPr/>
              <p:nvPr/>
            </p:nvSpPr>
            <p:spPr>
              <a:xfrm>
                <a:off x="1659139" y="2405713"/>
                <a:ext cx="332170" cy="368034"/>
              </a:xfrm>
              <a:custGeom>
                <a:avLst/>
                <a:gdLst/>
                <a:ahLst/>
                <a:cxnLst/>
                <a:rect l="l" t="t" r="r" b="b"/>
                <a:pathLst>
                  <a:path w="5925" h="6565" extrusionOk="0">
                    <a:moveTo>
                      <a:pt x="4421" y="0"/>
                    </a:moveTo>
                    <a:cubicBezTo>
                      <a:pt x="4401" y="0"/>
                      <a:pt x="4378" y="8"/>
                      <a:pt x="4350" y="25"/>
                    </a:cubicBezTo>
                    <a:cubicBezTo>
                      <a:pt x="4187" y="120"/>
                      <a:pt x="4113" y="617"/>
                      <a:pt x="4136" y="944"/>
                    </a:cubicBezTo>
                    <a:cubicBezTo>
                      <a:pt x="4187" y="1271"/>
                      <a:pt x="3905" y="3365"/>
                      <a:pt x="3222" y="3669"/>
                    </a:cubicBezTo>
                    <a:cubicBezTo>
                      <a:pt x="3170" y="3690"/>
                      <a:pt x="3118" y="3700"/>
                      <a:pt x="3068" y="3700"/>
                    </a:cubicBezTo>
                    <a:cubicBezTo>
                      <a:pt x="2442" y="3700"/>
                      <a:pt x="1997" y="2191"/>
                      <a:pt x="1997" y="2191"/>
                    </a:cubicBezTo>
                    <a:cubicBezTo>
                      <a:pt x="1997" y="2191"/>
                      <a:pt x="1619" y="1950"/>
                      <a:pt x="1173" y="1950"/>
                    </a:cubicBezTo>
                    <a:cubicBezTo>
                      <a:pt x="757" y="1950"/>
                      <a:pt x="283" y="2159"/>
                      <a:pt x="0" y="2964"/>
                    </a:cubicBezTo>
                    <a:cubicBezTo>
                      <a:pt x="0" y="2964"/>
                      <a:pt x="1064" y="6565"/>
                      <a:pt x="3438" y="6565"/>
                    </a:cubicBezTo>
                    <a:cubicBezTo>
                      <a:pt x="3460" y="6565"/>
                      <a:pt x="3482" y="6564"/>
                      <a:pt x="3504" y="6564"/>
                    </a:cubicBezTo>
                    <a:cubicBezTo>
                      <a:pt x="5924" y="6468"/>
                      <a:pt x="4632" y="1768"/>
                      <a:pt x="4773" y="1554"/>
                    </a:cubicBezTo>
                    <a:cubicBezTo>
                      <a:pt x="4892" y="1367"/>
                      <a:pt x="5405" y="1531"/>
                      <a:pt x="5546" y="1345"/>
                    </a:cubicBezTo>
                    <a:cubicBezTo>
                      <a:pt x="5694" y="1177"/>
                      <a:pt x="5458" y="1031"/>
                      <a:pt x="5223" y="1031"/>
                    </a:cubicBezTo>
                    <a:cubicBezTo>
                      <a:pt x="5189" y="1031"/>
                      <a:pt x="5156" y="1034"/>
                      <a:pt x="5123" y="1040"/>
                    </a:cubicBezTo>
                    <a:cubicBezTo>
                      <a:pt x="5094" y="1045"/>
                      <a:pt x="5065" y="1048"/>
                      <a:pt x="5037" y="1048"/>
                    </a:cubicBezTo>
                    <a:cubicBezTo>
                      <a:pt x="4826" y="1048"/>
                      <a:pt x="4682" y="905"/>
                      <a:pt x="4892" y="781"/>
                    </a:cubicBezTo>
                    <a:cubicBezTo>
                      <a:pt x="5123" y="640"/>
                      <a:pt x="5405" y="403"/>
                      <a:pt x="5151" y="357"/>
                    </a:cubicBezTo>
                    <a:cubicBezTo>
                      <a:pt x="5136" y="355"/>
                      <a:pt x="5121" y="353"/>
                      <a:pt x="5106" y="353"/>
                    </a:cubicBezTo>
                    <a:cubicBezTo>
                      <a:pt x="4915" y="353"/>
                      <a:pt x="4689" y="558"/>
                      <a:pt x="4589" y="558"/>
                    </a:cubicBezTo>
                    <a:cubicBezTo>
                      <a:pt x="4556" y="558"/>
                      <a:pt x="4536" y="535"/>
                      <a:pt x="4536" y="476"/>
                    </a:cubicBezTo>
                    <a:cubicBezTo>
                      <a:pt x="4536" y="255"/>
                      <a:pt x="4536" y="0"/>
                      <a:pt x="4421" y="0"/>
                    </a:cubicBezTo>
                    <a:close/>
                  </a:path>
                </a:pathLst>
              </a:custGeom>
              <a:solidFill>
                <a:srgbClr val="F8C1B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91" name="Google Shape;2991;p37"/>
              <p:cNvSpPr/>
              <p:nvPr/>
            </p:nvSpPr>
            <p:spPr>
              <a:xfrm>
                <a:off x="1572130" y="2428137"/>
                <a:ext cx="211019" cy="165489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2952" extrusionOk="0">
                    <a:moveTo>
                      <a:pt x="2187" y="1"/>
                    </a:moveTo>
                    <a:cubicBezTo>
                      <a:pt x="1986" y="1"/>
                      <a:pt x="1753" y="49"/>
                      <a:pt x="1484" y="166"/>
                    </a:cubicBezTo>
                    <a:cubicBezTo>
                      <a:pt x="1" y="804"/>
                      <a:pt x="1270" y="2824"/>
                      <a:pt x="1456" y="2942"/>
                    </a:cubicBezTo>
                    <a:cubicBezTo>
                      <a:pt x="1466" y="2949"/>
                      <a:pt x="1477" y="2952"/>
                      <a:pt x="1490" y="2952"/>
                    </a:cubicBezTo>
                    <a:cubicBezTo>
                      <a:pt x="1709" y="2952"/>
                      <a:pt x="2417" y="2072"/>
                      <a:pt x="3482" y="2051"/>
                    </a:cubicBezTo>
                    <a:cubicBezTo>
                      <a:pt x="3645" y="2051"/>
                      <a:pt x="3764" y="1881"/>
                      <a:pt x="3691" y="1718"/>
                    </a:cubicBezTo>
                    <a:cubicBezTo>
                      <a:pt x="3623" y="1509"/>
                      <a:pt x="3504" y="1249"/>
                      <a:pt x="3363" y="1012"/>
                    </a:cubicBezTo>
                    <a:cubicBezTo>
                      <a:pt x="3363" y="1012"/>
                      <a:pt x="3109" y="1"/>
                      <a:pt x="2187" y="1"/>
                    </a:cubicBezTo>
                    <a:close/>
                  </a:path>
                </a:pathLst>
              </a:custGeom>
              <a:solidFill>
                <a:srgbClr val="23255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92" name="Google Shape;2992;p37"/>
              <p:cNvSpPr/>
              <p:nvPr/>
            </p:nvSpPr>
            <p:spPr>
              <a:xfrm>
                <a:off x="1752763" y="2488402"/>
                <a:ext cx="2579" cy="1177"/>
              </a:xfrm>
              <a:custGeom>
                <a:avLst/>
                <a:gdLst/>
                <a:ahLst/>
                <a:cxnLst/>
                <a:rect l="l" t="t" r="r" b="b"/>
                <a:pathLst>
                  <a:path w="46" h="21" extrusionOk="0">
                    <a:moveTo>
                      <a:pt x="29" y="1"/>
                    </a:moveTo>
                    <a:cubicBezTo>
                      <a:pt x="20" y="1"/>
                      <a:pt x="15" y="11"/>
                      <a:pt x="0" y="11"/>
                    </a:cubicBezTo>
                    <a:cubicBezTo>
                      <a:pt x="8" y="18"/>
                      <a:pt x="15" y="21"/>
                      <a:pt x="22" y="21"/>
                    </a:cubicBezTo>
                    <a:cubicBezTo>
                      <a:pt x="35" y="21"/>
                      <a:pt x="45" y="11"/>
                      <a:pt x="45" y="11"/>
                    </a:cubicBezTo>
                    <a:cubicBezTo>
                      <a:pt x="38" y="3"/>
                      <a:pt x="33" y="1"/>
                      <a:pt x="29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93" name="Google Shape;2993;p37"/>
              <p:cNvSpPr/>
              <p:nvPr/>
            </p:nvSpPr>
            <p:spPr>
              <a:xfrm>
                <a:off x="1761901" y="2498156"/>
                <a:ext cx="2635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47" h="24" extrusionOk="0">
                    <a:moveTo>
                      <a:pt x="1" y="0"/>
                    </a:moveTo>
                    <a:lnTo>
                      <a:pt x="46" y="23"/>
                    </a:lnTo>
                    <a:lnTo>
                      <a:pt x="46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94" name="Google Shape;2994;p37"/>
              <p:cNvSpPr/>
              <p:nvPr/>
            </p:nvSpPr>
            <p:spPr>
              <a:xfrm>
                <a:off x="1763191" y="2501968"/>
                <a:ext cx="6671" cy="6671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19" extrusionOk="0">
                    <a:moveTo>
                      <a:pt x="0" y="0"/>
                    </a:moveTo>
                    <a:cubicBezTo>
                      <a:pt x="23" y="51"/>
                      <a:pt x="74" y="96"/>
                      <a:pt x="74" y="119"/>
                    </a:cubicBezTo>
                    <a:cubicBezTo>
                      <a:pt x="119" y="96"/>
                      <a:pt x="51" y="51"/>
                      <a:pt x="51" y="28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95" name="Google Shape;2995;p37"/>
              <p:cNvSpPr/>
              <p:nvPr/>
            </p:nvSpPr>
            <p:spPr>
              <a:xfrm>
                <a:off x="1766050" y="2515255"/>
                <a:ext cx="1065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0" y="0"/>
                    </a:moveTo>
                    <a:lnTo>
                      <a:pt x="0" y="23"/>
                    </a:lnTo>
                    <a:cubicBezTo>
                      <a:pt x="4" y="19"/>
                      <a:pt x="7" y="17"/>
                      <a:pt x="10" y="16"/>
                    </a:cubicBezTo>
                    <a:lnTo>
                      <a:pt x="10" y="16"/>
                    </a:lnTo>
                    <a:cubicBezTo>
                      <a:pt x="13" y="20"/>
                      <a:pt x="15" y="21"/>
                      <a:pt x="16" y="21"/>
                    </a:cubicBezTo>
                    <a:cubicBezTo>
                      <a:pt x="18" y="21"/>
                      <a:pt x="17" y="16"/>
                      <a:pt x="12" y="16"/>
                    </a:cubicBezTo>
                    <a:cubicBezTo>
                      <a:pt x="11" y="16"/>
                      <a:pt x="11" y="16"/>
                      <a:pt x="10" y="16"/>
                    </a:cubicBezTo>
                    <a:lnTo>
                      <a:pt x="10" y="16"/>
                    </a:lnTo>
                    <a:cubicBezTo>
                      <a:pt x="7" y="13"/>
                      <a:pt x="4" y="8"/>
                      <a:pt x="0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96" name="Google Shape;2996;p37"/>
              <p:cNvSpPr/>
              <p:nvPr/>
            </p:nvSpPr>
            <p:spPr>
              <a:xfrm>
                <a:off x="1766050" y="2515255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97" name="Google Shape;2997;p37"/>
              <p:cNvSpPr/>
              <p:nvPr/>
            </p:nvSpPr>
            <p:spPr>
              <a:xfrm>
                <a:off x="1766050" y="2519347"/>
                <a:ext cx="2579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6" h="40" extrusionOk="0">
                    <a:moveTo>
                      <a:pt x="23" y="0"/>
                    </a:moveTo>
                    <a:cubicBezTo>
                      <a:pt x="23" y="0"/>
                      <a:pt x="23" y="23"/>
                      <a:pt x="0" y="23"/>
                    </a:cubicBezTo>
                    <a:cubicBezTo>
                      <a:pt x="12" y="34"/>
                      <a:pt x="17" y="40"/>
                      <a:pt x="23" y="40"/>
                    </a:cubicBezTo>
                    <a:cubicBezTo>
                      <a:pt x="28" y="40"/>
                      <a:pt x="34" y="34"/>
                      <a:pt x="45" y="23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98" name="Google Shape;2998;p37"/>
              <p:cNvSpPr/>
              <p:nvPr/>
            </p:nvSpPr>
            <p:spPr>
              <a:xfrm>
                <a:off x="1769806" y="2520636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999" name="Google Shape;2999;p37"/>
              <p:cNvSpPr/>
              <p:nvPr/>
            </p:nvSpPr>
            <p:spPr>
              <a:xfrm>
                <a:off x="1768572" y="2519347"/>
                <a:ext cx="1289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0" y="0"/>
                    </a:moveTo>
                    <a:lnTo>
                      <a:pt x="23" y="23"/>
                    </a:lnTo>
                    <a:cubicBezTo>
                      <a:pt x="23" y="23"/>
                      <a:pt x="23" y="0"/>
                      <a:pt x="0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00" name="Google Shape;3000;p37"/>
              <p:cNvSpPr/>
              <p:nvPr/>
            </p:nvSpPr>
            <p:spPr>
              <a:xfrm>
                <a:off x="1767788" y="2515142"/>
                <a:ext cx="2074" cy="2691"/>
              </a:xfrm>
              <a:custGeom>
                <a:avLst/>
                <a:gdLst/>
                <a:ahLst/>
                <a:cxnLst/>
                <a:rect l="l" t="t" r="r" b="b"/>
                <a:pathLst>
                  <a:path w="37" h="48" extrusionOk="0">
                    <a:moveTo>
                      <a:pt x="14" y="0"/>
                    </a:moveTo>
                    <a:cubicBezTo>
                      <a:pt x="4" y="0"/>
                      <a:pt x="0" y="19"/>
                      <a:pt x="14" y="47"/>
                    </a:cubicBezTo>
                    <a:cubicBezTo>
                      <a:pt x="14" y="31"/>
                      <a:pt x="14" y="15"/>
                      <a:pt x="22" y="15"/>
                    </a:cubicBezTo>
                    <a:cubicBezTo>
                      <a:pt x="26" y="15"/>
                      <a:pt x="30" y="18"/>
                      <a:pt x="37" y="25"/>
                    </a:cubicBezTo>
                    <a:cubicBezTo>
                      <a:pt x="28" y="7"/>
                      <a:pt x="20" y="0"/>
                      <a:pt x="14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01" name="Google Shape;3001;p37"/>
              <p:cNvSpPr/>
              <p:nvPr/>
            </p:nvSpPr>
            <p:spPr>
              <a:xfrm>
                <a:off x="1768572" y="2506061"/>
                <a:ext cx="1289" cy="2579"/>
              </a:xfrm>
              <a:custGeom>
                <a:avLst/>
                <a:gdLst/>
                <a:ahLst/>
                <a:cxnLst/>
                <a:rect l="l" t="t" r="r" b="b"/>
                <a:pathLst>
                  <a:path w="23" h="46" extrusionOk="0">
                    <a:moveTo>
                      <a:pt x="0" y="1"/>
                    </a:moveTo>
                    <a:cubicBezTo>
                      <a:pt x="23" y="23"/>
                      <a:pt x="23" y="46"/>
                      <a:pt x="23" y="46"/>
                    </a:cubicBezTo>
                    <a:lnTo>
                      <a:pt x="23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02" name="Google Shape;3002;p37"/>
              <p:cNvSpPr/>
              <p:nvPr/>
            </p:nvSpPr>
            <p:spPr>
              <a:xfrm>
                <a:off x="1771095" y="2527251"/>
                <a:ext cx="134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1"/>
                    </a:moveTo>
                    <a:lnTo>
                      <a:pt x="0" y="23"/>
                    </a:lnTo>
                    <a:lnTo>
                      <a:pt x="23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03" name="Google Shape;3003;p37"/>
              <p:cNvSpPr/>
              <p:nvPr/>
            </p:nvSpPr>
            <p:spPr>
              <a:xfrm>
                <a:off x="1772385" y="2528541"/>
                <a:ext cx="162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9" h="1" extrusionOk="0">
                    <a:moveTo>
                      <a:pt x="0" y="0"/>
                    </a:move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04" name="Google Shape;3004;p37"/>
              <p:cNvSpPr/>
              <p:nvPr/>
            </p:nvSpPr>
            <p:spPr>
              <a:xfrm>
                <a:off x="1769806" y="2517777"/>
                <a:ext cx="2635" cy="2915"/>
              </a:xfrm>
              <a:custGeom>
                <a:avLst/>
                <a:gdLst/>
                <a:ahLst/>
                <a:cxnLst/>
                <a:rect l="l" t="t" r="r" b="b"/>
                <a:pathLst>
                  <a:path w="47" h="52" extrusionOk="0">
                    <a:moveTo>
                      <a:pt x="46" y="51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05" name="Google Shape;3005;p37"/>
              <p:cNvSpPr/>
              <p:nvPr/>
            </p:nvSpPr>
            <p:spPr>
              <a:xfrm>
                <a:off x="1769806" y="2529774"/>
                <a:ext cx="134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3" y="23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06" name="Google Shape;3006;p37"/>
              <p:cNvSpPr/>
              <p:nvPr/>
            </p:nvSpPr>
            <p:spPr>
              <a:xfrm>
                <a:off x="1768572" y="2531064"/>
                <a:ext cx="1289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extrusionOk="0">
                    <a:moveTo>
                      <a:pt x="0" y="0"/>
                    </a:moveTo>
                    <a:lnTo>
                      <a:pt x="23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07" name="Google Shape;3007;p37"/>
              <p:cNvSpPr/>
              <p:nvPr/>
            </p:nvSpPr>
            <p:spPr>
              <a:xfrm>
                <a:off x="1769806" y="2532297"/>
                <a:ext cx="5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3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08" name="Google Shape;3008;p37"/>
              <p:cNvSpPr/>
              <p:nvPr/>
            </p:nvSpPr>
            <p:spPr>
              <a:xfrm>
                <a:off x="1771095" y="2529774"/>
                <a:ext cx="134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3" y="1"/>
                    </a:move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09" name="Google Shape;3009;p37"/>
              <p:cNvSpPr/>
              <p:nvPr/>
            </p:nvSpPr>
            <p:spPr>
              <a:xfrm>
                <a:off x="1772385" y="2529774"/>
                <a:ext cx="5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10" name="Google Shape;3010;p37"/>
              <p:cNvSpPr/>
              <p:nvPr/>
            </p:nvSpPr>
            <p:spPr>
              <a:xfrm>
                <a:off x="1772385" y="2529774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11" name="Google Shape;3011;p37"/>
              <p:cNvSpPr/>
              <p:nvPr/>
            </p:nvSpPr>
            <p:spPr>
              <a:xfrm>
                <a:off x="1773954" y="2524392"/>
                <a:ext cx="2579" cy="2018"/>
              </a:xfrm>
              <a:custGeom>
                <a:avLst/>
                <a:gdLst/>
                <a:ahLst/>
                <a:cxnLst/>
                <a:rect l="l" t="t" r="r" b="b"/>
                <a:pathLst>
                  <a:path w="46" h="36" extrusionOk="0">
                    <a:moveTo>
                      <a:pt x="0" y="1"/>
                    </a:moveTo>
                    <a:cubicBezTo>
                      <a:pt x="0" y="17"/>
                      <a:pt x="22" y="35"/>
                      <a:pt x="36" y="35"/>
                    </a:cubicBezTo>
                    <a:cubicBezTo>
                      <a:pt x="41" y="35"/>
                      <a:pt x="45" y="32"/>
                      <a:pt x="45" y="23"/>
                    </a:cubicBezTo>
                    <a:cubicBezTo>
                      <a:pt x="34" y="12"/>
                      <a:pt x="28" y="12"/>
                      <a:pt x="23" y="12"/>
                    </a:cubicBezTo>
                    <a:cubicBezTo>
                      <a:pt x="17" y="12"/>
                      <a:pt x="12" y="12"/>
                      <a:pt x="0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12" name="Google Shape;3012;p37"/>
              <p:cNvSpPr/>
              <p:nvPr/>
            </p:nvSpPr>
            <p:spPr>
              <a:xfrm>
                <a:off x="1773954" y="2528541"/>
                <a:ext cx="1289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extrusionOk="0">
                    <a:moveTo>
                      <a:pt x="0" y="0"/>
                    </a:moveTo>
                    <a:lnTo>
                      <a:pt x="23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13" name="Google Shape;3013;p37"/>
              <p:cNvSpPr/>
              <p:nvPr/>
            </p:nvSpPr>
            <p:spPr>
              <a:xfrm>
                <a:off x="1775188" y="2529774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14" name="Google Shape;3014;p37"/>
              <p:cNvSpPr/>
              <p:nvPr/>
            </p:nvSpPr>
            <p:spPr>
              <a:xfrm>
                <a:off x="1771095" y="2533586"/>
                <a:ext cx="1346" cy="1626"/>
              </a:xfrm>
              <a:custGeom>
                <a:avLst/>
                <a:gdLst/>
                <a:ahLst/>
                <a:cxnLst/>
                <a:rect l="l" t="t" r="r" b="b"/>
                <a:pathLst>
                  <a:path w="24" h="29" extrusionOk="0">
                    <a:moveTo>
                      <a:pt x="0" y="0"/>
                    </a:moveTo>
                    <a:lnTo>
                      <a:pt x="0" y="29"/>
                    </a:lnTo>
                    <a:cubicBezTo>
                      <a:pt x="0" y="29"/>
                      <a:pt x="0" y="0"/>
                      <a:pt x="23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15" name="Google Shape;3015;p37"/>
              <p:cNvSpPr/>
              <p:nvPr/>
            </p:nvSpPr>
            <p:spPr>
              <a:xfrm>
                <a:off x="1772385" y="2532297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16" name="Google Shape;3016;p37"/>
              <p:cNvSpPr/>
              <p:nvPr/>
            </p:nvSpPr>
            <p:spPr>
              <a:xfrm>
                <a:off x="1764480" y="2536445"/>
                <a:ext cx="162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9" h="1" extrusionOk="0">
                    <a:moveTo>
                      <a:pt x="0" y="0"/>
                    </a:move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17" name="Google Shape;3017;p37"/>
              <p:cNvSpPr/>
              <p:nvPr/>
            </p:nvSpPr>
            <p:spPr>
              <a:xfrm>
                <a:off x="1772385" y="2532297"/>
                <a:ext cx="5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3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18" name="Google Shape;3018;p37"/>
              <p:cNvSpPr/>
              <p:nvPr/>
            </p:nvSpPr>
            <p:spPr>
              <a:xfrm>
                <a:off x="1768572" y="2533586"/>
                <a:ext cx="1289" cy="1626"/>
              </a:xfrm>
              <a:custGeom>
                <a:avLst/>
                <a:gdLst/>
                <a:ahLst/>
                <a:cxnLst/>
                <a:rect l="l" t="t" r="r" b="b"/>
                <a:pathLst>
                  <a:path w="23" h="29" extrusionOk="0">
                    <a:moveTo>
                      <a:pt x="0" y="0"/>
                    </a:moveTo>
                    <a:lnTo>
                      <a:pt x="23" y="29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19" name="Google Shape;3019;p37"/>
              <p:cNvSpPr/>
              <p:nvPr/>
            </p:nvSpPr>
            <p:spPr>
              <a:xfrm>
                <a:off x="1772385" y="2532297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20" name="Google Shape;3020;p37"/>
              <p:cNvSpPr/>
              <p:nvPr/>
            </p:nvSpPr>
            <p:spPr>
              <a:xfrm>
                <a:off x="1772385" y="2532297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21" name="Google Shape;3021;p37"/>
              <p:cNvSpPr/>
              <p:nvPr/>
            </p:nvSpPr>
            <p:spPr>
              <a:xfrm>
                <a:off x="1759378" y="2536445"/>
                <a:ext cx="9250" cy="796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42" extrusionOk="0">
                    <a:moveTo>
                      <a:pt x="119" y="0"/>
                    </a:moveTo>
                    <a:cubicBezTo>
                      <a:pt x="119" y="0"/>
                      <a:pt x="119" y="23"/>
                      <a:pt x="68" y="23"/>
                    </a:cubicBezTo>
                    <a:cubicBezTo>
                      <a:pt x="91" y="45"/>
                      <a:pt x="142" y="45"/>
                      <a:pt x="119" y="68"/>
                    </a:cubicBezTo>
                    <a:cubicBezTo>
                      <a:pt x="104" y="74"/>
                      <a:pt x="96" y="77"/>
                      <a:pt x="91" y="77"/>
                    </a:cubicBezTo>
                    <a:cubicBezTo>
                      <a:pt x="78" y="77"/>
                      <a:pt x="84" y="61"/>
                      <a:pt x="68" y="45"/>
                    </a:cubicBezTo>
                    <a:cubicBezTo>
                      <a:pt x="68" y="68"/>
                      <a:pt x="1" y="90"/>
                      <a:pt x="23" y="141"/>
                    </a:cubicBezTo>
                    <a:lnTo>
                      <a:pt x="46" y="119"/>
                    </a:lnTo>
                    <a:cubicBezTo>
                      <a:pt x="52" y="119"/>
                      <a:pt x="55" y="120"/>
                      <a:pt x="56" y="122"/>
                    </a:cubicBezTo>
                    <a:lnTo>
                      <a:pt x="56" y="122"/>
                    </a:lnTo>
                    <a:cubicBezTo>
                      <a:pt x="65" y="114"/>
                      <a:pt x="80" y="107"/>
                      <a:pt x="99" y="107"/>
                    </a:cubicBezTo>
                    <a:cubicBezTo>
                      <a:pt x="112" y="107"/>
                      <a:pt x="127" y="110"/>
                      <a:pt x="142" y="119"/>
                    </a:cubicBezTo>
                    <a:cubicBezTo>
                      <a:pt x="164" y="90"/>
                      <a:pt x="142" y="23"/>
                      <a:pt x="119" y="0"/>
                    </a:cubicBezTo>
                    <a:close/>
                    <a:moveTo>
                      <a:pt x="56" y="122"/>
                    </a:moveTo>
                    <a:lnTo>
                      <a:pt x="56" y="122"/>
                    </a:lnTo>
                    <a:cubicBezTo>
                      <a:pt x="49" y="128"/>
                      <a:pt x="46" y="135"/>
                      <a:pt x="46" y="141"/>
                    </a:cubicBezTo>
                    <a:cubicBezTo>
                      <a:pt x="46" y="141"/>
                      <a:pt x="58" y="129"/>
                      <a:pt x="56" y="122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22" name="Google Shape;3022;p37"/>
              <p:cNvSpPr/>
              <p:nvPr/>
            </p:nvSpPr>
            <p:spPr>
              <a:xfrm>
                <a:off x="1766050" y="2535156"/>
                <a:ext cx="2579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46" h="24" extrusionOk="0">
                    <a:moveTo>
                      <a:pt x="23" y="1"/>
                    </a:moveTo>
                    <a:cubicBezTo>
                      <a:pt x="0" y="1"/>
                      <a:pt x="0" y="1"/>
                      <a:pt x="0" y="23"/>
                    </a:cubicBezTo>
                    <a:lnTo>
                      <a:pt x="45" y="23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23" name="Google Shape;3023;p37"/>
              <p:cNvSpPr/>
              <p:nvPr/>
            </p:nvSpPr>
            <p:spPr>
              <a:xfrm>
                <a:off x="1768572" y="2535156"/>
                <a:ext cx="3868" cy="3868"/>
              </a:xfrm>
              <a:custGeom>
                <a:avLst/>
                <a:gdLst/>
                <a:ahLst/>
                <a:cxnLst/>
                <a:rect l="l" t="t" r="r" b="b"/>
                <a:pathLst>
                  <a:path w="69" h="69" extrusionOk="0">
                    <a:moveTo>
                      <a:pt x="23" y="1"/>
                    </a:moveTo>
                    <a:lnTo>
                      <a:pt x="0" y="23"/>
                    </a:lnTo>
                    <a:cubicBezTo>
                      <a:pt x="0" y="23"/>
                      <a:pt x="23" y="23"/>
                      <a:pt x="23" y="1"/>
                    </a:cubicBezTo>
                    <a:close/>
                    <a:moveTo>
                      <a:pt x="23" y="1"/>
                    </a:moveTo>
                    <a:cubicBezTo>
                      <a:pt x="23" y="23"/>
                      <a:pt x="23" y="46"/>
                      <a:pt x="45" y="68"/>
                    </a:cubicBezTo>
                    <a:cubicBezTo>
                      <a:pt x="68" y="46"/>
                      <a:pt x="45" y="46"/>
                      <a:pt x="45" y="23"/>
                    </a:cubicBezTo>
                    <a:cubicBezTo>
                      <a:pt x="41" y="28"/>
                      <a:pt x="38" y="29"/>
                      <a:pt x="37" y="29"/>
                    </a:cubicBezTo>
                    <a:cubicBezTo>
                      <a:pt x="30" y="29"/>
                      <a:pt x="41" y="1"/>
                      <a:pt x="23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24" name="Google Shape;3024;p37"/>
              <p:cNvSpPr/>
              <p:nvPr/>
            </p:nvSpPr>
            <p:spPr>
              <a:xfrm>
                <a:off x="1779000" y="2525682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25" name="Google Shape;3025;p37"/>
              <p:cNvSpPr/>
              <p:nvPr/>
            </p:nvSpPr>
            <p:spPr>
              <a:xfrm>
                <a:off x="1607898" y="2498156"/>
                <a:ext cx="1289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23" y="23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26" name="Google Shape;3026;p37"/>
              <p:cNvSpPr/>
              <p:nvPr/>
            </p:nvSpPr>
            <p:spPr>
              <a:xfrm>
                <a:off x="1609131" y="2506061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27" name="Google Shape;3027;p37"/>
              <p:cNvSpPr/>
              <p:nvPr/>
            </p:nvSpPr>
            <p:spPr>
              <a:xfrm>
                <a:off x="1665754" y="2577201"/>
                <a:ext cx="3868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69" h="24" extrusionOk="0">
                    <a:moveTo>
                      <a:pt x="1" y="1"/>
                    </a:moveTo>
                    <a:lnTo>
                      <a:pt x="23" y="24"/>
                    </a:lnTo>
                    <a:cubicBezTo>
                      <a:pt x="46" y="1"/>
                      <a:pt x="46" y="1"/>
                      <a:pt x="68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28" name="Google Shape;3028;p37"/>
              <p:cNvSpPr/>
              <p:nvPr/>
            </p:nvSpPr>
            <p:spPr>
              <a:xfrm>
                <a:off x="1630042" y="2556010"/>
                <a:ext cx="162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9" h="24" extrusionOk="0">
                    <a:moveTo>
                      <a:pt x="0" y="1"/>
                    </a:moveTo>
                    <a:lnTo>
                      <a:pt x="0" y="24"/>
                    </a:lnTo>
                    <a:lnTo>
                      <a:pt x="28" y="2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29" name="Google Shape;3029;p37"/>
              <p:cNvSpPr/>
              <p:nvPr/>
            </p:nvSpPr>
            <p:spPr>
              <a:xfrm>
                <a:off x="1624941" y="2556010"/>
                <a:ext cx="5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4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30" name="Google Shape;3030;p37"/>
              <p:cNvSpPr/>
              <p:nvPr/>
            </p:nvSpPr>
            <p:spPr>
              <a:xfrm>
                <a:off x="1614233" y="2458634"/>
                <a:ext cx="1626" cy="2579"/>
              </a:xfrm>
              <a:custGeom>
                <a:avLst/>
                <a:gdLst/>
                <a:ahLst/>
                <a:cxnLst/>
                <a:rect l="l" t="t" r="r" b="b"/>
                <a:pathLst>
                  <a:path w="29" h="46" extrusionOk="0">
                    <a:moveTo>
                      <a:pt x="28" y="0"/>
                    </a:moveTo>
                    <a:cubicBezTo>
                      <a:pt x="0" y="45"/>
                      <a:pt x="28" y="23"/>
                      <a:pt x="28" y="45"/>
                    </a:cubicBezTo>
                    <a:lnTo>
                      <a:pt x="28" y="2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31" name="Google Shape;3031;p37"/>
              <p:cNvSpPr/>
              <p:nvPr/>
            </p:nvSpPr>
            <p:spPr>
              <a:xfrm>
                <a:off x="1715762" y="2546873"/>
                <a:ext cx="3308" cy="617"/>
              </a:xfrm>
              <a:custGeom>
                <a:avLst/>
                <a:gdLst/>
                <a:ahLst/>
                <a:cxnLst/>
                <a:rect l="l" t="t" r="r" b="b"/>
                <a:pathLst>
                  <a:path w="59" h="11" extrusionOk="0">
                    <a:moveTo>
                      <a:pt x="0" y="0"/>
                    </a:moveTo>
                    <a:cubicBezTo>
                      <a:pt x="15" y="0"/>
                      <a:pt x="43" y="10"/>
                      <a:pt x="53" y="10"/>
                    </a:cubicBezTo>
                    <a:cubicBezTo>
                      <a:pt x="58" y="10"/>
                      <a:pt x="58" y="8"/>
                      <a:pt x="51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32" name="Google Shape;3032;p37"/>
              <p:cNvSpPr/>
              <p:nvPr/>
            </p:nvSpPr>
            <p:spPr>
              <a:xfrm>
                <a:off x="1620848" y="2500679"/>
                <a:ext cx="1345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33" name="Google Shape;3033;p37"/>
              <p:cNvSpPr/>
              <p:nvPr/>
            </p:nvSpPr>
            <p:spPr>
              <a:xfrm>
                <a:off x="1713183" y="2546873"/>
                <a:ext cx="2635" cy="2579"/>
              </a:xfrm>
              <a:custGeom>
                <a:avLst/>
                <a:gdLst/>
                <a:ahLst/>
                <a:cxnLst/>
                <a:rect l="l" t="t" r="r" b="b"/>
                <a:pathLst>
                  <a:path w="47" h="46" extrusionOk="0">
                    <a:moveTo>
                      <a:pt x="46" y="0"/>
                    </a:moveTo>
                    <a:cubicBezTo>
                      <a:pt x="24" y="0"/>
                      <a:pt x="1" y="23"/>
                      <a:pt x="1" y="45"/>
                    </a:cubicBezTo>
                    <a:cubicBezTo>
                      <a:pt x="24" y="23"/>
                      <a:pt x="24" y="23"/>
                      <a:pt x="46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34" name="Google Shape;3034;p37"/>
              <p:cNvSpPr/>
              <p:nvPr/>
            </p:nvSpPr>
            <p:spPr>
              <a:xfrm>
                <a:off x="1740709" y="2438676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35" name="Google Shape;3035;p37"/>
              <p:cNvSpPr/>
              <p:nvPr/>
            </p:nvSpPr>
            <p:spPr>
              <a:xfrm>
                <a:off x="1751473" y="2475676"/>
                <a:ext cx="5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3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36" name="Google Shape;3036;p37"/>
              <p:cNvSpPr/>
              <p:nvPr/>
            </p:nvSpPr>
            <p:spPr>
              <a:xfrm>
                <a:off x="1743569" y="2537679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37" name="Google Shape;3037;p37"/>
              <p:cNvSpPr/>
              <p:nvPr/>
            </p:nvSpPr>
            <p:spPr>
              <a:xfrm>
                <a:off x="1748614" y="2541491"/>
                <a:ext cx="56" cy="1626"/>
              </a:xfrm>
              <a:custGeom>
                <a:avLst/>
                <a:gdLst/>
                <a:ahLst/>
                <a:cxnLst/>
                <a:rect l="l" t="t" r="r" b="b"/>
                <a:pathLst>
                  <a:path w="1" h="29" extrusionOk="0">
                    <a:moveTo>
                      <a:pt x="1" y="0"/>
                    </a:moveTo>
                    <a:lnTo>
                      <a:pt x="1" y="29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38" name="Google Shape;3038;p37"/>
              <p:cNvSpPr/>
              <p:nvPr/>
            </p:nvSpPr>
            <p:spPr>
              <a:xfrm>
                <a:off x="1709090" y="2560159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39" name="Google Shape;3039;p37"/>
              <p:cNvSpPr/>
              <p:nvPr/>
            </p:nvSpPr>
            <p:spPr>
              <a:xfrm>
                <a:off x="1743569" y="2537679"/>
                <a:ext cx="134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40" name="Google Shape;3040;p37"/>
              <p:cNvSpPr/>
              <p:nvPr/>
            </p:nvSpPr>
            <p:spPr>
              <a:xfrm>
                <a:off x="1744858" y="2537679"/>
                <a:ext cx="1289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0" y="1"/>
                    </a:move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41" name="Google Shape;3041;p37"/>
              <p:cNvSpPr/>
              <p:nvPr/>
            </p:nvSpPr>
            <p:spPr>
              <a:xfrm>
                <a:off x="1742335" y="2537679"/>
                <a:ext cx="1289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0" y="1"/>
                    </a:moveTo>
                    <a:lnTo>
                      <a:pt x="23" y="1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42" name="Google Shape;3042;p37"/>
              <p:cNvSpPr/>
              <p:nvPr/>
            </p:nvSpPr>
            <p:spPr>
              <a:xfrm>
                <a:off x="1669566" y="2427296"/>
                <a:ext cx="1626" cy="1009"/>
              </a:xfrm>
              <a:custGeom>
                <a:avLst/>
                <a:gdLst/>
                <a:ahLst/>
                <a:cxnLst/>
                <a:rect l="l" t="t" r="r" b="b"/>
                <a:pathLst>
                  <a:path w="29" h="18" extrusionOk="0">
                    <a:moveTo>
                      <a:pt x="25" y="1"/>
                    </a:moveTo>
                    <a:cubicBezTo>
                      <a:pt x="22" y="1"/>
                      <a:pt x="14" y="6"/>
                      <a:pt x="0" y="18"/>
                    </a:cubicBezTo>
                    <a:lnTo>
                      <a:pt x="29" y="18"/>
                    </a:lnTo>
                    <a:cubicBezTo>
                      <a:pt x="29" y="6"/>
                      <a:pt x="29" y="1"/>
                      <a:pt x="25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43" name="Google Shape;3043;p37"/>
              <p:cNvSpPr/>
              <p:nvPr/>
            </p:nvSpPr>
            <p:spPr>
              <a:xfrm>
                <a:off x="1653757" y="2599681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44" name="Google Shape;3044;p37"/>
              <p:cNvSpPr/>
              <p:nvPr/>
            </p:nvSpPr>
            <p:spPr>
              <a:xfrm>
                <a:off x="1649944" y="2595589"/>
                <a:ext cx="3868" cy="414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4" extrusionOk="0">
                    <a:moveTo>
                      <a:pt x="68" y="0"/>
                    </a:moveTo>
                    <a:cubicBezTo>
                      <a:pt x="68" y="0"/>
                      <a:pt x="46" y="0"/>
                      <a:pt x="23" y="23"/>
                    </a:cubicBezTo>
                    <a:lnTo>
                      <a:pt x="1" y="51"/>
                    </a:lnTo>
                    <a:cubicBezTo>
                      <a:pt x="23" y="51"/>
                      <a:pt x="46" y="51"/>
                      <a:pt x="68" y="74"/>
                    </a:cubicBezTo>
                    <a:lnTo>
                      <a:pt x="68" y="2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45" name="Google Shape;3045;p37"/>
              <p:cNvSpPr/>
              <p:nvPr/>
            </p:nvSpPr>
            <p:spPr>
              <a:xfrm>
                <a:off x="1626230" y="2557300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46" name="Google Shape;3046;p37"/>
              <p:cNvSpPr/>
              <p:nvPr/>
            </p:nvSpPr>
            <p:spPr>
              <a:xfrm>
                <a:off x="1615802" y="2461157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47" name="Google Shape;3047;p37"/>
              <p:cNvSpPr/>
              <p:nvPr/>
            </p:nvSpPr>
            <p:spPr>
              <a:xfrm>
                <a:off x="1701185" y="2570586"/>
                <a:ext cx="162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9" h="1" extrusionOk="0">
                    <a:moveTo>
                      <a:pt x="29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48" name="Google Shape;3048;p37"/>
              <p:cNvSpPr/>
              <p:nvPr/>
            </p:nvSpPr>
            <p:spPr>
              <a:xfrm>
                <a:off x="1751473" y="2535156"/>
                <a:ext cx="134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3" y="1"/>
                    </a:moveTo>
                    <a:cubicBezTo>
                      <a:pt x="13" y="1"/>
                      <a:pt x="12" y="5"/>
                      <a:pt x="14" y="10"/>
                    </a:cubicBezTo>
                    <a:lnTo>
                      <a:pt x="14" y="10"/>
                    </a:lnTo>
                    <a:lnTo>
                      <a:pt x="23" y="1"/>
                    </a:lnTo>
                    <a:close/>
                    <a:moveTo>
                      <a:pt x="14" y="10"/>
                    </a:moveTo>
                    <a:lnTo>
                      <a:pt x="1" y="23"/>
                    </a:lnTo>
                    <a:lnTo>
                      <a:pt x="23" y="23"/>
                    </a:lnTo>
                    <a:cubicBezTo>
                      <a:pt x="23" y="23"/>
                      <a:pt x="16" y="16"/>
                      <a:pt x="14" y="1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49" name="Google Shape;3049;p37"/>
              <p:cNvSpPr/>
              <p:nvPr/>
            </p:nvSpPr>
            <p:spPr>
              <a:xfrm>
                <a:off x="1739756" y="2537510"/>
                <a:ext cx="2242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4" y="0"/>
                    </a:moveTo>
                    <a:cubicBezTo>
                      <a:pt x="23" y="0"/>
                      <a:pt x="21" y="1"/>
                      <a:pt x="18" y="4"/>
                    </a:cubicBezTo>
                    <a:cubicBezTo>
                      <a:pt x="18" y="4"/>
                      <a:pt x="20" y="5"/>
                      <a:pt x="22" y="7"/>
                    </a:cubicBezTo>
                    <a:lnTo>
                      <a:pt x="22" y="7"/>
                    </a:lnTo>
                    <a:cubicBezTo>
                      <a:pt x="24" y="3"/>
                      <a:pt x="25" y="0"/>
                      <a:pt x="24" y="0"/>
                    </a:cubicBezTo>
                    <a:close/>
                    <a:moveTo>
                      <a:pt x="22" y="7"/>
                    </a:moveTo>
                    <a:cubicBezTo>
                      <a:pt x="15" y="18"/>
                      <a:pt x="0" y="39"/>
                      <a:pt x="3" y="39"/>
                    </a:cubicBezTo>
                    <a:cubicBezTo>
                      <a:pt x="4" y="39"/>
                      <a:pt x="9" y="36"/>
                      <a:pt x="18" y="26"/>
                    </a:cubicBezTo>
                    <a:cubicBezTo>
                      <a:pt x="39" y="26"/>
                      <a:pt x="28" y="13"/>
                      <a:pt x="22" y="7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50" name="Google Shape;3050;p37"/>
              <p:cNvSpPr/>
              <p:nvPr/>
            </p:nvSpPr>
            <p:spPr>
              <a:xfrm>
                <a:off x="1746091" y="2544350"/>
                <a:ext cx="2579" cy="56"/>
              </a:xfrm>
              <a:custGeom>
                <a:avLst/>
                <a:gdLst/>
                <a:ahLst/>
                <a:cxnLst/>
                <a:rect l="l" t="t" r="r" b="b"/>
                <a:pathLst>
                  <a:path w="46" h="1" extrusionOk="0">
                    <a:moveTo>
                      <a:pt x="1" y="0"/>
                    </a:move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51" name="Google Shape;3051;p37"/>
              <p:cNvSpPr/>
              <p:nvPr/>
            </p:nvSpPr>
            <p:spPr>
              <a:xfrm>
                <a:off x="1748614" y="2543060"/>
                <a:ext cx="1682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30" h="24" extrusionOk="0">
                    <a:moveTo>
                      <a:pt x="29" y="1"/>
                    </a:moveTo>
                    <a:lnTo>
                      <a:pt x="1" y="23"/>
                    </a:lnTo>
                    <a:cubicBezTo>
                      <a:pt x="29" y="23"/>
                      <a:pt x="29" y="1"/>
                      <a:pt x="29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52" name="Google Shape;3052;p37"/>
              <p:cNvSpPr/>
              <p:nvPr/>
            </p:nvSpPr>
            <p:spPr>
              <a:xfrm>
                <a:off x="1723667" y="2550965"/>
                <a:ext cx="1289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23" y="1"/>
                    </a:moveTo>
                    <a:lnTo>
                      <a:pt x="0" y="23"/>
                    </a:lnTo>
                    <a:lnTo>
                      <a:pt x="23" y="23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53" name="Google Shape;3053;p37"/>
              <p:cNvSpPr/>
              <p:nvPr/>
            </p:nvSpPr>
            <p:spPr>
              <a:xfrm>
                <a:off x="1731571" y="2550965"/>
                <a:ext cx="1289" cy="2579"/>
              </a:xfrm>
              <a:custGeom>
                <a:avLst/>
                <a:gdLst/>
                <a:ahLst/>
                <a:cxnLst/>
                <a:rect l="l" t="t" r="r" b="b"/>
                <a:pathLst>
                  <a:path w="23" h="46" extrusionOk="0">
                    <a:moveTo>
                      <a:pt x="0" y="1"/>
                    </a:moveTo>
                    <a:lnTo>
                      <a:pt x="0" y="46"/>
                    </a:lnTo>
                    <a:lnTo>
                      <a:pt x="23" y="23"/>
                    </a:lnTo>
                    <a:cubicBezTo>
                      <a:pt x="0" y="23"/>
                      <a:pt x="0" y="23"/>
                      <a:pt x="0" y="1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54" name="Google Shape;3054;p37"/>
              <p:cNvSpPr/>
              <p:nvPr/>
            </p:nvSpPr>
            <p:spPr>
              <a:xfrm>
                <a:off x="1725965" y="2554777"/>
                <a:ext cx="3140" cy="1682"/>
              </a:xfrm>
              <a:custGeom>
                <a:avLst/>
                <a:gdLst/>
                <a:ahLst/>
                <a:cxnLst/>
                <a:rect l="l" t="t" r="r" b="b"/>
                <a:pathLst>
                  <a:path w="56" h="30" extrusionOk="0">
                    <a:moveTo>
                      <a:pt x="33" y="0"/>
                    </a:moveTo>
                    <a:cubicBezTo>
                      <a:pt x="33" y="0"/>
                      <a:pt x="0" y="29"/>
                      <a:pt x="13" y="29"/>
                    </a:cubicBezTo>
                    <a:cubicBezTo>
                      <a:pt x="16" y="29"/>
                      <a:pt x="22" y="27"/>
                      <a:pt x="33" y="23"/>
                    </a:cubicBezTo>
                    <a:cubicBezTo>
                      <a:pt x="33" y="23"/>
                      <a:pt x="55" y="0"/>
                      <a:pt x="33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55" name="Google Shape;3055;p37"/>
              <p:cNvSpPr/>
              <p:nvPr/>
            </p:nvSpPr>
            <p:spPr>
              <a:xfrm>
                <a:off x="1696140" y="2565204"/>
                <a:ext cx="1289" cy="2915"/>
              </a:xfrm>
              <a:custGeom>
                <a:avLst/>
                <a:gdLst/>
                <a:ahLst/>
                <a:cxnLst/>
                <a:rect l="l" t="t" r="r" b="b"/>
                <a:pathLst>
                  <a:path w="23" h="52" extrusionOk="0">
                    <a:moveTo>
                      <a:pt x="0" y="1"/>
                    </a:moveTo>
                    <a:lnTo>
                      <a:pt x="0" y="51"/>
                    </a:lnTo>
                    <a:lnTo>
                      <a:pt x="23" y="5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56" name="Google Shape;3056;p37"/>
              <p:cNvSpPr/>
              <p:nvPr/>
            </p:nvSpPr>
            <p:spPr>
              <a:xfrm>
                <a:off x="1674948" y="2587684"/>
                <a:ext cx="4149" cy="4148"/>
              </a:xfrm>
              <a:custGeom>
                <a:avLst/>
                <a:gdLst/>
                <a:ahLst/>
                <a:cxnLst/>
                <a:rect l="l" t="t" r="r" b="b"/>
                <a:pathLst>
                  <a:path w="74" h="74" extrusionOk="0">
                    <a:moveTo>
                      <a:pt x="23" y="0"/>
                    </a:moveTo>
                    <a:cubicBezTo>
                      <a:pt x="23" y="51"/>
                      <a:pt x="0" y="51"/>
                      <a:pt x="23" y="73"/>
                    </a:cubicBezTo>
                    <a:cubicBezTo>
                      <a:pt x="74" y="51"/>
                      <a:pt x="23" y="23"/>
                      <a:pt x="74" y="23"/>
                    </a:cubicBezTo>
                    <a:cubicBezTo>
                      <a:pt x="74" y="11"/>
                      <a:pt x="61" y="11"/>
                      <a:pt x="48" y="11"/>
                    </a:cubicBezTo>
                    <a:cubicBezTo>
                      <a:pt x="36" y="11"/>
                      <a:pt x="23" y="11"/>
                      <a:pt x="23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57" name="Google Shape;3057;p37"/>
              <p:cNvSpPr/>
              <p:nvPr/>
            </p:nvSpPr>
            <p:spPr>
              <a:xfrm>
                <a:off x="1676182" y="2587684"/>
                <a:ext cx="134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1" y="0"/>
                    </a:move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58" name="Google Shape;3058;p37"/>
              <p:cNvSpPr/>
              <p:nvPr/>
            </p:nvSpPr>
            <p:spPr>
              <a:xfrm>
                <a:off x="1752763" y="2482347"/>
                <a:ext cx="56" cy="2579"/>
              </a:xfrm>
              <a:custGeom>
                <a:avLst/>
                <a:gdLst/>
                <a:ahLst/>
                <a:cxnLst/>
                <a:rect l="l" t="t" r="r" b="b"/>
                <a:pathLst>
                  <a:path w="1" h="46" extrusionOk="0">
                    <a:moveTo>
                      <a:pt x="0" y="0"/>
                    </a:moveTo>
                    <a:lnTo>
                      <a:pt x="0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59" name="Google Shape;3059;p37"/>
              <p:cNvSpPr/>
              <p:nvPr/>
            </p:nvSpPr>
            <p:spPr>
              <a:xfrm>
                <a:off x="1753996" y="2484870"/>
                <a:ext cx="1346" cy="1345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3" y="0"/>
                    </a:moveTo>
                    <a:lnTo>
                      <a:pt x="1" y="23"/>
                    </a:lnTo>
                    <a:lnTo>
                      <a:pt x="23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60" name="Google Shape;3060;p37"/>
              <p:cNvSpPr/>
              <p:nvPr/>
            </p:nvSpPr>
            <p:spPr>
              <a:xfrm>
                <a:off x="1607898" y="2520636"/>
                <a:ext cx="1289" cy="1289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extrusionOk="0">
                    <a:moveTo>
                      <a:pt x="23" y="0"/>
                    </a:moveTo>
                    <a:lnTo>
                      <a:pt x="0" y="23"/>
                    </a:lnTo>
                    <a:cubicBezTo>
                      <a:pt x="23" y="23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61" name="Google Shape;3061;p37"/>
              <p:cNvSpPr/>
              <p:nvPr/>
            </p:nvSpPr>
            <p:spPr>
              <a:xfrm>
                <a:off x="1606272" y="2496867"/>
                <a:ext cx="1682" cy="56"/>
              </a:xfrm>
              <a:custGeom>
                <a:avLst/>
                <a:gdLst/>
                <a:ahLst/>
                <a:cxnLst/>
                <a:rect l="l" t="t" r="r" b="b"/>
                <a:pathLst>
                  <a:path w="30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62" name="Google Shape;3062;p37"/>
              <p:cNvSpPr/>
              <p:nvPr/>
            </p:nvSpPr>
            <p:spPr>
              <a:xfrm>
                <a:off x="1606272" y="2474443"/>
                <a:ext cx="2467" cy="2579"/>
              </a:xfrm>
              <a:custGeom>
                <a:avLst/>
                <a:gdLst/>
                <a:ahLst/>
                <a:cxnLst/>
                <a:rect l="l" t="t" r="r" b="b"/>
                <a:pathLst>
                  <a:path w="44" h="46" extrusionOk="0">
                    <a:moveTo>
                      <a:pt x="29" y="0"/>
                    </a:moveTo>
                    <a:cubicBezTo>
                      <a:pt x="17" y="10"/>
                      <a:pt x="15" y="20"/>
                      <a:pt x="15" y="28"/>
                    </a:cubicBezTo>
                    <a:lnTo>
                      <a:pt x="15" y="28"/>
                    </a:lnTo>
                    <a:cubicBezTo>
                      <a:pt x="28" y="20"/>
                      <a:pt x="44" y="15"/>
                      <a:pt x="29" y="0"/>
                    </a:cubicBezTo>
                    <a:close/>
                    <a:moveTo>
                      <a:pt x="15" y="28"/>
                    </a:moveTo>
                    <a:cubicBezTo>
                      <a:pt x="8" y="32"/>
                      <a:pt x="1" y="37"/>
                      <a:pt x="1" y="45"/>
                    </a:cubicBezTo>
                    <a:cubicBezTo>
                      <a:pt x="17" y="45"/>
                      <a:pt x="15" y="38"/>
                      <a:pt x="15" y="28"/>
                    </a:cubicBezTo>
                    <a:close/>
                  </a:path>
                </a:pathLst>
              </a:custGeom>
              <a:solidFill>
                <a:srgbClr val="1FAD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63" name="Google Shape;3063;p37"/>
              <p:cNvSpPr/>
              <p:nvPr/>
            </p:nvSpPr>
            <p:spPr>
              <a:xfrm>
                <a:off x="2026964" y="2158152"/>
                <a:ext cx="194929" cy="124005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212" extrusionOk="0">
                    <a:moveTo>
                      <a:pt x="351" y="0"/>
                    </a:moveTo>
                    <a:lnTo>
                      <a:pt x="1" y="1433"/>
                    </a:lnTo>
                    <a:lnTo>
                      <a:pt x="3127" y="2212"/>
                    </a:lnTo>
                    <a:lnTo>
                      <a:pt x="3476" y="75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64" name="Google Shape;3064;p37"/>
              <p:cNvSpPr/>
              <p:nvPr/>
            </p:nvSpPr>
            <p:spPr>
              <a:xfrm>
                <a:off x="1996634" y="2062569"/>
                <a:ext cx="309353" cy="79998"/>
              </a:xfrm>
              <a:custGeom>
                <a:avLst/>
                <a:gdLst/>
                <a:ahLst/>
                <a:cxnLst/>
                <a:rect l="l" t="t" r="r" b="b"/>
                <a:pathLst>
                  <a:path w="5518" h="1427" extrusionOk="0">
                    <a:moveTo>
                      <a:pt x="671" y="1"/>
                    </a:moveTo>
                    <a:cubicBezTo>
                      <a:pt x="351" y="1"/>
                      <a:pt x="91" y="138"/>
                      <a:pt x="0" y="577"/>
                    </a:cubicBezTo>
                    <a:cubicBezTo>
                      <a:pt x="0" y="617"/>
                      <a:pt x="31" y="643"/>
                      <a:pt x="63" y="643"/>
                    </a:cubicBezTo>
                    <a:cubicBezTo>
                      <a:pt x="85" y="643"/>
                      <a:pt x="107" y="630"/>
                      <a:pt x="119" y="599"/>
                    </a:cubicBezTo>
                    <a:cubicBezTo>
                      <a:pt x="182" y="242"/>
                      <a:pt x="399" y="134"/>
                      <a:pt x="661" y="134"/>
                    </a:cubicBezTo>
                    <a:cubicBezTo>
                      <a:pt x="987" y="134"/>
                      <a:pt x="1383" y="300"/>
                      <a:pt x="1642" y="362"/>
                    </a:cubicBezTo>
                    <a:cubicBezTo>
                      <a:pt x="2094" y="481"/>
                      <a:pt x="2539" y="622"/>
                      <a:pt x="2962" y="741"/>
                    </a:cubicBezTo>
                    <a:cubicBezTo>
                      <a:pt x="3786" y="955"/>
                      <a:pt x="4632" y="1164"/>
                      <a:pt x="5428" y="1423"/>
                    </a:cubicBezTo>
                    <a:cubicBezTo>
                      <a:pt x="5434" y="1425"/>
                      <a:pt x="5440" y="1426"/>
                      <a:pt x="5446" y="1426"/>
                    </a:cubicBezTo>
                    <a:cubicBezTo>
                      <a:pt x="5505" y="1426"/>
                      <a:pt x="5518" y="1327"/>
                      <a:pt x="5451" y="1327"/>
                    </a:cubicBezTo>
                    <a:cubicBezTo>
                      <a:pt x="4322" y="955"/>
                      <a:pt x="3149" y="673"/>
                      <a:pt x="1998" y="340"/>
                    </a:cubicBezTo>
                    <a:cubicBezTo>
                      <a:pt x="1611" y="235"/>
                      <a:pt x="1089" y="1"/>
                      <a:pt x="671" y="1"/>
                    </a:cubicBezTo>
                    <a:close/>
                  </a:path>
                </a:pathLst>
              </a:custGeom>
              <a:solidFill>
                <a:srgbClr val="F3920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65" name="Google Shape;3065;p37"/>
              <p:cNvSpPr/>
              <p:nvPr/>
            </p:nvSpPr>
            <p:spPr>
              <a:xfrm>
                <a:off x="1934629" y="2544350"/>
                <a:ext cx="248974" cy="67104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1197" extrusionOk="0">
                    <a:moveTo>
                      <a:pt x="96" y="0"/>
                    </a:moveTo>
                    <a:cubicBezTo>
                      <a:pt x="46" y="0"/>
                      <a:pt x="0" y="90"/>
                      <a:pt x="68" y="119"/>
                    </a:cubicBezTo>
                    <a:cubicBezTo>
                      <a:pt x="1529" y="373"/>
                      <a:pt x="2917" y="1033"/>
                      <a:pt x="4396" y="1196"/>
                    </a:cubicBezTo>
                    <a:cubicBezTo>
                      <a:pt x="4441" y="1196"/>
                      <a:pt x="4441" y="1106"/>
                      <a:pt x="4396" y="1106"/>
                    </a:cubicBezTo>
                    <a:cubicBezTo>
                      <a:pt x="2917" y="937"/>
                      <a:pt x="1552" y="282"/>
                      <a:pt x="96" y="0"/>
                    </a:cubicBezTo>
                    <a:close/>
                  </a:path>
                </a:pathLst>
              </a:custGeom>
              <a:solidFill>
                <a:srgbClr val="F3920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66" name="Google Shape;3066;p37"/>
              <p:cNvSpPr/>
              <p:nvPr/>
            </p:nvSpPr>
            <p:spPr>
              <a:xfrm>
                <a:off x="2174913" y="2136288"/>
                <a:ext cx="130962" cy="477687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8521" extrusionOk="0">
                    <a:moveTo>
                      <a:pt x="2270" y="1"/>
                    </a:moveTo>
                    <a:cubicBezTo>
                      <a:pt x="2251" y="1"/>
                      <a:pt x="2234" y="10"/>
                      <a:pt x="2225" y="35"/>
                    </a:cubicBezTo>
                    <a:cubicBezTo>
                      <a:pt x="1966" y="650"/>
                      <a:pt x="1876" y="1355"/>
                      <a:pt x="1735" y="1987"/>
                    </a:cubicBezTo>
                    <a:cubicBezTo>
                      <a:pt x="1565" y="2692"/>
                      <a:pt x="1379" y="3420"/>
                      <a:pt x="1216" y="4125"/>
                    </a:cubicBezTo>
                    <a:cubicBezTo>
                      <a:pt x="837" y="5564"/>
                      <a:pt x="414" y="7020"/>
                      <a:pt x="14" y="8453"/>
                    </a:cubicBezTo>
                    <a:cubicBezTo>
                      <a:pt x="1" y="8495"/>
                      <a:pt x="34" y="8520"/>
                      <a:pt x="65" y="8520"/>
                    </a:cubicBezTo>
                    <a:cubicBezTo>
                      <a:pt x="88" y="8520"/>
                      <a:pt x="110" y="8506"/>
                      <a:pt x="110" y="8475"/>
                    </a:cubicBezTo>
                    <a:cubicBezTo>
                      <a:pt x="533" y="7042"/>
                      <a:pt x="933" y="5609"/>
                      <a:pt x="1311" y="4154"/>
                    </a:cubicBezTo>
                    <a:cubicBezTo>
                      <a:pt x="1498" y="3448"/>
                      <a:pt x="1661" y="2743"/>
                      <a:pt x="1825" y="2010"/>
                    </a:cubicBezTo>
                    <a:cubicBezTo>
                      <a:pt x="1988" y="1378"/>
                      <a:pt x="2062" y="672"/>
                      <a:pt x="2321" y="63"/>
                    </a:cubicBezTo>
                    <a:cubicBezTo>
                      <a:pt x="2336" y="31"/>
                      <a:pt x="2302" y="1"/>
                      <a:pt x="2270" y="1"/>
                    </a:cubicBezTo>
                    <a:close/>
                  </a:path>
                </a:pathLst>
              </a:custGeom>
              <a:solidFill>
                <a:srgbClr val="F3920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67" name="Google Shape;3067;p37"/>
              <p:cNvSpPr/>
              <p:nvPr/>
            </p:nvSpPr>
            <p:spPr>
              <a:xfrm>
                <a:off x="2141948" y="2128047"/>
                <a:ext cx="138867" cy="480266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8567" extrusionOk="0">
                    <a:moveTo>
                      <a:pt x="2410" y="0"/>
                    </a:moveTo>
                    <a:cubicBezTo>
                      <a:pt x="2388" y="0"/>
                      <a:pt x="2368" y="13"/>
                      <a:pt x="2368" y="41"/>
                    </a:cubicBezTo>
                    <a:cubicBezTo>
                      <a:pt x="1758" y="2913"/>
                      <a:pt x="957" y="5734"/>
                      <a:pt x="15" y="8504"/>
                    </a:cubicBezTo>
                    <a:cubicBezTo>
                      <a:pt x="1" y="8536"/>
                      <a:pt x="44" y="8566"/>
                      <a:pt x="82" y="8566"/>
                    </a:cubicBezTo>
                    <a:cubicBezTo>
                      <a:pt x="105" y="8566"/>
                      <a:pt x="125" y="8557"/>
                      <a:pt x="133" y="8532"/>
                    </a:cubicBezTo>
                    <a:cubicBezTo>
                      <a:pt x="1076" y="5756"/>
                      <a:pt x="1849" y="2935"/>
                      <a:pt x="2464" y="69"/>
                    </a:cubicBezTo>
                    <a:cubicBezTo>
                      <a:pt x="2477" y="26"/>
                      <a:pt x="2441" y="0"/>
                      <a:pt x="2410" y="0"/>
                    </a:cubicBezTo>
                    <a:close/>
                  </a:path>
                </a:pathLst>
              </a:custGeom>
              <a:solidFill>
                <a:srgbClr val="F3920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68" name="Google Shape;3068;p37"/>
              <p:cNvSpPr/>
              <p:nvPr/>
            </p:nvSpPr>
            <p:spPr>
              <a:xfrm>
                <a:off x="2024161" y="2154003"/>
                <a:ext cx="196443" cy="133255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2377" extrusionOk="0">
                    <a:moveTo>
                      <a:pt x="443" y="97"/>
                    </a:moveTo>
                    <a:lnTo>
                      <a:pt x="443" y="97"/>
                    </a:lnTo>
                    <a:cubicBezTo>
                      <a:pt x="444" y="97"/>
                      <a:pt x="445" y="97"/>
                      <a:pt x="446" y="97"/>
                    </a:cubicBezTo>
                    <a:cubicBezTo>
                      <a:pt x="824" y="142"/>
                      <a:pt x="1129" y="283"/>
                      <a:pt x="1507" y="402"/>
                    </a:cubicBezTo>
                    <a:cubicBezTo>
                      <a:pt x="1834" y="497"/>
                      <a:pt x="2167" y="520"/>
                      <a:pt x="2494" y="593"/>
                    </a:cubicBezTo>
                    <a:cubicBezTo>
                      <a:pt x="2658" y="638"/>
                      <a:pt x="2940" y="684"/>
                      <a:pt x="3103" y="757"/>
                    </a:cubicBezTo>
                    <a:cubicBezTo>
                      <a:pt x="3154" y="780"/>
                      <a:pt x="3222" y="802"/>
                      <a:pt x="3295" y="825"/>
                    </a:cubicBezTo>
                    <a:cubicBezTo>
                      <a:pt x="3363" y="966"/>
                      <a:pt x="3363" y="1107"/>
                      <a:pt x="3318" y="1270"/>
                    </a:cubicBezTo>
                    <a:cubicBezTo>
                      <a:pt x="3267" y="1507"/>
                      <a:pt x="3199" y="2145"/>
                      <a:pt x="2940" y="2235"/>
                    </a:cubicBezTo>
                    <a:cubicBezTo>
                      <a:pt x="2921" y="2240"/>
                      <a:pt x="2900" y="2242"/>
                      <a:pt x="2877" y="2242"/>
                    </a:cubicBezTo>
                    <a:cubicBezTo>
                      <a:pt x="2634" y="2242"/>
                      <a:pt x="2148" y="2022"/>
                      <a:pt x="1952" y="1976"/>
                    </a:cubicBezTo>
                    <a:cubicBezTo>
                      <a:pt x="1574" y="1863"/>
                      <a:pt x="1202" y="1744"/>
                      <a:pt x="824" y="1603"/>
                    </a:cubicBezTo>
                    <a:cubicBezTo>
                      <a:pt x="587" y="1530"/>
                      <a:pt x="215" y="1530"/>
                      <a:pt x="192" y="1225"/>
                    </a:cubicBezTo>
                    <a:cubicBezTo>
                      <a:pt x="164" y="1107"/>
                      <a:pt x="333" y="780"/>
                      <a:pt x="356" y="661"/>
                    </a:cubicBezTo>
                    <a:cubicBezTo>
                      <a:pt x="399" y="482"/>
                      <a:pt x="421" y="278"/>
                      <a:pt x="443" y="97"/>
                    </a:cubicBezTo>
                    <a:close/>
                    <a:moveTo>
                      <a:pt x="446" y="1"/>
                    </a:moveTo>
                    <a:cubicBezTo>
                      <a:pt x="434" y="1"/>
                      <a:pt x="424" y="4"/>
                      <a:pt x="416" y="9"/>
                    </a:cubicBezTo>
                    <a:lnTo>
                      <a:pt x="416" y="9"/>
                    </a:lnTo>
                    <a:cubicBezTo>
                      <a:pt x="411" y="8"/>
                      <a:pt x="405" y="7"/>
                      <a:pt x="399" y="7"/>
                    </a:cubicBezTo>
                    <a:cubicBezTo>
                      <a:pt x="377" y="7"/>
                      <a:pt x="356" y="21"/>
                      <a:pt x="356" y="52"/>
                    </a:cubicBezTo>
                    <a:cubicBezTo>
                      <a:pt x="282" y="520"/>
                      <a:pt x="23" y="1017"/>
                      <a:pt x="0" y="1485"/>
                    </a:cubicBezTo>
                    <a:cubicBezTo>
                      <a:pt x="0" y="1507"/>
                      <a:pt x="23" y="1507"/>
                      <a:pt x="51" y="1530"/>
                    </a:cubicBezTo>
                    <a:cubicBezTo>
                      <a:pt x="497" y="1694"/>
                      <a:pt x="988" y="1789"/>
                      <a:pt x="1461" y="1931"/>
                    </a:cubicBezTo>
                    <a:cubicBezTo>
                      <a:pt x="1997" y="2094"/>
                      <a:pt x="2539" y="2235"/>
                      <a:pt x="3103" y="2376"/>
                    </a:cubicBezTo>
                    <a:cubicBezTo>
                      <a:pt x="3126" y="2376"/>
                      <a:pt x="3154" y="2376"/>
                      <a:pt x="3154" y="2331"/>
                    </a:cubicBezTo>
                    <a:cubicBezTo>
                      <a:pt x="3222" y="2072"/>
                      <a:pt x="3267" y="1835"/>
                      <a:pt x="3340" y="1581"/>
                    </a:cubicBezTo>
                    <a:cubicBezTo>
                      <a:pt x="3385" y="1389"/>
                      <a:pt x="3504" y="1180"/>
                      <a:pt x="3504" y="988"/>
                    </a:cubicBezTo>
                    <a:cubicBezTo>
                      <a:pt x="3504" y="780"/>
                      <a:pt x="3459" y="757"/>
                      <a:pt x="3222" y="684"/>
                    </a:cubicBezTo>
                    <a:cubicBezTo>
                      <a:pt x="2703" y="520"/>
                      <a:pt x="2212" y="475"/>
                      <a:pt x="1693" y="356"/>
                    </a:cubicBezTo>
                    <a:cubicBezTo>
                      <a:pt x="1270" y="260"/>
                      <a:pt x="897" y="52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69" name="Google Shape;3069;p37"/>
              <p:cNvSpPr/>
              <p:nvPr/>
            </p:nvSpPr>
            <p:spPr>
              <a:xfrm>
                <a:off x="1907327" y="2128047"/>
                <a:ext cx="86504" cy="29112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5193" extrusionOk="0">
                    <a:moveTo>
                      <a:pt x="1481" y="0"/>
                    </a:moveTo>
                    <a:cubicBezTo>
                      <a:pt x="1460" y="0"/>
                      <a:pt x="1439" y="13"/>
                      <a:pt x="1430" y="41"/>
                    </a:cubicBezTo>
                    <a:cubicBezTo>
                      <a:pt x="978" y="1733"/>
                      <a:pt x="629" y="3477"/>
                      <a:pt x="19" y="5119"/>
                    </a:cubicBezTo>
                    <a:cubicBezTo>
                      <a:pt x="1" y="5166"/>
                      <a:pt x="35" y="5193"/>
                      <a:pt x="67" y="5193"/>
                    </a:cubicBezTo>
                    <a:cubicBezTo>
                      <a:pt x="85" y="5193"/>
                      <a:pt x="102" y="5185"/>
                      <a:pt x="109" y="5169"/>
                    </a:cubicBezTo>
                    <a:cubicBezTo>
                      <a:pt x="724" y="3522"/>
                      <a:pt x="1097" y="1762"/>
                      <a:pt x="1543" y="69"/>
                    </a:cubicBezTo>
                    <a:cubicBezTo>
                      <a:pt x="1543" y="26"/>
                      <a:pt x="1511" y="0"/>
                      <a:pt x="1481" y="0"/>
                    </a:cubicBezTo>
                    <a:close/>
                  </a:path>
                </a:pathLst>
              </a:custGeom>
              <a:solidFill>
                <a:srgbClr val="F3920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70" name="Google Shape;3070;p37"/>
              <p:cNvSpPr/>
              <p:nvPr/>
            </p:nvSpPr>
            <p:spPr>
              <a:xfrm>
                <a:off x="1846387" y="2088188"/>
                <a:ext cx="55390" cy="4361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778" extrusionOk="0">
                    <a:moveTo>
                      <a:pt x="324" y="0"/>
                    </a:moveTo>
                    <a:cubicBezTo>
                      <a:pt x="167" y="0"/>
                      <a:pt x="106" y="65"/>
                      <a:pt x="68" y="120"/>
                    </a:cubicBezTo>
                    <a:cubicBezTo>
                      <a:pt x="45" y="188"/>
                      <a:pt x="0" y="329"/>
                      <a:pt x="0" y="425"/>
                    </a:cubicBezTo>
                    <a:cubicBezTo>
                      <a:pt x="6" y="454"/>
                      <a:pt x="12" y="466"/>
                      <a:pt x="17" y="466"/>
                    </a:cubicBezTo>
                    <a:cubicBezTo>
                      <a:pt x="34" y="466"/>
                      <a:pt x="51" y="361"/>
                      <a:pt x="68" y="306"/>
                    </a:cubicBezTo>
                    <a:cubicBezTo>
                      <a:pt x="91" y="216"/>
                      <a:pt x="119" y="47"/>
                      <a:pt x="328" y="47"/>
                    </a:cubicBezTo>
                    <a:cubicBezTo>
                      <a:pt x="565" y="75"/>
                      <a:pt x="610" y="165"/>
                      <a:pt x="565" y="188"/>
                    </a:cubicBezTo>
                    <a:cubicBezTo>
                      <a:pt x="565" y="188"/>
                      <a:pt x="559" y="187"/>
                      <a:pt x="551" y="187"/>
                    </a:cubicBezTo>
                    <a:cubicBezTo>
                      <a:pt x="515" y="187"/>
                      <a:pt x="419" y="202"/>
                      <a:pt x="401" y="357"/>
                    </a:cubicBezTo>
                    <a:cubicBezTo>
                      <a:pt x="377" y="516"/>
                      <a:pt x="443" y="777"/>
                      <a:pt x="624" y="777"/>
                    </a:cubicBezTo>
                    <a:cubicBezTo>
                      <a:pt x="655" y="777"/>
                      <a:pt x="690" y="769"/>
                      <a:pt x="728" y="752"/>
                    </a:cubicBezTo>
                    <a:cubicBezTo>
                      <a:pt x="988" y="639"/>
                      <a:pt x="796" y="120"/>
                      <a:pt x="514" y="24"/>
                    </a:cubicBezTo>
                    <a:cubicBezTo>
                      <a:pt x="438" y="7"/>
                      <a:pt x="376" y="0"/>
                      <a:pt x="324" y="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</p:grpSp>
      </p:grpSp>
      <p:grpSp>
        <p:nvGrpSpPr>
          <p:cNvPr id="3071" name="Google Shape;3071;p37"/>
          <p:cNvGrpSpPr/>
          <p:nvPr/>
        </p:nvGrpSpPr>
        <p:grpSpPr>
          <a:xfrm>
            <a:off x="4780314" y="1837170"/>
            <a:ext cx="2775617" cy="2603953"/>
            <a:chOff x="3585235" y="1377877"/>
            <a:chExt cx="2081713" cy="1952965"/>
          </a:xfrm>
        </p:grpSpPr>
        <p:sp>
          <p:nvSpPr>
            <p:cNvPr id="3072" name="Google Shape;3072;p37"/>
            <p:cNvSpPr/>
            <p:nvPr/>
          </p:nvSpPr>
          <p:spPr>
            <a:xfrm rot="8625623">
              <a:off x="3754929" y="1782207"/>
              <a:ext cx="1742325" cy="1144305"/>
            </a:xfrm>
            <a:custGeom>
              <a:avLst/>
              <a:gdLst/>
              <a:ahLst/>
              <a:cxnLst/>
              <a:rect l="l" t="t" r="r" b="b"/>
              <a:pathLst>
                <a:path w="139898" h="89892" extrusionOk="0">
                  <a:moveTo>
                    <a:pt x="122285" y="1"/>
                  </a:moveTo>
                  <a:cubicBezTo>
                    <a:pt x="119745" y="1"/>
                    <a:pt x="117174" y="490"/>
                    <a:pt x="114759" y="1295"/>
                  </a:cubicBezTo>
                  <a:cubicBezTo>
                    <a:pt x="109377" y="3071"/>
                    <a:pt x="104438" y="6216"/>
                    <a:pt x="99351" y="8842"/>
                  </a:cubicBezTo>
                  <a:cubicBezTo>
                    <a:pt x="88460" y="14364"/>
                    <a:pt x="76541" y="17222"/>
                    <a:pt x="64654" y="17222"/>
                  </a:cubicBezTo>
                  <a:cubicBezTo>
                    <a:pt x="59298" y="17222"/>
                    <a:pt x="53950" y="16642"/>
                    <a:pt x="48705" y="15464"/>
                  </a:cubicBezTo>
                  <a:cubicBezTo>
                    <a:pt x="41232" y="14780"/>
                    <a:pt x="36533" y="13855"/>
                    <a:pt x="29134" y="13245"/>
                  </a:cubicBezTo>
                  <a:cubicBezTo>
                    <a:pt x="28309" y="13169"/>
                    <a:pt x="27479" y="13132"/>
                    <a:pt x="26648" y="13132"/>
                  </a:cubicBezTo>
                  <a:cubicBezTo>
                    <a:pt x="19706" y="13132"/>
                    <a:pt x="12670" y="15777"/>
                    <a:pt x="7714" y="21476"/>
                  </a:cubicBezTo>
                  <a:cubicBezTo>
                    <a:pt x="2239" y="27802"/>
                    <a:pt x="1" y="38124"/>
                    <a:pt x="3312" y="46300"/>
                  </a:cubicBezTo>
                  <a:cubicBezTo>
                    <a:pt x="5624" y="51849"/>
                    <a:pt x="10100" y="55789"/>
                    <a:pt x="14725" y="58785"/>
                  </a:cubicBezTo>
                  <a:cubicBezTo>
                    <a:pt x="19035" y="61634"/>
                    <a:pt x="23659" y="63872"/>
                    <a:pt x="28524" y="64723"/>
                  </a:cubicBezTo>
                  <a:cubicBezTo>
                    <a:pt x="30754" y="65131"/>
                    <a:pt x="33011" y="65246"/>
                    <a:pt x="35279" y="65246"/>
                  </a:cubicBezTo>
                  <a:cubicBezTo>
                    <a:pt x="38245" y="65246"/>
                    <a:pt x="41228" y="65048"/>
                    <a:pt x="44190" y="65048"/>
                  </a:cubicBezTo>
                  <a:cubicBezTo>
                    <a:pt x="47491" y="65048"/>
                    <a:pt x="50764" y="65294"/>
                    <a:pt x="53958" y="66332"/>
                  </a:cubicBezTo>
                  <a:cubicBezTo>
                    <a:pt x="63207" y="69347"/>
                    <a:pt x="69903" y="78448"/>
                    <a:pt x="78393" y="83683"/>
                  </a:cubicBezTo>
                  <a:cubicBezTo>
                    <a:pt x="86015" y="88471"/>
                    <a:pt x="94713" y="89891"/>
                    <a:pt x="103513" y="89891"/>
                  </a:cubicBezTo>
                  <a:cubicBezTo>
                    <a:pt x="107868" y="89891"/>
                    <a:pt x="112248" y="89543"/>
                    <a:pt x="116535" y="89084"/>
                  </a:cubicBezTo>
                  <a:cubicBezTo>
                    <a:pt x="119236" y="88844"/>
                    <a:pt x="122084" y="88529"/>
                    <a:pt x="124545" y="87234"/>
                  </a:cubicBezTo>
                  <a:cubicBezTo>
                    <a:pt x="127097" y="85921"/>
                    <a:pt x="129336" y="83535"/>
                    <a:pt x="129946" y="80446"/>
                  </a:cubicBezTo>
                  <a:cubicBezTo>
                    <a:pt x="130871" y="75969"/>
                    <a:pt x="128244" y="71585"/>
                    <a:pt x="127486" y="67109"/>
                  </a:cubicBezTo>
                  <a:cubicBezTo>
                    <a:pt x="126024" y="58933"/>
                    <a:pt x="130556" y="51238"/>
                    <a:pt x="134034" y="43987"/>
                  </a:cubicBezTo>
                  <a:cubicBezTo>
                    <a:pt x="137271" y="37199"/>
                    <a:pt x="139898" y="29726"/>
                    <a:pt x="139898" y="22031"/>
                  </a:cubicBezTo>
                  <a:cubicBezTo>
                    <a:pt x="139898" y="14318"/>
                    <a:pt x="136809" y="6216"/>
                    <a:pt x="131019" y="2442"/>
                  </a:cubicBezTo>
                  <a:cubicBezTo>
                    <a:pt x="128369" y="713"/>
                    <a:pt x="125349" y="1"/>
                    <a:pt x="122285" y="1"/>
                  </a:cubicBezTo>
                  <a:close/>
                </a:path>
              </a:pathLst>
            </a:custGeom>
            <a:solidFill>
              <a:srgbClr val="FCC7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grpSp>
          <p:nvGrpSpPr>
            <p:cNvPr id="3073" name="Google Shape;3073;p37"/>
            <p:cNvGrpSpPr/>
            <p:nvPr/>
          </p:nvGrpSpPr>
          <p:grpSpPr>
            <a:xfrm>
              <a:off x="3989244" y="1573695"/>
              <a:ext cx="1220655" cy="1457112"/>
              <a:chOff x="3752944" y="1451711"/>
              <a:chExt cx="1427667" cy="1704225"/>
            </a:xfrm>
          </p:grpSpPr>
          <p:sp>
            <p:nvSpPr>
              <p:cNvPr id="3074" name="Google Shape;3074;p37"/>
              <p:cNvSpPr/>
              <p:nvPr/>
            </p:nvSpPr>
            <p:spPr>
              <a:xfrm>
                <a:off x="4203766" y="1746138"/>
                <a:ext cx="77880" cy="95244"/>
              </a:xfrm>
              <a:custGeom>
                <a:avLst/>
                <a:gdLst/>
                <a:ahLst/>
                <a:cxnLst/>
                <a:rect l="l" t="t" r="r" b="b"/>
                <a:pathLst>
                  <a:path w="6568" h="8193" extrusionOk="0">
                    <a:moveTo>
                      <a:pt x="2641" y="1"/>
                    </a:moveTo>
                    <a:cubicBezTo>
                      <a:pt x="2326" y="1"/>
                      <a:pt x="1961" y="126"/>
                      <a:pt x="1555" y="470"/>
                    </a:cubicBezTo>
                    <a:cubicBezTo>
                      <a:pt x="1" y="1823"/>
                      <a:pt x="1780" y="4004"/>
                      <a:pt x="2908" y="5056"/>
                    </a:cubicBezTo>
                    <a:cubicBezTo>
                      <a:pt x="4135" y="5964"/>
                      <a:pt x="3969" y="8192"/>
                      <a:pt x="4854" y="8192"/>
                    </a:cubicBezTo>
                    <a:cubicBezTo>
                      <a:pt x="4873" y="8192"/>
                      <a:pt x="4893" y="8191"/>
                      <a:pt x="4913" y="8189"/>
                    </a:cubicBezTo>
                    <a:cubicBezTo>
                      <a:pt x="5941" y="8189"/>
                      <a:pt x="6567" y="3377"/>
                      <a:pt x="3961" y="871"/>
                    </a:cubicBezTo>
                    <a:cubicBezTo>
                      <a:pt x="3961" y="871"/>
                      <a:pt x="3473" y="1"/>
                      <a:pt x="2641" y="1"/>
                    </a:cubicBezTo>
                    <a:close/>
                  </a:path>
                </a:pathLst>
              </a:custGeom>
              <a:solidFill>
                <a:srgbClr val="F8C1B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75" name="Google Shape;3075;p37"/>
              <p:cNvSpPr/>
              <p:nvPr/>
            </p:nvSpPr>
            <p:spPr>
              <a:xfrm>
                <a:off x="4224873" y="1771504"/>
                <a:ext cx="39153" cy="44326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3813" extrusionOk="0">
                    <a:moveTo>
                      <a:pt x="774" y="0"/>
                    </a:moveTo>
                    <a:cubicBezTo>
                      <a:pt x="721" y="0"/>
                      <a:pt x="672" y="14"/>
                      <a:pt x="627" y="42"/>
                    </a:cubicBezTo>
                    <a:cubicBezTo>
                      <a:pt x="0" y="468"/>
                      <a:pt x="1554" y="1521"/>
                      <a:pt x="1980" y="2148"/>
                    </a:cubicBezTo>
                    <a:cubicBezTo>
                      <a:pt x="2507" y="2774"/>
                      <a:pt x="2381" y="3601"/>
                      <a:pt x="2807" y="3802"/>
                    </a:cubicBezTo>
                    <a:cubicBezTo>
                      <a:pt x="2827" y="3809"/>
                      <a:pt x="2846" y="3813"/>
                      <a:pt x="2865" y="3813"/>
                    </a:cubicBezTo>
                    <a:cubicBezTo>
                      <a:pt x="3155" y="3813"/>
                      <a:pt x="3302" y="2931"/>
                      <a:pt x="2807" y="2248"/>
                    </a:cubicBezTo>
                    <a:cubicBezTo>
                      <a:pt x="2807" y="2248"/>
                      <a:pt x="1468" y="0"/>
                      <a:pt x="774" y="0"/>
                    </a:cubicBezTo>
                    <a:close/>
                  </a:path>
                </a:pathLst>
              </a:custGeom>
              <a:solidFill>
                <a:srgbClr val="F5AA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76" name="Google Shape;3076;p37"/>
              <p:cNvSpPr/>
              <p:nvPr/>
            </p:nvSpPr>
            <p:spPr>
              <a:xfrm>
                <a:off x="3838532" y="2356439"/>
                <a:ext cx="346524" cy="322547"/>
              </a:xfrm>
              <a:custGeom>
                <a:avLst/>
                <a:gdLst/>
                <a:ahLst/>
                <a:cxnLst/>
                <a:rect l="l" t="t" r="r" b="b"/>
                <a:pathLst>
                  <a:path w="29224" h="27746" extrusionOk="0">
                    <a:moveTo>
                      <a:pt x="8558" y="0"/>
                    </a:moveTo>
                    <a:cubicBezTo>
                      <a:pt x="7756" y="0"/>
                      <a:pt x="7133" y="182"/>
                      <a:pt x="6768" y="603"/>
                    </a:cubicBezTo>
                    <a:cubicBezTo>
                      <a:pt x="4161" y="3736"/>
                      <a:pt x="302" y="13761"/>
                      <a:pt x="302" y="13761"/>
                    </a:cubicBezTo>
                    <a:lnTo>
                      <a:pt x="1" y="15741"/>
                    </a:lnTo>
                    <a:lnTo>
                      <a:pt x="17946" y="27746"/>
                    </a:lnTo>
                    <a:cubicBezTo>
                      <a:pt x="17946" y="27746"/>
                      <a:pt x="19725" y="23560"/>
                      <a:pt x="22958" y="20327"/>
                    </a:cubicBezTo>
                    <a:cubicBezTo>
                      <a:pt x="26191" y="17094"/>
                      <a:pt x="29224" y="11656"/>
                      <a:pt x="29224" y="11656"/>
                    </a:cubicBezTo>
                    <a:lnTo>
                      <a:pt x="25364" y="6969"/>
                    </a:lnTo>
                    <a:cubicBezTo>
                      <a:pt x="25364" y="6969"/>
                      <a:pt x="13527" y="0"/>
                      <a:pt x="8558" y="0"/>
                    </a:cubicBezTo>
                    <a:close/>
                  </a:path>
                </a:pathLst>
              </a:custGeom>
              <a:solidFill>
                <a:srgbClr val="F8C1B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77" name="Google Shape;3077;p37"/>
              <p:cNvSpPr/>
              <p:nvPr/>
            </p:nvSpPr>
            <p:spPr>
              <a:xfrm>
                <a:off x="4019216" y="2419086"/>
                <a:ext cx="165839" cy="259900"/>
              </a:xfrm>
              <a:custGeom>
                <a:avLst/>
                <a:gdLst/>
                <a:ahLst/>
                <a:cxnLst/>
                <a:rect l="l" t="t" r="r" b="b"/>
                <a:pathLst>
                  <a:path w="13986" h="22357" extrusionOk="0">
                    <a:moveTo>
                      <a:pt x="7820" y="1"/>
                    </a:moveTo>
                    <a:cubicBezTo>
                      <a:pt x="7820" y="1"/>
                      <a:pt x="6166" y="9199"/>
                      <a:pt x="4061" y="11505"/>
                    </a:cubicBezTo>
                    <a:cubicBezTo>
                      <a:pt x="928" y="14938"/>
                      <a:pt x="1" y="21730"/>
                      <a:pt x="1" y="21730"/>
                    </a:cubicBezTo>
                    <a:lnTo>
                      <a:pt x="2708" y="22357"/>
                    </a:lnTo>
                    <a:cubicBezTo>
                      <a:pt x="2708" y="22357"/>
                      <a:pt x="4487" y="18171"/>
                      <a:pt x="7720" y="14938"/>
                    </a:cubicBezTo>
                    <a:cubicBezTo>
                      <a:pt x="10953" y="11705"/>
                      <a:pt x="13986" y="6267"/>
                      <a:pt x="13986" y="6267"/>
                    </a:cubicBezTo>
                    <a:lnTo>
                      <a:pt x="7820" y="1"/>
                    </a:lnTo>
                    <a:close/>
                  </a:path>
                </a:pathLst>
              </a:custGeom>
              <a:solidFill>
                <a:srgbClr val="F5AA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78" name="Google Shape;3078;p37"/>
              <p:cNvSpPr/>
              <p:nvPr/>
            </p:nvSpPr>
            <p:spPr>
              <a:xfrm>
                <a:off x="3922637" y="1943042"/>
                <a:ext cx="1198544" cy="1146179"/>
              </a:xfrm>
              <a:custGeom>
                <a:avLst/>
                <a:gdLst/>
                <a:ahLst/>
                <a:cxnLst/>
                <a:rect l="l" t="t" r="r" b="b"/>
                <a:pathLst>
                  <a:path w="101079" h="98596" extrusionOk="0">
                    <a:moveTo>
                      <a:pt x="60724" y="0"/>
                    </a:moveTo>
                    <a:cubicBezTo>
                      <a:pt x="52781" y="0"/>
                      <a:pt x="33935" y="2956"/>
                      <a:pt x="33935" y="2956"/>
                    </a:cubicBezTo>
                    <a:cubicBezTo>
                      <a:pt x="33935" y="2956"/>
                      <a:pt x="30076" y="3983"/>
                      <a:pt x="25264" y="6490"/>
                    </a:cubicBezTo>
                    <a:cubicBezTo>
                      <a:pt x="22131" y="8068"/>
                      <a:pt x="18597" y="10249"/>
                      <a:pt x="15564" y="13282"/>
                    </a:cubicBezTo>
                    <a:cubicBezTo>
                      <a:pt x="7720" y="20800"/>
                      <a:pt x="627" y="31878"/>
                      <a:pt x="301" y="32404"/>
                    </a:cubicBezTo>
                    <a:cubicBezTo>
                      <a:pt x="1" y="32805"/>
                      <a:pt x="12958" y="37918"/>
                      <a:pt x="12958" y="37918"/>
                    </a:cubicBezTo>
                    <a:lnTo>
                      <a:pt x="22757" y="46690"/>
                    </a:lnTo>
                    <a:lnTo>
                      <a:pt x="23810" y="45562"/>
                    </a:lnTo>
                    <a:cubicBezTo>
                      <a:pt x="23810" y="45562"/>
                      <a:pt x="24737" y="52555"/>
                      <a:pt x="26417" y="57467"/>
                    </a:cubicBezTo>
                    <a:cubicBezTo>
                      <a:pt x="28096" y="62354"/>
                      <a:pt x="29023" y="63733"/>
                      <a:pt x="29349" y="65713"/>
                    </a:cubicBezTo>
                    <a:cubicBezTo>
                      <a:pt x="29549" y="67066"/>
                      <a:pt x="31329" y="86490"/>
                      <a:pt x="32382" y="98295"/>
                    </a:cubicBezTo>
                    <a:cubicBezTo>
                      <a:pt x="35289" y="98495"/>
                      <a:pt x="38321" y="98595"/>
                      <a:pt x="41454" y="98595"/>
                    </a:cubicBezTo>
                    <a:cubicBezTo>
                      <a:pt x="61605" y="98595"/>
                      <a:pt x="72256" y="87543"/>
                      <a:pt x="83334" y="80224"/>
                    </a:cubicBezTo>
                    <a:cubicBezTo>
                      <a:pt x="82607" y="75412"/>
                      <a:pt x="85414" y="76039"/>
                      <a:pt x="86367" y="68420"/>
                    </a:cubicBezTo>
                    <a:cubicBezTo>
                      <a:pt x="87520" y="59021"/>
                      <a:pt x="100251" y="37091"/>
                      <a:pt x="100251" y="37091"/>
                    </a:cubicBezTo>
                    <a:lnTo>
                      <a:pt x="101078" y="36039"/>
                    </a:lnTo>
                    <a:cubicBezTo>
                      <a:pt x="101078" y="36039"/>
                      <a:pt x="98898" y="20700"/>
                      <a:pt x="90953" y="12454"/>
                    </a:cubicBezTo>
                    <a:cubicBezTo>
                      <a:pt x="86266" y="7743"/>
                      <a:pt x="79575" y="4409"/>
                      <a:pt x="73409" y="2429"/>
                    </a:cubicBezTo>
                    <a:cubicBezTo>
                      <a:pt x="72256" y="2003"/>
                      <a:pt x="71103" y="1703"/>
                      <a:pt x="69976" y="1377"/>
                    </a:cubicBezTo>
                    <a:cubicBezTo>
                      <a:pt x="66843" y="550"/>
                      <a:pt x="64011" y="124"/>
                      <a:pt x="61830" y="23"/>
                    </a:cubicBezTo>
                    <a:cubicBezTo>
                      <a:pt x="61491" y="8"/>
                      <a:pt x="61121" y="0"/>
                      <a:pt x="60724" y="0"/>
                    </a:cubicBezTo>
                    <a:close/>
                  </a:path>
                </a:pathLst>
              </a:custGeom>
              <a:solidFill>
                <a:srgbClr val="2B29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79" name="Google Shape;3079;p37"/>
              <p:cNvSpPr/>
              <p:nvPr/>
            </p:nvSpPr>
            <p:spPr>
              <a:xfrm>
                <a:off x="4639435" y="1943309"/>
                <a:ext cx="161084" cy="238045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20477" extrusionOk="0">
                    <a:moveTo>
                      <a:pt x="1379" y="0"/>
                    </a:moveTo>
                    <a:lnTo>
                      <a:pt x="1" y="8772"/>
                    </a:lnTo>
                    <a:lnTo>
                      <a:pt x="527" y="20477"/>
                    </a:lnTo>
                    <a:lnTo>
                      <a:pt x="2833" y="20151"/>
                    </a:lnTo>
                    <a:cubicBezTo>
                      <a:pt x="13585" y="16492"/>
                      <a:pt x="12958" y="2406"/>
                      <a:pt x="12958" y="2406"/>
                    </a:cubicBezTo>
                    <a:cubicBezTo>
                      <a:pt x="11805" y="1980"/>
                      <a:pt x="10652" y="1680"/>
                      <a:pt x="9525" y="1354"/>
                    </a:cubicBezTo>
                    <a:cubicBezTo>
                      <a:pt x="6392" y="527"/>
                      <a:pt x="3560" y="101"/>
                      <a:pt x="1379" y="0"/>
                    </a:cubicBezTo>
                    <a:close/>
                  </a:path>
                </a:pathLst>
              </a:custGeom>
              <a:solidFill>
                <a:srgbClr val="2B29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80" name="Google Shape;3080;p37"/>
              <p:cNvSpPr/>
              <p:nvPr/>
            </p:nvSpPr>
            <p:spPr>
              <a:xfrm>
                <a:off x="4222193" y="1943042"/>
                <a:ext cx="463320" cy="240986"/>
              </a:xfrm>
              <a:custGeom>
                <a:avLst/>
                <a:gdLst/>
                <a:ahLst/>
                <a:cxnLst/>
                <a:rect l="l" t="t" r="r" b="b"/>
                <a:pathLst>
                  <a:path w="39074" h="20730" extrusionOk="0">
                    <a:moveTo>
                      <a:pt x="35461" y="0"/>
                    </a:moveTo>
                    <a:cubicBezTo>
                      <a:pt x="27518" y="0"/>
                      <a:pt x="8672" y="2956"/>
                      <a:pt x="8672" y="2956"/>
                    </a:cubicBezTo>
                    <a:cubicBezTo>
                      <a:pt x="8672" y="2956"/>
                      <a:pt x="4813" y="3983"/>
                      <a:pt x="1" y="6490"/>
                    </a:cubicBezTo>
                    <a:cubicBezTo>
                      <a:pt x="1" y="6490"/>
                      <a:pt x="8472" y="20274"/>
                      <a:pt x="21530" y="20700"/>
                    </a:cubicBezTo>
                    <a:cubicBezTo>
                      <a:pt x="22027" y="20720"/>
                      <a:pt x="22513" y="20730"/>
                      <a:pt x="22986" y="20730"/>
                    </a:cubicBezTo>
                    <a:cubicBezTo>
                      <a:pt x="35013" y="20730"/>
                      <a:pt x="39074" y="14535"/>
                      <a:pt x="39074" y="14535"/>
                    </a:cubicBezTo>
                    <a:lnTo>
                      <a:pt x="36567" y="23"/>
                    </a:lnTo>
                    <a:cubicBezTo>
                      <a:pt x="36228" y="8"/>
                      <a:pt x="35858" y="0"/>
                      <a:pt x="35461" y="0"/>
                    </a:cubicBezTo>
                    <a:close/>
                  </a:path>
                </a:pathLst>
              </a:custGeom>
              <a:solidFill>
                <a:srgbClr val="23255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81" name="Google Shape;3081;p37"/>
              <p:cNvSpPr/>
              <p:nvPr/>
            </p:nvSpPr>
            <p:spPr>
              <a:xfrm>
                <a:off x="4235865" y="2364716"/>
                <a:ext cx="609238" cy="508605"/>
              </a:xfrm>
              <a:custGeom>
                <a:avLst/>
                <a:gdLst/>
                <a:ahLst/>
                <a:cxnLst/>
                <a:rect l="l" t="t" r="r" b="b"/>
                <a:pathLst>
                  <a:path w="51380" h="43751" extrusionOk="0">
                    <a:moveTo>
                      <a:pt x="42908" y="0"/>
                    </a:moveTo>
                    <a:cubicBezTo>
                      <a:pt x="39121" y="0"/>
                      <a:pt x="32672" y="7286"/>
                      <a:pt x="29004" y="7286"/>
                    </a:cubicBezTo>
                    <a:cubicBezTo>
                      <a:pt x="28977" y="7286"/>
                      <a:pt x="28950" y="7285"/>
                      <a:pt x="28923" y="7284"/>
                    </a:cubicBezTo>
                    <a:cubicBezTo>
                      <a:pt x="28615" y="7275"/>
                      <a:pt x="28308" y="7271"/>
                      <a:pt x="28003" y="7271"/>
                    </a:cubicBezTo>
                    <a:cubicBezTo>
                      <a:pt x="21565" y="7271"/>
                      <a:pt x="15634" y="9315"/>
                      <a:pt x="10753" y="14603"/>
                    </a:cubicBezTo>
                    <a:cubicBezTo>
                      <a:pt x="5540" y="20142"/>
                      <a:pt x="1" y="21194"/>
                      <a:pt x="1" y="21194"/>
                    </a:cubicBezTo>
                    <a:cubicBezTo>
                      <a:pt x="1680" y="26081"/>
                      <a:pt x="2607" y="27460"/>
                      <a:pt x="2933" y="29440"/>
                    </a:cubicBezTo>
                    <a:cubicBezTo>
                      <a:pt x="3234" y="31420"/>
                      <a:pt x="4086" y="43751"/>
                      <a:pt x="4086" y="43751"/>
                    </a:cubicBezTo>
                    <a:lnTo>
                      <a:pt x="34788" y="43425"/>
                    </a:lnTo>
                    <a:lnTo>
                      <a:pt x="35189" y="43625"/>
                    </a:lnTo>
                    <a:cubicBezTo>
                      <a:pt x="35189" y="43625"/>
                      <a:pt x="51379" y="18061"/>
                      <a:pt x="48773" y="12723"/>
                    </a:cubicBezTo>
                    <a:cubicBezTo>
                      <a:pt x="47820" y="10643"/>
                      <a:pt x="46893" y="2497"/>
                      <a:pt x="44387" y="517"/>
                    </a:cubicBezTo>
                    <a:cubicBezTo>
                      <a:pt x="43963" y="157"/>
                      <a:pt x="43464" y="0"/>
                      <a:pt x="42908" y="0"/>
                    </a:cubicBezTo>
                    <a:close/>
                  </a:path>
                </a:pathLst>
              </a:custGeom>
              <a:solidFill>
                <a:srgbClr val="23255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82" name="Google Shape;3082;p37"/>
              <p:cNvSpPr/>
              <p:nvPr/>
            </p:nvSpPr>
            <p:spPr>
              <a:xfrm>
                <a:off x="4371977" y="1952923"/>
                <a:ext cx="382784" cy="215237"/>
              </a:xfrm>
              <a:custGeom>
                <a:avLst/>
                <a:gdLst/>
                <a:ahLst/>
                <a:cxnLst/>
                <a:rect l="l" t="t" r="r" b="b"/>
                <a:pathLst>
                  <a:path w="32282" h="18515" extrusionOk="0">
                    <a:moveTo>
                      <a:pt x="25289" y="0"/>
                    </a:moveTo>
                    <a:lnTo>
                      <a:pt x="1479" y="5539"/>
                    </a:lnTo>
                    <a:cubicBezTo>
                      <a:pt x="1479" y="5539"/>
                      <a:pt x="0" y="10351"/>
                      <a:pt x="1053" y="12757"/>
                    </a:cubicBezTo>
                    <a:cubicBezTo>
                      <a:pt x="2065" y="15045"/>
                      <a:pt x="4696" y="18514"/>
                      <a:pt x="13887" y="18514"/>
                    </a:cubicBezTo>
                    <a:cubicBezTo>
                      <a:pt x="14260" y="18514"/>
                      <a:pt x="14643" y="18508"/>
                      <a:pt x="15038" y="18497"/>
                    </a:cubicBezTo>
                    <a:cubicBezTo>
                      <a:pt x="25188" y="18171"/>
                      <a:pt x="32281" y="11178"/>
                      <a:pt x="31554" y="8672"/>
                    </a:cubicBezTo>
                    <a:cubicBezTo>
                      <a:pt x="30828" y="6166"/>
                      <a:pt x="29675" y="3459"/>
                      <a:pt x="28421" y="1780"/>
                    </a:cubicBezTo>
                    <a:cubicBezTo>
                      <a:pt x="27168" y="0"/>
                      <a:pt x="25289" y="0"/>
                      <a:pt x="25289" y="0"/>
                    </a:cubicBezTo>
                    <a:close/>
                  </a:path>
                </a:pathLst>
              </a:custGeom>
              <a:solidFill>
                <a:srgbClr val="23255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83" name="Google Shape;3083;p37"/>
              <p:cNvSpPr/>
              <p:nvPr/>
            </p:nvSpPr>
            <p:spPr>
              <a:xfrm>
                <a:off x="4443892" y="1909213"/>
                <a:ext cx="272533" cy="210122"/>
              </a:xfrm>
              <a:custGeom>
                <a:avLst/>
                <a:gdLst/>
                <a:ahLst/>
                <a:cxnLst/>
                <a:rect l="l" t="t" r="r" b="b"/>
                <a:pathLst>
                  <a:path w="22984" h="18075" extrusionOk="0">
                    <a:moveTo>
                      <a:pt x="18497" y="1"/>
                    </a:moveTo>
                    <a:lnTo>
                      <a:pt x="1579" y="9299"/>
                    </a:lnTo>
                    <a:lnTo>
                      <a:pt x="1" y="17144"/>
                    </a:lnTo>
                    <a:cubicBezTo>
                      <a:pt x="2184" y="17803"/>
                      <a:pt x="4266" y="18074"/>
                      <a:pt x="6216" y="18074"/>
                    </a:cubicBezTo>
                    <a:cubicBezTo>
                      <a:pt x="14717" y="18074"/>
                      <a:pt x="20711" y="12923"/>
                      <a:pt x="21730" y="12332"/>
                    </a:cubicBezTo>
                    <a:cubicBezTo>
                      <a:pt x="22983" y="11605"/>
                      <a:pt x="21504" y="10452"/>
                      <a:pt x="21404" y="9299"/>
                    </a:cubicBezTo>
                    <a:cubicBezTo>
                      <a:pt x="21304" y="8046"/>
                      <a:pt x="18497" y="1"/>
                      <a:pt x="18497" y="1"/>
                    </a:cubicBezTo>
                    <a:close/>
                  </a:path>
                </a:pathLst>
              </a:custGeom>
              <a:solidFill>
                <a:srgbClr val="F8C1B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84" name="Google Shape;3084;p37"/>
              <p:cNvSpPr/>
              <p:nvPr/>
            </p:nvSpPr>
            <p:spPr>
              <a:xfrm>
                <a:off x="4237050" y="1543863"/>
                <a:ext cx="365247" cy="303599"/>
              </a:xfrm>
              <a:custGeom>
                <a:avLst/>
                <a:gdLst/>
                <a:ahLst/>
                <a:cxnLst/>
                <a:rect l="l" t="t" r="r" b="b"/>
                <a:pathLst>
                  <a:path w="30803" h="26116" extrusionOk="0">
                    <a:moveTo>
                      <a:pt x="26216" y="0"/>
                    </a:moveTo>
                    <a:lnTo>
                      <a:pt x="1981" y="2206"/>
                    </a:lnTo>
                    <a:lnTo>
                      <a:pt x="1" y="7519"/>
                    </a:lnTo>
                    <a:cubicBezTo>
                      <a:pt x="1" y="7519"/>
                      <a:pt x="1154" y="17870"/>
                      <a:pt x="1780" y="19950"/>
                    </a:cubicBezTo>
                    <a:cubicBezTo>
                      <a:pt x="2507" y="22030"/>
                      <a:pt x="4913" y="26116"/>
                      <a:pt x="4913" y="26116"/>
                    </a:cubicBezTo>
                    <a:lnTo>
                      <a:pt x="22156" y="23083"/>
                    </a:lnTo>
                    <a:lnTo>
                      <a:pt x="30803" y="19424"/>
                    </a:lnTo>
                    <a:lnTo>
                      <a:pt x="30502" y="14111"/>
                    </a:lnTo>
                    <a:lnTo>
                      <a:pt x="26216" y="0"/>
                    </a:lnTo>
                    <a:close/>
                  </a:path>
                </a:pathLst>
              </a:custGeom>
              <a:solidFill>
                <a:srgbClr val="F8C1B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85" name="Google Shape;3085;p37"/>
              <p:cNvSpPr/>
              <p:nvPr/>
            </p:nvSpPr>
            <p:spPr>
              <a:xfrm>
                <a:off x="4473086" y="1725864"/>
                <a:ext cx="117022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4298" extrusionOk="0">
                    <a:moveTo>
                      <a:pt x="4908" y="0"/>
                    </a:moveTo>
                    <a:cubicBezTo>
                      <a:pt x="4058" y="0"/>
                      <a:pt x="3153" y="184"/>
                      <a:pt x="2351" y="735"/>
                    </a:cubicBezTo>
                    <a:cubicBezTo>
                      <a:pt x="1" y="2277"/>
                      <a:pt x="1739" y="4298"/>
                      <a:pt x="3573" y="4298"/>
                    </a:cubicBezTo>
                    <a:cubicBezTo>
                      <a:pt x="3616" y="4298"/>
                      <a:pt x="3660" y="4297"/>
                      <a:pt x="3704" y="4294"/>
                    </a:cubicBezTo>
                    <a:cubicBezTo>
                      <a:pt x="5174" y="4216"/>
                      <a:pt x="6001" y="3877"/>
                      <a:pt x="7095" y="3877"/>
                    </a:cubicBezTo>
                    <a:cubicBezTo>
                      <a:pt x="7399" y="3877"/>
                      <a:pt x="7724" y="3903"/>
                      <a:pt x="8090" y="3968"/>
                    </a:cubicBezTo>
                    <a:cubicBezTo>
                      <a:pt x="8181" y="3986"/>
                      <a:pt x="8267" y="3994"/>
                      <a:pt x="8349" y="3994"/>
                    </a:cubicBezTo>
                    <a:cubicBezTo>
                      <a:pt x="9785" y="3994"/>
                      <a:pt x="9868" y="1423"/>
                      <a:pt x="8090" y="735"/>
                    </a:cubicBezTo>
                    <a:cubicBezTo>
                      <a:pt x="8090" y="735"/>
                      <a:pt x="6608" y="0"/>
                      <a:pt x="4908" y="0"/>
                    </a:cubicBezTo>
                    <a:close/>
                  </a:path>
                </a:pathLst>
              </a:custGeom>
              <a:solidFill>
                <a:srgbClr val="D2555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86" name="Google Shape;3086;p37"/>
              <p:cNvSpPr/>
              <p:nvPr/>
            </p:nvSpPr>
            <p:spPr>
              <a:xfrm>
                <a:off x="4264394" y="1775386"/>
                <a:ext cx="80548" cy="53719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4621" extrusionOk="0">
                    <a:moveTo>
                      <a:pt x="3430" y="0"/>
                    </a:moveTo>
                    <a:cubicBezTo>
                      <a:pt x="2075" y="0"/>
                      <a:pt x="822" y="644"/>
                      <a:pt x="1" y="1287"/>
                    </a:cubicBezTo>
                    <a:cubicBezTo>
                      <a:pt x="527" y="2440"/>
                      <a:pt x="1254" y="3693"/>
                      <a:pt x="1780" y="4621"/>
                    </a:cubicBezTo>
                    <a:cubicBezTo>
                      <a:pt x="2507" y="4420"/>
                      <a:pt x="3234" y="4320"/>
                      <a:pt x="4286" y="3894"/>
                    </a:cubicBezTo>
                    <a:cubicBezTo>
                      <a:pt x="6066" y="3167"/>
                      <a:pt x="6793" y="460"/>
                      <a:pt x="3961" y="34"/>
                    </a:cubicBezTo>
                    <a:cubicBezTo>
                      <a:pt x="3782" y="11"/>
                      <a:pt x="3605" y="0"/>
                      <a:pt x="3430" y="0"/>
                    </a:cubicBezTo>
                    <a:close/>
                  </a:path>
                </a:pathLst>
              </a:custGeom>
              <a:solidFill>
                <a:srgbClr val="DE484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87" name="Google Shape;3087;p37"/>
              <p:cNvSpPr/>
              <p:nvPr/>
            </p:nvSpPr>
            <p:spPr>
              <a:xfrm>
                <a:off x="4247165" y="1558441"/>
                <a:ext cx="420811" cy="575996"/>
              </a:xfrm>
              <a:custGeom>
                <a:avLst/>
                <a:gdLst/>
                <a:ahLst/>
                <a:cxnLst/>
                <a:rect l="l" t="t" r="r" b="b"/>
                <a:pathLst>
                  <a:path w="35489" h="49548" extrusionOk="0">
                    <a:moveTo>
                      <a:pt x="27264" y="1"/>
                    </a:moveTo>
                    <a:cubicBezTo>
                      <a:pt x="26517" y="1"/>
                      <a:pt x="25790" y="425"/>
                      <a:pt x="25790" y="425"/>
                    </a:cubicBezTo>
                    <a:lnTo>
                      <a:pt x="25689" y="2305"/>
                    </a:lnTo>
                    <a:cubicBezTo>
                      <a:pt x="25689" y="2305"/>
                      <a:pt x="29223" y="11378"/>
                      <a:pt x="29023" y="14310"/>
                    </a:cubicBezTo>
                    <a:cubicBezTo>
                      <a:pt x="28822" y="17117"/>
                      <a:pt x="26942" y="18897"/>
                      <a:pt x="24737" y="19223"/>
                    </a:cubicBezTo>
                    <a:cubicBezTo>
                      <a:pt x="22431" y="19523"/>
                      <a:pt x="9900" y="21929"/>
                      <a:pt x="9900" y="21929"/>
                    </a:cubicBezTo>
                    <a:lnTo>
                      <a:pt x="5013" y="22130"/>
                    </a:lnTo>
                    <a:cubicBezTo>
                      <a:pt x="5013" y="22130"/>
                      <a:pt x="2807" y="21929"/>
                      <a:pt x="1554" y="18370"/>
                    </a:cubicBezTo>
                    <a:cubicBezTo>
                      <a:pt x="401" y="14837"/>
                      <a:pt x="0" y="12857"/>
                      <a:pt x="0" y="12857"/>
                    </a:cubicBezTo>
                    <a:lnTo>
                      <a:pt x="0" y="12857"/>
                    </a:lnTo>
                    <a:cubicBezTo>
                      <a:pt x="0" y="12857"/>
                      <a:pt x="501" y="19423"/>
                      <a:pt x="1253" y="21729"/>
                    </a:cubicBezTo>
                    <a:cubicBezTo>
                      <a:pt x="1880" y="24135"/>
                      <a:pt x="3233" y="29147"/>
                      <a:pt x="4261" y="32481"/>
                    </a:cubicBezTo>
                    <a:cubicBezTo>
                      <a:pt x="5313" y="35714"/>
                      <a:pt x="7293" y="41553"/>
                      <a:pt x="8020" y="43959"/>
                    </a:cubicBezTo>
                    <a:cubicBezTo>
                      <a:pt x="8872" y="46265"/>
                      <a:pt x="9800" y="48872"/>
                      <a:pt x="11479" y="48872"/>
                    </a:cubicBezTo>
                    <a:cubicBezTo>
                      <a:pt x="13158" y="48872"/>
                      <a:pt x="13358" y="46566"/>
                      <a:pt x="13358" y="46566"/>
                    </a:cubicBezTo>
                    <a:cubicBezTo>
                      <a:pt x="13358" y="46566"/>
                      <a:pt x="13559" y="48772"/>
                      <a:pt x="13885" y="49198"/>
                    </a:cubicBezTo>
                    <a:cubicBezTo>
                      <a:pt x="14022" y="49380"/>
                      <a:pt x="14377" y="49547"/>
                      <a:pt x="14853" y="49547"/>
                    </a:cubicBezTo>
                    <a:cubicBezTo>
                      <a:pt x="15423" y="49547"/>
                      <a:pt x="16167" y="49308"/>
                      <a:pt x="16917" y="48571"/>
                    </a:cubicBezTo>
                    <a:lnTo>
                      <a:pt x="18271" y="47193"/>
                    </a:lnTo>
                    <a:lnTo>
                      <a:pt x="18271" y="47193"/>
                    </a:lnTo>
                    <a:cubicBezTo>
                      <a:pt x="18271" y="47193"/>
                      <a:pt x="17868" y="48876"/>
                      <a:pt x="18722" y="48876"/>
                    </a:cubicBezTo>
                    <a:cubicBezTo>
                      <a:pt x="18746" y="48876"/>
                      <a:pt x="18771" y="48875"/>
                      <a:pt x="18797" y="48872"/>
                    </a:cubicBezTo>
                    <a:cubicBezTo>
                      <a:pt x="19624" y="48772"/>
                      <a:pt x="24436" y="45739"/>
                      <a:pt x="24837" y="45438"/>
                    </a:cubicBezTo>
                    <a:cubicBezTo>
                      <a:pt x="24855" y="45429"/>
                      <a:pt x="24870" y="45424"/>
                      <a:pt x="24883" y="45424"/>
                    </a:cubicBezTo>
                    <a:cubicBezTo>
                      <a:pt x="25176" y="45424"/>
                      <a:pt x="24414" y="47630"/>
                      <a:pt x="25165" y="47630"/>
                    </a:cubicBezTo>
                    <a:cubicBezTo>
                      <a:pt x="25195" y="47630"/>
                      <a:pt x="25228" y="47626"/>
                      <a:pt x="25263" y="47619"/>
                    </a:cubicBezTo>
                    <a:cubicBezTo>
                      <a:pt x="26090" y="47418"/>
                      <a:pt x="30276" y="46265"/>
                      <a:pt x="32256" y="41779"/>
                    </a:cubicBezTo>
                    <a:cubicBezTo>
                      <a:pt x="34336" y="37293"/>
                      <a:pt x="33308" y="30702"/>
                      <a:pt x="33308" y="30701"/>
                    </a:cubicBezTo>
                    <a:lnTo>
                      <a:pt x="33308" y="30701"/>
                    </a:lnTo>
                    <a:cubicBezTo>
                      <a:pt x="33309" y="30702"/>
                      <a:pt x="34023" y="32255"/>
                      <a:pt x="34572" y="32255"/>
                    </a:cubicBezTo>
                    <a:cubicBezTo>
                      <a:pt x="34720" y="32255"/>
                      <a:pt x="34856" y="32142"/>
                      <a:pt x="34963" y="31854"/>
                    </a:cubicBezTo>
                    <a:cubicBezTo>
                      <a:pt x="35489" y="30401"/>
                      <a:pt x="33935" y="23383"/>
                      <a:pt x="33083" y="20150"/>
                    </a:cubicBezTo>
                    <a:cubicBezTo>
                      <a:pt x="32256" y="16816"/>
                      <a:pt x="32256" y="13258"/>
                      <a:pt x="31955" y="11077"/>
                    </a:cubicBezTo>
                    <a:cubicBezTo>
                      <a:pt x="31629" y="8972"/>
                      <a:pt x="29123" y="4586"/>
                      <a:pt x="28822" y="1779"/>
                    </a:cubicBezTo>
                    <a:cubicBezTo>
                      <a:pt x="28665" y="367"/>
                      <a:pt x="27956" y="1"/>
                      <a:pt x="27264" y="1"/>
                    </a:cubicBezTo>
                    <a:close/>
                  </a:path>
                </a:pathLst>
              </a:custGeom>
              <a:solidFill>
                <a:srgbClr val="F6A1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88" name="Google Shape;3088;p37"/>
              <p:cNvSpPr/>
              <p:nvPr/>
            </p:nvSpPr>
            <p:spPr>
              <a:xfrm>
                <a:off x="4342060" y="1828245"/>
                <a:ext cx="199253" cy="114843"/>
              </a:xfrm>
              <a:custGeom>
                <a:avLst/>
                <a:gdLst/>
                <a:ahLst/>
                <a:cxnLst/>
                <a:rect l="l" t="t" r="r" b="b"/>
                <a:pathLst>
                  <a:path w="16804" h="9879" extrusionOk="0">
                    <a:moveTo>
                      <a:pt x="9550" y="1"/>
                    </a:moveTo>
                    <a:cubicBezTo>
                      <a:pt x="8900" y="1"/>
                      <a:pt x="8166" y="87"/>
                      <a:pt x="7335" y="299"/>
                    </a:cubicBezTo>
                    <a:cubicBezTo>
                      <a:pt x="2423" y="1552"/>
                      <a:pt x="1396" y="4359"/>
                      <a:pt x="1396" y="4359"/>
                    </a:cubicBezTo>
                    <a:cubicBezTo>
                      <a:pt x="1396" y="4359"/>
                      <a:pt x="604" y="3352"/>
                      <a:pt x="261" y="3352"/>
                    </a:cubicBezTo>
                    <a:cubicBezTo>
                      <a:pt x="30" y="3352"/>
                      <a:pt x="1" y="3804"/>
                      <a:pt x="543" y="5312"/>
                    </a:cubicBezTo>
                    <a:cubicBezTo>
                      <a:pt x="1827" y="8663"/>
                      <a:pt x="4830" y="9879"/>
                      <a:pt x="7567" y="9879"/>
                    </a:cubicBezTo>
                    <a:cubicBezTo>
                      <a:pt x="7983" y="9879"/>
                      <a:pt x="8393" y="9851"/>
                      <a:pt x="8789" y="9798"/>
                    </a:cubicBezTo>
                    <a:cubicBezTo>
                      <a:pt x="11721" y="9272"/>
                      <a:pt x="15481" y="6966"/>
                      <a:pt x="16208" y="4460"/>
                    </a:cubicBezTo>
                    <a:cubicBezTo>
                      <a:pt x="16803" y="2489"/>
                      <a:pt x="15380" y="1510"/>
                      <a:pt x="14612" y="1510"/>
                    </a:cubicBezTo>
                    <a:cubicBezTo>
                      <a:pt x="14442" y="1510"/>
                      <a:pt x="14305" y="1558"/>
                      <a:pt x="14228" y="1653"/>
                    </a:cubicBezTo>
                    <a:cubicBezTo>
                      <a:pt x="14194" y="1694"/>
                      <a:pt x="14154" y="1713"/>
                      <a:pt x="14105" y="1713"/>
                    </a:cubicBezTo>
                    <a:cubicBezTo>
                      <a:pt x="13640" y="1713"/>
                      <a:pt x="12439" y="1"/>
                      <a:pt x="9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89" name="Google Shape;3089;p37"/>
              <p:cNvSpPr/>
              <p:nvPr/>
            </p:nvSpPr>
            <p:spPr>
              <a:xfrm>
                <a:off x="4393071" y="1911585"/>
                <a:ext cx="107891" cy="31655"/>
              </a:xfrm>
              <a:custGeom>
                <a:avLst/>
                <a:gdLst/>
                <a:ahLst/>
                <a:cxnLst/>
                <a:rect l="l" t="t" r="r" b="b"/>
                <a:pathLst>
                  <a:path w="9099" h="2723" extrusionOk="0">
                    <a:moveTo>
                      <a:pt x="5562" y="1"/>
                    </a:moveTo>
                    <a:cubicBezTo>
                      <a:pt x="2799" y="1"/>
                      <a:pt x="908" y="1268"/>
                      <a:pt x="1" y="2103"/>
                    </a:cubicBezTo>
                    <a:cubicBezTo>
                      <a:pt x="1036" y="2542"/>
                      <a:pt x="2109" y="2722"/>
                      <a:pt x="3158" y="2722"/>
                    </a:cubicBezTo>
                    <a:cubicBezTo>
                      <a:pt x="3607" y="2722"/>
                      <a:pt x="4051" y="2689"/>
                      <a:pt x="4487" y="2629"/>
                    </a:cubicBezTo>
                    <a:cubicBezTo>
                      <a:pt x="5966" y="2303"/>
                      <a:pt x="7620" y="1576"/>
                      <a:pt x="9099" y="649"/>
                    </a:cubicBezTo>
                    <a:cubicBezTo>
                      <a:pt x="7797" y="185"/>
                      <a:pt x="6616" y="1"/>
                      <a:pt x="5562" y="1"/>
                    </a:cubicBezTo>
                    <a:close/>
                  </a:path>
                </a:pathLst>
              </a:custGeom>
              <a:solidFill>
                <a:srgbClr val="CD2E2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90" name="Google Shape;3090;p37"/>
              <p:cNvSpPr/>
              <p:nvPr/>
            </p:nvSpPr>
            <p:spPr>
              <a:xfrm>
                <a:off x="4355922" y="1820642"/>
                <a:ext cx="151278" cy="67971"/>
              </a:xfrm>
              <a:custGeom>
                <a:avLst/>
                <a:gdLst/>
                <a:ahLst/>
                <a:cxnLst/>
                <a:rect l="l" t="t" r="r" b="b"/>
                <a:pathLst>
                  <a:path w="12758" h="5847" extrusionOk="0">
                    <a:moveTo>
                      <a:pt x="12758" y="1"/>
                    </a:moveTo>
                    <a:lnTo>
                      <a:pt x="5239" y="527"/>
                    </a:lnTo>
                    <a:lnTo>
                      <a:pt x="1" y="4086"/>
                    </a:lnTo>
                    <a:lnTo>
                      <a:pt x="1680" y="5640"/>
                    </a:lnTo>
                    <a:cubicBezTo>
                      <a:pt x="1680" y="5640"/>
                      <a:pt x="2094" y="5847"/>
                      <a:pt x="3143" y="5847"/>
                    </a:cubicBezTo>
                    <a:cubicBezTo>
                      <a:pt x="3768" y="5847"/>
                      <a:pt x="4618" y="5774"/>
                      <a:pt x="5740" y="5540"/>
                    </a:cubicBezTo>
                    <a:cubicBezTo>
                      <a:pt x="8873" y="4913"/>
                      <a:pt x="11705" y="3460"/>
                      <a:pt x="12232" y="3134"/>
                    </a:cubicBezTo>
                    <a:cubicBezTo>
                      <a:pt x="12758" y="2833"/>
                      <a:pt x="12758" y="1"/>
                      <a:pt x="127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91" name="Google Shape;3091;p37"/>
              <p:cNvSpPr/>
              <p:nvPr/>
            </p:nvSpPr>
            <p:spPr>
              <a:xfrm>
                <a:off x="4256971" y="1766168"/>
                <a:ext cx="369100" cy="158077"/>
              </a:xfrm>
              <a:custGeom>
                <a:avLst/>
                <a:gdLst/>
                <a:ahLst/>
                <a:cxnLst/>
                <a:rect l="l" t="t" r="r" b="b"/>
                <a:pathLst>
                  <a:path w="31128" h="13598" extrusionOk="0">
                    <a:moveTo>
                      <a:pt x="24862" y="0"/>
                    </a:moveTo>
                    <a:cubicBezTo>
                      <a:pt x="21404" y="0"/>
                      <a:pt x="17444" y="1755"/>
                      <a:pt x="16717" y="2181"/>
                    </a:cubicBezTo>
                    <a:cubicBezTo>
                      <a:pt x="15965" y="2607"/>
                      <a:pt x="10953" y="3634"/>
                      <a:pt x="10953" y="3634"/>
                    </a:cubicBezTo>
                    <a:cubicBezTo>
                      <a:pt x="10953" y="3634"/>
                      <a:pt x="9347" y="2712"/>
                      <a:pt x="7555" y="2712"/>
                    </a:cubicBezTo>
                    <a:cubicBezTo>
                      <a:pt x="7021" y="2712"/>
                      <a:pt x="6470" y="2795"/>
                      <a:pt x="5940" y="3008"/>
                    </a:cubicBezTo>
                    <a:cubicBezTo>
                      <a:pt x="3559" y="3860"/>
                      <a:pt x="2181" y="4887"/>
                      <a:pt x="1353" y="6993"/>
                    </a:cubicBezTo>
                    <a:cubicBezTo>
                      <a:pt x="526" y="9073"/>
                      <a:pt x="0" y="13258"/>
                      <a:pt x="727" y="13459"/>
                    </a:cubicBezTo>
                    <a:cubicBezTo>
                      <a:pt x="774" y="13470"/>
                      <a:pt x="822" y="13476"/>
                      <a:pt x="869" y="13476"/>
                    </a:cubicBezTo>
                    <a:cubicBezTo>
                      <a:pt x="1649" y="13476"/>
                      <a:pt x="2406" y="12005"/>
                      <a:pt x="2406" y="12005"/>
                    </a:cubicBezTo>
                    <a:lnTo>
                      <a:pt x="2406" y="12005"/>
                    </a:lnTo>
                    <a:cubicBezTo>
                      <a:pt x="2406" y="12005"/>
                      <a:pt x="2130" y="13597"/>
                      <a:pt x="2653" y="13597"/>
                    </a:cubicBezTo>
                    <a:cubicBezTo>
                      <a:pt x="2698" y="13597"/>
                      <a:pt x="2749" y="13585"/>
                      <a:pt x="2807" y="13559"/>
                    </a:cubicBezTo>
                    <a:cubicBezTo>
                      <a:pt x="3559" y="13258"/>
                      <a:pt x="5113" y="12005"/>
                      <a:pt x="7193" y="11479"/>
                    </a:cubicBezTo>
                    <a:cubicBezTo>
                      <a:pt x="9399" y="10953"/>
                      <a:pt x="14311" y="8872"/>
                      <a:pt x="14511" y="5639"/>
                    </a:cubicBezTo>
                    <a:lnTo>
                      <a:pt x="14311" y="4587"/>
                    </a:lnTo>
                    <a:lnTo>
                      <a:pt x="14311" y="4587"/>
                    </a:lnTo>
                    <a:cubicBezTo>
                      <a:pt x="14311" y="4590"/>
                      <a:pt x="14839" y="7294"/>
                      <a:pt x="17845" y="7619"/>
                    </a:cubicBezTo>
                    <a:cubicBezTo>
                      <a:pt x="20777" y="7920"/>
                      <a:pt x="24236" y="8146"/>
                      <a:pt x="25790" y="8547"/>
                    </a:cubicBezTo>
                    <a:cubicBezTo>
                      <a:pt x="26503" y="8728"/>
                      <a:pt x="27044" y="8850"/>
                      <a:pt x="27406" y="8850"/>
                    </a:cubicBezTo>
                    <a:cubicBezTo>
                      <a:pt x="27896" y="8850"/>
                      <a:pt x="28057" y="8626"/>
                      <a:pt x="27870" y="8020"/>
                    </a:cubicBezTo>
                    <a:cubicBezTo>
                      <a:pt x="27569" y="6993"/>
                      <a:pt x="27243" y="6567"/>
                      <a:pt x="27243" y="6567"/>
                    </a:cubicBezTo>
                    <a:lnTo>
                      <a:pt x="27243" y="6567"/>
                    </a:lnTo>
                    <a:cubicBezTo>
                      <a:pt x="27243" y="6567"/>
                      <a:pt x="29220" y="7641"/>
                      <a:pt x="29931" y="7641"/>
                    </a:cubicBezTo>
                    <a:cubicBezTo>
                      <a:pt x="29988" y="7641"/>
                      <a:pt x="30036" y="7634"/>
                      <a:pt x="30075" y="7619"/>
                    </a:cubicBezTo>
                    <a:cubicBezTo>
                      <a:pt x="30501" y="7394"/>
                      <a:pt x="29649" y="6366"/>
                      <a:pt x="29649" y="6366"/>
                    </a:cubicBezTo>
                    <a:lnTo>
                      <a:pt x="29649" y="6366"/>
                    </a:lnTo>
                    <a:cubicBezTo>
                      <a:pt x="29649" y="6366"/>
                      <a:pt x="29729" y="6374"/>
                      <a:pt x="29850" y="6374"/>
                    </a:cubicBezTo>
                    <a:cubicBezTo>
                      <a:pt x="30165" y="6374"/>
                      <a:pt x="30757" y="6321"/>
                      <a:pt x="30902" y="5940"/>
                    </a:cubicBezTo>
                    <a:cubicBezTo>
                      <a:pt x="31128" y="5414"/>
                      <a:pt x="30501" y="3133"/>
                      <a:pt x="27669" y="2080"/>
                    </a:cubicBezTo>
                    <a:cubicBezTo>
                      <a:pt x="27669" y="2080"/>
                      <a:pt x="28396" y="0"/>
                      <a:pt x="24862" y="0"/>
                    </a:cubicBezTo>
                    <a:close/>
                  </a:path>
                </a:pathLst>
              </a:custGeom>
              <a:solidFill>
                <a:srgbClr val="F6A1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92" name="Google Shape;3092;p37"/>
              <p:cNvSpPr/>
              <p:nvPr/>
            </p:nvSpPr>
            <p:spPr>
              <a:xfrm>
                <a:off x="4462295" y="1695034"/>
                <a:ext cx="62584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1757" extrusionOk="0">
                    <a:moveTo>
                      <a:pt x="5160" y="1"/>
                    </a:moveTo>
                    <a:cubicBezTo>
                      <a:pt x="5017" y="1"/>
                      <a:pt x="4730" y="128"/>
                      <a:pt x="4413" y="254"/>
                    </a:cubicBezTo>
                    <a:cubicBezTo>
                      <a:pt x="4051" y="446"/>
                      <a:pt x="3088" y="929"/>
                      <a:pt x="1836" y="929"/>
                    </a:cubicBezTo>
                    <a:cubicBezTo>
                      <a:pt x="1617" y="929"/>
                      <a:pt x="1390" y="915"/>
                      <a:pt x="1155" y="881"/>
                    </a:cubicBezTo>
                    <a:cubicBezTo>
                      <a:pt x="932" y="835"/>
                      <a:pt x="767" y="815"/>
                      <a:pt x="649" y="815"/>
                    </a:cubicBezTo>
                    <a:cubicBezTo>
                      <a:pt x="1" y="815"/>
                      <a:pt x="754" y="1407"/>
                      <a:pt x="754" y="1407"/>
                    </a:cubicBezTo>
                    <a:cubicBezTo>
                      <a:pt x="754" y="1407"/>
                      <a:pt x="1159" y="1756"/>
                      <a:pt x="2062" y="1756"/>
                    </a:cubicBezTo>
                    <a:cubicBezTo>
                      <a:pt x="2370" y="1756"/>
                      <a:pt x="2734" y="1716"/>
                      <a:pt x="3160" y="1608"/>
                    </a:cubicBezTo>
                    <a:cubicBezTo>
                      <a:pt x="4814" y="1207"/>
                      <a:pt x="5241" y="480"/>
                      <a:pt x="5241" y="154"/>
                    </a:cubicBezTo>
                    <a:cubicBezTo>
                      <a:pt x="5277" y="44"/>
                      <a:pt x="5243" y="1"/>
                      <a:pt x="5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93" name="Google Shape;3093;p37"/>
              <p:cNvSpPr/>
              <p:nvPr/>
            </p:nvSpPr>
            <p:spPr>
              <a:xfrm>
                <a:off x="4270512" y="1732618"/>
                <a:ext cx="63580" cy="20739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1784" extrusionOk="0">
                    <a:moveTo>
                      <a:pt x="5281" y="1"/>
                    </a:moveTo>
                    <a:cubicBezTo>
                      <a:pt x="5173" y="1"/>
                      <a:pt x="4930" y="128"/>
                      <a:pt x="4597" y="255"/>
                    </a:cubicBezTo>
                    <a:cubicBezTo>
                      <a:pt x="4175" y="516"/>
                      <a:pt x="3282" y="972"/>
                      <a:pt x="2194" y="972"/>
                    </a:cubicBezTo>
                    <a:cubicBezTo>
                      <a:pt x="1928" y="972"/>
                      <a:pt x="1650" y="945"/>
                      <a:pt x="1364" y="881"/>
                    </a:cubicBezTo>
                    <a:cubicBezTo>
                      <a:pt x="1194" y="859"/>
                      <a:pt x="1054" y="850"/>
                      <a:pt x="940" y="850"/>
                    </a:cubicBezTo>
                    <a:cubicBezTo>
                      <a:pt x="1" y="850"/>
                      <a:pt x="838" y="1508"/>
                      <a:pt x="838" y="1508"/>
                    </a:cubicBezTo>
                    <a:cubicBezTo>
                      <a:pt x="838" y="1508"/>
                      <a:pt x="1219" y="1784"/>
                      <a:pt x="2067" y="1784"/>
                    </a:cubicBezTo>
                    <a:cubicBezTo>
                      <a:pt x="2390" y="1784"/>
                      <a:pt x="2781" y="1744"/>
                      <a:pt x="3244" y="1633"/>
                    </a:cubicBezTo>
                    <a:cubicBezTo>
                      <a:pt x="5024" y="1207"/>
                      <a:pt x="5324" y="580"/>
                      <a:pt x="5324" y="154"/>
                    </a:cubicBezTo>
                    <a:cubicBezTo>
                      <a:pt x="5361" y="44"/>
                      <a:pt x="5344" y="1"/>
                      <a:pt x="5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94" name="Google Shape;3094;p37"/>
              <p:cNvSpPr/>
              <p:nvPr/>
            </p:nvSpPr>
            <p:spPr>
              <a:xfrm>
                <a:off x="4603779" y="1650848"/>
                <a:ext cx="64351" cy="103218"/>
              </a:xfrm>
              <a:custGeom>
                <a:avLst/>
                <a:gdLst/>
                <a:ahLst/>
                <a:cxnLst/>
                <a:rect l="l" t="t" r="r" b="b"/>
                <a:pathLst>
                  <a:path w="5427" h="8879" extrusionOk="0">
                    <a:moveTo>
                      <a:pt x="3586" y="0"/>
                    </a:moveTo>
                    <a:cubicBezTo>
                      <a:pt x="3174" y="0"/>
                      <a:pt x="2675" y="153"/>
                      <a:pt x="2080" y="522"/>
                    </a:cubicBezTo>
                    <a:cubicBezTo>
                      <a:pt x="2080" y="522"/>
                      <a:pt x="0" y="2176"/>
                      <a:pt x="0" y="4281"/>
                    </a:cubicBezTo>
                    <a:cubicBezTo>
                      <a:pt x="97" y="6382"/>
                      <a:pt x="1171" y="8878"/>
                      <a:pt x="2460" y="8878"/>
                    </a:cubicBezTo>
                    <a:cubicBezTo>
                      <a:pt x="2508" y="8878"/>
                      <a:pt x="2557" y="8875"/>
                      <a:pt x="2607" y="8867"/>
                    </a:cubicBezTo>
                    <a:cubicBezTo>
                      <a:pt x="3960" y="8667"/>
                      <a:pt x="3960" y="7614"/>
                      <a:pt x="3960" y="6161"/>
                    </a:cubicBezTo>
                    <a:cubicBezTo>
                      <a:pt x="4060" y="4682"/>
                      <a:pt x="4587" y="4055"/>
                      <a:pt x="5113" y="2903"/>
                    </a:cubicBezTo>
                    <a:cubicBezTo>
                      <a:pt x="5426" y="1925"/>
                      <a:pt x="5052" y="0"/>
                      <a:pt x="3586" y="0"/>
                    </a:cubicBezTo>
                    <a:close/>
                  </a:path>
                </a:pathLst>
              </a:custGeom>
              <a:solidFill>
                <a:srgbClr val="F8C1B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95" name="Google Shape;3095;p37"/>
              <p:cNvSpPr/>
              <p:nvPr/>
            </p:nvSpPr>
            <p:spPr>
              <a:xfrm>
                <a:off x="4617154" y="1682340"/>
                <a:ext cx="31031" cy="43013"/>
              </a:xfrm>
              <a:custGeom>
                <a:avLst/>
                <a:gdLst/>
                <a:ahLst/>
                <a:cxnLst/>
                <a:rect l="l" t="t" r="r" b="b"/>
                <a:pathLst>
                  <a:path w="2617" h="3700" extrusionOk="0">
                    <a:moveTo>
                      <a:pt x="1633" y="0"/>
                    </a:moveTo>
                    <a:cubicBezTo>
                      <a:pt x="1336" y="0"/>
                      <a:pt x="1010" y="116"/>
                      <a:pt x="752" y="419"/>
                    </a:cubicBezTo>
                    <a:cubicBezTo>
                      <a:pt x="752" y="519"/>
                      <a:pt x="0" y="2199"/>
                      <a:pt x="526" y="3126"/>
                    </a:cubicBezTo>
                    <a:cubicBezTo>
                      <a:pt x="747" y="3525"/>
                      <a:pt x="1020" y="3700"/>
                      <a:pt x="1263" y="3700"/>
                    </a:cubicBezTo>
                    <a:cubicBezTo>
                      <a:pt x="1601" y="3700"/>
                      <a:pt x="1880" y="3364"/>
                      <a:pt x="1880" y="2825"/>
                    </a:cubicBezTo>
                    <a:cubicBezTo>
                      <a:pt x="1880" y="1973"/>
                      <a:pt x="2105" y="1346"/>
                      <a:pt x="2406" y="720"/>
                    </a:cubicBezTo>
                    <a:cubicBezTo>
                      <a:pt x="2616" y="381"/>
                      <a:pt x="2170" y="0"/>
                      <a:pt x="1633" y="0"/>
                    </a:cubicBezTo>
                    <a:close/>
                  </a:path>
                </a:pathLst>
              </a:custGeom>
              <a:solidFill>
                <a:srgbClr val="F5AA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96" name="Google Shape;3096;p37"/>
              <p:cNvSpPr/>
              <p:nvPr/>
            </p:nvSpPr>
            <p:spPr>
              <a:xfrm>
                <a:off x="4432901" y="1605917"/>
                <a:ext cx="111128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9372" h="4623" extrusionOk="0">
                    <a:moveTo>
                      <a:pt x="4587" y="1"/>
                    </a:moveTo>
                    <a:cubicBezTo>
                      <a:pt x="4587" y="1"/>
                      <a:pt x="1654" y="1"/>
                      <a:pt x="1128" y="727"/>
                    </a:cubicBezTo>
                    <a:cubicBezTo>
                      <a:pt x="501" y="1354"/>
                      <a:pt x="1554" y="2181"/>
                      <a:pt x="1554" y="2181"/>
                    </a:cubicBezTo>
                    <a:cubicBezTo>
                      <a:pt x="1554" y="2181"/>
                      <a:pt x="928" y="2607"/>
                      <a:pt x="627" y="3133"/>
                    </a:cubicBezTo>
                    <a:cubicBezTo>
                      <a:pt x="301" y="3760"/>
                      <a:pt x="0" y="4161"/>
                      <a:pt x="727" y="4161"/>
                    </a:cubicBezTo>
                    <a:cubicBezTo>
                      <a:pt x="1554" y="4061"/>
                      <a:pt x="2080" y="4061"/>
                      <a:pt x="2080" y="4061"/>
                    </a:cubicBezTo>
                    <a:lnTo>
                      <a:pt x="2080" y="4061"/>
                    </a:lnTo>
                    <a:cubicBezTo>
                      <a:pt x="2080" y="4061"/>
                      <a:pt x="1674" y="4622"/>
                      <a:pt x="2919" y="4622"/>
                    </a:cubicBezTo>
                    <a:cubicBezTo>
                      <a:pt x="3091" y="4622"/>
                      <a:pt x="3294" y="4611"/>
                      <a:pt x="3534" y="4587"/>
                    </a:cubicBezTo>
                    <a:cubicBezTo>
                      <a:pt x="5514" y="4487"/>
                      <a:pt x="6366" y="4387"/>
                      <a:pt x="7820" y="4161"/>
                    </a:cubicBezTo>
                    <a:cubicBezTo>
                      <a:pt x="9273" y="3860"/>
                      <a:pt x="8246" y="2707"/>
                      <a:pt x="8246" y="2707"/>
                    </a:cubicBezTo>
                    <a:lnTo>
                      <a:pt x="8246" y="2707"/>
                    </a:lnTo>
                    <a:cubicBezTo>
                      <a:pt x="8246" y="2707"/>
                      <a:pt x="8320" y="2713"/>
                      <a:pt x="8424" y="2713"/>
                    </a:cubicBezTo>
                    <a:cubicBezTo>
                      <a:pt x="8749" y="2713"/>
                      <a:pt x="9371" y="2656"/>
                      <a:pt x="8973" y="2181"/>
                    </a:cubicBezTo>
                    <a:cubicBezTo>
                      <a:pt x="8446" y="1554"/>
                      <a:pt x="6141" y="1"/>
                      <a:pt x="4587" y="1"/>
                    </a:cubicBezTo>
                    <a:close/>
                  </a:path>
                </a:pathLst>
              </a:custGeom>
              <a:solidFill>
                <a:srgbClr val="EBA23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97" name="Google Shape;3097;p37"/>
              <p:cNvSpPr/>
              <p:nvPr/>
            </p:nvSpPr>
            <p:spPr>
              <a:xfrm>
                <a:off x="4233493" y="1631271"/>
                <a:ext cx="118883" cy="82584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7104" extrusionOk="0">
                    <a:moveTo>
                      <a:pt x="5840" y="0"/>
                    </a:moveTo>
                    <a:cubicBezTo>
                      <a:pt x="4587" y="100"/>
                      <a:pt x="6166" y="952"/>
                      <a:pt x="6166" y="952"/>
                    </a:cubicBezTo>
                    <a:cubicBezTo>
                      <a:pt x="6166" y="952"/>
                      <a:pt x="3434" y="1153"/>
                      <a:pt x="2181" y="1980"/>
                    </a:cubicBezTo>
                    <a:cubicBezTo>
                      <a:pt x="827" y="2832"/>
                      <a:pt x="0" y="4386"/>
                      <a:pt x="201" y="4912"/>
                    </a:cubicBezTo>
                    <a:cubicBezTo>
                      <a:pt x="401" y="5539"/>
                      <a:pt x="201" y="6266"/>
                      <a:pt x="627" y="6466"/>
                    </a:cubicBezTo>
                    <a:cubicBezTo>
                      <a:pt x="720" y="6506"/>
                      <a:pt x="819" y="6522"/>
                      <a:pt x="919" y="6522"/>
                    </a:cubicBezTo>
                    <a:cubicBezTo>
                      <a:pt x="1387" y="6522"/>
                      <a:pt x="1880" y="6166"/>
                      <a:pt x="1880" y="6165"/>
                    </a:cubicBezTo>
                    <a:lnTo>
                      <a:pt x="1880" y="6165"/>
                    </a:lnTo>
                    <a:cubicBezTo>
                      <a:pt x="1880" y="6166"/>
                      <a:pt x="1500" y="7103"/>
                      <a:pt x="1984" y="7103"/>
                    </a:cubicBezTo>
                    <a:cubicBezTo>
                      <a:pt x="2013" y="7103"/>
                      <a:pt x="2045" y="7100"/>
                      <a:pt x="2080" y="7093"/>
                    </a:cubicBezTo>
                    <a:cubicBezTo>
                      <a:pt x="2607" y="7093"/>
                      <a:pt x="4060" y="5213"/>
                      <a:pt x="6040" y="4812"/>
                    </a:cubicBezTo>
                    <a:cubicBezTo>
                      <a:pt x="7920" y="4286"/>
                      <a:pt x="9499" y="4286"/>
                      <a:pt x="9800" y="3559"/>
                    </a:cubicBezTo>
                    <a:cubicBezTo>
                      <a:pt x="10025" y="2832"/>
                      <a:pt x="9499" y="952"/>
                      <a:pt x="8672" y="827"/>
                    </a:cubicBezTo>
                    <a:cubicBezTo>
                      <a:pt x="8672" y="827"/>
                      <a:pt x="6993" y="0"/>
                      <a:pt x="5840" y="0"/>
                    </a:cubicBezTo>
                    <a:close/>
                  </a:path>
                </a:pathLst>
              </a:custGeom>
              <a:solidFill>
                <a:srgbClr val="EBA23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98" name="Google Shape;3098;p37"/>
              <p:cNvSpPr/>
              <p:nvPr/>
            </p:nvSpPr>
            <p:spPr>
              <a:xfrm>
                <a:off x="4166629" y="1451711"/>
                <a:ext cx="441917" cy="186349"/>
              </a:xfrm>
              <a:custGeom>
                <a:avLst/>
                <a:gdLst/>
                <a:ahLst/>
                <a:cxnLst/>
                <a:rect l="l" t="t" r="r" b="b"/>
                <a:pathLst>
                  <a:path w="37269" h="16030" extrusionOk="0">
                    <a:moveTo>
                      <a:pt x="25158" y="0"/>
                    </a:moveTo>
                    <a:cubicBezTo>
                      <a:pt x="23423" y="0"/>
                      <a:pt x="21603" y="242"/>
                      <a:pt x="19825" y="834"/>
                    </a:cubicBezTo>
                    <a:cubicBezTo>
                      <a:pt x="14085" y="2714"/>
                      <a:pt x="12005" y="4168"/>
                      <a:pt x="12005" y="4168"/>
                    </a:cubicBezTo>
                    <a:cubicBezTo>
                      <a:pt x="12005" y="4168"/>
                      <a:pt x="12756" y="3072"/>
                      <a:pt x="12084" y="3072"/>
                    </a:cubicBezTo>
                    <a:cubicBezTo>
                      <a:pt x="12010" y="3072"/>
                      <a:pt x="11917" y="3085"/>
                      <a:pt x="11805" y="3115"/>
                    </a:cubicBezTo>
                    <a:cubicBezTo>
                      <a:pt x="10680" y="3335"/>
                      <a:pt x="10652" y="5224"/>
                      <a:pt x="8233" y="5224"/>
                    </a:cubicBezTo>
                    <a:cubicBezTo>
                      <a:pt x="8172" y="5224"/>
                      <a:pt x="8109" y="5223"/>
                      <a:pt x="8045" y="5220"/>
                    </a:cubicBezTo>
                    <a:cubicBezTo>
                      <a:pt x="5812" y="5135"/>
                      <a:pt x="4807" y="3463"/>
                      <a:pt x="3726" y="3463"/>
                    </a:cubicBezTo>
                    <a:cubicBezTo>
                      <a:pt x="3533" y="3463"/>
                      <a:pt x="3338" y="3516"/>
                      <a:pt x="3133" y="3641"/>
                    </a:cubicBezTo>
                    <a:cubicBezTo>
                      <a:pt x="1779" y="4494"/>
                      <a:pt x="1353" y="6474"/>
                      <a:pt x="1353" y="6474"/>
                    </a:cubicBezTo>
                    <a:cubicBezTo>
                      <a:pt x="1353" y="6474"/>
                      <a:pt x="0" y="15446"/>
                      <a:pt x="3960" y="15972"/>
                    </a:cubicBezTo>
                    <a:cubicBezTo>
                      <a:pt x="4248" y="16012"/>
                      <a:pt x="4534" y="16030"/>
                      <a:pt x="4819" y="16030"/>
                    </a:cubicBezTo>
                    <a:cubicBezTo>
                      <a:pt x="8355" y="16030"/>
                      <a:pt x="11611" y="13202"/>
                      <a:pt x="13258" y="12413"/>
                    </a:cubicBezTo>
                    <a:cubicBezTo>
                      <a:pt x="14220" y="12021"/>
                      <a:pt x="14903" y="11840"/>
                      <a:pt x="15261" y="11840"/>
                    </a:cubicBezTo>
                    <a:cubicBezTo>
                      <a:pt x="15566" y="11840"/>
                      <a:pt x="15635" y="11971"/>
                      <a:pt x="15439" y="12213"/>
                    </a:cubicBezTo>
                    <a:cubicBezTo>
                      <a:pt x="15075" y="12781"/>
                      <a:pt x="15555" y="13698"/>
                      <a:pt x="16189" y="13698"/>
                    </a:cubicBezTo>
                    <a:cubicBezTo>
                      <a:pt x="16255" y="13698"/>
                      <a:pt x="16323" y="13688"/>
                      <a:pt x="16391" y="13667"/>
                    </a:cubicBezTo>
                    <a:cubicBezTo>
                      <a:pt x="17018" y="13466"/>
                      <a:pt x="18471" y="11261"/>
                      <a:pt x="20978" y="10860"/>
                    </a:cubicBezTo>
                    <a:lnTo>
                      <a:pt x="20978" y="10860"/>
                    </a:lnTo>
                    <a:cubicBezTo>
                      <a:pt x="20977" y="10860"/>
                      <a:pt x="20113" y="11914"/>
                      <a:pt x="20608" y="11914"/>
                    </a:cubicBezTo>
                    <a:cubicBezTo>
                      <a:pt x="20653" y="11914"/>
                      <a:pt x="20709" y="11906"/>
                      <a:pt x="20777" y="11887"/>
                    </a:cubicBezTo>
                    <a:cubicBezTo>
                      <a:pt x="21575" y="11790"/>
                      <a:pt x="23747" y="10528"/>
                      <a:pt x="25857" y="10528"/>
                    </a:cubicBezTo>
                    <a:cubicBezTo>
                      <a:pt x="25935" y="10528"/>
                      <a:pt x="26013" y="10530"/>
                      <a:pt x="26090" y="10534"/>
                    </a:cubicBezTo>
                    <a:cubicBezTo>
                      <a:pt x="28396" y="10634"/>
                      <a:pt x="29123" y="11486"/>
                      <a:pt x="29749" y="11787"/>
                    </a:cubicBezTo>
                    <a:cubicBezTo>
                      <a:pt x="29833" y="11824"/>
                      <a:pt x="29910" y="11841"/>
                      <a:pt x="29981" y="11841"/>
                    </a:cubicBezTo>
                    <a:cubicBezTo>
                      <a:pt x="30525" y="11841"/>
                      <a:pt x="30702" y="10860"/>
                      <a:pt x="30702" y="10860"/>
                    </a:cubicBezTo>
                    <a:cubicBezTo>
                      <a:pt x="30702" y="10860"/>
                      <a:pt x="31729" y="12514"/>
                      <a:pt x="32155" y="12514"/>
                    </a:cubicBezTo>
                    <a:cubicBezTo>
                      <a:pt x="32682" y="12514"/>
                      <a:pt x="33108" y="13040"/>
                      <a:pt x="33108" y="13040"/>
                    </a:cubicBezTo>
                    <a:cubicBezTo>
                      <a:pt x="33108" y="13040"/>
                      <a:pt x="33409" y="12012"/>
                      <a:pt x="34461" y="11687"/>
                    </a:cubicBezTo>
                    <a:cubicBezTo>
                      <a:pt x="34562" y="11669"/>
                      <a:pt x="34657" y="11661"/>
                      <a:pt x="34745" y="11661"/>
                    </a:cubicBezTo>
                    <a:cubicBezTo>
                      <a:pt x="35665" y="11661"/>
                      <a:pt x="35924" y="12542"/>
                      <a:pt x="36015" y="12840"/>
                    </a:cubicBezTo>
                    <a:cubicBezTo>
                      <a:pt x="36022" y="12853"/>
                      <a:pt x="36032" y="12859"/>
                      <a:pt x="36046" y="12859"/>
                    </a:cubicBezTo>
                    <a:cubicBezTo>
                      <a:pt x="36240" y="12859"/>
                      <a:pt x="37075" y="11616"/>
                      <a:pt x="37168" y="10634"/>
                    </a:cubicBezTo>
                    <a:cubicBezTo>
                      <a:pt x="37268" y="9506"/>
                      <a:pt x="36241" y="3967"/>
                      <a:pt x="33935" y="2288"/>
                    </a:cubicBezTo>
                    <a:cubicBezTo>
                      <a:pt x="32288" y="1138"/>
                      <a:pt x="28925" y="0"/>
                      <a:pt x="25158" y="0"/>
                    </a:cubicBezTo>
                    <a:close/>
                  </a:path>
                </a:pathLst>
              </a:custGeom>
              <a:solidFill>
                <a:srgbClr val="F6A1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099" name="Google Shape;3099;p37"/>
              <p:cNvSpPr/>
              <p:nvPr/>
            </p:nvSpPr>
            <p:spPr>
              <a:xfrm>
                <a:off x="4684019" y="2440941"/>
                <a:ext cx="496592" cy="540179"/>
              </a:xfrm>
              <a:custGeom>
                <a:avLst/>
                <a:gdLst/>
                <a:ahLst/>
                <a:cxnLst/>
                <a:rect l="l" t="t" r="r" b="b"/>
                <a:pathLst>
                  <a:path w="41880" h="46467" extrusionOk="0">
                    <a:moveTo>
                      <a:pt x="23609" y="1"/>
                    </a:moveTo>
                    <a:lnTo>
                      <a:pt x="15038" y="2206"/>
                    </a:lnTo>
                    <a:lnTo>
                      <a:pt x="11078" y="4186"/>
                    </a:lnTo>
                    <a:cubicBezTo>
                      <a:pt x="11078" y="4186"/>
                      <a:pt x="11078" y="25915"/>
                      <a:pt x="0" y="30702"/>
                    </a:cubicBezTo>
                    <a:lnTo>
                      <a:pt x="9399" y="46467"/>
                    </a:lnTo>
                    <a:cubicBezTo>
                      <a:pt x="9399" y="46467"/>
                      <a:pt x="41880" y="38221"/>
                      <a:pt x="37920" y="3234"/>
                    </a:cubicBezTo>
                    <a:lnTo>
                      <a:pt x="37294" y="853"/>
                    </a:lnTo>
                    <a:lnTo>
                      <a:pt x="23609" y="1"/>
                    </a:lnTo>
                    <a:close/>
                  </a:path>
                </a:pathLst>
              </a:custGeom>
              <a:solidFill>
                <a:srgbClr val="F8C1B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00" name="Google Shape;3100;p37"/>
              <p:cNvSpPr/>
              <p:nvPr/>
            </p:nvSpPr>
            <p:spPr>
              <a:xfrm>
                <a:off x="4684019" y="2454344"/>
                <a:ext cx="254094" cy="358085"/>
              </a:xfrm>
              <a:custGeom>
                <a:avLst/>
                <a:gdLst/>
                <a:ahLst/>
                <a:cxnLst/>
                <a:rect l="l" t="t" r="r" b="b"/>
                <a:pathLst>
                  <a:path w="21429" h="30803" extrusionOk="0">
                    <a:moveTo>
                      <a:pt x="19123" y="0"/>
                    </a:moveTo>
                    <a:lnTo>
                      <a:pt x="15038" y="1053"/>
                    </a:lnTo>
                    <a:lnTo>
                      <a:pt x="11078" y="3033"/>
                    </a:lnTo>
                    <a:cubicBezTo>
                      <a:pt x="11078" y="3033"/>
                      <a:pt x="11078" y="24762"/>
                      <a:pt x="0" y="29549"/>
                    </a:cubicBezTo>
                    <a:lnTo>
                      <a:pt x="2406" y="30803"/>
                    </a:lnTo>
                    <a:cubicBezTo>
                      <a:pt x="21429" y="23710"/>
                      <a:pt x="19123" y="1"/>
                      <a:pt x="19123" y="0"/>
                    </a:cubicBezTo>
                    <a:close/>
                  </a:path>
                </a:pathLst>
              </a:custGeom>
              <a:solidFill>
                <a:srgbClr val="F5AA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01" name="Google Shape;3101;p37"/>
              <p:cNvSpPr/>
              <p:nvPr/>
            </p:nvSpPr>
            <p:spPr>
              <a:xfrm>
                <a:off x="4791981" y="2354927"/>
                <a:ext cx="349109" cy="148079"/>
              </a:xfrm>
              <a:custGeom>
                <a:avLst/>
                <a:gdLst/>
                <a:ahLst/>
                <a:cxnLst/>
                <a:rect l="l" t="t" r="r" b="b"/>
                <a:pathLst>
                  <a:path w="29442" h="12738" extrusionOk="0">
                    <a:moveTo>
                      <a:pt x="24983" y="0"/>
                    </a:moveTo>
                    <a:cubicBezTo>
                      <a:pt x="13464" y="0"/>
                      <a:pt x="1" y="5043"/>
                      <a:pt x="93" y="6873"/>
                    </a:cubicBezTo>
                    <a:cubicBezTo>
                      <a:pt x="193" y="8878"/>
                      <a:pt x="1873" y="12738"/>
                      <a:pt x="1873" y="12738"/>
                    </a:cubicBezTo>
                    <a:cubicBezTo>
                      <a:pt x="1873" y="12738"/>
                      <a:pt x="8439" y="9179"/>
                      <a:pt x="18464" y="8979"/>
                    </a:cubicBezTo>
                    <a:cubicBezTo>
                      <a:pt x="18919" y="8968"/>
                      <a:pt x="19353" y="8964"/>
                      <a:pt x="19769" y="8964"/>
                    </a:cubicBezTo>
                    <a:cubicBezTo>
                      <a:pt x="28641" y="8964"/>
                      <a:pt x="28915" y="11159"/>
                      <a:pt x="28915" y="11159"/>
                    </a:cubicBezTo>
                    <a:cubicBezTo>
                      <a:pt x="28915" y="11159"/>
                      <a:pt x="29442" y="9605"/>
                      <a:pt x="29241" y="6372"/>
                    </a:cubicBezTo>
                    <a:cubicBezTo>
                      <a:pt x="29016" y="3239"/>
                      <a:pt x="27762" y="106"/>
                      <a:pt x="27762" y="106"/>
                    </a:cubicBezTo>
                    <a:cubicBezTo>
                      <a:pt x="26855" y="34"/>
                      <a:pt x="25925" y="0"/>
                      <a:pt x="24983" y="0"/>
                    </a:cubicBezTo>
                    <a:close/>
                  </a:path>
                </a:pathLst>
              </a:custGeom>
              <a:solidFill>
                <a:srgbClr val="23255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02" name="Google Shape;3102;p37"/>
              <p:cNvSpPr/>
              <p:nvPr/>
            </p:nvSpPr>
            <p:spPr>
              <a:xfrm>
                <a:off x="3887871" y="2297279"/>
                <a:ext cx="315908" cy="212075"/>
              </a:xfrm>
              <a:custGeom>
                <a:avLst/>
                <a:gdLst/>
                <a:ahLst/>
                <a:cxnLst/>
                <a:rect l="l" t="t" r="r" b="b"/>
                <a:pathLst>
                  <a:path w="26642" h="18243" extrusionOk="0">
                    <a:moveTo>
                      <a:pt x="6342" y="0"/>
                    </a:moveTo>
                    <a:cubicBezTo>
                      <a:pt x="5697" y="0"/>
                      <a:pt x="5044" y="49"/>
                      <a:pt x="4386" y="153"/>
                    </a:cubicBezTo>
                    <a:cubicBezTo>
                      <a:pt x="4386" y="153"/>
                      <a:pt x="4185" y="45"/>
                      <a:pt x="3866" y="45"/>
                    </a:cubicBezTo>
                    <a:cubicBezTo>
                      <a:pt x="3238" y="45"/>
                      <a:pt x="2152" y="465"/>
                      <a:pt x="1253" y="2960"/>
                    </a:cubicBezTo>
                    <a:cubicBezTo>
                      <a:pt x="0" y="6619"/>
                      <a:pt x="1153" y="7672"/>
                      <a:pt x="1153" y="7672"/>
                    </a:cubicBezTo>
                    <a:cubicBezTo>
                      <a:pt x="1153" y="7672"/>
                      <a:pt x="1263" y="7662"/>
                      <a:pt x="1479" y="7662"/>
                    </a:cubicBezTo>
                    <a:cubicBezTo>
                      <a:pt x="3141" y="7662"/>
                      <a:pt x="11098" y="8231"/>
                      <a:pt x="24136" y="18098"/>
                    </a:cubicBezTo>
                    <a:cubicBezTo>
                      <a:pt x="24136" y="18098"/>
                      <a:pt x="24350" y="18243"/>
                      <a:pt x="24667" y="18243"/>
                    </a:cubicBezTo>
                    <a:cubicBezTo>
                      <a:pt x="25010" y="18243"/>
                      <a:pt x="25473" y="18074"/>
                      <a:pt x="25915" y="17371"/>
                    </a:cubicBezTo>
                    <a:cubicBezTo>
                      <a:pt x="26642" y="16018"/>
                      <a:pt x="26416" y="14339"/>
                      <a:pt x="26416" y="14339"/>
                    </a:cubicBezTo>
                    <a:cubicBezTo>
                      <a:pt x="26416" y="14339"/>
                      <a:pt x="17379" y="0"/>
                      <a:pt x="6342" y="0"/>
                    </a:cubicBezTo>
                    <a:close/>
                  </a:path>
                </a:pathLst>
              </a:custGeom>
              <a:solidFill>
                <a:srgbClr val="23255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03" name="Google Shape;3103;p37"/>
              <p:cNvSpPr/>
              <p:nvPr/>
            </p:nvSpPr>
            <p:spPr>
              <a:xfrm>
                <a:off x="4354736" y="1672854"/>
                <a:ext cx="116512" cy="1613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3876" extrusionOk="0">
                    <a:moveTo>
                      <a:pt x="3715" y="0"/>
                    </a:moveTo>
                    <a:cubicBezTo>
                      <a:pt x="3346" y="0"/>
                      <a:pt x="2912" y="80"/>
                      <a:pt x="2407" y="283"/>
                    </a:cubicBezTo>
                    <a:cubicBezTo>
                      <a:pt x="1" y="1235"/>
                      <a:pt x="627" y="3215"/>
                      <a:pt x="627" y="3516"/>
                    </a:cubicBezTo>
                    <a:cubicBezTo>
                      <a:pt x="627" y="3516"/>
                      <a:pt x="1780" y="9481"/>
                      <a:pt x="1880" y="10208"/>
                    </a:cubicBezTo>
                    <a:cubicBezTo>
                      <a:pt x="1978" y="10912"/>
                      <a:pt x="2287" y="13876"/>
                      <a:pt x="3537" y="13876"/>
                    </a:cubicBezTo>
                    <a:cubicBezTo>
                      <a:pt x="3577" y="13876"/>
                      <a:pt x="3618" y="13873"/>
                      <a:pt x="3660" y="13867"/>
                    </a:cubicBezTo>
                    <a:cubicBezTo>
                      <a:pt x="5013" y="13541"/>
                      <a:pt x="8472" y="12714"/>
                      <a:pt x="8973" y="12288"/>
                    </a:cubicBezTo>
                    <a:cubicBezTo>
                      <a:pt x="9499" y="11787"/>
                      <a:pt x="9825" y="11360"/>
                      <a:pt x="8773" y="8854"/>
                    </a:cubicBezTo>
                    <a:cubicBezTo>
                      <a:pt x="7720" y="6248"/>
                      <a:pt x="5540" y="1010"/>
                      <a:pt x="5540" y="1010"/>
                    </a:cubicBezTo>
                    <a:cubicBezTo>
                      <a:pt x="5540" y="1010"/>
                      <a:pt x="5035" y="0"/>
                      <a:pt x="3715" y="0"/>
                    </a:cubicBezTo>
                    <a:close/>
                  </a:path>
                </a:pathLst>
              </a:custGeom>
              <a:solidFill>
                <a:srgbClr val="F5AA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04" name="Google Shape;3104;p37"/>
              <p:cNvSpPr/>
              <p:nvPr/>
            </p:nvSpPr>
            <p:spPr>
              <a:xfrm>
                <a:off x="4393071" y="2474026"/>
                <a:ext cx="488825" cy="345693"/>
              </a:xfrm>
              <a:custGeom>
                <a:avLst/>
                <a:gdLst/>
                <a:ahLst/>
                <a:cxnLst/>
                <a:rect l="l" t="t" r="r" b="b"/>
                <a:pathLst>
                  <a:path w="41225" h="29737" extrusionOk="0">
                    <a:moveTo>
                      <a:pt x="10029" y="1"/>
                    </a:moveTo>
                    <a:cubicBezTo>
                      <a:pt x="8223" y="1"/>
                      <a:pt x="5326" y="600"/>
                      <a:pt x="3234" y="3947"/>
                    </a:cubicBezTo>
                    <a:cubicBezTo>
                      <a:pt x="1" y="9059"/>
                      <a:pt x="1254" y="15024"/>
                      <a:pt x="1254" y="15024"/>
                    </a:cubicBezTo>
                    <a:lnTo>
                      <a:pt x="8372" y="21917"/>
                    </a:lnTo>
                    <a:lnTo>
                      <a:pt x="19525" y="27957"/>
                    </a:lnTo>
                    <a:lnTo>
                      <a:pt x="24663" y="29736"/>
                    </a:lnTo>
                    <a:lnTo>
                      <a:pt x="28522" y="26503"/>
                    </a:lnTo>
                    <a:lnTo>
                      <a:pt x="31429" y="23170"/>
                    </a:lnTo>
                    <a:cubicBezTo>
                      <a:pt x="31429" y="23170"/>
                      <a:pt x="35089" y="21190"/>
                      <a:pt x="37820" y="17305"/>
                    </a:cubicBezTo>
                    <a:cubicBezTo>
                      <a:pt x="41225" y="12584"/>
                      <a:pt x="39573" y="835"/>
                      <a:pt x="30000" y="835"/>
                    </a:cubicBezTo>
                    <a:cubicBezTo>
                      <a:pt x="29002" y="835"/>
                      <a:pt x="27917" y="963"/>
                      <a:pt x="26743" y="1240"/>
                    </a:cubicBezTo>
                    <a:lnTo>
                      <a:pt x="12958" y="1967"/>
                    </a:lnTo>
                    <a:lnTo>
                      <a:pt x="11705" y="187"/>
                    </a:lnTo>
                    <a:cubicBezTo>
                      <a:pt x="11705" y="187"/>
                      <a:pt x="11037" y="1"/>
                      <a:pt x="10029" y="1"/>
                    </a:cubicBezTo>
                    <a:close/>
                  </a:path>
                </a:pathLst>
              </a:custGeom>
              <a:solidFill>
                <a:srgbClr val="F6A1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05" name="Google Shape;3105;p37"/>
              <p:cNvSpPr/>
              <p:nvPr/>
            </p:nvSpPr>
            <p:spPr>
              <a:xfrm>
                <a:off x="4689070" y="2522234"/>
                <a:ext cx="38347" cy="38932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3349" extrusionOk="0">
                    <a:moveTo>
                      <a:pt x="2080" y="0"/>
                    </a:moveTo>
                    <a:lnTo>
                      <a:pt x="0" y="952"/>
                    </a:lnTo>
                    <a:cubicBezTo>
                      <a:pt x="91" y="1043"/>
                      <a:pt x="1461" y="3349"/>
                      <a:pt x="2264" y="3349"/>
                    </a:cubicBezTo>
                    <a:cubicBezTo>
                      <a:pt x="2353" y="3349"/>
                      <a:pt x="2434" y="3321"/>
                      <a:pt x="2507" y="3258"/>
                    </a:cubicBezTo>
                    <a:cubicBezTo>
                      <a:pt x="3233" y="2632"/>
                      <a:pt x="2080" y="0"/>
                      <a:pt x="20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06" name="Google Shape;3106;p37"/>
              <p:cNvSpPr/>
              <p:nvPr/>
            </p:nvSpPr>
            <p:spPr>
              <a:xfrm>
                <a:off x="4697690" y="2626825"/>
                <a:ext cx="54687" cy="6196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5330" extrusionOk="0">
                    <a:moveTo>
                      <a:pt x="952" y="1"/>
                    </a:moveTo>
                    <a:cubicBezTo>
                      <a:pt x="852" y="402"/>
                      <a:pt x="727" y="928"/>
                      <a:pt x="627" y="1454"/>
                    </a:cubicBezTo>
                    <a:cubicBezTo>
                      <a:pt x="426" y="2081"/>
                      <a:pt x="326" y="2707"/>
                      <a:pt x="0" y="3234"/>
                    </a:cubicBezTo>
                    <a:cubicBezTo>
                      <a:pt x="0" y="3234"/>
                      <a:pt x="1139" y="5329"/>
                      <a:pt x="1701" y="5329"/>
                    </a:cubicBezTo>
                    <a:cubicBezTo>
                      <a:pt x="1729" y="5329"/>
                      <a:pt x="1755" y="5324"/>
                      <a:pt x="1780" y="5314"/>
                    </a:cubicBezTo>
                    <a:cubicBezTo>
                      <a:pt x="2206" y="5113"/>
                      <a:pt x="1880" y="2908"/>
                      <a:pt x="1880" y="2908"/>
                    </a:cubicBezTo>
                    <a:cubicBezTo>
                      <a:pt x="1880" y="2908"/>
                      <a:pt x="4612" y="2908"/>
                      <a:pt x="4486" y="2281"/>
                    </a:cubicBezTo>
                    <a:cubicBezTo>
                      <a:pt x="4486" y="1780"/>
                      <a:pt x="2105" y="1454"/>
                      <a:pt x="2105" y="1454"/>
                    </a:cubicBezTo>
                    <a:lnTo>
                      <a:pt x="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07" name="Google Shape;3107;p37"/>
              <p:cNvSpPr/>
              <p:nvPr/>
            </p:nvSpPr>
            <p:spPr>
              <a:xfrm>
                <a:off x="4590107" y="2703166"/>
                <a:ext cx="97789" cy="76632"/>
              </a:xfrm>
              <a:custGeom>
                <a:avLst/>
                <a:gdLst/>
                <a:ahLst/>
                <a:cxnLst/>
                <a:rect l="l" t="t" r="r" b="b"/>
                <a:pathLst>
                  <a:path w="8247" h="6592" extrusionOk="0">
                    <a:moveTo>
                      <a:pt x="4487" y="0"/>
                    </a:moveTo>
                    <a:cubicBezTo>
                      <a:pt x="3434" y="0"/>
                      <a:pt x="1254" y="526"/>
                      <a:pt x="627" y="727"/>
                    </a:cubicBezTo>
                    <a:cubicBezTo>
                      <a:pt x="0" y="952"/>
                      <a:pt x="1028" y="5238"/>
                      <a:pt x="1028" y="5238"/>
                    </a:cubicBezTo>
                    <a:lnTo>
                      <a:pt x="1454" y="6166"/>
                    </a:lnTo>
                    <a:lnTo>
                      <a:pt x="3760" y="6592"/>
                    </a:lnTo>
                    <a:cubicBezTo>
                      <a:pt x="3760" y="6592"/>
                      <a:pt x="6366" y="4612"/>
                      <a:pt x="7820" y="4286"/>
                    </a:cubicBezTo>
                    <a:lnTo>
                      <a:pt x="8246" y="3759"/>
                    </a:lnTo>
                    <a:lnTo>
                      <a:pt x="7419" y="1053"/>
                    </a:lnTo>
                    <a:lnTo>
                      <a:pt x="6041" y="0"/>
                    </a:lnTo>
                    <a:cubicBezTo>
                      <a:pt x="6041" y="0"/>
                      <a:pt x="5862" y="45"/>
                      <a:pt x="5402" y="45"/>
                    </a:cubicBezTo>
                    <a:cubicBezTo>
                      <a:pt x="5172" y="45"/>
                      <a:pt x="4871" y="33"/>
                      <a:pt x="4487" y="0"/>
                    </a:cubicBezTo>
                    <a:close/>
                  </a:path>
                </a:pathLst>
              </a:custGeom>
              <a:solidFill>
                <a:srgbClr val="F5AA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08" name="Google Shape;3108;p37"/>
              <p:cNvSpPr/>
              <p:nvPr/>
            </p:nvSpPr>
            <p:spPr>
              <a:xfrm>
                <a:off x="4527998" y="2457541"/>
                <a:ext cx="197036" cy="81887"/>
              </a:xfrm>
              <a:custGeom>
                <a:avLst/>
                <a:gdLst/>
                <a:ahLst/>
                <a:cxnLst/>
                <a:rect l="l" t="t" r="r" b="b"/>
                <a:pathLst>
                  <a:path w="16617" h="7044" extrusionOk="0">
                    <a:moveTo>
                      <a:pt x="15986" y="1"/>
                    </a:moveTo>
                    <a:cubicBezTo>
                      <a:pt x="13158" y="1"/>
                      <a:pt x="0" y="1079"/>
                      <a:pt x="0" y="1079"/>
                    </a:cubicBezTo>
                    <a:cubicBezTo>
                      <a:pt x="0" y="1079"/>
                      <a:pt x="0" y="3685"/>
                      <a:pt x="126" y="4111"/>
                    </a:cubicBezTo>
                    <a:cubicBezTo>
                      <a:pt x="226" y="4638"/>
                      <a:pt x="1053" y="5465"/>
                      <a:pt x="1053" y="5465"/>
                    </a:cubicBezTo>
                    <a:lnTo>
                      <a:pt x="6492" y="7044"/>
                    </a:lnTo>
                    <a:lnTo>
                      <a:pt x="12131" y="6417"/>
                    </a:lnTo>
                    <a:lnTo>
                      <a:pt x="15163" y="5565"/>
                    </a:lnTo>
                    <a:lnTo>
                      <a:pt x="15664" y="4212"/>
                    </a:lnTo>
                    <a:cubicBezTo>
                      <a:pt x="15664" y="4212"/>
                      <a:pt x="16617" y="452"/>
                      <a:pt x="16517" y="51"/>
                    </a:cubicBezTo>
                    <a:cubicBezTo>
                      <a:pt x="16517" y="16"/>
                      <a:pt x="16326" y="1"/>
                      <a:pt x="15986" y="1"/>
                    </a:cubicBezTo>
                    <a:close/>
                  </a:path>
                </a:pathLst>
              </a:custGeom>
              <a:solidFill>
                <a:srgbClr val="F5AA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09" name="Google Shape;3109;p37"/>
              <p:cNvSpPr/>
              <p:nvPr/>
            </p:nvSpPr>
            <p:spPr>
              <a:xfrm>
                <a:off x="4524429" y="2481152"/>
                <a:ext cx="195554" cy="69099"/>
              </a:xfrm>
              <a:custGeom>
                <a:avLst/>
                <a:gdLst/>
                <a:ahLst/>
                <a:cxnLst/>
                <a:rect l="l" t="t" r="r" b="b"/>
                <a:pathLst>
                  <a:path w="16492" h="5944" extrusionOk="0">
                    <a:moveTo>
                      <a:pt x="301" y="0"/>
                    </a:moveTo>
                    <a:cubicBezTo>
                      <a:pt x="301" y="0"/>
                      <a:pt x="1" y="1028"/>
                      <a:pt x="1" y="2080"/>
                    </a:cubicBezTo>
                    <a:cubicBezTo>
                      <a:pt x="1" y="3133"/>
                      <a:pt x="727" y="5740"/>
                      <a:pt x="7419" y="5940"/>
                    </a:cubicBezTo>
                    <a:cubicBezTo>
                      <a:pt x="7569" y="5942"/>
                      <a:pt x="7716" y="5943"/>
                      <a:pt x="7860" y="5943"/>
                    </a:cubicBezTo>
                    <a:cubicBezTo>
                      <a:pt x="14169" y="5943"/>
                      <a:pt x="15971" y="3848"/>
                      <a:pt x="16191" y="3334"/>
                    </a:cubicBezTo>
                    <a:cubicBezTo>
                      <a:pt x="16492" y="2807"/>
                      <a:pt x="16492" y="1354"/>
                      <a:pt x="16191" y="928"/>
                    </a:cubicBezTo>
                    <a:cubicBezTo>
                      <a:pt x="16191" y="928"/>
                      <a:pt x="16191" y="3133"/>
                      <a:pt x="12006" y="3760"/>
                    </a:cubicBezTo>
                    <a:cubicBezTo>
                      <a:pt x="11041" y="3881"/>
                      <a:pt x="9949" y="3941"/>
                      <a:pt x="8835" y="3941"/>
                    </a:cubicBezTo>
                    <a:cubicBezTo>
                      <a:pt x="5118" y="3941"/>
                      <a:pt x="1155" y="3272"/>
                      <a:pt x="828" y="1980"/>
                    </a:cubicBezTo>
                    <a:cubicBezTo>
                      <a:pt x="427" y="201"/>
                      <a:pt x="301" y="0"/>
                      <a:pt x="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10" name="Google Shape;3110;p37"/>
              <p:cNvSpPr/>
              <p:nvPr/>
            </p:nvSpPr>
            <p:spPr>
              <a:xfrm>
                <a:off x="4674213" y="2590403"/>
                <a:ext cx="41015" cy="10548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9074" extrusionOk="0">
                    <a:moveTo>
                      <a:pt x="3233" y="1"/>
                    </a:moveTo>
                    <a:cubicBezTo>
                      <a:pt x="3133" y="1"/>
                      <a:pt x="3033" y="101"/>
                      <a:pt x="3033" y="201"/>
                    </a:cubicBezTo>
                    <a:cubicBezTo>
                      <a:pt x="3033" y="201"/>
                      <a:pt x="3033" y="1454"/>
                      <a:pt x="2707" y="3134"/>
                    </a:cubicBezTo>
                    <a:cubicBezTo>
                      <a:pt x="2607" y="3535"/>
                      <a:pt x="2506" y="4061"/>
                      <a:pt x="2406" y="4587"/>
                    </a:cubicBezTo>
                    <a:cubicBezTo>
                      <a:pt x="2206" y="5214"/>
                      <a:pt x="1980" y="5840"/>
                      <a:pt x="1780" y="6367"/>
                    </a:cubicBezTo>
                    <a:cubicBezTo>
                      <a:pt x="1354" y="7419"/>
                      <a:pt x="727" y="8246"/>
                      <a:pt x="100" y="8672"/>
                    </a:cubicBezTo>
                    <a:cubicBezTo>
                      <a:pt x="0" y="8773"/>
                      <a:pt x="0" y="8973"/>
                      <a:pt x="100" y="9073"/>
                    </a:cubicBezTo>
                    <a:lnTo>
                      <a:pt x="426" y="9073"/>
                    </a:lnTo>
                    <a:cubicBezTo>
                      <a:pt x="1153" y="8547"/>
                      <a:pt x="1780" y="7620"/>
                      <a:pt x="2206" y="6467"/>
                    </a:cubicBezTo>
                    <a:cubicBezTo>
                      <a:pt x="2406" y="5941"/>
                      <a:pt x="2607" y="5314"/>
                      <a:pt x="2832" y="4688"/>
                    </a:cubicBezTo>
                    <a:cubicBezTo>
                      <a:pt x="2932" y="4161"/>
                      <a:pt x="3033" y="3660"/>
                      <a:pt x="3133" y="3134"/>
                    </a:cubicBezTo>
                    <a:cubicBezTo>
                      <a:pt x="3459" y="1555"/>
                      <a:pt x="3459" y="201"/>
                      <a:pt x="3459" y="201"/>
                    </a:cubicBezTo>
                    <a:cubicBezTo>
                      <a:pt x="3459" y="101"/>
                      <a:pt x="3333" y="1"/>
                      <a:pt x="3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11" name="Google Shape;3111;p37"/>
              <p:cNvSpPr/>
              <p:nvPr/>
            </p:nvSpPr>
            <p:spPr>
              <a:xfrm>
                <a:off x="4697690" y="2737936"/>
                <a:ext cx="70742" cy="26133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2248" extrusionOk="0">
                    <a:moveTo>
                      <a:pt x="5695" y="0"/>
                    </a:moveTo>
                    <a:cubicBezTo>
                      <a:pt x="5650" y="0"/>
                      <a:pt x="5598" y="12"/>
                      <a:pt x="5539" y="42"/>
                    </a:cubicBezTo>
                    <a:cubicBezTo>
                      <a:pt x="3760" y="1094"/>
                      <a:pt x="226" y="1721"/>
                      <a:pt x="226" y="1721"/>
                    </a:cubicBezTo>
                    <a:cubicBezTo>
                      <a:pt x="100" y="1721"/>
                      <a:pt x="0" y="1921"/>
                      <a:pt x="0" y="2022"/>
                    </a:cubicBezTo>
                    <a:cubicBezTo>
                      <a:pt x="0" y="2122"/>
                      <a:pt x="100" y="2247"/>
                      <a:pt x="226" y="2247"/>
                    </a:cubicBezTo>
                    <a:lnTo>
                      <a:pt x="326" y="2247"/>
                    </a:lnTo>
                    <a:cubicBezTo>
                      <a:pt x="426" y="2122"/>
                      <a:pt x="3985" y="1495"/>
                      <a:pt x="5865" y="468"/>
                    </a:cubicBezTo>
                    <a:cubicBezTo>
                      <a:pt x="5965" y="367"/>
                      <a:pt x="5965" y="242"/>
                      <a:pt x="5865" y="142"/>
                    </a:cubicBezTo>
                    <a:cubicBezTo>
                      <a:pt x="5865" y="71"/>
                      <a:pt x="5802" y="0"/>
                      <a:pt x="56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12" name="Google Shape;3112;p37"/>
              <p:cNvSpPr/>
              <p:nvPr/>
            </p:nvSpPr>
            <p:spPr>
              <a:xfrm>
                <a:off x="4472422" y="2570432"/>
                <a:ext cx="8632" cy="5145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426" extrusionOk="0">
                    <a:moveTo>
                      <a:pt x="333" y="0"/>
                    </a:moveTo>
                    <a:cubicBezTo>
                      <a:pt x="255" y="0"/>
                      <a:pt x="201" y="93"/>
                      <a:pt x="201" y="240"/>
                    </a:cubicBezTo>
                    <a:cubicBezTo>
                      <a:pt x="101" y="365"/>
                      <a:pt x="1" y="3498"/>
                      <a:pt x="201" y="4325"/>
                    </a:cubicBezTo>
                    <a:cubicBezTo>
                      <a:pt x="301" y="4426"/>
                      <a:pt x="427" y="4426"/>
                      <a:pt x="427" y="4426"/>
                    </a:cubicBezTo>
                    <a:lnTo>
                      <a:pt x="527" y="4426"/>
                    </a:lnTo>
                    <a:cubicBezTo>
                      <a:pt x="627" y="4426"/>
                      <a:pt x="727" y="4325"/>
                      <a:pt x="727" y="4125"/>
                    </a:cubicBezTo>
                    <a:cubicBezTo>
                      <a:pt x="527" y="3598"/>
                      <a:pt x="627" y="1092"/>
                      <a:pt x="627" y="240"/>
                    </a:cubicBezTo>
                    <a:cubicBezTo>
                      <a:pt x="627" y="140"/>
                      <a:pt x="527" y="40"/>
                      <a:pt x="427" y="40"/>
                    </a:cubicBezTo>
                    <a:cubicBezTo>
                      <a:pt x="393" y="13"/>
                      <a:pt x="361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13" name="Google Shape;3113;p37"/>
              <p:cNvSpPr/>
              <p:nvPr/>
            </p:nvSpPr>
            <p:spPr>
              <a:xfrm>
                <a:off x="4755934" y="2539870"/>
                <a:ext cx="93034" cy="94372"/>
              </a:xfrm>
              <a:custGeom>
                <a:avLst/>
                <a:gdLst/>
                <a:ahLst/>
                <a:cxnLst/>
                <a:rect l="l" t="t" r="r" b="b"/>
                <a:pathLst>
                  <a:path w="7846" h="8118" extrusionOk="0">
                    <a:moveTo>
                      <a:pt x="3058" y="1"/>
                    </a:moveTo>
                    <a:cubicBezTo>
                      <a:pt x="2982" y="1"/>
                      <a:pt x="2907" y="20"/>
                      <a:pt x="2832" y="62"/>
                    </a:cubicBezTo>
                    <a:cubicBezTo>
                      <a:pt x="1980" y="588"/>
                      <a:pt x="2607" y="2994"/>
                      <a:pt x="2607" y="2994"/>
                    </a:cubicBezTo>
                    <a:cubicBezTo>
                      <a:pt x="2607" y="2994"/>
                      <a:pt x="0" y="4649"/>
                      <a:pt x="627" y="5075"/>
                    </a:cubicBezTo>
                    <a:cubicBezTo>
                      <a:pt x="1354" y="5501"/>
                      <a:pt x="2832" y="5501"/>
                      <a:pt x="2832" y="5501"/>
                    </a:cubicBezTo>
                    <a:cubicBezTo>
                      <a:pt x="2832" y="5501"/>
                      <a:pt x="2832" y="8117"/>
                      <a:pt x="3396" y="8117"/>
                    </a:cubicBezTo>
                    <a:cubicBezTo>
                      <a:pt x="3417" y="8117"/>
                      <a:pt x="3437" y="8114"/>
                      <a:pt x="3459" y="8107"/>
                    </a:cubicBezTo>
                    <a:cubicBezTo>
                      <a:pt x="4086" y="7781"/>
                      <a:pt x="4712" y="5175"/>
                      <a:pt x="4712" y="5175"/>
                    </a:cubicBezTo>
                    <a:cubicBezTo>
                      <a:pt x="4712" y="5175"/>
                      <a:pt x="6449" y="6832"/>
                      <a:pt x="7054" y="6832"/>
                    </a:cubicBezTo>
                    <a:cubicBezTo>
                      <a:pt x="7127" y="6832"/>
                      <a:pt x="7183" y="6808"/>
                      <a:pt x="7218" y="6754"/>
                    </a:cubicBezTo>
                    <a:cubicBezTo>
                      <a:pt x="7619" y="6127"/>
                      <a:pt x="6366" y="4022"/>
                      <a:pt x="6366" y="4022"/>
                    </a:cubicBezTo>
                    <a:cubicBezTo>
                      <a:pt x="6366" y="4022"/>
                      <a:pt x="7845" y="3095"/>
                      <a:pt x="7419" y="2468"/>
                    </a:cubicBezTo>
                    <a:cubicBezTo>
                      <a:pt x="7258" y="2246"/>
                      <a:pt x="6962" y="2169"/>
                      <a:pt x="6628" y="2169"/>
                    </a:cubicBezTo>
                    <a:cubicBezTo>
                      <a:pt x="5868" y="2169"/>
                      <a:pt x="4913" y="2568"/>
                      <a:pt x="4913" y="2568"/>
                    </a:cubicBezTo>
                    <a:cubicBezTo>
                      <a:pt x="4913" y="2568"/>
                      <a:pt x="3937" y="1"/>
                      <a:pt x="30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14" name="Google Shape;3114;p37"/>
              <p:cNvSpPr/>
              <p:nvPr/>
            </p:nvSpPr>
            <p:spPr>
              <a:xfrm>
                <a:off x="4759800" y="2485592"/>
                <a:ext cx="24675" cy="25866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225" extrusionOk="0">
                    <a:moveTo>
                      <a:pt x="485" y="0"/>
                    </a:moveTo>
                    <a:cubicBezTo>
                      <a:pt x="408" y="0"/>
                      <a:pt x="344" y="6"/>
                      <a:pt x="301" y="19"/>
                    </a:cubicBezTo>
                    <a:cubicBezTo>
                      <a:pt x="301" y="19"/>
                      <a:pt x="0" y="2225"/>
                      <a:pt x="627" y="2225"/>
                    </a:cubicBezTo>
                    <a:cubicBezTo>
                      <a:pt x="1253" y="2124"/>
                      <a:pt x="2080" y="245"/>
                      <a:pt x="2080" y="245"/>
                    </a:cubicBezTo>
                    <a:cubicBezTo>
                      <a:pt x="2080" y="245"/>
                      <a:pt x="989" y="0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15" name="Google Shape;3115;p37"/>
              <p:cNvSpPr/>
              <p:nvPr/>
            </p:nvSpPr>
            <p:spPr>
              <a:xfrm>
                <a:off x="4593676" y="2583940"/>
                <a:ext cx="79350" cy="87385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7517" extrusionOk="0">
                    <a:moveTo>
                      <a:pt x="2834" y="0"/>
                    </a:moveTo>
                    <a:cubicBezTo>
                      <a:pt x="2798" y="0"/>
                      <a:pt x="2764" y="10"/>
                      <a:pt x="2732" y="30"/>
                    </a:cubicBezTo>
                    <a:cubicBezTo>
                      <a:pt x="2206" y="331"/>
                      <a:pt x="2105" y="2211"/>
                      <a:pt x="2105" y="2211"/>
                    </a:cubicBezTo>
                    <a:cubicBezTo>
                      <a:pt x="2105" y="2211"/>
                      <a:pt x="0" y="2336"/>
                      <a:pt x="100" y="2963"/>
                    </a:cubicBezTo>
                    <a:cubicBezTo>
                      <a:pt x="226" y="3589"/>
                      <a:pt x="1980" y="4316"/>
                      <a:pt x="1980" y="4316"/>
                    </a:cubicBezTo>
                    <a:cubicBezTo>
                      <a:pt x="1980" y="4316"/>
                      <a:pt x="1153" y="6923"/>
                      <a:pt x="1880" y="6923"/>
                    </a:cubicBezTo>
                    <a:cubicBezTo>
                      <a:pt x="1897" y="6925"/>
                      <a:pt x="1914" y="6927"/>
                      <a:pt x="1932" y="6927"/>
                    </a:cubicBezTo>
                    <a:cubicBezTo>
                      <a:pt x="2552" y="6927"/>
                      <a:pt x="3359" y="5244"/>
                      <a:pt x="3359" y="5244"/>
                    </a:cubicBezTo>
                    <a:cubicBezTo>
                      <a:pt x="3359" y="5244"/>
                      <a:pt x="4130" y="7516"/>
                      <a:pt x="5064" y="7516"/>
                    </a:cubicBezTo>
                    <a:cubicBezTo>
                      <a:pt x="5154" y="7516"/>
                      <a:pt x="5246" y="7495"/>
                      <a:pt x="5339" y="7449"/>
                    </a:cubicBezTo>
                    <a:cubicBezTo>
                      <a:pt x="6266" y="7023"/>
                      <a:pt x="4812" y="4416"/>
                      <a:pt x="4812" y="4416"/>
                    </a:cubicBezTo>
                    <a:cubicBezTo>
                      <a:pt x="4812" y="4416"/>
                      <a:pt x="6692" y="3890"/>
                      <a:pt x="6592" y="3364"/>
                    </a:cubicBezTo>
                    <a:cubicBezTo>
                      <a:pt x="6366" y="2837"/>
                      <a:pt x="4286" y="2111"/>
                      <a:pt x="4286" y="2111"/>
                    </a:cubicBezTo>
                    <a:cubicBezTo>
                      <a:pt x="4286" y="2111"/>
                      <a:pt x="3363" y="0"/>
                      <a:pt x="28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16" name="Google Shape;3116;p37"/>
              <p:cNvSpPr/>
              <p:nvPr/>
            </p:nvSpPr>
            <p:spPr>
              <a:xfrm>
                <a:off x="4416549" y="2496880"/>
                <a:ext cx="86797" cy="80282"/>
              </a:xfrm>
              <a:custGeom>
                <a:avLst/>
                <a:gdLst/>
                <a:ahLst/>
                <a:cxnLst/>
                <a:rect l="l" t="t" r="r" b="b"/>
                <a:pathLst>
                  <a:path w="7320" h="6906" extrusionOk="0">
                    <a:moveTo>
                      <a:pt x="2833" y="1"/>
                    </a:moveTo>
                    <a:cubicBezTo>
                      <a:pt x="2307" y="527"/>
                      <a:pt x="1780" y="1153"/>
                      <a:pt x="1254" y="1880"/>
                    </a:cubicBezTo>
                    <a:cubicBezTo>
                      <a:pt x="1154" y="2306"/>
                      <a:pt x="1154" y="2507"/>
                      <a:pt x="1154" y="2507"/>
                    </a:cubicBezTo>
                    <a:lnTo>
                      <a:pt x="527" y="3133"/>
                    </a:lnTo>
                    <a:cubicBezTo>
                      <a:pt x="327" y="3660"/>
                      <a:pt x="126" y="4186"/>
                      <a:pt x="1" y="4587"/>
                    </a:cubicBezTo>
                    <a:lnTo>
                      <a:pt x="1053" y="4487"/>
                    </a:lnTo>
                    <a:lnTo>
                      <a:pt x="1053" y="4487"/>
                    </a:lnTo>
                    <a:cubicBezTo>
                      <a:pt x="1053" y="4487"/>
                      <a:pt x="894" y="6905"/>
                      <a:pt x="1591" y="6905"/>
                    </a:cubicBezTo>
                    <a:cubicBezTo>
                      <a:pt x="1675" y="6905"/>
                      <a:pt x="1771" y="6870"/>
                      <a:pt x="1880" y="6793"/>
                    </a:cubicBezTo>
                    <a:cubicBezTo>
                      <a:pt x="2933" y="6066"/>
                      <a:pt x="3760" y="4913"/>
                      <a:pt x="3760" y="4913"/>
                    </a:cubicBezTo>
                    <a:cubicBezTo>
                      <a:pt x="3760" y="4913"/>
                      <a:pt x="4976" y="5769"/>
                      <a:pt x="5638" y="5769"/>
                    </a:cubicBezTo>
                    <a:cubicBezTo>
                      <a:pt x="5777" y="5769"/>
                      <a:pt x="5892" y="5731"/>
                      <a:pt x="5966" y="5640"/>
                    </a:cubicBezTo>
                    <a:cubicBezTo>
                      <a:pt x="6392" y="5013"/>
                      <a:pt x="5339" y="3560"/>
                      <a:pt x="5339" y="3560"/>
                    </a:cubicBezTo>
                    <a:cubicBezTo>
                      <a:pt x="5339" y="3560"/>
                      <a:pt x="7319" y="2507"/>
                      <a:pt x="7119" y="1981"/>
                    </a:cubicBezTo>
                    <a:cubicBezTo>
                      <a:pt x="7085" y="1805"/>
                      <a:pt x="6748" y="1747"/>
                      <a:pt x="6314" y="1747"/>
                    </a:cubicBezTo>
                    <a:cubicBezTo>
                      <a:pt x="5445" y="1747"/>
                      <a:pt x="4186" y="1981"/>
                      <a:pt x="4186" y="1981"/>
                    </a:cubicBezTo>
                    <a:cubicBezTo>
                      <a:pt x="4186" y="1981"/>
                      <a:pt x="3459" y="627"/>
                      <a:pt x="2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17" name="Google Shape;3117;p37"/>
              <p:cNvSpPr/>
              <p:nvPr/>
            </p:nvSpPr>
            <p:spPr>
              <a:xfrm>
                <a:off x="4414178" y="2109535"/>
                <a:ext cx="458257" cy="300518"/>
              </a:xfrm>
              <a:custGeom>
                <a:avLst/>
                <a:gdLst/>
                <a:ahLst/>
                <a:cxnLst/>
                <a:rect l="l" t="t" r="r" b="b"/>
                <a:pathLst>
                  <a:path w="38647" h="25851" extrusionOk="0">
                    <a:moveTo>
                      <a:pt x="9713" y="0"/>
                    </a:moveTo>
                    <a:cubicBezTo>
                      <a:pt x="9538" y="0"/>
                      <a:pt x="9366" y="36"/>
                      <a:pt x="9198" y="112"/>
                    </a:cubicBezTo>
                    <a:cubicBezTo>
                      <a:pt x="6993" y="1040"/>
                      <a:pt x="8045" y="4924"/>
                      <a:pt x="8045" y="4924"/>
                    </a:cubicBezTo>
                    <a:cubicBezTo>
                      <a:pt x="8045" y="4924"/>
                      <a:pt x="6823" y="4116"/>
                      <a:pt x="5398" y="4116"/>
                    </a:cubicBezTo>
                    <a:cubicBezTo>
                      <a:pt x="4578" y="4116"/>
                      <a:pt x="3692" y="4383"/>
                      <a:pt x="2933" y="5225"/>
                    </a:cubicBezTo>
                    <a:cubicBezTo>
                      <a:pt x="827" y="7531"/>
                      <a:pt x="3233" y="9511"/>
                      <a:pt x="3233" y="9511"/>
                    </a:cubicBezTo>
                    <a:cubicBezTo>
                      <a:pt x="3233" y="9511"/>
                      <a:pt x="0" y="10238"/>
                      <a:pt x="727" y="13070"/>
                    </a:cubicBezTo>
                    <a:cubicBezTo>
                      <a:pt x="1354" y="15777"/>
                      <a:pt x="3233" y="17331"/>
                      <a:pt x="3233" y="17331"/>
                    </a:cubicBezTo>
                    <a:lnTo>
                      <a:pt x="3233" y="19210"/>
                    </a:lnTo>
                    <a:cubicBezTo>
                      <a:pt x="3233" y="19210"/>
                      <a:pt x="1053" y="22669"/>
                      <a:pt x="2707" y="23922"/>
                    </a:cubicBezTo>
                    <a:cubicBezTo>
                      <a:pt x="3043" y="24210"/>
                      <a:pt x="3434" y="24323"/>
                      <a:pt x="3842" y="24323"/>
                    </a:cubicBezTo>
                    <a:cubicBezTo>
                      <a:pt x="5353" y="24323"/>
                      <a:pt x="7093" y="22769"/>
                      <a:pt x="7093" y="22769"/>
                    </a:cubicBezTo>
                    <a:lnTo>
                      <a:pt x="27995" y="23722"/>
                    </a:lnTo>
                    <a:cubicBezTo>
                      <a:pt x="27995" y="23722"/>
                      <a:pt x="28613" y="25851"/>
                      <a:pt x="30338" y="25851"/>
                    </a:cubicBezTo>
                    <a:cubicBezTo>
                      <a:pt x="30485" y="25851"/>
                      <a:pt x="30639" y="25835"/>
                      <a:pt x="30802" y="25802"/>
                    </a:cubicBezTo>
                    <a:cubicBezTo>
                      <a:pt x="33008" y="25275"/>
                      <a:pt x="33735" y="21842"/>
                      <a:pt x="33735" y="21842"/>
                    </a:cubicBezTo>
                    <a:cubicBezTo>
                      <a:pt x="33735" y="21842"/>
                      <a:pt x="34576" y="22873"/>
                      <a:pt x="35607" y="22873"/>
                    </a:cubicBezTo>
                    <a:cubicBezTo>
                      <a:pt x="36076" y="22873"/>
                      <a:pt x="36583" y="22661"/>
                      <a:pt x="37068" y="22042"/>
                    </a:cubicBezTo>
                    <a:cubicBezTo>
                      <a:pt x="38647" y="20062"/>
                      <a:pt x="34562" y="14824"/>
                      <a:pt x="34562" y="14824"/>
                    </a:cubicBezTo>
                    <a:cubicBezTo>
                      <a:pt x="34562" y="14824"/>
                      <a:pt x="36341" y="9937"/>
                      <a:pt x="34562" y="8057"/>
                    </a:cubicBezTo>
                    <a:cubicBezTo>
                      <a:pt x="33908" y="7360"/>
                      <a:pt x="33394" y="7132"/>
                      <a:pt x="33001" y="7132"/>
                    </a:cubicBezTo>
                    <a:cubicBezTo>
                      <a:pt x="32264" y="7132"/>
                      <a:pt x="31955" y="7932"/>
                      <a:pt x="31955" y="7932"/>
                    </a:cubicBezTo>
                    <a:cubicBezTo>
                      <a:pt x="31955" y="7932"/>
                      <a:pt x="31225" y="4987"/>
                      <a:pt x="28702" y="4987"/>
                    </a:cubicBezTo>
                    <a:cubicBezTo>
                      <a:pt x="28541" y="4987"/>
                      <a:pt x="28372" y="4999"/>
                      <a:pt x="28196" y="5025"/>
                    </a:cubicBezTo>
                    <a:cubicBezTo>
                      <a:pt x="28196" y="5025"/>
                      <a:pt x="28110" y="1186"/>
                      <a:pt x="26034" y="1186"/>
                    </a:cubicBezTo>
                    <a:cubicBezTo>
                      <a:pt x="25866" y="1186"/>
                      <a:pt x="25684" y="1211"/>
                      <a:pt x="25489" y="1265"/>
                    </a:cubicBezTo>
                    <a:cubicBezTo>
                      <a:pt x="22883" y="1992"/>
                      <a:pt x="21404" y="5426"/>
                      <a:pt x="21404" y="5426"/>
                    </a:cubicBezTo>
                    <a:cubicBezTo>
                      <a:pt x="21404" y="5426"/>
                      <a:pt x="21118" y="1659"/>
                      <a:pt x="18476" y="1659"/>
                    </a:cubicBezTo>
                    <a:cubicBezTo>
                      <a:pt x="18409" y="1659"/>
                      <a:pt x="18341" y="1661"/>
                      <a:pt x="18271" y="1666"/>
                    </a:cubicBezTo>
                    <a:cubicBezTo>
                      <a:pt x="15564" y="1792"/>
                      <a:pt x="14111" y="4599"/>
                      <a:pt x="14111" y="4599"/>
                    </a:cubicBezTo>
                    <a:cubicBezTo>
                      <a:pt x="14111" y="4599"/>
                      <a:pt x="11716" y="0"/>
                      <a:pt x="9713" y="0"/>
                    </a:cubicBezTo>
                    <a:close/>
                  </a:path>
                </a:pathLst>
              </a:custGeom>
              <a:solidFill>
                <a:srgbClr val="CD2E2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18" name="Google Shape;3118;p37"/>
              <p:cNvSpPr/>
              <p:nvPr/>
            </p:nvSpPr>
            <p:spPr>
              <a:xfrm>
                <a:off x="4427849" y="2300627"/>
                <a:ext cx="49635" cy="56707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4878" extrusionOk="0">
                    <a:moveTo>
                      <a:pt x="1802" y="0"/>
                    </a:moveTo>
                    <a:cubicBezTo>
                      <a:pt x="1006" y="0"/>
                      <a:pt x="295" y="202"/>
                      <a:pt x="201" y="893"/>
                    </a:cubicBezTo>
                    <a:cubicBezTo>
                      <a:pt x="0" y="2472"/>
                      <a:pt x="1679" y="4777"/>
                      <a:pt x="3960" y="4878"/>
                    </a:cubicBezTo>
                    <a:cubicBezTo>
                      <a:pt x="3960" y="4878"/>
                      <a:pt x="4186" y="2271"/>
                      <a:pt x="4060" y="2045"/>
                    </a:cubicBezTo>
                    <a:cubicBezTo>
                      <a:pt x="3960" y="1845"/>
                      <a:pt x="4186" y="391"/>
                      <a:pt x="4186" y="391"/>
                    </a:cubicBezTo>
                    <a:cubicBezTo>
                      <a:pt x="4186" y="391"/>
                      <a:pt x="2911" y="0"/>
                      <a:pt x="1802" y="0"/>
                    </a:cubicBezTo>
                    <a:close/>
                  </a:path>
                </a:pathLst>
              </a:custGeom>
              <a:solidFill>
                <a:srgbClr val="F8C1B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19" name="Google Shape;3119;p37"/>
              <p:cNvSpPr/>
              <p:nvPr/>
            </p:nvSpPr>
            <p:spPr>
              <a:xfrm>
                <a:off x="4443892" y="2316460"/>
                <a:ext cx="27355" cy="22518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937" extrusionOk="0">
                    <a:moveTo>
                      <a:pt x="543" y="1"/>
                    </a:moveTo>
                    <a:cubicBezTo>
                      <a:pt x="362" y="1"/>
                      <a:pt x="231" y="78"/>
                      <a:pt x="201" y="282"/>
                    </a:cubicBezTo>
                    <a:cubicBezTo>
                      <a:pt x="1" y="1009"/>
                      <a:pt x="1053" y="1937"/>
                      <a:pt x="2306" y="1937"/>
                    </a:cubicBezTo>
                    <a:lnTo>
                      <a:pt x="2206" y="784"/>
                    </a:lnTo>
                    <a:cubicBezTo>
                      <a:pt x="2206" y="784"/>
                      <a:pt x="1119" y="1"/>
                      <a:pt x="543" y="1"/>
                    </a:cubicBezTo>
                    <a:close/>
                  </a:path>
                </a:pathLst>
              </a:custGeom>
              <a:solidFill>
                <a:srgbClr val="F5AA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20" name="Google Shape;3120;p37"/>
              <p:cNvSpPr/>
              <p:nvPr/>
            </p:nvSpPr>
            <p:spPr>
              <a:xfrm>
                <a:off x="4455181" y="2218927"/>
                <a:ext cx="312054" cy="268758"/>
              </a:xfrm>
              <a:custGeom>
                <a:avLst/>
                <a:gdLst/>
                <a:ahLst/>
                <a:cxnLst/>
                <a:rect l="l" t="t" r="r" b="b"/>
                <a:pathLst>
                  <a:path w="26317" h="23119" extrusionOk="0">
                    <a:moveTo>
                      <a:pt x="3334" y="1"/>
                    </a:moveTo>
                    <a:lnTo>
                      <a:pt x="1" y="5314"/>
                    </a:lnTo>
                    <a:lnTo>
                      <a:pt x="928" y="5840"/>
                    </a:lnTo>
                    <a:cubicBezTo>
                      <a:pt x="928" y="5840"/>
                      <a:pt x="1655" y="11279"/>
                      <a:pt x="1755" y="14412"/>
                    </a:cubicBezTo>
                    <a:cubicBezTo>
                      <a:pt x="1881" y="17645"/>
                      <a:pt x="3635" y="22457"/>
                      <a:pt x="8973" y="22958"/>
                    </a:cubicBezTo>
                    <a:cubicBezTo>
                      <a:pt x="10229" y="23059"/>
                      <a:pt x="11532" y="23119"/>
                      <a:pt x="12819" y="23119"/>
                    </a:cubicBezTo>
                    <a:cubicBezTo>
                      <a:pt x="16979" y="23119"/>
                      <a:pt x="20973" y="22491"/>
                      <a:pt x="22658" y="20577"/>
                    </a:cubicBezTo>
                    <a:cubicBezTo>
                      <a:pt x="24938" y="18171"/>
                      <a:pt x="26317" y="14412"/>
                      <a:pt x="25364" y="8046"/>
                    </a:cubicBezTo>
                    <a:lnTo>
                      <a:pt x="23059" y="301"/>
                    </a:lnTo>
                    <a:lnTo>
                      <a:pt x="3334" y="1"/>
                    </a:lnTo>
                    <a:close/>
                  </a:path>
                </a:pathLst>
              </a:custGeom>
              <a:solidFill>
                <a:srgbClr val="F8C1B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21" name="Google Shape;3121;p37"/>
              <p:cNvSpPr/>
              <p:nvPr/>
            </p:nvSpPr>
            <p:spPr>
              <a:xfrm>
                <a:off x="4474805" y="2356485"/>
                <a:ext cx="65679" cy="54172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4660" extrusionOk="0">
                    <a:moveTo>
                      <a:pt x="2725" y="0"/>
                    </a:moveTo>
                    <a:cubicBezTo>
                      <a:pt x="1782" y="0"/>
                      <a:pt x="730" y="339"/>
                      <a:pt x="0" y="599"/>
                    </a:cubicBezTo>
                    <a:cubicBezTo>
                      <a:pt x="0" y="1326"/>
                      <a:pt x="100" y="2052"/>
                      <a:pt x="100" y="2579"/>
                    </a:cubicBezTo>
                    <a:cubicBezTo>
                      <a:pt x="100" y="3306"/>
                      <a:pt x="226" y="3932"/>
                      <a:pt x="426" y="4659"/>
                    </a:cubicBezTo>
                    <a:cubicBezTo>
                      <a:pt x="1780" y="4358"/>
                      <a:pt x="5539" y="4233"/>
                      <a:pt x="4812" y="1526"/>
                    </a:cubicBezTo>
                    <a:cubicBezTo>
                      <a:pt x="4545" y="358"/>
                      <a:pt x="3693" y="0"/>
                      <a:pt x="2725" y="0"/>
                    </a:cubicBezTo>
                    <a:close/>
                  </a:path>
                </a:pathLst>
              </a:custGeom>
              <a:solidFill>
                <a:srgbClr val="D3676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22" name="Google Shape;3122;p37"/>
              <p:cNvSpPr/>
              <p:nvPr/>
            </p:nvSpPr>
            <p:spPr>
              <a:xfrm>
                <a:off x="4651920" y="2359903"/>
                <a:ext cx="79256" cy="52057"/>
              </a:xfrm>
              <a:custGeom>
                <a:avLst/>
                <a:gdLst/>
                <a:ahLst/>
                <a:cxnLst/>
                <a:rect l="l" t="t" r="r" b="b"/>
                <a:pathLst>
                  <a:path w="6684" h="4478" extrusionOk="0">
                    <a:moveTo>
                      <a:pt x="2731" y="1"/>
                    </a:moveTo>
                    <a:cubicBezTo>
                      <a:pt x="2035" y="1"/>
                      <a:pt x="1367" y="315"/>
                      <a:pt x="953" y="1332"/>
                    </a:cubicBezTo>
                    <a:cubicBezTo>
                      <a:pt x="0" y="3638"/>
                      <a:pt x="1254" y="4365"/>
                      <a:pt x="3459" y="4465"/>
                    </a:cubicBezTo>
                    <a:cubicBezTo>
                      <a:pt x="3629" y="4473"/>
                      <a:pt x="3793" y="4478"/>
                      <a:pt x="3951" y="4478"/>
                    </a:cubicBezTo>
                    <a:cubicBezTo>
                      <a:pt x="5720" y="4478"/>
                      <a:pt x="6684" y="3952"/>
                      <a:pt x="6592" y="2686"/>
                    </a:cubicBezTo>
                    <a:cubicBezTo>
                      <a:pt x="6467" y="1433"/>
                      <a:pt x="5539" y="1032"/>
                      <a:pt x="5013" y="706"/>
                    </a:cubicBezTo>
                    <a:cubicBezTo>
                      <a:pt x="4500" y="484"/>
                      <a:pt x="3594" y="1"/>
                      <a:pt x="2731" y="1"/>
                    </a:cubicBezTo>
                    <a:close/>
                  </a:path>
                </a:pathLst>
              </a:custGeom>
              <a:solidFill>
                <a:srgbClr val="D3676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23" name="Google Shape;3123;p37"/>
              <p:cNvSpPr/>
              <p:nvPr/>
            </p:nvSpPr>
            <p:spPr>
              <a:xfrm>
                <a:off x="4472422" y="2272134"/>
                <a:ext cx="69260" cy="30841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2653" extrusionOk="0">
                    <a:moveTo>
                      <a:pt x="4322" y="1"/>
                    </a:moveTo>
                    <a:cubicBezTo>
                      <a:pt x="3024" y="1"/>
                      <a:pt x="1554" y="637"/>
                      <a:pt x="1554" y="637"/>
                    </a:cubicBezTo>
                    <a:cubicBezTo>
                      <a:pt x="1554" y="637"/>
                      <a:pt x="1" y="1689"/>
                      <a:pt x="527" y="2416"/>
                    </a:cubicBezTo>
                    <a:cubicBezTo>
                      <a:pt x="649" y="2585"/>
                      <a:pt x="838" y="2653"/>
                      <a:pt x="1075" y="2653"/>
                    </a:cubicBezTo>
                    <a:cubicBezTo>
                      <a:pt x="1855" y="2653"/>
                      <a:pt x="3152" y="1920"/>
                      <a:pt x="4286" y="1689"/>
                    </a:cubicBezTo>
                    <a:cubicBezTo>
                      <a:pt x="5840" y="1464"/>
                      <a:pt x="5840" y="110"/>
                      <a:pt x="4587" y="10"/>
                    </a:cubicBezTo>
                    <a:cubicBezTo>
                      <a:pt x="4500" y="4"/>
                      <a:pt x="4411" y="1"/>
                      <a:pt x="4322" y="1"/>
                    </a:cubicBezTo>
                    <a:close/>
                  </a:path>
                </a:pathLst>
              </a:custGeom>
              <a:solidFill>
                <a:srgbClr val="CD2E2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24" name="Google Shape;3124;p37"/>
              <p:cNvSpPr/>
              <p:nvPr/>
            </p:nvSpPr>
            <p:spPr>
              <a:xfrm>
                <a:off x="4644486" y="2274575"/>
                <a:ext cx="68074" cy="36049"/>
              </a:xfrm>
              <a:custGeom>
                <a:avLst/>
                <a:gdLst/>
                <a:ahLst/>
                <a:cxnLst/>
                <a:rect l="l" t="t" r="r" b="b"/>
                <a:pathLst>
                  <a:path w="5741" h="3101" extrusionOk="0">
                    <a:moveTo>
                      <a:pt x="1780" y="1"/>
                    </a:moveTo>
                    <a:cubicBezTo>
                      <a:pt x="1780" y="1"/>
                      <a:pt x="1" y="1"/>
                      <a:pt x="1" y="627"/>
                    </a:cubicBezTo>
                    <a:cubicBezTo>
                      <a:pt x="1" y="1254"/>
                      <a:pt x="728" y="1379"/>
                      <a:pt x="1981" y="2006"/>
                    </a:cubicBezTo>
                    <a:cubicBezTo>
                      <a:pt x="3032" y="2493"/>
                      <a:pt x="4023" y="3100"/>
                      <a:pt x="4707" y="3100"/>
                    </a:cubicBezTo>
                    <a:cubicBezTo>
                      <a:pt x="4903" y="3100"/>
                      <a:pt x="5074" y="3050"/>
                      <a:pt x="5214" y="2933"/>
                    </a:cubicBezTo>
                    <a:cubicBezTo>
                      <a:pt x="5740" y="2407"/>
                      <a:pt x="5214" y="953"/>
                      <a:pt x="4387" y="627"/>
                    </a:cubicBezTo>
                    <a:cubicBezTo>
                      <a:pt x="3460" y="327"/>
                      <a:pt x="1780" y="1"/>
                      <a:pt x="1780" y="1"/>
                    </a:cubicBezTo>
                    <a:close/>
                  </a:path>
                </a:pathLst>
              </a:custGeom>
              <a:solidFill>
                <a:srgbClr val="CD2E2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25" name="Google Shape;3125;p37"/>
              <p:cNvSpPr/>
              <p:nvPr/>
            </p:nvSpPr>
            <p:spPr>
              <a:xfrm>
                <a:off x="4443892" y="2203198"/>
                <a:ext cx="324540" cy="117715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10126" extrusionOk="0">
                    <a:moveTo>
                      <a:pt x="2933" y="0"/>
                    </a:moveTo>
                    <a:lnTo>
                      <a:pt x="1254" y="3860"/>
                    </a:lnTo>
                    <a:lnTo>
                      <a:pt x="1" y="6667"/>
                    </a:lnTo>
                    <a:lnTo>
                      <a:pt x="2081" y="8547"/>
                    </a:lnTo>
                    <a:lnTo>
                      <a:pt x="1880" y="7193"/>
                    </a:lnTo>
                    <a:lnTo>
                      <a:pt x="1980" y="6767"/>
                    </a:lnTo>
                    <a:cubicBezTo>
                      <a:pt x="1980" y="6767"/>
                      <a:pt x="3033" y="7880"/>
                      <a:pt x="4421" y="7880"/>
                    </a:cubicBezTo>
                    <a:cubicBezTo>
                      <a:pt x="4837" y="7880"/>
                      <a:pt x="5283" y="7779"/>
                      <a:pt x="5740" y="7519"/>
                    </a:cubicBezTo>
                    <a:cubicBezTo>
                      <a:pt x="7720" y="6366"/>
                      <a:pt x="8973" y="3234"/>
                      <a:pt x="8973" y="3233"/>
                    </a:cubicBezTo>
                    <a:lnTo>
                      <a:pt x="8973" y="3233"/>
                    </a:lnTo>
                    <a:cubicBezTo>
                      <a:pt x="8973" y="3234"/>
                      <a:pt x="8876" y="6770"/>
                      <a:pt x="11850" y="6770"/>
                    </a:cubicBezTo>
                    <a:cubicBezTo>
                      <a:pt x="11901" y="6770"/>
                      <a:pt x="11953" y="6769"/>
                      <a:pt x="12006" y="6767"/>
                    </a:cubicBezTo>
                    <a:cubicBezTo>
                      <a:pt x="15138" y="6767"/>
                      <a:pt x="16617" y="3008"/>
                      <a:pt x="16617" y="3008"/>
                    </a:cubicBezTo>
                    <a:cubicBezTo>
                      <a:pt x="16617" y="3008"/>
                      <a:pt x="17490" y="8035"/>
                      <a:pt x="20015" y="8035"/>
                    </a:cubicBezTo>
                    <a:cubicBezTo>
                      <a:pt x="20092" y="8035"/>
                      <a:pt x="20171" y="8030"/>
                      <a:pt x="20251" y="8020"/>
                    </a:cubicBezTo>
                    <a:cubicBezTo>
                      <a:pt x="22983" y="7720"/>
                      <a:pt x="23184" y="5840"/>
                      <a:pt x="23184" y="5840"/>
                    </a:cubicBezTo>
                    <a:cubicBezTo>
                      <a:pt x="23184" y="5840"/>
                      <a:pt x="23710" y="10126"/>
                      <a:pt x="25690" y="10126"/>
                    </a:cubicBezTo>
                    <a:lnTo>
                      <a:pt x="27369" y="9073"/>
                    </a:lnTo>
                    <a:lnTo>
                      <a:pt x="26216" y="1654"/>
                    </a:lnTo>
                    <a:lnTo>
                      <a:pt x="24336" y="0"/>
                    </a:lnTo>
                    <a:close/>
                  </a:path>
                </a:pathLst>
              </a:custGeom>
              <a:solidFill>
                <a:srgbClr val="CD2E2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26" name="Google Shape;3126;p37"/>
              <p:cNvSpPr/>
              <p:nvPr/>
            </p:nvSpPr>
            <p:spPr>
              <a:xfrm>
                <a:off x="4481042" y="2314728"/>
                <a:ext cx="71928" cy="31539"/>
              </a:xfrm>
              <a:custGeom>
                <a:avLst/>
                <a:gdLst/>
                <a:ahLst/>
                <a:cxnLst/>
                <a:rect l="l" t="t" r="r" b="b"/>
                <a:pathLst>
                  <a:path w="6066" h="2713" extrusionOk="0">
                    <a:moveTo>
                      <a:pt x="2952" y="1"/>
                    </a:moveTo>
                    <a:cubicBezTo>
                      <a:pt x="1095" y="1"/>
                      <a:pt x="195" y="1485"/>
                      <a:pt x="0" y="2311"/>
                    </a:cubicBezTo>
                    <a:cubicBezTo>
                      <a:pt x="0" y="2512"/>
                      <a:pt x="101" y="2612"/>
                      <a:pt x="326" y="2712"/>
                    </a:cubicBezTo>
                    <a:cubicBezTo>
                      <a:pt x="527" y="2712"/>
                      <a:pt x="627" y="2612"/>
                      <a:pt x="627" y="2411"/>
                    </a:cubicBezTo>
                    <a:cubicBezTo>
                      <a:pt x="722" y="2411"/>
                      <a:pt x="1111" y="717"/>
                      <a:pt x="2844" y="717"/>
                    </a:cubicBezTo>
                    <a:cubicBezTo>
                      <a:pt x="2937" y="717"/>
                      <a:pt x="3033" y="722"/>
                      <a:pt x="3133" y="732"/>
                    </a:cubicBezTo>
                    <a:cubicBezTo>
                      <a:pt x="5013" y="832"/>
                      <a:pt x="5339" y="2411"/>
                      <a:pt x="5339" y="2411"/>
                    </a:cubicBezTo>
                    <a:cubicBezTo>
                      <a:pt x="5339" y="2612"/>
                      <a:pt x="5539" y="2712"/>
                      <a:pt x="5740" y="2712"/>
                    </a:cubicBezTo>
                    <a:cubicBezTo>
                      <a:pt x="5840" y="2612"/>
                      <a:pt x="6066" y="2512"/>
                      <a:pt x="5965" y="2311"/>
                    </a:cubicBezTo>
                    <a:cubicBezTo>
                      <a:pt x="5965" y="2311"/>
                      <a:pt x="5639" y="206"/>
                      <a:pt x="3133" y="5"/>
                    </a:cubicBezTo>
                    <a:cubicBezTo>
                      <a:pt x="3072" y="2"/>
                      <a:pt x="3012" y="1"/>
                      <a:pt x="29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27" name="Google Shape;3127;p37"/>
              <p:cNvSpPr/>
              <p:nvPr/>
            </p:nvSpPr>
            <p:spPr>
              <a:xfrm>
                <a:off x="4561578" y="2315472"/>
                <a:ext cx="24675" cy="7216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6208" extrusionOk="0">
                    <a:moveTo>
                      <a:pt x="1448" y="0"/>
                    </a:moveTo>
                    <a:cubicBezTo>
                      <a:pt x="1354" y="0"/>
                      <a:pt x="1254" y="71"/>
                      <a:pt x="1254" y="142"/>
                    </a:cubicBezTo>
                    <a:cubicBezTo>
                      <a:pt x="1254" y="367"/>
                      <a:pt x="301" y="3601"/>
                      <a:pt x="101" y="4227"/>
                    </a:cubicBezTo>
                    <a:cubicBezTo>
                      <a:pt x="0" y="4753"/>
                      <a:pt x="0" y="5480"/>
                      <a:pt x="426" y="5881"/>
                    </a:cubicBezTo>
                    <a:cubicBezTo>
                      <a:pt x="527" y="6107"/>
                      <a:pt x="827" y="6207"/>
                      <a:pt x="1153" y="6207"/>
                    </a:cubicBezTo>
                    <a:lnTo>
                      <a:pt x="1880" y="6207"/>
                    </a:lnTo>
                    <a:cubicBezTo>
                      <a:pt x="1980" y="6207"/>
                      <a:pt x="2081" y="6107"/>
                      <a:pt x="2081" y="6007"/>
                    </a:cubicBezTo>
                    <a:cubicBezTo>
                      <a:pt x="2081" y="5881"/>
                      <a:pt x="1980" y="5781"/>
                      <a:pt x="1880" y="5781"/>
                    </a:cubicBezTo>
                    <a:lnTo>
                      <a:pt x="1153" y="5781"/>
                    </a:lnTo>
                    <a:cubicBezTo>
                      <a:pt x="928" y="5781"/>
                      <a:pt x="827" y="5681"/>
                      <a:pt x="727" y="5580"/>
                    </a:cubicBezTo>
                    <a:cubicBezTo>
                      <a:pt x="527" y="5255"/>
                      <a:pt x="426" y="4753"/>
                      <a:pt x="527" y="4327"/>
                    </a:cubicBezTo>
                    <a:cubicBezTo>
                      <a:pt x="727" y="3801"/>
                      <a:pt x="1680" y="367"/>
                      <a:pt x="1680" y="242"/>
                    </a:cubicBezTo>
                    <a:cubicBezTo>
                      <a:pt x="1780" y="142"/>
                      <a:pt x="1680" y="42"/>
                      <a:pt x="1554" y="42"/>
                    </a:cubicBezTo>
                    <a:cubicBezTo>
                      <a:pt x="1525" y="12"/>
                      <a:pt x="1487" y="0"/>
                      <a:pt x="1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28" name="Google Shape;3128;p37"/>
              <p:cNvSpPr/>
              <p:nvPr/>
            </p:nvSpPr>
            <p:spPr>
              <a:xfrm>
                <a:off x="4626059" y="2325377"/>
                <a:ext cx="80252" cy="29330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523" extrusionOk="0">
                    <a:moveTo>
                      <a:pt x="3043" y="0"/>
                    </a:moveTo>
                    <a:cubicBezTo>
                      <a:pt x="927" y="0"/>
                      <a:pt x="101" y="1501"/>
                      <a:pt x="101" y="1596"/>
                    </a:cubicBezTo>
                    <a:cubicBezTo>
                      <a:pt x="1" y="1796"/>
                      <a:pt x="101" y="2022"/>
                      <a:pt x="201" y="2022"/>
                    </a:cubicBezTo>
                    <a:cubicBezTo>
                      <a:pt x="282" y="2062"/>
                      <a:pt x="346" y="2086"/>
                      <a:pt x="402" y="2086"/>
                    </a:cubicBezTo>
                    <a:cubicBezTo>
                      <a:pt x="486" y="2086"/>
                      <a:pt x="552" y="2032"/>
                      <a:pt x="628" y="1896"/>
                    </a:cubicBezTo>
                    <a:cubicBezTo>
                      <a:pt x="628" y="1896"/>
                      <a:pt x="1351" y="624"/>
                      <a:pt x="3066" y="624"/>
                    </a:cubicBezTo>
                    <a:cubicBezTo>
                      <a:pt x="3184" y="624"/>
                      <a:pt x="3307" y="630"/>
                      <a:pt x="3435" y="643"/>
                    </a:cubicBezTo>
                    <a:cubicBezTo>
                      <a:pt x="5415" y="769"/>
                      <a:pt x="6141" y="2322"/>
                      <a:pt x="6141" y="2322"/>
                    </a:cubicBezTo>
                    <a:cubicBezTo>
                      <a:pt x="6141" y="2423"/>
                      <a:pt x="6367" y="2523"/>
                      <a:pt x="6467" y="2523"/>
                    </a:cubicBezTo>
                    <a:lnTo>
                      <a:pt x="6567" y="2523"/>
                    </a:lnTo>
                    <a:cubicBezTo>
                      <a:pt x="6768" y="2423"/>
                      <a:pt x="6768" y="2222"/>
                      <a:pt x="6768" y="2122"/>
                    </a:cubicBezTo>
                    <a:cubicBezTo>
                      <a:pt x="6668" y="2022"/>
                      <a:pt x="5841" y="142"/>
                      <a:pt x="3435" y="17"/>
                    </a:cubicBezTo>
                    <a:cubicBezTo>
                      <a:pt x="3299" y="5"/>
                      <a:pt x="3169" y="0"/>
                      <a:pt x="30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29" name="Google Shape;3129;p37"/>
              <p:cNvSpPr/>
              <p:nvPr/>
            </p:nvSpPr>
            <p:spPr>
              <a:xfrm>
                <a:off x="4588922" y="2401706"/>
                <a:ext cx="41904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2549" extrusionOk="0">
                    <a:moveTo>
                      <a:pt x="2595" y="1"/>
                    </a:moveTo>
                    <a:cubicBezTo>
                      <a:pt x="2565" y="1"/>
                      <a:pt x="2536" y="13"/>
                      <a:pt x="2506" y="42"/>
                    </a:cubicBezTo>
                    <a:cubicBezTo>
                      <a:pt x="2381" y="42"/>
                      <a:pt x="2281" y="243"/>
                      <a:pt x="2381" y="343"/>
                    </a:cubicBezTo>
                    <a:cubicBezTo>
                      <a:pt x="2381" y="343"/>
                      <a:pt x="2907" y="1396"/>
                      <a:pt x="2381" y="1922"/>
                    </a:cubicBezTo>
                    <a:cubicBezTo>
                      <a:pt x="2296" y="2012"/>
                      <a:pt x="2177" y="2050"/>
                      <a:pt x="2039" y="2050"/>
                    </a:cubicBezTo>
                    <a:cubicBezTo>
                      <a:pt x="1524" y="2050"/>
                      <a:pt x="737" y="1532"/>
                      <a:pt x="401" y="1295"/>
                    </a:cubicBezTo>
                    <a:cubicBezTo>
                      <a:pt x="301" y="1295"/>
                      <a:pt x="201" y="1295"/>
                      <a:pt x="100" y="1396"/>
                    </a:cubicBezTo>
                    <a:cubicBezTo>
                      <a:pt x="0" y="1496"/>
                      <a:pt x="0" y="1596"/>
                      <a:pt x="100" y="1721"/>
                    </a:cubicBezTo>
                    <a:cubicBezTo>
                      <a:pt x="301" y="1822"/>
                      <a:pt x="1253" y="2548"/>
                      <a:pt x="2080" y="2548"/>
                    </a:cubicBezTo>
                    <a:cubicBezTo>
                      <a:pt x="2281" y="2548"/>
                      <a:pt x="2506" y="2448"/>
                      <a:pt x="2707" y="2223"/>
                    </a:cubicBezTo>
                    <a:cubicBezTo>
                      <a:pt x="3534" y="1596"/>
                      <a:pt x="2807" y="142"/>
                      <a:pt x="2807" y="142"/>
                    </a:cubicBezTo>
                    <a:cubicBezTo>
                      <a:pt x="2736" y="72"/>
                      <a:pt x="2665" y="1"/>
                      <a:pt x="2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30" name="Google Shape;3130;p37"/>
              <p:cNvSpPr/>
              <p:nvPr/>
            </p:nvSpPr>
            <p:spPr>
              <a:xfrm>
                <a:off x="4691442" y="2374225"/>
                <a:ext cx="10114" cy="8451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27" extrusionOk="0">
                    <a:moveTo>
                      <a:pt x="427" y="0"/>
                    </a:moveTo>
                    <a:cubicBezTo>
                      <a:pt x="226" y="0"/>
                      <a:pt x="1" y="100"/>
                      <a:pt x="1" y="326"/>
                    </a:cubicBezTo>
                    <a:cubicBezTo>
                      <a:pt x="1" y="627"/>
                      <a:pt x="226" y="727"/>
                      <a:pt x="427" y="727"/>
                    </a:cubicBezTo>
                    <a:cubicBezTo>
                      <a:pt x="627" y="727"/>
                      <a:pt x="853" y="627"/>
                      <a:pt x="853" y="326"/>
                    </a:cubicBezTo>
                    <a:cubicBezTo>
                      <a:pt x="853" y="100"/>
                      <a:pt x="627" y="0"/>
                      <a:pt x="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31" name="Google Shape;3131;p37"/>
              <p:cNvSpPr/>
              <p:nvPr/>
            </p:nvSpPr>
            <p:spPr>
              <a:xfrm>
                <a:off x="4665592" y="2365774"/>
                <a:ext cx="9818" cy="9626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28" extrusionOk="0">
                    <a:moveTo>
                      <a:pt x="426" y="0"/>
                    </a:moveTo>
                    <a:cubicBezTo>
                      <a:pt x="201" y="0"/>
                      <a:pt x="0" y="201"/>
                      <a:pt x="0" y="426"/>
                    </a:cubicBezTo>
                    <a:cubicBezTo>
                      <a:pt x="0" y="627"/>
                      <a:pt x="201" y="827"/>
                      <a:pt x="426" y="827"/>
                    </a:cubicBezTo>
                    <a:cubicBezTo>
                      <a:pt x="627" y="827"/>
                      <a:pt x="827" y="627"/>
                      <a:pt x="827" y="426"/>
                    </a:cubicBezTo>
                    <a:cubicBezTo>
                      <a:pt x="827" y="201"/>
                      <a:pt x="627" y="0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32" name="Google Shape;3132;p37"/>
              <p:cNvSpPr/>
              <p:nvPr/>
            </p:nvSpPr>
            <p:spPr>
              <a:xfrm>
                <a:off x="4503334" y="2352370"/>
                <a:ext cx="9818" cy="9626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28" extrusionOk="0">
                    <a:moveTo>
                      <a:pt x="426" y="0"/>
                    </a:moveTo>
                    <a:cubicBezTo>
                      <a:pt x="201" y="0"/>
                      <a:pt x="0" y="201"/>
                      <a:pt x="0" y="427"/>
                    </a:cubicBezTo>
                    <a:cubicBezTo>
                      <a:pt x="0" y="627"/>
                      <a:pt x="201" y="828"/>
                      <a:pt x="426" y="828"/>
                    </a:cubicBezTo>
                    <a:cubicBezTo>
                      <a:pt x="627" y="828"/>
                      <a:pt x="827" y="627"/>
                      <a:pt x="827" y="427"/>
                    </a:cubicBezTo>
                    <a:cubicBezTo>
                      <a:pt x="827" y="201"/>
                      <a:pt x="627" y="0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33" name="Google Shape;3133;p37"/>
              <p:cNvSpPr/>
              <p:nvPr/>
            </p:nvSpPr>
            <p:spPr>
              <a:xfrm>
                <a:off x="4475991" y="2369273"/>
                <a:ext cx="10114" cy="9916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3" extrusionOk="0">
                    <a:moveTo>
                      <a:pt x="426" y="0"/>
                    </a:moveTo>
                    <a:cubicBezTo>
                      <a:pt x="226" y="0"/>
                      <a:pt x="0" y="226"/>
                      <a:pt x="0" y="426"/>
                    </a:cubicBezTo>
                    <a:cubicBezTo>
                      <a:pt x="0" y="627"/>
                      <a:pt x="226" y="852"/>
                      <a:pt x="426" y="852"/>
                    </a:cubicBezTo>
                    <a:cubicBezTo>
                      <a:pt x="627" y="852"/>
                      <a:pt x="852" y="627"/>
                      <a:pt x="852" y="426"/>
                    </a:cubicBezTo>
                    <a:cubicBezTo>
                      <a:pt x="852" y="226"/>
                      <a:pt x="627" y="0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34" name="Google Shape;3134;p37"/>
              <p:cNvSpPr/>
              <p:nvPr/>
            </p:nvSpPr>
            <p:spPr>
              <a:xfrm>
                <a:off x="4483414" y="2402195"/>
                <a:ext cx="8929" cy="9626"/>
              </a:xfrm>
              <a:custGeom>
                <a:avLst/>
                <a:gdLst/>
                <a:ahLst/>
                <a:cxnLst/>
                <a:rect l="l" t="t" r="r" b="b"/>
                <a:pathLst>
                  <a:path w="753" h="828" extrusionOk="0">
                    <a:moveTo>
                      <a:pt x="427" y="0"/>
                    </a:moveTo>
                    <a:cubicBezTo>
                      <a:pt x="126" y="0"/>
                      <a:pt x="1" y="201"/>
                      <a:pt x="1" y="426"/>
                    </a:cubicBezTo>
                    <a:cubicBezTo>
                      <a:pt x="1" y="627"/>
                      <a:pt x="126" y="827"/>
                      <a:pt x="427" y="827"/>
                    </a:cubicBezTo>
                    <a:cubicBezTo>
                      <a:pt x="627" y="827"/>
                      <a:pt x="753" y="627"/>
                      <a:pt x="753" y="426"/>
                    </a:cubicBezTo>
                    <a:cubicBezTo>
                      <a:pt x="753" y="201"/>
                      <a:pt x="627" y="0"/>
                      <a:pt x="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35" name="Google Shape;3135;p37"/>
              <p:cNvSpPr/>
              <p:nvPr/>
            </p:nvSpPr>
            <p:spPr>
              <a:xfrm>
                <a:off x="4695307" y="2396068"/>
                <a:ext cx="9818" cy="8463"/>
              </a:xfrm>
              <a:custGeom>
                <a:avLst/>
                <a:gdLst/>
                <a:ahLst/>
                <a:cxnLst/>
                <a:rect l="l" t="t" r="r" b="b"/>
                <a:pathLst>
                  <a:path w="828" h="728" extrusionOk="0">
                    <a:moveTo>
                      <a:pt x="427" y="1"/>
                    </a:moveTo>
                    <a:cubicBezTo>
                      <a:pt x="201" y="1"/>
                      <a:pt x="1" y="101"/>
                      <a:pt x="1" y="427"/>
                    </a:cubicBezTo>
                    <a:cubicBezTo>
                      <a:pt x="1" y="627"/>
                      <a:pt x="201" y="728"/>
                      <a:pt x="427" y="728"/>
                    </a:cubicBezTo>
                    <a:cubicBezTo>
                      <a:pt x="627" y="728"/>
                      <a:pt x="828" y="627"/>
                      <a:pt x="828" y="427"/>
                    </a:cubicBezTo>
                    <a:cubicBezTo>
                      <a:pt x="828" y="101"/>
                      <a:pt x="627" y="1"/>
                      <a:pt x="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36" name="Google Shape;3136;p37"/>
              <p:cNvSpPr/>
              <p:nvPr/>
            </p:nvSpPr>
            <p:spPr>
              <a:xfrm>
                <a:off x="4503334" y="2379177"/>
                <a:ext cx="9818" cy="8463"/>
              </a:xfrm>
              <a:custGeom>
                <a:avLst/>
                <a:gdLst/>
                <a:ahLst/>
                <a:cxnLst/>
                <a:rect l="l" t="t" r="r" b="b"/>
                <a:pathLst>
                  <a:path w="828" h="728" extrusionOk="0">
                    <a:moveTo>
                      <a:pt x="426" y="0"/>
                    </a:moveTo>
                    <a:cubicBezTo>
                      <a:pt x="201" y="0"/>
                      <a:pt x="0" y="100"/>
                      <a:pt x="0" y="301"/>
                    </a:cubicBezTo>
                    <a:cubicBezTo>
                      <a:pt x="0" y="627"/>
                      <a:pt x="201" y="727"/>
                      <a:pt x="426" y="727"/>
                    </a:cubicBezTo>
                    <a:cubicBezTo>
                      <a:pt x="627" y="727"/>
                      <a:pt x="827" y="627"/>
                      <a:pt x="827" y="301"/>
                    </a:cubicBezTo>
                    <a:cubicBezTo>
                      <a:pt x="827" y="100"/>
                      <a:pt x="627" y="0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37" name="Google Shape;3137;p37"/>
              <p:cNvSpPr/>
              <p:nvPr/>
            </p:nvSpPr>
            <p:spPr>
              <a:xfrm>
                <a:off x="4511943" y="2407147"/>
                <a:ext cx="8632" cy="9626"/>
              </a:xfrm>
              <a:custGeom>
                <a:avLst/>
                <a:gdLst/>
                <a:ahLst/>
                <a:cxnLst/>
                <a:rect l="l" t="t" r="r" b="b"/>
                <a:pathLst>
                  <a:path w="728" h="828" extrusionOk="0">
                    <a:moveTo>
                      <a:pt x="327" y="0"/>
                    </a:moveTo>
                    <a:cubicBezTo>
                      <a:pt x="101" y="0"/>
                      <a:pt x="1" y="201"/>
                      <a:pt x="1" y="401"/>
                    </a:cubicBezTo>
                    <a:cubicBezTo>
                      <a:pt x="1" y="627"/>
                      <a:pt x="101" y="827"/>
                      <a:pt x="327" y="827"/>
                    </a:cubicBezTo>
                    <a:cubicBezTo>
                      <a:pt x="627" y="827"/>
                      <a:pt x="728" y="627"/>
                      <a:pt x="728" y="401"/>
                    </a:cubicBezTo>
                    <a:cubicBezTo>
                      <a:pt x="728" y="201"/>
                      <a:pt x="627" y="0"/>
                      <a:pt x="3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38" name="Google Shape;3138;p37"/>
              <p:cNvSpPr/>
              <p:nvPr/>
            </p:nvSpPr>
            <p:spPr>
              <a:xfrm>
                <a:off x="4717599" y="2374225"/>
                <a:ext cx="9818" cy="9626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28" extrusionOk="0">
                    <a:moveTo>
                      <a:pt x="426" y="0"/>
                    </a:moveTo>
                    <a:cubicBezTo>
                      <a:pt x="201" y="0"/>
                      <a:pt x="0" y="201"/>
                      <a:pt x="0" y="426"/>
                    </a:cubicBezTo>
                    <a:cubicBezTo>
                      <a:pt x="0" y="627"/>
                      <a:pt x="201" y="827"/>
                      <a:pt x="426" y="827"/>
                    </a:cubicBezTo>
                    <a:cubicBezTo>
                      <a:pt x="627" y="827"/>
                      <a:pt x="827" y="627"/>
                      <a:pt x="827" y="426"/>
                    </a:cubicBezTo>
                    <a:cubicBezTo>
                      <a:pt x="827" y="201"/>
                      <a:pt x="627" y="0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39" name="Google Shape;3139;p37"/>
              <p:cNvSpPr/>
              <p:nvPr/>
            </p:nvSpPr>
            <p:spPr>
              <a:xfrm>
                <a:off x="4723836" y="2295268"/>
                <a:ext cx="91540" cy="39072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3361" extrusionOk="0">
                    <a:moveTo>
                      <a:pt x="4913" y="0"/>
                    </a:moveTo>
                    <a:cubicBezTo>
                      <a:pt x="4587" y="0"/>
                      <a:pt x="4387" y="100"/>
                      <a:pt x="4161" y="226"/>
                    </a:cubicBezTo>
                    <a:cubicBezTo>
                      <a:pt x="3961" y="326"/>
                      <a:pt x="3860" y="426"/>
                      <a:pt x="3760" y="526"/>
                    </a:cubicBezTo>
                    <a:cubicBezTo>
                      <a:pt x="3334" y="727"/>
                      <a:pt x="201" y="2406"/>
                      <a:pt x="201" y="2406"/>
                    </a:cubicBezTo>
                    <a:cubicBezTo>
                      <a:pt x="1" y="2506"/>
                      <a:pt x="1" y="2732"/>
                      <a:pt x="101" y="2933"/>
                    </a:cubicBezTo>
                    <a:cubicBezTo>
                      <a:pt x="174" y="3079"/>
                      <a:pt x="301" y="3172"/>
                      <a:pt x="453" y="3172"/>
                    </a:cubicBezTo>
                    <a:cubicBezTo>
                      <a:pt x="508" y="3172"/>
                      <a:pt x="567" y="3160"/>
                      <a:pt x="627" y="3133"/>
                    </a:cubicBezTo>
                    <a:cubicBezTo>
                      <a:pt x="627" y="3133"/>
                      <a:pt x="1454" y="2732"/>
                      <a:pt x="2181" y="2306"/>
                    </a:cubicBezTo>
                    <a:cubicBezTo>
                      <a:pt x="3033" y="1780"/>
                      <a:pt x="3961" y="1354"/>
                      <a:pt x="4161" y="1253"/>
                    </a:cubicBezTo>
                    <a:cubicBezTo>
                      <a:pt x="4286" y="1153"/>
                      <a:pt x="4487" y="1053"/>
                      <a:pt x="4587" y="953"/>
                    </a:cubicBezTo>
                    <a:cubicBezTo>
                      <a:pt x="4687" y="953"/>
                      <a:pt x="4788" y="852"/>
                      <a:pt x="4913" y="852"/>
                    </a:cubicBezTo>
                    <a:cubicBezTo>
                      <a:pt x="5013" y="852"/>
                      <a:pt x="5013" y="852"/>
                      <a:pt x="5113" y="953"/>
                    </a:cubicBezTo>
                    <a:cubicBezTo>
                      <a:pt x="5214" y="1053"/>
                      <a:pt x="5314" y="1153"/>
                      <a:pt x="5539" y="1479"/>
                    </a:cubicBezTo>
                    <a:cubicBezTo>
                      <a:pt x="5840" y="1780"/>
                      <a:pt x="6166" y="2206"/>
                      <a:pt x="6467" y="2607"/>
                    </a:cubicBezTo>
                    <a:cubicBezTo>
                      <a:pt x="6567" y="2732"/>
                      <a:pt x="6667" y="2933"/>
                      <a:pt x="6793" y="3033"/>
                    </a:cubicBezTo>
                    <a:lnTo>
                      <a:pt x="6893" y="3133"/>
                    </a:lnTo>
                    <a:cubicBezTo>
                      <a:pt x="6954" y="3270"/>
                      <a:pt x="7088" y="3360"/>
                      <a:pt x="7235" y="3360"/>
                    </a:cubicBezTo>
                    <a:cubicBezTo>
                      <a:pt x="7330" y="3360"/>
                      <a:pt x="7431" y="3322"/>
                      <a:pt x="7519" y="3233"/>
                    </a:cubicBezTo>
                    <a:cubicBezTo>
                      <a:pt x="7720" y="3133"/>
                      <a:pt x="7720" y="2933"/>
                      <a:pt x="7620" y="2732"/>
                    </a:cubicBezTo>
                    <a:lnTo>
                      <a:pt x="6793" y="1679"/>
                    </a:lnTo>
                    <a:cubicBezTo>
                      <a:pt x="6667" y="1479"/>
                      <a:pt x="6367" y="1153"/>
                      <a:pt x="6166" y="953"/>
                    </a:cubicBezTo>
                    <a:cubicBezTo>
                      <a:pt x="5940" y="627"/>
                      <a:pt x="5840" y="426"/>
                      <a:pt x="5640" y="326"/>
                    </a:cubicBezTo>
                    <a:cubicBezTo>
                      <a:pt x="5414" y="100"/>
                      <a:pt x="5214" y="0"/>
                      <a:pt x="49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40" name="Google Shape;3140;p37"/>
              <p:cNvSpPr/>
              <p:nvPr/>
            </p:nvSpPr>
            <p:spPr>
              <a:xfrm>
                <a:off x="4804372" y="2324819"/>
                <a:ext cx="22304" cy="31806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2736" extrusionOk="0">
                    <a:moveTo>
                      <a:pt x="544" y="1"/>
                    </a:moveTo>
                    <a:cubicBezTo>
                      <a:pt x="466" y="1"/>
                      <a:pt x="382" y="25"/>
                      <a:pt x="301" y="65"/>
                    </a:cubicBezTo>
                    <a:cubicBezTo>
                      <a:pt x="101" y="190"/>
                      <a:pt x="1" y="391"/>
                      <a:pt x="101" y="591"/>
                    </a:cubicBezTo>
                    <a:lnTo>
                      <a:pt x="1028" y="2471"/>
                    </a:lnTo>
                    <a:cubicBezTo>
                      <a:pt x="1102" y="2637"/>
                      <a:pt x="1298" y="2735"/>
                      <a:pt x="1477" y="2735"/>
                    </a:cubicBezTo>
                    <a:cubicBezTo>
                      <a:pt x="1541" y="2735"/>
                      <a:pt x="1602" y="2723"/>
                      <a:pt x="1655" y="2696"/>
                    </a:cubicBezTo>
                    <a:cubicBezTo>
                      <a:pt x="1880" y="2571"/>
                      <a:pt x="1880" y="2370"/>
                      <a:pt x="1755" y="2170"/>
                    </a:cubicBezTo>
                    <a:lnTo>
                      <a:pt x="828" y="190"/>
                    </a:lnTo>
                    <a:cubicBezTo>
                      <a:pt x="768" y="55"/>
                      <a:pt x="662" y="1"/>
                      <a:pt x="5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41" name="Google Shape;3141;p37"/>
              <p:cNvSpPr/>
              <p:nvPr/>
            </p:nvSpPr>
            <p:spPr>
              <a:xfrm>
                <a:off x="4597530" y="2278365"/>
                <a:ext cx="137310" cy="120051"/>
              </a:xfrm>
              <a:custGeom>
                <a:avLst/>
                <a:gdLst/>
                <a:ahLst/>
                <a:cxnLst/>
                <a:rect l="l" t="t" r="r" b="b"/>
                <a:pathLst>
                  <a:path w="11580" h="10327" extrusionOk="0">
                    <a:moveTo>
                      <a:pt x="6367" y="828"/>
                    </a:moveTo>
                    <a:cubicBezTo>
                      <a:pt x="7194" y="828"/>
                      <a:pt x="7921" y="1053"/>
                      <a:pt x="8447" y="1254"/>
                    </a:cubicBezTo>
                    <a:cubicBezTo>
                      <a:pt x="9299" y="1554"/>
                      <a:pt x="9800" y="2081"/>
                      <a:pt x="10227" y="2707"/>
                    </a:cubicBezTo>
                    <a:cubicBezTo>
                      <a:pt x="10552" y="3334"/>
                      <a:pt x="10753" y="4186"/>
                      <a:pt x="10753" y="5113"/>
                    </a:cubicBezTo>
                    <a:lnTo>
                      <a:pt x="10753" y="5214"/>
                    </a:lnTo>
                    <a:cubicBezTo>
                      <a:pt x="10753" y="6366"/>
                      <a:pt x="10227" y="7319"/>
                      <a:pt x="9299" y="8146"/>
                    </a:cubicBezTo>
                    <a:cubicBezTo>
                      <a:pt x="8347" y="8873"/>
                      <a:pt x="6993" y="9399"/>
                      <a:pt x="5214" y="9499"/>
                    </a:cubicBezTo>
                    <a:lnTo>
                      <a:pt x="4688" y="9499"/>
                    </a:lnTo>
                    <a:cubicBezTo>
                      <a:pt x="4061" y="9499"/>
                      <a:pt x="3435" y="9399"/>
                      <a:pt x="3034" y="9199"/>
                    </a:cubicBezTo>
                    <a:cubicBezTo>
                      <a:pt x="2282" y="8973"/>
                      <a:pt x="1780" y="8572"/>
                      <a:pt x="1354" y="8046"/>
                    </a:cubicBezTo>
                    <a:cubicBezTo>
                      <a:pt x="1029" y="7419"/>
                      <a:pt x="828" y="6692"/>
                      <a:pt x="828" y="5640"/>
                    </a:cubicBezTo>
                    <a:cubicBezTo>
                      <a:pt x="828" y="5214"/>
                      <a:pt x="828" y="4813"/>
                      <a:pt x="928" y="4286"/>
                    </a:cubicBezTo>
                    <a:cubicBezTo>
                      <a:pt x="1029" y="3434"/>
                      <a:pt x="1354" y="2808"/>
                      <a:pt x="1780" y="2407"/>
                    </a:cubicBezTo>
                    <a:cubicBezTo>
                      <a:pt x="2282" y="1680"/>
                      <a:pt x="3134" y="1354"/>
                      <a:pt x="3861" y="1153"/>
                    </a:cubicBezTo>
                    <a:cubicBezTo>
                      <a:pt x="4688" y="928"/>
                      <a:pt x="5314" y="928"/>
                      <a:pt x="5740" y="928"/>
                    </a:cubicBezTo>
                    <a:lnTo>
                      <a:pt x="5941" y="928"/>
                    </a:lnTo>
                    <a:cubicBezTo>
                      <a:pt x="6041" y="928"/>
                      <a:pt x="6166" y="828"/>
                      <a:pt x="6367" y="828"/>
                    </a:cubicBezTo>
                    <a:close/>
                    <a:moveTo>
                      <a:pt x="6367" y="1"/>
                    </a:moveTo>
                    <a:cubicBezTo>
                      <a:pt x="6166" y="1"/>
                      <a:pt x="6041" y="101"/>
                      <a:pt x="5841" y="101"/>
                    </a:cubicBezTo>
                    <a:lnTo>
                      <a:pt x="5740" y="101"/>
                    </a:lnTo>
                    <a:cubicBezTo>
                      <a:pt x="5214" y="101"/>
                      <a:pt x="3961" y="101"/>
                      <a:pt x="2808" y="627"/>
                    </a:cubicBezTo>
                    <a:cubicBezTo>
                      <a:pt x="2181" y="928"/>
                      <a:pt x="1555" y="1254"/>
                      <a:pt x="1154" y="1880"/>
                    </a:cubicBezTo>
                    <a:cubicBezTo>
                      <a:pt x="628" y="2407"/>
                      <a:pt x="302" y="3133"/>
                      <a:pt x="101" y="4061"/>
                    </a:cubicBezTo>
                    <a:cubicBezTo>
                      <a:pt x="1" y="4687"/>
                      <a:pt x="1" y="5214"/>
                      <a:pt x="1" y="5640"/>
                    </a:cubicBezTo>
                    <a:cubicBezTo>
                      <a:pt x="1" y="6366"/>
                      <a:pt x="101" y="7093"/>
                      <a:pt x="302" y="7620"/>
                    </a:cubicBezTo>
                    <a:cubicBezTo>
                      <a:pt x="628" y="8572"/>
                      <a:pt x="1154" y="9199"/>
                      <a:pt x="1881" y="9700"/>
                    </a:cubicBezTo>
                    <a:cubicBezTo>
                      <a:pt x="2708" y="10126"/>
                      <a:pt x="3660" y="10326"/>
                      <a:pt x="4688" y="10326"/>
                    </a:cubicBezTo>
                    <a:lnTo>
                      <a:pt x="5314" y="10326"/>
                    </a:lnTo>
                    <a:cubicBezTo>
                      <a:pt x="7194" y="10226"/>
                      <a:pt x="8673" y="9600"/>
                      <a:pt x="9800" y="8772"/>
                    </a:cubicBezTo>
                    <a:cubicBezTo>
                      <a:pt x="10953" y="7820"/>
                      <a:pt x="11580" y="6567"/>
                      <a:pt x="11580" y="5214"/>
                    </a:cubicBezTo>
                    <a:lnTo>
                      <a:pt x="11580" y="5113"/>
                    </a:lnTo>
                    <a:cubicBezTo>
                      <a:pt x="11580" y="3760"/>
                      <a:pt x="11179" y="2507"/>
                      <a:pt x="10327" y="1554"/>
                    </a:cubicBezTo>
                    <a:cubicBezTo>
                      <a:pt x="9926" y="1053"/>
                      <a:pt x="9399" y="727"/>
                      <a:pt x="8773" y="427"/>
                    </a:cubicBezTo>
                    <a:cubicBezTo>
                      <a:pt x="8046" y="201"/>
                      <a:pt x="7294" y="1"/>
                      <a:pt x="63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42" name="Google Shape;3142;p37"/>
              <p:cNvSpPr/>
              <p:nvPr/>
            </p:nvSpPr>
            <p:spPr>
              <a:xfrm>
                <a:off x="4451327" y="2278365"/>
                <a:ext cx="133741" cy="115390"/>
              </a:xfrm>
              <a:custGeom>
                <a:avLst/>
                <a:gdLst/>
                <a:ahLst/>
                <a:cxnLst/>
                <a:rect l="l" t="t" r="r" b="b"/>
                <a:pathLst>
                  <a:path w="11279" h="9926" extrusionOk="0">
                    <a:moveTo>
                      <a:pt x="5739" y="828"/>
                    </a:moveTo>
                    <a:cubicBezTo>
                      <a:pt x="7519" y="828"/>
                      <a:pt x="8672" y="1454"/>
                      <a:pt x="9298" y="2181"/>
                    </a:cubicBezTo>
                    <a:cubicBezTo>
                      <a:pt x="10025" y="2933"/>
                      <a:pt x="10351" y="3960"/>
                      <a:pt x="10451" y="4913"/>
                    </a:cubicBezTo>
                    <a:lnTo>
                      <a:pt x="10451" y="5113"/>
                    </a:lnTo>
                    <a:cubicBezTo>
                      <a:pt x="10451" y="5740"/>
                      <a:pt x="10351" y="6166"/>
                      <a:pt x="10125" y="6567"/>
                    </a:cubicBezTo>
                    <a:cubicBezTo>
                      <a:pt x="9925" y="7194"/>
                      <a:pt x="9399" y="7620"/>
                      <a:pt x="8672" y="8046"/>
                    </a:cubicBezTo>
                    <a:cubicBezTo>
                      <a:pt x="7945" y="8447"/>
                      <a:pt x="6892" y="8772"/>
                      <a:pt x="5539" y="8973"/>
                    </a:cubicBezTo>
                    <a:cubicBezTo>
                      <a:pt x="5213" y="8973"/>
                      <a:pt x="5013" y="9073"/>
                      <a:pt x="4712" y="9073"/>
                    </a:cubicBezTo>
                    <a:cubicBezTo>
                      <a:pt x="4085" y="9073"/>
                      <a:pt x="3459" y="8873"/>
                      <a:pt x="3033" y="8672"/>
                    </a:cubicBezTo>
                    <a:cubicBezTo>
                      <a:pt x="2306" y="8246"/>
                      <a:pt x="1679" y="7620"/>
                      <a:pt x="1353" y="6893"/>
                    </a:cubicBezTo>
                    <a:cubicBezTo>
                      <a:pt x="952" y="6166"/>
                      <a:pt x="827" y="5214"/>
                      <a:pt x="827" y="4286"/>
                    </a:cubicBezTo>
                    <a:lnTo>
                      <a:pt x="827" y="3960"/>
                    </a:lnTo>
                    <a:cubicBezTo>
                      <a:pt x="827" y="3334"/>
                      <a:pt x="1053" y="2808"/>
                      <a:pt x="1353" y="2407"/>
                    </a:cubicBezTo>
                    <a:cubicBezTo>
                      <a:pt x="1780" y="1780"/>
                      <a:pt x="2506" y="1454"/>
                      <a:pt x="3133" y="1254"/>
                    </a:cubicBezTo>
                    <a:cubicBezTo>
                      <a:pt x="3333" y="1153"/>
                      <a:pt x="3659" y="1053"/>
                      <a:pt x="3860" y="1053"/>
                    </a:cubicBezTo>
                    <a:lnTo>
                      <a:pt x="4186" y="1053"/>
                    </a:lnTo>
                    <a:cubicBezTo>
                      <a:pt x="4712" y="928"/>
                      <a:pt x="5213" y="828"/>
                      <a:pt x="5739" y="828"/>
                    </a:cubicBezTo>
                    <a:close/>
                    <a:moveTo>
                      <a:pt x="5739" y="1"/>
                    </a:moveTo>
                    <a:cubicBezTo>
                      <a:pt x="5213" y="1"/>
                      <a:pt x="4587" y="101"/>
                      <a:pt x="4085" y="201"/>
                    </a:cubicBezTo>
                    <a:cubicBezTo>
                      <a:pt x="4085" y="201"/>
                      <a:pt x="3133" y="301"/>
                      <a:pt x="2080" y="727"/>
                    </a:cubicBezTo>
                    <a:cubicBezTo>
                      <a:pt x="1579" y="1053"/>
                      <a:pt x="1053" y="1354"/>
                      <a:pt x="727" y="1880"/>
                    </a:cubicBezTo>
                    <a:cubicBezTo>
                      <a:pt x="326" y="2407"/>
                      <a:pt x="0" y="3133"/>
                      <a:pt x="0" y="3960"/>
                    </a:cubicBezTo>
                    <a:lnTo>
                      <a:pt x="0" y="4286"/>
                    </a:lnTo>
                    <a:cubicBezTo>
                      <a:pt x="0" y="5640"/>
                      <a:pt x="326" y="6993"/>
                      <a:pt x="1153" y="8146"/>
                    </a:cubicBezTo>
                    <a:cubicBezTo>
                      <a:pt x="1454" y="8672"/>
                      <a:pt x="1980" y="9073"/>
                      <a:pt x="2607" y="9399"/>
                    </a:cubicBezTo>
                    <a:cubicBezTo>
                      <a:pt x="3233" y="9700"/>
                      <a:pt x="3960" y="9925"/>
                      <a:pt x="4712" y="9925"/>
                    </a:cubicBezTo>
                    <a:cubicBezTo>
                      <a:pt x="5013" y="9925"/>
                      <a:pt x="5338" y="9825"/>
                      <a:pt x="5639" y="9825"/>
                    </a:cubicBezTo>
                    <a:cubicBezTo>
                      <a:pt x="7519" y="9499"/>
                      <a:pt x="8872" y="9073"/>
                      <a:pt x="9825" y="8246"/>
                    </a:cubicBezTo>
                    <a:cubicBezTo>
                      <a:pt x="10351" y="7945"/>
                      <a:pt x="10652" y="7419"/>
                      <a:pt x="10978" y="6893"/>
                    </a:cubicBezTo>
                    <a:cubicBezTo>
                      <a:pt x="11178" y="6366"/>
                      <a:pt x="11278" y="5840"/>
                      <a:pt x="11278" y="5113"/>
                    </a:cubicBezTo>
                    <a:lnTo>
                      <a:pt x="11278" y="4913"/>
                    </a:lnTo>
                    <a:cubicBezTo>
                      <a:pt x="11178" y="3760"/>
                      <a:pt x="10852" y="2507"/>
                      <a:pt x="9925" y="1554"/>
                    </a:cubicBezTo>
                    <a:cubicBezTo>
                      <a:pt x="9098" y="627"/>
                      <a:pt x="7619" y="1"/>
                      <a:pt x="5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43" name="Google Shape;3143;p37"/>
              <p:cNvSpPr/>
              <p:nvPr/>
            </p:nvSpPr>
            <p:spPr>
              <a:xfrm>
                <a:off x="4574064" y="2320901"/>
                <a:ext cx="34482" cy="13869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193" extrusionOk="0">
                    <a:moveTo>
                      <a:pt x="1253" y="1"/>
                    </a:moveTo>
                    <a:cubicBezTo>
                      <a:pt x="927" y="1"/>
                      <a:pt x="627" y="101"/>
                      <a:pt x="501" y="201"/>
                    </a:cubicBezTo>
                    <a:cubicBezTo>
                      <a:pt x="301" y="301"/>
                      <a:pt x="201" y="402"/>
                      <a:pt x="201" y="527"/>
                    </a:cubicBezTo>
                    <a:cubicBezTo>
                      <a:pt x="0" y="728"/>
                      <a:pt x="100" y="928"/>
                      <a:pt x="201" y="1028"/>
                    </a:cubicBezTo>
                    <a:cubicBezTo>
                      <a:pt x="287" y="1126"/>
                      <a:pt x="397" y="1162"/>
                      <a:pt x="503" y="1162"/>
                    </a:cubicBezTo>
                    <a:cubicBezTo>
                      <a:pt x="641" y="1162"/>
                      <a:pt x="770" y="1099"/>
                      <a:pt x="827" y="1028"/>
                    </a:cubicBezTo>
                    <a:cubicBezTo>
                      <a:pt x="827" y="1028"/>
                      <a:pt x="827" y="928"/>
                      <a:pt x="927" y="928"/>
                    </a:cubicBezTo>
                    <a:cubicBezTo>
                      <a:pt x="1028" y="928"/>
                      <a:pt x="1128" y="828"/>
                      <a:pt x="1253" y="828"/>
                    </a:cubicBezTo>
                    <a:cubicBezTo>
                      <a:pt x="1454" y="828"/>
                      <a:pt x="1754" y="928"/>
                      <a:pt x="2180" y="1154"/>
                    </a:cubicBezTo>
                    <a:cubicBezTo>
                      <a:pt x="2233" y="1180"/>
                      <a:pt x="2295" y="1192"/>
                      <a:pt x="2358" y="1192"/>
                    </a:cubicBezTo>
                    <a:cubicBezTo>
                      <a:pt x="2537" y="1192"/>
                      <a:pt x="2733" y="1094"/>
                      <a:pt x="2807" y="928"/>
                    </a:cubicBezTo>
                    <a:cubicBezTo>
                      <a:pt x="2907" y="728"/>
                      <a:pt x="2807" y="527"/>
                      <a:pt x="2607" y="402"/>
                    </a:cubicBezTo>
                    <a:cubicBezTo>
                      <a:pt x="2080" y="101"/>
                      <a:pt x="1654" y="1"/>
                      <a:pt x="1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44" name="Google Shape;3144;p37"/>
              <p:cNvSpPr/>
              <p:nvPr/>
            </p:nvSpPr>
            <p:spPr>
              <a:xfrm>
                <a:off x="4656972" y="2691215"/>
                <a:ext cx="50833" cy="73133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6291" extrusionOk="0">
                    <a:moveTo>
                      <a:pt x="1980" y="0"/>
                    </a:moveTo>
                    <a:cubicBezTo>
                      <a:pt x="1980" y="0"/>
                      <a:pt x="1254" y="301"/>
                      <a:pt x="1153" y="301"/>
                    </a:cubicBezTo>
                    <a:cubicBezTo>
                      <a:pt x="1153" y="301"/>
                      <a:pt x="1" y="502"/>
                      <a:pt x="101" y="1028"/>
                    </a:cubicBezTo>
                    <a:cubicBezTo>
                      <a:pt x="101" y="1028"/>
                      <a:pt x="727" y="1755"/>
                      <a:pt x="1153" y="3334"/>
                    </a:cubicBezTo>
                    <a:cubicBezTo>
                      <a:pt x="1655" y="4888"/>
                      <a:pt x="1554" y="5514"/>
                      <a:pt x="1554" y="5514"/>
                    </a:cubicBezTo>
                    <a:cubicBezTo>
                      <a:pt x="1554" y="5514"/>
                      <a:pt x="1880" y="6266"/>
                      <a:pt x="2607" y="6266"/>
                    </a:cubicBezTo>
                    <a:cubicBezTo>
                      <a:pt x="2713" y="6283"/>
                      <a:pt x="2828" y="6291"/>
                      <a:pt x="2946" y="6291"/>
                    </a:cubicBezTo>
                    <a:cubicBezTo>
                      <a:pt x="3525" y="6291"/>
                      <a:pt x="4182" y="6107"/>
                      <a:pt x="4286" y="5940"/>
                    </a:cubicBezTo>
                    <a:cubicBezTo>
                      <a:pt x="4286" y="5740"/>
                      <a:pt x="3760" y="1254"/>
                      <a:pt x="19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45" name="Google Shape;3145;p37"/>
              <p:cNvSpPr/>
              <p:nvPr/>
            </p:nvSpPr>
            <p:spPr>
              <a:xfrm>
                <a:off x="4749697" y="2305010"/>
                <a:ext cx="71928" cy="52324"/>
              </a:xfrm>
              <a:custGeom>
                <a:avLst/>
                <a:gdLst/>
                <a:ahLst/>
                <a:cxnLst/>
                <a:rect l="l" t="t" r="r" b="b"/>
                <a:pathLst>
                  <a:path w="6066" h="4501" extrusionOk="0">
                    <a:moveTo>
                      <a:pt x="3388" y="1"/>
                    </a:moveTo>
                    <a:cubicBezTo>
                      <a:pt x="1896" y="1"/>
                      <a:pt x="0" y="1468"/>
                      <a:pt x="0" y="1468"/>
                    </a:cubicBezTo>
                    <a:lnTo>
                      <a:pt x="526" y="4501"/>
                    </a:lnTo>
                    <a:cubicBezTo>
                      <a:pt x="2732" y="4501"/>
                      <a:pt x="6065" y="2922"/>
                      <a:pt x="4812" y="841"/>
                    </a:cubicBezTo>
                    <a:cubicBezTo>
                      <a:pt x="4489" y="223"/>
                      <a:pt x="3969" y="1"/>
                      <a:pt x="3388" y="1"/>
                    </a:cubicBezTo>
                    <a:close/>
                  </a:path>
                </a:pathLst>
              </a:custGeom>
              <a:solidFill>
                <a:srgbClr val="F8C1B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46" name="Google Shape;3146;p37"/>
              <p:cNvSpPr/>
              <p:nvPr/>
            </p:nvSpPr>
            <p:spPr>
              <a:xfrm>
                <a:off x="4754749" y="2322029"/>
                <a:ext cx="35964" cy="2423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2085" extrusionOk="0">
                    <a:moveTo>
                      <a:pt x="2154" y="1"/>
                    </a:moveTo>
                    <a:cubicBezTo>
                      <a:pt x="1404" y="1"/>
                      <a:pt x="201" y="931"/>
                      <a:pt x="201" y="931"/>
                    </a:cubicBezTo>
                    <a:lnTo>
                      <a:pt x="0" y="1558"/>
                    </a:lnTo>
                    <a:lnTo>
                      <a:pt x="426" y="2084"/>
                    </a:lnTo>
                    <a:cubicBezTo>
                      <a:pt x="1454" y="2084"/>
                      <a:pt x="3033" y="931"/>
                      <a:pt x="2607" y="204"/>
                    </a:cubicBezTo>
                    <a:cubicBezTo>
                      <a:pt x="2501" y="59"/>
                      <a:pt x="2342" y="1"/>
                      <a:pt x="2154" y="1"/>
                    </a:cubicBezTo>
                    <a:close/>
                  </a:path>
                </a:pathLst>
              </a:custGeom>
              <a:solidFill>
                <a:srgbClr val="F5AA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47" name="Google Shape;3147;p37"/>
              <p:cNvSpPr/>
              <p:nvPr/>
            </p:nvSpPr>
            <p:spPr>
              <a:xfrm>
                <a:off x="3881622" y="2456658"/>
                <a:ext cx="177139" cy="196695"/>
              </a:xfrm>
              <a:custGeom>
                <a:avLst/>
                <a:gdLst/>
                <a:ahLst/>
                <a:cxnLst/>
                <a:rect l="l" t="t" r="r" b="b"/>
                <a:pathLst>
                  <a:path w="14939" h="16920" extrusionOk="0">
                    <a:moveTo>
                      <a:pt x="640" y="0"/>
                    </a:moveTo>
                    <a:cubicBezTo>
                      <a:pt x="635" y="0"/>
                      <a:pt x="631" y="1"/>
                      <a:pt x="627" y="2"/>
                    </a:cubicBezTo>
                    <a:cubicBezTo>
                      <a:pt x="1" y="127"/>
                      <a:pt x="226" y="4288"/>
                      <a:pt x="226" y="4288"/>
                    </a:cubicBezTo>
                    <a:lnTo>
                      <a:pt x="9926" y="13686"/>
                    </a:lnTo>
                    <a:lnTo>
                      <a:pt x="14938" y="16919"/>
                    </a:lnTo>
                    <a:cubicBezTo>
                      <a:pt x="14938" y="16919"/>
                      <a:pt x="1413" y="0"/>
                      <a:pt x="640" y="0"/>
                    </a:cubicBezTo>
                    <a:close/>
                  </a:path>
                </a:pathLst>
              </a:custGeom>
              <a:solidFill>
                <a:srgbClr val="F9EDC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48" name="Google Shape;3148;p37"/>
              <p:cNvSpPr/>
              <p:nvPr/>
            </p:nvSpPr>
            <p:spPr>
              <a:xfrm>
                <a:off x="4273014" y="2570397"/>
                <a:ext cx="197048" cy="95185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8188" extrusionOk="0">
                    <a:moveTo>
                      <a:pt x="16185" y="0"/>
                    </a:moveTo>
                    <a:cubicBezTo>
                      <a:pt x="14757" y="0"/>
                      <a:pt x="0" y="8188"/>
                      <a:pt x="0" y="8188"/>
                    </a:cubicBezTo>
                    <a:lnTo>
                      <a:pt x="4712" y="7561"/>
                    </a:lnTo>
                    <a:lnTo>
                      <a:pt x="16291" y="3501"/>
                    </a:lnTo>
                    <a:cubicBezTo>
                      <a:pt x="16291" y="3501"/>
                      <a:pt x="16617" y="870"/>
                      <a:pt x="16291" y="43"/>
                    </a:cubicBezTo>
                    <a:cubicBezTo>
                      <a:pt x="16279" y="14"/>
                      <a:pt x="16243" y="0"/>
                      <a:pt x="16185" y="0"/>
                    </a:cubicBezTo>
                    <a:close/>
                  </a:path>
                </a:pathLst>
              </a:custGeom>
              <a:solidFill>
                <a:srgbClr val="F9EDC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49" name="Google Shape;3149;p37"/>
              <p:cNvSpPr/>
              <p:nvPr/>
            </p:nvSpPr>
            <p:spPr>
              <a:xfrm>
                <a:off x="3835093" y="2438395"/>
                <a:ext cx="720260" cy="347518"/>
              </a:xfrm>
              <a:custGeom>
                <a:avLst/>
                <a:gdLst/>
                <a:ahLst/>
                <a:cxnLst/>
                <a:rect l="l" t="t" r="r" b="b"/>
                <a:pathLst>
                  <a:path w="60743" h="29894" extrusionOk="0">
                    <a:moveTo>
                      <a:pt x="838" y="1"/>
                    </a:moveTo>
                    <a:cubicBezTo>
                      <a:pt x="1" y="1"/>
                      <a:pt x="592" y="6711"/>
                      <a:pt x="592" y="6711"/>
                    </a:cubicBezTo>
                    <a:lnTo>
                      <a:pt x="917" y="9618"/>
                    </a:lnTo>
                    <a:lnTo>
                      <a:pt x="8637" y="21849"/>
                    </a:lnTo>
                    <a:lnTo>
                      <a:pt x="42897" y="29894"/>
                    </a:lnTo>
                    <a:lnTo>
                      <a:pt x="60742" y="16510"/>
                    </a:lnTo>
                    <a:cubicBezTo>
                      <a:pt x="60742" y="16510"/>
                      <a:pt x="60115" y="11297"/>
                      <a:pt x="59188" y="10771"/>
                    </a:cubicBezTo>
                    <a:cubicBezTo>
                      <a:pt x="59174" y="10764"/>
                      <a:pt x="59153" y="10760"/>
                      <a:pt x="59126" y="10760"/>
                    </a:cubicBezTo>
                    <a:cubicBezTo>
                      <a:pt x="57678" y="10760"/>
                      <a:pt x="38330" y="21010"/>
                      <a:pt x="26912" y="21010"/>
                    </a:cubicBezTo>
                    <a:cubicBezTo>
                      <a:pt x="25985" y="21010"/>
                      <a:pt x="25110" y="20942"/>
                      <a:pt x="24301" y="20796"/>
                    </a:cubicBezTo>
                    <a:cubicBezTo>
                      <a:pt x="13323" y="18816"/>
                      <a:pt x="1845" y="545"/>
                      <a:pt x="917" y="19"/>
                    </a:cubicBezTo>
                    <a:cubicBezTo>
                      <a:pt x="890" y="7"/>
                      <a:pt x="863" y="1"/>
                      <a:pt x="8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50" name="Google Shape;3150;p37"/>
              <p:cNvSpPr/>
              <p:nvPr/>
            </p:nvSpPr>
            <p:spPr>
              <a:xfrm>
                <a:off x="3798714" y="2472700"/>
                <a:ext cx="845784" cy="665171"/>
              </a:xfrm>
              <a:custGeom>
                <a:avLst/>
                <a:gdLst/>
                <a:ahLst/>
                <a:cxnLst/>
                <a:rect l="l" t="t" r="r" b="b"/>
                <a:pathLst>
                  <a:path w="71329" h="57219" extrusionOk="0">
                    <a:moveTo>
                      <a:pt x="0" y="0"/>
                    </a:moveTo>
                    <a:cubicBezTo>
                      <a:pt x="0" y="1"/>
                      <a:pt x="326" y="4161"/>
                      <a:pt x="1153" y="8973"/>
                    </a:cubicBezTo>
                    <a:cubicBezTo>
                      <a:pt x="2106" y="13660"/>
                      <a:pt x="7945" y="40928"/>
                      <a:pt x="8246" y="41454"/>
                    </a:cubicBezTo>
                    <a:cubicBezTo>
                      <a:pt x="8572" y="41855"/>
                      <a:pt x="27043" y="55865"/>
                      <a:pt x="27043" y="55865"/>
                    </a:cubicBezTo>
                    <a:lnTo>
                      <a:pt x="38447" y="57219"/>
                    </a:lnTo>
                    <a:cubicBezTo>
                      <a:pt x="38447" y="57219"/>
                      <a:pt x="69349" y="49274"/>
                      <a:pt x="69875" y="48973"/>
                    </a:cubicBezTo>
                    <a:cubicBezTo>
                      <a:pt x="70276" y="48647"/>
                      <a:pt x="71329" y="46041"/>
                      <a:pt x="71329" y="46041"/>
                    </a:cubicBezTo>
                    <a:cubicBezTo>
                      <a:pt x="71329" y="46041"/>
                      <a:pt x="66444" y="10325"/>
                      <a:pt x="65398" y="10325"/>
                    </a:cubicBezTo>
                    <a:cubicBezTo>
                      <a:pt x="65395" y="10325"/>
                      <a:pt x="65392" y="10326"/>
                      <a:pt x="65389" y="10326"/>
                    </a:cubicBezTo>
                    <a:cubicBezTo>
                      <a:pt x="64336" y="10427"/>
                      <a:pt x="34161" y="19825"/>
                      <a:pt x="34161" y="19825"/>
                    </a:cubicBezTo>
                    <a:lnTo>
                      <a:pt x="30702" y="21504"/>
                    </a:lnTo>
                    <a:lnTo>
                      <a:pt x="25163" y="20351"/>
                    </a:lnTo>
                    <a:lnTo>
                      <a:pt x="21529" y="169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2E2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51" name="Google Shape;3151;p37"/>
              <p:cNvSpPr/>
              <p:nvPr/>
            </p:nvSpPr>
            <p:spPr>
              <a:xfrm>
                <a:off x="4051314" y="2669360"/>
                <a:ext cx="203285" cy="486576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41856" extrusionOk="0">
                    <a:moveTo>
                      <a:pt x="101" y="1"/>
                    </a:moveTo>
                    <a:lnTo>
                      <a:pt x="101" y="1"/>
                    </a:lnTo>
                    <a:cubicBezTo>
                      <a:pt x="1" y="201"/>
                      <a:pt x="327" y="1880"/>
                      <a:pt x="327" y="1880"/>
                    </a:cubicBezTo>
                    <a:lnTo>
                      <a:pt x="4487" y="37269"/>
                    </a:lnTo>
                    <a:lnTo>
                      <a:pt x="4487" y="37996"/>
                    </a:lnTo>
                    <a:cubicBezTo>
                      <a:pt x="4487" y="37996"/>
                      <a:pt x="5640" y="41856"/>
                      <a:pt x="10552" y="41856"/>
                    </a:cubicBezTo>
                    <a:cubicBezTo>
                      <a:pt x="15464" y="41856"/>
                      <a:pt x="17144" y="40302"/>
                      <a:pt x="17144" y="40302"/>
                    </a:cubicBezTo>
                    <a:cubicBezTo>
                      <a:pt x="17144" y="40302"/>
                      <a:pt x="15139" y="18372"/>
                      <a:pt x="14312" y="12307"/>
                    </a:cubicBezTo>
                    <a:cubicBezTo>
                      <a:pt x="13585" y="6367"/>
                      <a:pt x="12858" y="2908"/>
                      <a:pt x="12858" y="2908"/>
                    </a:cubicBezTo>
                    <a:lnTo>
                      <a:pt x="12632" y="3008"/>
                    </a:lnTo>
                    <a:cubicBezTo>
                      <a:pt x="12632" y="3008"/>
                      <a:pt x="12256" y="3062"/>
                      <a:pt x="11515" y="3062"/>
                    </a:cubicBezTo>
                    <a:cubicBezTo>
                      <a:pt x="10432" y="3062"/>
                      <a:pt x="8570" y="2947"/>
                      <a:pt x="5966" y="2382"/>
                    </a:cubicBezTo>
                    <a:cubicBezTo>
                      <a:pt x="1881" y="1555"/>
                      <a:pt x="101" y="1"/>
                      <a:pt x="101" y="1"/>
                    </a:cubicBezTo>
                    <a:close/>
                  </a:path>
                </a:pathLst>
              </a:custGeom>
              <a:solidFill>
                <a:srgbClr val="23255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52" name="Google Shape;3152;p37"/>
              <p:cNvSpPr/>
              <p:nvPr/>
            </p:nvSpPr>
            <p:spPr>
              <a:xfrm>
                <a:off x="4048943" y="2740750"/>
                <a:ext cx="183364" cy="6141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5283" extrusionOk="0">
                    <a:moveTo>
                      <a:pt x="1153" y="0"/>
                    </a:moveTo>
                    <a:cubicBezTo>
                      <a:pt x="1153" y="0"/>
                      <a:pt x="0" y="1153"/>
                      <a:pt x="1153" y="3559"/>
                    </a:cubicBezTo>
                    <a:cubicBezTo>
                      <a:pt x="1153" y="3559"/>
                      <a:pt x="4942" y="5283"/>
                      <a:pt x="9760" y="5283"/>
                    </a:cubicBezTo>
                    <a:cubicBezTo>
                      <a:pt x="11333" y="5283"/>
                      <a:pt x="13016" y="5099"/>
                      <a:pt x="14712" y="4612"/>
                    </a:cubicBezTo>
                    <a:cubicBezTo>
                      <a:pt x="14712" y="4612"/>
                      <a:pt x="15464" y="2506"/>
                      <a:pt x="14085" y="1479"/>
                    </a:cubicBezTo>
                    <a:cubicBezTo>
                      <a:pt x="14085" y="1479"/>
                      <a:pt x="12135" y="2003"/>
                      <a:pt x="9419" y="2003"/>
                    </a:cubicBezTo>
                    <a:cubicBezTo>
                      <a:pt x="6993" y="2003"/>
                      <a:pt x="3956" y="1585"/>
                      <a:pt x="11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53" name="Google Shape;3153;p37"/>
              <p:cNvSpPr/>
              <p:nvPr/>
            </p:nvSpPr>
            <p:spPr>
              <a:xfrm>
                <a:off x="4088464" y="3030933"/>
                <a:ext cx="164653" cy="61113"/>
              </a:xfrm>
              <a:custGeom>
                <a:avLst/>
                <a:gdLst/>
                <a:ahLst/>
                <a:cxnLst/>
                <a:rect l="l" t="t" r="r" b="b"/>
                <a:pathLst>
                  <a:path w="13886" h="5257" extrusionOk="0">
                    <a:moveTo>
                      <a:pt x="627" y="1"/>
                    </a:moveTo>
                    <a:lnTo>
                      <a:pt x="627" y="1"/>
                    </a:lnTo>
                    <a:cubicBezTo>
                      <a:pt x="1" y="2507"/>
                      <a:pt x="1053" y="3459"/>
                      <a:pt x="1053" y="3459"/>
                    </a:cubicBezTo>
                    <a:cubicBezTo>
                      <a:pt x="3221" y="4816"/>
                      <a:pt x="5401" y="5256"/>
                      <a:pt x="7317" y="5256"/>
                    </a:cubicBezTo>
                    <a:cubicBezTo>
                      <a:pt x="10850" y="5256"/>
                      <a:pt x="13484" y="3760"/>
                      <a:pt x="13484" y="3760"/>
                    </a:cubicBezTo>
                    <a:cubicBezTo>
                      <a:pt x="13484" y="3760"/>
                      <a:pt x="13885" y="3033"/>
                      <a:pt x="13785" y="1880"/>
                    </a:cubicBezTo>
                    <a:cubicBezTo>
                      <a:pt x="13785" y="853"/>
                      <a:pt x="13259" y="728"/>
                      <a:pt x="13259" y="728"/>
                    </a:cubicBezTo>
                    <a:cubicBezTo>
                      <a:pt x="13259" y="728"/>
                      <a:pt x="10888" y="2411"/>
                      <a:pt x="6723" y="2411"/>
                    </a:cubicBezTo>
                    <a:cubicBezTo>
                      <a:pt x="6605" y="2411"/>
                      <a:pt x="6487" y="2409"/>
                      <a:pt x="6366" y="2407"/>
                    </a:cubicBezTo>
                    <a:cubicBezTo>
                      <a:pt x="1981" y="2306"/>
                      <a:pt x="627" y="1"/>
                      <a:pt x="6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54" name="Google Shape;3154;p37"/>
              <p:cNvSpPr/>
              <p:nvPr/>
            </p:nvSpPr>
            <p:spPr>
              <a:xfrm>
                <a:off x="4300357" y="2709281"/>
                <a:ext cx="260047" cy="216922"/>
              </a:xfrm>
              <a:custGeom>
                <a:avLst/>
                <a:gdLst/>
                <a:ahLst/>
                <a:cxnLst/>
                <a:rect l="l" t="t" r="r" b="b"/>
                <a:pathLst>
                  <a:path w="21931" h="18660" extrusionOk="0">
                    <a:moveTo>
                      <a:pt x="19624" y="0"/>
                    </a:moveTo>
                    <a:cubicBezTo>
                      <a:pt x="19624" y="0"/>
                      <a:pt x="6466" y="3133"/>
                      <a:pt x="3860" y="3334"/>
                    </a:cubicBezTo>
                    <a:cubicBezTo>
                      <a:pt x="1354" y="3660"/>
                      <a:pt x="0" y="4186"/>
                      <a:pt x="0" y="4186"/>
                    </a:cubicBezTo>
                    <a:cubicBezTo>
                      <a:pt x="0" y="4186"/>
                      <a:pt x="1354" y="18071"/>
                      <a:pt x="1554" y="18597"/>
                    </a:cubicBezTo>
                    <a:cubicBezTo>
                      <a:pt x="1576" y="18640"/>
                      <a:pt x="1685" y="18659"/>
                      <a:pt x="1869" y="18659"/>
                    </a:cubicBezTo>
                    <a:cubicBezTo>
                      <a:pt x="4389" y="18659"/>
                      <a:pt x="21007" y="14916"/>
                      <a:pt x="21404" y="14612"/>
                    </a:cubicBezTo>
                    <a:cubicBezTo>
                      <a:pt x="21930" y="14211"/>
                      <a:pt x="20351" y="953"/>
                      <a:pt x="19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55" name="Google Shape;3155;p37"/>
              <p:cNvSpPr/>
              <p:nvPr/>
            </p:nvSpPr>
            <p:spPr>
              <a:xfrm>
                <a:off x="4434086" y="2764058"/>
                <a:ext cx="372681" cy="353737"/>
              </a:xfrm>
              <a:custGeom>
                <a:avLst/>
                <a:gdLst/>
                <a:ahLst/>
                <a:cxnLst/>
                <a:rect l="l" t="t" r="r" b="b"/>
                <a:pathLst>
                  <a:path w="31430" h="30429" extrusionOk="0">
                    <a:moveTo>
                      <a:pt x="14712" y="0"/>
                    </a:moveTo>
                    <a:lnTo>
                      <a:pt x="15138" y="2907"/>
                    </a:lnTo>
                    <a:cubicBezTo>
                      <a:pt x="15138" y="2907"/>
                      <a:pt x="14813" y="6667"/>
                      <a:pt x="11805" y="7293"/>
                    </a:cubicBezTo>
                    <a:cubicBezTo>
                      <a:pt x="8772" y="8020"/>
                      <a:pt x="4061" y="8772"/>
                      <a:pt x="2406" y="9073"/>
                    </a:cubicBezTo>
                    <a:cubicBezTo>
                      <a:pt x="727" y="9399"/>
                      <a:pt x="0" y="10752"/>
                      <a:pt x="527" y="12532"/>
                    </a:cubicBezTo>
                    <a:cubicBezTo>
                      <a:pt x="832" y="13790"/>
                      <a:pt x="1689" y="14033"/>
                      <a:pt x="2964" y="14033"/>
                    </a:cubicBezTo>
                    <a:cubicBezTo>
                      <a:pt x="3365" y="14033"/>
                      <a:pt x="3807" y="14009"/>
                      <a:pt x="4286" y="13985"/>
                    </a:cubicBezTo>
                    <a:cubicBezTo>
                      <a:pt x="6166" y="13985"/>
                      <a:pt x="10427" y="13359"/>
                      <a:pt x="11680" y="12933"/>
                    </a:cubicBezTo>
                    <a:lnTo>
                      <a:pt x="13058" y="12532"/>
                    </a:lnTo>
                    <a:lnTo>
                      <a:pt x="13058" y="12532"/>
                    </a:lnTo>
                    <a:cubicBezTo>
                      <a:pt x="13058" y="12532"/>
                      <a:pt x="11053" y="14512"/>
                      <a:pt x="8046" y="15439"/>
                    </a:cubicBezTo>
                    <a:cubicBezTo>
                      <a:pt x="4913" y="16492"/>
                      <a:pt x="2181" y="16692"/>
                      <a:pt x="1980" y="18572"/>
                    </a:cubicBezTo>
                    <a:cubicBezTo>
                      <a:pt x="1880" y="20451"/>
                      <a:pt x="2908" y="21805"/>
                      <a:pt x="4913" y="21805"/>
                    </a:cubicBezTo>
                    <a:cubicBezTo>
                      <a:pt x="6893" y="21805"/>
                      <a:pt x="11279" y="20777"/>
                      <a:pt x="12432" y="19925"/>
                    </a:cubicBezTo>
                    <a:cubicBezTo>
                      <a:pt x="13559" y="19198"/>
                      <a:pt x="14086" y="18998"/>
                      <a:pt x="14086" y="18998"/>
                    </a:cubicBezTo>
                    <a:lnTo>
                      <a:pt x="14086" y="18998"/>
                    </a:lnTo>
                    <a:cubicBezTo>
                      <a:pt x="14086" y="18998"/>
                      <a:pt x="12206" y="20978"/>
                      <a:pt x="10953" y="21604"/>
                    </a:cubicBezTo>
                    <a:cubicBezTo>
                      <a:pt x="9800" y="22231"/>
                      <a:pt x="8146" y="23183"/>
                      <a:pt x="6893" y="23484"/>
                    </a:cubicBezTo>
                    <a:cubicBezTo>
                      <a:pt x="5740" y="23810"/>
                      <a:pt x="4286" y="24211"/>
                      <a:pt x="4286" y="25163"/>
                    </a:cubicBezTo>
                    <a:cubicBezTo>
                      <a:pt x="4386" y="26191"/>
                      <a:pt x="5113" y="27569"/>
                      <a:pt x="6467" y="27770"/>
                    </a:cubicBezTo>
                    <a:cubicBezTo>
                      <a:pt x="6749" y="27832"/>
                      <a:pt x="7096" y="27860"/>
                      <a:pt x="7481" y="27860"/>
                    </a:cubicBezTo>
                    <a:cubicBezTo>
                      <a:pt x="8946" y="27860"/>
                      <a:pt x="10976" y="27459"/>
                      <a:pt x="12206" y="27043"/>
                    </a:cubicBezTo>
                    <a:cubicBezTo>
                      <a:pt x="13684" y="26517"/>
                      <a:pt x="15965" y="25364"/>
                      <a:pt x="15965" y="25364"/>
                    </a:cubicBezTo>
                    <a:lnTo>
                      <a:pt x="15965" y="25364"/>
                    </a:lnTo>
                    <a:cubicBezTo>
                      <a:pt x="15964" y="25364"/>
                      <a:pt x="11279" y="27870"/>
                      <a:pt x="10752" y="27970"/>
                    </a:cubicBezTo>
                    <a:cubicBezTo>
                      <a:pt x="10126" y="28071"/>
                      <a:pt x="10126" y="29850"/>
                      <a:pt x="12106" y="30376"/>
                    </a:cubicBezTo>
                    <a:cubicBezTo>
                      <a:pt x="12271" y="30412"/>
                      <a:pt x="12463" y="30428"/>
                      <a:pt x="12679" y="30428"/>
                    </a:cubicBezTo>
                    <a:cubicBezTo>
                      <a:pt x="15050" y="30428"/>
                      <a:pt x="20188" y="28428"/>
                      <a:pt x="21705" y="27670"/>
                    </a:cubicBezTo>
                    <a:cubicBezTo>
                      <a:pt x="23284" y="26817"/>
                      <a:pt x="27143" y="23058"/>
                      <a:pt x="28597" y="20978"/>
                    </a:cubicBezTo>
                    <a:cubicBezTo>
                      <a:pt x="30076" y="18898"/>
                      <a:pt x="30477" y="18672"/>
                      <a:pt x="30477" y="18672"/>
                    </a:cubicBezTo>
                    <a:lnTo>
                      <a:pt x="31429" y="12832"/>
                    </a:lnTo>
                    <a:lnTo>
                      <a:pt x="23910" y="4386"/>
                    </a:lnTo>
                    <a:lnTo>
                      <a:pt x="21078" y="2907"/>
                    </a:lnTo>
                    <a:cubicBezTo>
                      <a:pt x="21078" y="2907"/>
                      <a:pt x="19950" y="2506"/>
                      <a:pt x="18998" y="1755"/>
                    </a:cubicBezTo>
                    <a:cubicBezTo>
                      <a:pt x="18171" y="1128"/>
                      <a:pt x="14713" y="0"/>
                      <a:pt x="14712" y="0"/>
                    </a:cubicBezTo>
                    <a:close/>
                  </a:path>
                </a:pathLst>
              </a:custGeom>
              <a:solidFill>
                <a:srgbClr val="F8C1B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56" name="Google Shape;3156;p37"/>
              <p:cNvSpPr/>
              <p:nvPr/>
            </p:nvSpPr>
            <p:spPr>
              <a:xfrm>
                <a:off x="4447758" y="2874472"/>
                <a:ext cx="41916" cy="43722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3761" extrusionOk="0">
                    <a:moveTo>
                      <a:pt x="2807" y="1"/>
                    </a:moveTo>
                    <a:cubicBezTo>
                      <a:pt x="2807" y="1"/>
                      <a:pt x="301" y="302"/>
                      <a:pt x="201" y="1555"/>
                    </a:cubicBezTo>
                    <a:cubicBezTo>
                      <a:pt x="0" y="2908"/>
                      <a:pt x="627" y="3760"/>
                      <a:pt x="1755" y="3760"/>
                    </a:cubicBezTo>
                    <a:cubicBezTo>
                      <a:pt x="2908" y="3760"/>
                      <a:pt x="3434" y="3760"/>
                      <a:pt x="3434" y="3435"/>
                    </a:cubicBezTo>
                    <a:cubicBezTo>
                      <a:pt x="3534" y="3134"/>
                      <a:pt x="3434" y="101"/>
                      <a:pt x="2807" y="1"/>
                    </a:cubicBezTo>
                    <a:close/>
                  </a:path>
                </a:pathLst>
              </a:custGeom>
              <a:solidFill>
                <a:srgbClr val="FFE4D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57" name="Google Shape;3157;p37"/>
              <p:cNvSpPr/>
              <p:nvPr/>
            </p:nvSpPr>
            <p:spPr>
              <a:xfrm>
                <a:off x="4470050" y="2963973"/>
                <a:ext cx="44584" cy="42083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3620" extrusionOk="0">
                    <a:moveTo>
                      <a:pt x="2609" y="1"/>
                    </a:moveTo>
                    <a:cubicBezTo>
                      <a:pt x="2188" y="1"/>
                      <a:pt x="1654" y="222"/>
                      <a:pt x="1654" y="222"/>
                    </a:cubicBezTo>
                    <a:cubicBezTo>
                      <a:pt x="1654" y="222"/>
                      <a:pt x="1554" y="222"/>
                      <a:pt x="1454" y="347"/>
                    </a:cubicBezTo>
                    <a:cubicBezTo>
                      <a:pt x="927" y="447"/>
                      <a:pt x="0" y="974"/>
                      <a:pt x="0" y="1901"/>
                    </a:cubicBezTo>
                    <a:cubicBezTo>
                      <a:pt x="201" y="3154"/>
                      <a:pt x="827" y="3480"/>
                      <a:pt x="1754" y="3580"/>
                    </a:cubicBezTo>
                    <a:cubicBezTo>
                      <a:pt x="2005" y="3607"/>
                      <a:pt x="2233" y="3619"/>
                      <a:pt x="2436" y="3619"/>
                    </a:cubicBezTo>
                    <a:cubicBezTo>
                      <a:pt x="3007" y="3619"/>
                      <a:pt x="3386" y="3521"/>
                      <a:pt x="3534" y="3355"/>
                    </a:cubicBezTo>
                    <a:cubicBezTo>
                      <a:pt x="3759" y="3154"/>
                      <a:pt x="3233" y="222"/>
                      <a:pt x="2807" y="21"/>
                    </a:cubicBezTo>
                    <a:cubicBezTo>
                      <a:pt x="2746" y="7"/>
                      <a:pt x="2679" y="1"/>
                      <a:pt x="2609" y="1"/>
                    </a:cubicBezTo>
                    <a:close/>
                  </a:path>
                </a:pathLst>
              </a:custGeom>
              <a:solidFill>
                <a:srgbClr val="FFE4D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58" name="Google Shape;3158;p37"/>
              <p:cNvSpPr/>
              <p:nvPr/>
            </p:nvSpPr>
            <p:spPr>
              <a:xfrm>
                <a:off x="4499765" y="3046673"/>
                <a:ext cx="39533" cy="35479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3052" extrusionOk="0">
                    <a:moveTo>
                      <a:pt x="2281" y="0"/>
                    </a:moveTo>
                    <a:cubicBezTo>
                      <a:pt x="1980" y="125"/>
                      <a:pt x="1654" y="125"/>
                      <a:pt x="1654" y="125"/>
                    </a:cubicBezTo>
                    <a:cubicBezTo>
                      <a:pt x="1654" y="125"/>
                      <a:pt x="0" y="426"/>
                      <a:pt x="0" y="1153"/>
                    </a:cubicBezTo>
                    <a:cubicBezTo>
                      <a:pt x="0" y="2005"/>
                      <a:pt x="301" y="3033"/>
                      <a:pt x="1654" y="3033"/>
                    </a:cubicBezTo>
                    <a:cubicBezTo>
                      <a:pt x="1816" y="3046"/>
                      <a:pt x="1963" y="3052"/>
                      <a:pt x="2098" y="3052"/>
                    </a:cubicBezTo>
                    <a:cubicBezTo>
                      <a:pt x="3010" y="3052"/>
                      <a:pt x="3334" y="2764"/>
                      <a:pt x="3334" y="2306"/>
                    </a:cubicBezTo>
                    <a:cubicBezTo>
                      <a:pt x="3334" y="1780"/>
                      <a:pt x="2707" y="0"/>
                      <a:pt x="2281" y="0"/>
                    </a:cubicBezTo>
                    <a:close/>
                  </a:path>
                </a:pathLst>
              </a:custGeom>
              <a:solidFill>
                <a:srgbClr val="FFE4D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59" name="Google Shape;3159;p37"/>
              <p:cNvSpPr/>
              <p:nvPr/>
            </p:nvSpPr>
            <p:spPr>
              <a:xfrm>
                <a:off x="3752944" y="2541753"/>
                <a:ext cx="209226" cy="364269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31335" extrusionOk="0">
                    <a:moveTo>
                      <a:pt x="4487" y="0"/>
                    </a:moveTo>
                    <a:cubicBezTo>
                      <a:pt x="4487" y="0"/>
                      <a:pt x="427" y="2832"/>
                      <a:pt x="201" y="10351"/>
                    </a:cubicBezTo>
                    <a:cubicBezTo>
                      <a:pt x="1" y="17870"/>
                      <a:pt x="2708" y="25890"/>
                      <a:pt x="4186" y="28096"/>
                    </a:cubicBezTo>
                    <a:cubicBezTo>
                      <a:pt x="5640" y="30176"/>
                      <a:pt x="7419" y="31128"/>
                      <a:pt x="9199" y="31329"/>
                    </a:cubicBezTo>
                    <a:cubicBezTo>
                      <a:pt x="9267" y="31333"/>
                      <a:pt x="9335" y="31334"/>
                      <a:pt x="9403" y="31334"/>
                    </a:cubicBezTo>
                    <a:cubicBezTo>
                      <a:pt x="11088" y="31334"/>
                      <a:pt x="12432" y="30176"/>
                      <a:pt x="12432" y="30176"/>
                    </a:cubicBezTo>
                    <a:cubicBezTo>
                      <a:pt x="12432" y="30176"/>
                      <a:pt x="17344" y="29023"/>
                      <a:pt x="17344" y="26742"/>
                    </a:cubicBezTo>
                    <a:cubicBezTo>
                      <a:pt x="17251" y="24609"/>
                      <a:pt x="15807" y="23999"/>
                      <a:pt x="15334" y="23999"/>
                    </a:cubicBezTo>
                    <a:cubicBezTo>
                      <a:pt x="15295" y="23999"/>
                      <a:pt x="15263" y="24003"/>
                      <a:pt x="15239" y="24010"/>
                    </a:cubicBezTo>
                    <a:lnTo>
                      <a:pt x="15239" y="24010"/>
                    </a:lnTo>
                    <a:cubicBezTo>
                      <a:pt x="15239" y="24010"/>
                      <a:pt x="17645" y="23183"/>
                      <a:pt x="17344" y="21404"/>
                    </a:cubicBezTo>
                    <a:cubicBezTo>
                      <a:pt x="17119" y="19624"/>
                      <a:pt x="17244" y="18797"/>
                      <a:pt x="15038" y="18371"/>
                    </a:cubicBezTo>
                    <a:cubicBezTo>
                      <a:pt x="12958" y="17970"/>
                      <a:pt x="10653" y="17118"/>
                      <a:pt x="10652" y="17118"/>
                    </a:cubicBezTo>
                    <a:lnTo>
                      <a:pt x="10652" y="17118"/>
                    </a:lnTo>
                    <a:cubicBezTo>
                      <a:pt x="10653" y="17118"/>
                      <a:pt x="11923" y="17325"/>
                      <a:pt x="13001" y="17325"/>
                    </a:cubicBezTo>
                    <a:cubicBezTo>
                      <a:pt x="13642" y="17325"/>
                      <a:pt x="14215" y="17252"/>
                      <a:pt x="14412" y="17018"/>
                    </a:cubicBezTo>
                    <a:cubicBezTo>
                      <a:pt x="14838" y="16492"/>
                      <a:pt x="16392" y="15364"/>
                      <a:pt x="14412" y="13359"/>
                    </a:cubicBezTo>
                    <a:cubicBezTo>
                      <a:pt x="12432" y="11479"/>
                      <a:pt x="7720" y="9198"/>
                      <a:pt x="6592" y="7519"/>
                    </a:cubicBezTo>
                    <a:cubicBezTo>
                      <a:pt x="5439" y="5965"/>
                      <a:pt x="5540" y="5113"/>
                      <a:pt x="5540" y="5113"/>
                    </a:cubicBezTo>
                    <a:lnTo>
                      <a:pt x="4487" y="0"/>
                    </a:lnTo>
                    <a:close/>
                  </a:path>
                </a:pathLst>
              </a:custGeom>
              <a:solidFill>
                <a:srgbClr val="F8C1B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60" name="Google Shape;3160;p37"/>
              <p:cNvSpPr/>
              <p:nvPr/>
            </p:nvSpPr>
            <p:spPr>
              <a:xfrm>
                <a:off x="3890539" y="2695168"/>
                <a:ext cx="36758" cy="41164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3541" extrusionOk="0">
                    <a:moveTo>
                      <a:pt x="1198" y="0"/>
                    </a:moveTo>
                    <a:cubicBezTo>
                      <a:pt x="1131" y="0"/>
                      <a:pt x="1073" y="20"/>
                      <a:pt x="1028" y="61"/>
                    </a:cubicBezTo>
                    <a:cubicBezTo>
                      <a:pt x="1028" y="61"/>
                      <a:pt x="1" y="2994"/>
                      <a:pt x="302" y="3295"/>
                    </a:cubicBezTo>
                    <a:cubicBezTo>
                      <a:pt x="435" y="3428"/>
                      <a:pt x="809" y="3541"/>
                      <a:pt x="1232" y="3541"/>
                    </a:cubicBezTo>
                    <a:cubicBezTo>
                      <a:pt x="1842" y="3541"/>
                      <a:pt x="2556" y="3307"/>
                      <a:pt x="2808" y="2568"/>
                    </a:cubicBezTo>
                    <a:cubicBezTo>
                      <a:pt x="3100" y="1445"/>
                      <a:pt x="1782" y="0"/>
                      <a:pt x="1198" y="0"/>
                    </a:cubicBezTo>
                    <a:close/>
                  </a:path>
                </a:pathLst>
              </a:custGeom>
              <a:solidFill>
                <a:srgbClr val="FFE4D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61" name="Google Shape;3161;p37"/>
              <p:cNvSpPr/>
              <p:nvPr/>
            </p:nvSpPr>
            <p:spPr>
              <a:xfrm>
                <a:off x="3911348" y="2766383"/>
                <a:ext cx="39829" cy="42861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687" extrusionOk="0">
                    <a:moveTo>
                      <a:pt x="0" y="1"/>
                    </a:moveTo>
                    <a:cubicBezTo>
                      <a:pt x="0" y="1"/>
                      <a:pt x="326" y="2808"/>
                      <a:pt x="526" y="3434"/>
                    </a:cubicBezTo>
                    <a:cubicBezTo>
                      <a:pt x="590" y="3610"/>
                      <a:pt x="749" y="3687"/>
                      <a:pt x="959" y="3687"/>
                    </a:cubicBezTo>
                    <a:cubicBezTo>
                      <a:pt x="1501" y="3687"/>
                      <a:pt x="2381" y="3175"/>
                      <a:pt x="2832" y="2507"/>
                    </a:cubicBezTo>
                    <a:cubicBezTo>
                      <a:pt x="3359" y="1555"/>
                      <a:pt x="2632" y="301"/>
                      <a:pt x="2005" y="101"/>
                    </a:cubicBezTo>
                    <a:cubicBezTo>
                      <a:pt x="1379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E4D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62" name="Google Shape;3162;p37"/>
              <p:cNvSpPr/>
              <p:nvPr/>
            </p:nvSpPr>
            <p:spPr>
              <a:xfrm>
                <a:off x="3918771" y="2831936"/>
                <a:ext cx="31221" cy="38118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3279" extrusionOk="0">
                    <a:moveTo>
                      <a:pt x="1254" y="1"/>
                    </a:moveTo>
                    <a:cubicBezTo>
                      <a:pt x="226" y="101"/>
                      <a:pt x="1" y="627"/>
                      <a:pt x="1" y="828"/>
                    </a:cubicBezTo>
                    <a:cubicBezTo>
                      <a:pt x="1" y="828"/>
                      <a:pt x="427" y="2933"/>
                      <a:pt x="427" y="3234"/>
                    </a:cubicBezTo>
                    <a:cubicBezTo>
                      <a:pt x="427" y="3264"/>
                      <a:pt x="467" y="3278"/>
                      <a:pt x="536" y="3278"/>
                    </a:cubicBezTo>
                    <a:cubicBezTo>
                      <a:pt x="925" y="3278"/>
                      <a:pt x="2236" y="2820"/>
                      <a:pt x="2407" y="2181"/>
                    </a:cubicBezTo>
                    <a:cubicBezTo>
                      <a:pt x="2632" y="1454"/>
                      <a:pt x="2407" y="1"/>
                      <a:pt x="1254" y="1"/>
                    </a:cubicBezTo>
                    <a:close/>
                  </a:path>
                </a:pathLst>
              </a:custGeom>
              <a:solidFill>
                <a:srgbClr val="FFE4D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63" name="Google Shape;3163;p37"/>
              <p:cNvSpPr/>
              <p:nvPr/>
            </p:nvSpPr>
            <p:spPr>
              <a:xfrm>
                <a:off x="3834666" y="2800479"/>
                <a:ext cx="96603" cy="25354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181" extrusionOk="0">
                    <a:moveTo>
                      <a:pt x="427" y="0"/>
                    </a:moveTo>
                    <a:cubicBezTo>
                      <a:pt x="327" y="0"/>
                      <a:pt x="101" y="0"/>
                      <a:pt x="101" y="100"/>
                    </a:cubicBezTo>
                    <a:cubicBezTo>
                      <a:pt x="1" y="201"/>
                      <a:pt x="1" y="301"/>
                      <a:pt x="101" y="401"/>
                    </a:cubicBezTo>
                    <a:cubicBezTo>
                      <a:pt x="201" y="501"/>
                      <a:pt x="2307" y="2181"/>
                      <a:pt x="5841" y="2181"/>
                    </a:cubicBezTo>
                    <a:cubicBezTo>
                      <a:pt x="6467" y="2181"/>
                      <a:pt x="7219" y="2181"/>
                      <a:pt x="7946" y="2080"/>
                    </a:cubicBezTo>
                    <a:cubicBezTo>
                      <a:pt x="8046" y="1980"/>
                      <a:pt x="8146" y="1880"/>
                      <a:pt x="8046" y="1754"/>
                    </a:cubicBezTo>
                    <a:cubicBezTo>
                      <a:pt x="8046" y="1654"/>
                      <a:pt x="7946" y="1554"/>
                      <a:pt x="7846" y="1554"/>
                    </a:cubicBezTo>
                    <a:cubicBezTo>
                      <a:pt x="7140" y="1680"/>
                      <a:pt x="6477" y="1734"/>
                      <a:pt x="5860" y="1734"/>
                    </a:cubicBezTo>
                    <a:cubicBezTo>
                      <a:pt x="2441" y="1734"/>
                      <a:pt x="427" y="85"/>
                      <a:pt x="427" y="0"/>
                    </a:cubicBezTo>
                    <a:close/>
                  </a:path>
                </a:pathLst>
              </a:custGeom>
              <a:solidFill>
                <a:srgbClr val="AD5D3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64" name="Google Shape;3164;p37"/>
              <p:cNvSpPr/>
              <p:nvPr/>
            </p:nvSpPr>
            <p:spPr>
              <a:xfrm>
                <a:off x="3834666" y="2713361"/>
                <a:ext cx="42213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357" extrusionOk="0">
                    <a:moveTo>
                      <a:pt x="227" y="0"/>
                    </a:moveTo>
                    <a:cubicBezTo>
                      <a:pt x="158" y="0"/>
                      <a:pt x="101" y="25"/>
                      <a:pt x="101" y="75"/>
                    </a:cubicBezTo>
                    <a:cubicBezTo>
                      <a:pt x="1" y="176"/>
                      <a:pt x="1" y="376"/>
                      <a:pt x="101" y="376"/>
                    </a:cubicBezTo>
                    <a:cubicBezTo>
                      <a:pt x="201" y="476"/>
                      <a:pt x="2081" y="1955"/>
                      <a:pt x="3134" y="2356"/>
                    </a:cubicBezTo>
                    <a:lnTo>
                      <a:pt x="3234" y="2356"/>
                    </a:lnTo>
                    <a:cubicBezTo>
                      <a:pt x="3334" y="2356"/>
                      <a:pt x="3460" y="2356"/>
                      <a:pt x="3460" y="2256"/>
                    </a:cubicBezTo>
                    <a:cubicBezTo>
                      <a:pt x="3560" y="2156"/>
                      <a:pt x="3460" y="2055"/>
                      <a:pt x="3334" y="1955"/>
                    </a:cubicBezTo>
                    <a:cubicBezTo>
                      <a:pt x="2407" y="1529"/>
                      <a:pt x="427" y="75"/>
                      <a:pt x="427" y="75"/>
                    </a:cubicBezTo>
                    <a:cubicBezTo>
                      <a:pt x="377" y="25"/>
                      <a:pt x="295" y="0"/>
                      <a:pt x="227" y="0"/>
                    </a:cubicBezTo>
                    <a:close/>
                  </a:path>
                </a:pathLst>
              </a:custGeom>
              <a:solidFill>
                <a:srgbClr val="AD5D3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65" name="Google Shape;3165;p37"/>
              <p:cNvSpPr/>
              <p:nvPr/>
            </p:nvSpPr>
            <p:spPr>
              <a:xfrm>
                <a:off x="3850721" y="2874472"/>
                <a:ext cx="48450" cy="19251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1656" extrusionOk="0">
                    <a:moveTo>
                      <a:pt x="426" y="1"/>
                    </a:moveTo>
                    <a:cubicBezTo>
                      <a:pt x="326" y="1"/>
                      <a:pt x="101" y="1"/>
                      <a:pt x="101" y="101"/>
                    </a:cubicBezTo>
                    <a:cubicBezTo>
                      <a:pt x="0" y="201"/>
                      <a:pt x="0" y="402"/>
                      <a:pt x="226" y="402"/>
                    </a:cubicBezTo>
                    <a:cubicBezTo>
                      <a:pt x="226" y="527"/>
                      <a:pt x="2507" y="1655"/>
                      <a:pt x="3860" y="1655"/>
                    </a:cubicBezTo>
                    <a:cubicBezTo>
                      <a:pt x="3985" y="1655"/>
                      <a:pt x="4086" y="1555"/>
                      <a:pt x="4086" y="1455"/>
                    </a:cubicBezTo>
                    <a:cubicBezTo>
                      <a:pt x="4086" y="1354"/>
                      <a:pt x="3985" y="1254"/>
                      <a:pt x="3860" y="1254"/>
                    </a:cubicBezTo>
                    <a:cubicBezTo>
                      <a:pt x="2607" y="1254"/>
                      <a:pt x="426" y="1"/>
                      <a:pt x="426" y="1"/>
                    </a:cubicBezTo>
                    <a:close/>
                  </a:path>
                </a:pathLst>
              </a:custGeom>
              <a:solidFill>
                <a:srgbClr val="AD5D3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</p:grpSp>
      </p:grpSp>
      <p:sp>
        <p:nvSpPr>
          <p:cNvPr id="3166" name="Google Shape;3166;p37"/>
          <p:cNvSpPr/>
          <p:nvPr/>
        </p:nvSpPr>
        <p:spPr>
          <a:xfrm>
            <a:off x="13087067" y="4458501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6E8A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3167" name="Google Shape;3167;p37"/>
          <p:cNvSpPr/>
          <p:nvPr/>
        </p:nvSpPr>
        <p:spPr>
          <a:xfrm>
            <a:off x="15732867" y="4423401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67462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grpSp>
        <p:nvGrpSpPr>
          <p:cNvPr id="3168" name="Google Shape;3168;p37"/>
          <p:cNvGrpSpPr/>
          <p:nvPr/>
        </p:nvGrpSpPr>
        <p:grpSpPr>
          <a:xfrm>
            <a:off x="8268944" y="1999882"/>
            <a:ext cx="2615139" cy="2488284"/>
            <a:chOff x="6201708" y="1499911"/>
            <a:chExt cx="1961354" cy="1866213"/>
          </a:xfrm>
        </p:grpSpPr>
        <p:sp>
          <p:nvSpPr>
            <p:cNvPr id="3169" name="Google Shape;3169;p37"/>
            <p:cNvSpPr/>
            <p:nvPr/>
          </p:nvSpPr>
          <p:spPr>
            <a:xfrm>
              <a:off x="7421827" y="3049168"/>
              <a:ext cx="155426" cy="25019"/>
            </a:xfrm>
            <a:custGeom>
              <a:avLst/>
              <a:gdLst/>
              <a:ahLst/>
              <a:cxnLst/>
              <a:rect l="l" t="t" r="r" b="b"/>
              <a:pathLst>
                <a:path w="17444" h="2808" extrusionOk="0">
                  <a:moveTo>
                    <a:pt x="0" y="0"/>
                  </a:moveTo>
                  <a:lnTo>
                    <a:pt x="0" y="0"/>
                  </a:lnTo>
                  <a:cubicBezTo>
                    <a:pt x="2281" y="526"/>
                    <a:pt x="12206" y="2807"/>
                    <a:pt x="17444" y="2807"/>
                  </a:cubicBezTo>
                  <a:lnTo>
                    <a:pt x="17444" y="2807"/>
                  </a:lnTo>
                  <a:cubicBezTo>
                    <a:pt x="12206" y="2807"/>
                    <a:pt x="2281" y="526"/>
                    <a:pt x="0" y="0"/>
                  </a:cubicBezTo>
                  <a:close/>
                </a:path>
              </a:pathLst>
            </a:custGeom>
            <a:solidFill>
              <a:srgbClr val="6E8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70" name="Google Shape;3170;p37"/>
            <p:cNvSpPr/>
            <p:nvPr/>
          </p:nvSpPr>
          <p:spPr>
            <a:xfrm>
              <a:off x="7417132" y="3048268"/>
              <a:ext cx="4704" cy="909"/>
            </a:xfrm>
            <a:custGeom>
              <a:avLst/>
              <a:gdLst/>
              <a:ahLst/>
              <a:cxnLst/>
              <a:rect l="l" t="t" r="r" b="b"/>
              <a:pathLst>
                <a:path w="528" h="102" extrusionOk="0">
                  <a:moveTo>
                    <a:pt x="1" y="1"/>
                  </a:moveTo>
                  <a:cubicBezTo>
                    <a:pt x="1" y="1"/>
                    <a:pt x="201" y="1"/>
                    <a:pt x="527" y="101"/>
                  </a:cubicBezTo>
                  <a:lnTo>
                    <a:pt x="527" y="101"/>
                  </a:lnTo>
                  <a:cubicBezTo>
                    <a:pt x="20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746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71" name="Google Shape;3171;p37"/>
            <p:cNvSpPr/>
            <p:nvPr/>
          </p:nvSpPr>
          <p:spPr>
            <a:xfrm>
              <a:off x="7577248" y="3074179"/>
              <a:ext cx="6486" cy="9"/>
            </a:xfrm>
            <a:custGeom>
              <a:avLst/>
              <a:gdLst/>
              <a:ahLst/>
              <a:cxnLst/>
              <a:rect l="l" t="t" r="r" b="b"/>
              <a:pathLst>
                <a:path w="728" h="1" extrusionOk="0">
                  <a:moveTo>
                    <a:pt x="728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E8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72" name="Google Shape;3172;p37"/>
            <p:cNvSpPr/>
            <p:nvPr/>
          </p:nvSpPr>
          <p:spPr>
            <a:xfrm>
              <a:off x="7405967" y="3031526"/>
              <a:ext cx="1800" cy="2682"/>
            </a:xfrm>
            <a:custGeom>
              <a:avLst/>
              <a:gdLst/>
              <a:ahLst/>
              <a:cxnLst/>
              <a:rect l="l" t="t" r="r" b="b"/>
              <a:pathLst>
                <a:path w="202" h="301" extrusionOk="0">
                  <a:moveTo>
                    <a:pt x="201" y="0"/>
                  </a:moveTo>
                  <a:lnTo>
                    <a:pt x="1" y="301"/>
                  </a:lnTo>
                  <a:lnTo>
                    <a:pt x="1" y="3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6746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73" name="Google Shape;3173;p37"/>
            <p:cNvSpPr/>
            <p:nvPr/>
          </p:nvSpPr>
          <p:spPr>
            <a:xfrm>
              <a:off x="7399489" y="3029512"/>
              <a:ext cx="4704" cy="1123"/>
            </a:xfrm>
            <a:custGeom>
              <a:avLst/>
              <a:gdLst/>
              <a:ahLst/>
              <a:cxnLst/>
              <a:rect l="l" t="t" r="r" b="b"/>
              <a:pathLst>
                <a:path w="528" h="126" extrusionOk="0">
                  <a:moveTo>
                    <a:pt x="1" y="1"/>
                  </a:moveTo>
                  <a:cubicBezTo>
                    <a:pt x="101" y="1"/>
                    <a:pt x="302" y="1"/>
                    <a:pt x="527" y="126"/>
                  </a:cubicBezTo>
                  <a:lnTo>
                    <a:pt x="527" y="126"/>
                  </a:lnTo>
                  <a:cubicBezTo>
                    <a:pt x="302" y="1"/>
                    <a:pt x="101" y="1"/>
                    <a:pt x="1" y="1"/>
                  </a:cubicBezTo>
                  <a:close/>
                </a:path>
              </a:pathLst>
            </a:custGeom>
            <a:solidFill>
              <a:srgbClr val="6746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74" name="Google Shape;3174;p37"/>
            <p:cNvSpPr/>
            <p:nvPr/>
          </p:nvSpPr>
          <p:spPr>
            <a:xfrm>
              <a:off x="7397485" y="3028621"/>
              <a:ext cx="7600" cy="2014"/>
            </a:xfrm>
            <a:custGeom>
              <a:avLst/>
              <a:gdLst/>
              <a:ahLst/>
              <a:cxnLst/>
              <a:rect l="l" t="t" r="r" b="b"/>
              <a:pathLst>
                <a:path w="853" h="226" extrusionOk="0">
                  <a:moveTo>
                    <a:pt x="0" y="0"/>
                  </a:moveTo>
                  <a:cubicBezTo>
                    <a:pt x="0" y="0"/>
                    <a:pt x="126" y="0"/>
                    <a:pt x="226" y="101"/>
                  </a:cubicBezTo>
                  <a:cubicBezTo>
                    <a:pt x="275" y="101"/>
                    <a:pt x="349" y="101"/>
                    <a:pt x="439" y="116"/>
                  </a:cubicBezTo>
                  <a:lnTo>
                    <a:pt x="439" y="116"/>
                  </a:lnTo>
                  <a:cubicBezTo>
                    <a:pt x="205" y="47"/>
                    <a:pt x="85" y="0"/>
                    <a:pt x="0" y="0"/>
                  </a:cubicBezTo>
                  <a:close/>
                  <a:moveTo>
                    <a:pt x="439" y="116"/>
                  </a:moveTo>
                  <a:lnTo>
                    <a:pt x="439" y="116"/>
                  </a:lnTo>
                  <a:cubicBezTo>
                    <a:pt x="498" y="133"/>
                    <a:pt x="565" y="152"/>
                    <a:pt x="640" y="172"/>
                  </a:cubicBezTo>
                  <a:lnTo>
                    <a:pt x="640" y="172"/>
                  </a:lnTo>
                  <a:cubicBezTo>
                    <a:pt x="567" y="143"/>
                    <a:pt x="500" y="126"/>
                    <a:pt x="439" y="116"/>
                  </a:cubicBezTo>
                  <a:close/>
                  <a:moveTo>
                    <a:pt x="640" y="172"/>
                  </a:moveTo>
                  <a:cubicBezTo>
                    <a:pt x="676" y="187"/>
                    <a:pt x="714" y="205"/>
                    <a:pt x="752" y="226"/>
                  </a:cubicBezTo>
                  <a:lnTo>
                    <a:pt x="852" y="226"/>
                  </a:lnTo>
                  <a:cubicBezTo>
                    <a:pt x="775" y="207"/>
                    <a:pt x="704" y="189"/>
                    <a:pt x="640" y="172"/>
                  </a:cubicBezTo>
                  <a:close/>
                </a:path>
              </a:pathLst>
            </a:custGeom>
            <a:solidFill>
              <a:srgbClr val="A79E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75" name="Google Shape;3175;p37"/>
            <p:cNvSpPr/>
            <p:nvPr/>
          </p:nvSpPr>
          <p:spPr>
            <a:xfrm>
              <a:off x="7397485" y="3013883"/>
              <a:ext cx="121933" cy="39088"/>
            </a:xfrm>
            <a:custGeom>
              <a:avLst/>
              <a:gdLst/>
              <a:ahLst/>
              <a:cxnLst/>
              <a:rect l="l" t="t" r="r" b="b"/>
              <a:pathLst>
                <a:path w="13685" h="4387" extrusionOk="0">
                  <a:moveTo>
                    <a:pt x="1053" y="0"/>
                  </a:moveTo>
                  <a:lnTo>
                    <a:pt x="0" y="1654"/>
                  </a:lnTo>
                  <a:cubicBezTo>
                    <a:pt x="126" y="1654"/>
                    <a:pt x="326" y="1755"/>
                    <a:pt x="852" y="1880"/>
                  </a:cubicBezTo>
                  <a:cubicBezTo>
                    <a:pt x="2933" y="2381"/>
                    <a:pt x="8897" y="3760"/>
                    <a:pt x="13684" y="4386"/>
                  </a:cubicBezTo>
                  <a:cubicBezTo>
                    <a:pt x="13384" y="3534"/>
                    <a:pt x="13058" y="2807"/>
                    <a:pt x="12757" y="1980"/>
                  </a:cubicBezTo>
                  <a:cubicBezTo>
                    <a:pt x="9098" y="1654"/>
                    <a:pt x="4386" y="727"/>
                    <a:pt x="105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grpSp>
          <p:nvGrpSpPr>
            <p:cNvPr id="3176" name="Google Shape;3176;p37"/>
            <p:cNvGrpSpPr/>
            <p:nvPr/>
          </p:nvGrpSpPr>
          <p:grpSpPr>
            <a:xfrm>
              <a:off x="6201708" y="1499911"/>
              <a:ext cx="1961354" cy="1866213"/>
              <a:chOff x="6201708" y="1499911"/>
              <a:chExt cx="1961354" cy="1866213"/>
            </a:xfrm>
          </p:grpSpPr>
          <p:sp>
            <p:nvSpPr>
              <p:cNvPr id="3177" name="Google Shape;3177;p37"/>
              <p:cNvSpPr/>
              <p:nvPr/>
            </p:nvSpPr>
            <p:spPr>
              <a:xfrm rot="2291855">
                <a:off x="6359739" y="1892842"/>
                <a:ext cx="1645292" cy="1080351"/>
              </a:xfrm>
              <a:custGeom>
                <a:avLst/>
                <a:gdLst/>
                <a:ahLst/>
                <a:cxnLst/>
                <a:rect l="l" t="t" r="r" b="b"/>
                <a:pathLst>
                  <a:path w="139898" h="89892" extrusionOk="0">
                    <a:moveTo>
                      <a:pt x="122285" y="1"/>
                    </a:moveTo>
                    <a:cubicBezTo>
                      <a:pt x="119745" y="1"/>
                      <a:pt x="117174" y="490"/>
                      <a:pt x="114759" y="1295"/>
                    </a:cubicBezTo>
                    <a:cubicBezTo>
                      <a:pt x="109377" y="3071"/>
                      <a:pt x="104438" y="6216"/>
                      <a:pt x="99351" y="8842"/>
                    </a:cubicBezTo>
                    <a:cubicBezTo>
                      <a:pt x="88460" y="14364"/>
                      <a:pt x="76541" y="17222"/>
                      <a:pt x="64654" y="17222"/>
                    </a:cubicBezTo>
                    <a:cubicBezTo>
                      <a:pt x="59298" y="17222"/>
                      <a:pt x="53950" y="16642"/>
                      <a:pt x="48705" y="15464"/>
                    </a:cubicBezTo>
                    <a:cubicBezTo>
                      <a:pt x="41232" y="14780"/>
                      <a:pt x="36533" y="13855"/>
                      <a:pt x="29134" y="13245"/>
                    </a:cubicBezTo>
                    <a:cubicBezTo>
                      <a:pt x="28309" y="13169"/>
                      <a:pt x="27479" y="13132"/>
                      <a:pt x="26648" y="13132"/>
                    </a:cubicBezTo>
                    <a:cubicBezTo>
                      <a:pt x="19706" y="13132"/>
                      <a:pt x="12670" y="15777"/>
                      <a:pt x="7714" y="21476"/>
                    </a:cubicBezTo>
                    <a:cubicBezTo>
                      <a:pt x="2239" y="27802"/>
                      <a:pt x="1" y="38124"/>
                      <a:pt x="3312" y="46300"/>
                    </a:cubicBezTo>
                    <a:cubicBezTo>
                      <a:pt x="5624" y="51849"/>
                      <a:pt x="10100" y="55789"/>
                      <a:pt x="14725" y="58785"/>
                    </a:cubicBezTo>
                    <a:cubicBezTo>
                      <a:pt x="19035" y="61634"/>
                      <a:pt x="23659" y="63872"/>
                      <a:pt x="28524" y="64723"/>
                    </a:cubicBezTo>
                    <a:cubicBezTo>
                      <a:pt x="30754" y="65131"/>
                      <a:pt x="33011" y="65246"/>
                      <a:pt x="35279" y="65246"/>
                    </a:cubicBezTo>
                    <a:cubicBezTo>
                      <a:pt x="38245" y="65246"/>
                      <a:pt x="41228" y="65048"/>
                      <a:pt x="44190" y="65048"/>
                    </a:cubicBezTo>
                    <a:cubicBezTo>
                      <a:pt x="47491" y="65048"/>
                      <a:pt x="50764" y="65294"/>
                      <a:pt x="53958" y="66332"/>
                    </a:cubicBezTo>
                    <a:cubicBezTo>
                      <a:pt x="63207" y="69347"/>
                      <a:pt x="69903" y="78448"/>
                      <a:pt x="78393" y="83683"/>
                    </a:cubicBezTo>
                    <a:cubicBezTo>
                      <a:pt x="86015" y="88471"/>
                      <a:pt x="94713" y="89891"/>
                      <a:pt x="103513" y="89891"/>
                    </a:cubicBezTo>
                    <a:cubicBezTo>
                      <a:pt x="107868" y="89891"/>
                      <a:pt x="112248" y="89543"/>
                      <a:pt x="116535" y="89084"/>
                    </a:cubicBezTo>
                    <a:cubicBezTo>
                      <a:pt x="119236" y="88844"/>
                      <a:pt x="122084" y="88529"/>
                      <a:pt x="124545" y="87234"/>
                    </a:cubicBezTo>
                    <a:cubicBezTo>
                      <a:pt x="127097" y="85921"/>
                      <a:pt x="129336" y="83535"/>
                      <a:pt x="129946" y="80446"/>
                    </a:cubicBezTo>
                    <a:cubicBezTo>
                      <a:pt x="130871" y="75969"/>
                      <a:pt x="128244" y="71585"/>
                      <a:pt x="127486" y="67109"/>
                    </a:cubicBezTo>
                    <a:cubicBezTo>
                      <a:pt x="126024" y="58933"/>
                      <a:pt x="130556" y="51238"/>
                      <a:pt x="134034" y="43987"/>
                    </a:cubicBezTo>
                    <a:cubicBezTo>
                      <a:pt x="137271" y="37199"/>
                      <a:pt x="139898" y="29726"/>
                      <a:pt x="139898" y="22031"/>
                    </a:cubicBezTo>
                    <a:cubicBezTo>
                      <a:pt x="139898" y="14318"/>
                      <a:pt x="136809" y="6216"/>
                      <a:pt x="131019" y="2442"/>
                    </a:cubicBezTo>
                    <a:cubicBezTo>
                      <a:pt x="128369" y="713"/>
                      <a:pt x="125349" y="1"/>
                      <a:pt x="122285" y="1"/>
                    </a:cubicBezTo>
                    <a:close/>
                  </a:path>
                </a:pathLst>
              </a:custGeom>
              <a:solidFill>
                <a:srgbClr val="FCC76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78" name="Google Shape;3178;p37"/>
              <p:cNvSpPr/>
              <p:nvPr/>
            </p:nvSpPr>
            <p:spPr>
              <a:xfrm>
                <a:off x="6949960" y="2905793"/>
                <a:ext cx="195405" cy="43784"/>
              </a:xfrm>
              <a:custGeom>
                <a:avLst/>
                <a:gdLst/>
                <a:ahLst/>
                <a:cxnLst/>
                <a:rect l="l" t="t" r="r" b="b"/>
                <a:pathLst>
                  <a:path w="21931" h="4914" extrusionOk="0">
                    <a:moveTo>
                      <a:pt x="21930" y="1"/>
                    </a:moveTo>
                    <a:lnTo>
                      <a:pt x="21930" y="1"/>
                    </a:lnTo>
                    <a:cubicBezTo>
                      <a:pt x="14311" y="101"/>
                      <a:pt x="6993" y="427"/>
                      <a:pt x="0" y="728"/>
                    </a:cubicBezTo>
                    <a:cubicBezTo>
                      <a:pt x="2732" y="2206"/>
                      <a:pt x="5439" y="3560"/>
                      <a:pt x="8246" y="4713"/>
                    </a:cubicBezTo>
                    <a:cubicBezTo>
                      <a:pt x="9198" y="4713"/>
                      <a:pt x="10126" y="4813"/>
                      <a:pt x="10978" y="4913"/>
                    </a:cubicBezTo>
                    <a:lnTo>
                      <a:pt x="10652" y="3660"/>
                    </a:lnTo>
                    <a:cubicBezTo>
                      <a:pt x="10652" y="3660"/>
                      <a:pt x="15264" y="2106"/>
                      <a:pt x="21930" y="1"/>
                    </a:cubicBezTo>
                    <a:close/>
                  </a:path>
                </a:pathLst>
              </a:custGeom>
              <a:solidFill>
                <a:srgbClr val="B9D5D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79" name="Google Shape;3179;p37"/>
              <p:cNvSpPr/>
              <p:nvPr/>
            </p:nvSpPr>
            <p:spPr>
              <a:xfrm>
                <a:off x="6884978" y="2952046"/>
                <a:ext cx="218625" cy="133276"/>
              </a:xfrm>
              <a:custGeom>
                <a:avLst/>
                <a:gdLst/>
                <a:ahLst/>
                <a:cxnLst/>
                <a:rect l="l" t="t" r="r" b="b"/>
                <a:pathLst>
                  <a:path w="24537" h="14958" extrusionOk="0">
                    <a:moveTo>
                      <a:pt x="9088" y="1"/>
                    </a:moveTo>
                    <a:cubicBezTo>
                      <a:pt x="6689" y="1"/>
                      <a:pt x="4344" y="558"/>
                      <a:pt x="2707" y="2228"/>
                    </a:cubicBezTo>
                    <a:cubicBezTo>
                      <a:pt x="0" y="4935"/>
                      <a:pt x="201" y="14233"/>
                      <a:pt x="5639" y="14860"/>
                    </a:cubicBezTo>
                    <a:cubicBezTo>
                      <a:pt x="6220" y="14927"/>
                      <a:pt x="6894" y="14957"/>
                      <a:pt x="7634" y="14957"/>
                    </a:cubicBezTo>
                    <a:cubicBezTo>
                      <a:pt x="13791" y="14957"/>
                      <a:pt x="24537" y="12880"/>
                      <a:pt x="24537" y="12880"/>
                    </a:cubicBezTo>
                    <a:lnTo>
                      <a:pt x="18897" y="2228"/>
                    </a:lnTo>
                    <a:cubicBezTo>
                      <a:pt x="18897" y="2228"/>
                      <a:pt x="13885" y="1"/>
                      <a:pt x="9088" y="1"/>
                    </a:cubicBezTo>
                    <a:close/>
                  </a:path>
                </a:pathLst>
              </a:custGeom>
              <a:solidFill>
                <a:srgbClr val="EFE2C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80" name="Google Shape;3180;p37"/>
              <p:cNvSpPr/>
              <p:nvPr/>
            </p:nvSpPr>
            <p:spPr>
              <a:xfrm>
                <a:off x="6898816" y="2950665"/>
                <a:ext cx="216843" cy="121702"/>
              </a:xfrm>
              <a:custGeom>
                <a:avLst/>
                <a:gdLst/>
                <a:ahLst/>
                <a:cxnLst/>
                <a:rect l="l" t="t" r="r" b="b"/>
                <a:pathLst>
                  <a:path w="24337" h="13659" extrusionOk="0">
                    <a:moveTo>
                      <a:pt x="8692" y="1"/>
                    </a:moveTo>
                    <a:cubicBezTo>
                      <a:pt x="5899" y="1"/>
                      <a:pt x="3380" y="346"/>
                      <a:pt x="2507" y="1456"/>
                    </a:cubicBezTo>
                    <a:cubicBezTo>
                      <a:pt x="101" y="4464"/>
                      <a:pt x="1" y="13035"/>
                      <a:pt x="5339" y="13561"/>
                    </a:cubicBezTo>
                    <a:cubicBezTo>
                      <a:pt x="5920" y="13629"/>
                      <a:pt x="6595" y="13659"/>
                      <a:pt x="7337" y="13659"/>
                    </a:cubicBezTo>
                    <a:cubicBezTo>
                      <a:pt x="13512" y="13659"/>
                      <a:pt x="24337" y="11581"/>
                      <a:pt x="24337" y="11581"/>
                    </a:cubicBezTo>
                    <a:lnTo>
                      <a:pt x="18598" y="930"/>
                    </a:lnTo>
                    <a:cubicBezTo>
                      <a:pt x="18598" y="930"/>
                      <a:pt x="13276" y="1"/>
                      <a:pt x="8692" y="1"/>
                    </a:cubicBezTo>
                    <a:close/>
                  </a:path>
                </a:pathLst>
              </a:custGeom>
              <a:solidFill>
                <a:srgbClr val="938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81" name="Google Shape;3181;p37"/>
              <p:cNvSpPr/>
              <p:nvPr/>
            </p:nvSpPr>
            <p:spPr>
              <a:xfrm>
                <a:off x="6907307" y="2945684"/>
                <a:ext cx="216620" cy="121996"/>
              </a:xfrm>
              <a:custGeom>
                <a:avLst/>
                <a:gdLst/>
                <a:ahLst/>
                <a:cxnLst/>
                <a:rect l="l" t="t" r="r" b="b"/>
                <a:pathLst>
                  <a:path w="24312" h="13692" extrusionOk="0">
                    <a:moveTo>
                      <a:pt x="8895" y="1"/>
                    </a:moveTo>
                    <a:cubicBezTo>
                      <a:pt x="6018" y="1"/>
                      <a:pt x="3393" y="349"/>
                      <a:pt x="2507" y="1489"/>
                    </a:cubicBezTo>
                    <a:cubicBezTo>
                      <a:pt x="101" y="4396"/>
                      <a:pt x="0" y="12968"/>
                      <a:pt x="5314" y="13594"/>
                    </a:cubicBezTo>
                    <a:cubicBezTo>
                      <a:pt x="5897" y="13661"/>
                      <a:pt x="6574" y="13691"/>
                      <a:pt x="7318" y="13691"/>
                    </a:cubicBezTo>
                    <a:cubicBezTo>
                      <a:pt x="13506" y="13691"/>
                      <a:pt x="24311" y="11614"/>
                      <a:pt x="24311" y="11614"/>
                    </a:cubicBezTo>
                    <a:lnTo>
                      <a:pt x="18572" y="862"/>
                    </a:lnTo>
                    <a:cubicBezTo>
                      <a:pt x="18572" y="862"/>
                      <a:pt x="13421" y="1"/>
                      <a:pt x="8895" y="1"/>
                    </a:cubicBezTo>
                    <a:close/>
                  </a:path>
                </a:pathLst>
              </a:custGeom>
              <a:solidFill>
                <a:srgbClr val="EFE2C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82" name="Google Shape;3182;p37"/>
              <p:cNvSpPr/>
              <p:nvPr/>
            </p:nvSpPr>
            <p:spPr>
              <a:xfrm>
                <a:off x="6987250" y="2945774"/>
                <a:ext cx="136679" cy="120142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13484" extrusionOk="0">
                    <a:moveTo>
                      <a:pt x="1" y="0"/>
                    </a:moveTo>
                    <a:cubicBezTo>
                      <a:pt x="1981" y="2005"/>
                      <a:pt x="3134" y="4812"/>
                      <a:pt x="3134" y="7945"/>
                    </a:cubicBezTo>
                    <a:cubicBezTo>
                      <a:pt x="3033" y="9925"/>
                      <a:pt x="2507" y="11805"/>
                      <a:pt x="1454" y="13484"/>
                    </a:cubicBezTo>
                    <a:cubicBezTo>
                      <a:pt x="7620" y="13058"/>
                      <a:pt x="15339" y="11604"/>
                      <a:pt x="15339" y="11604"/>
                    </a:cubicBezTo>
                    <a:lnTo>
                      <a:pt x="9600" y="852"/>
                    </a:lnTo>
                    <a:cubicBezTo>
                      <a:pt x="9600" y="852"/>
                      <a:pt x="4587" y="0"/>
                      <a:pt x="1" y="0"/>
                    </a:cubicBezTo>
                    <a:close/>
                  </a:path>
                </a:pathLst>
              </a:custGeom>
              <a:solidFill>
                <a:srgbClr val="3A5C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83" name="Google Shape;3183;p37"/>
              <p:cNvSpPr/>
              <p:nvPr/>
            </p:nvSpPr>
            <p:spPr>
              <a:xfrm>
                <a:off x="6884978" y="2952046"/>
                <a:ext cx="218625" cy="133276"/>
              </a:xfrm>
              <a:custGeom>
                <a:avLst/>
                <a:gdLst/>
                <a:ahLst/>
                <a:cxnLst/>
                <a:rect l="l" t="t" r="r" b="b"/>
                <a:pathLst>
                  <a:path w="24537" h="14958" extrusionOk="0">
                    <a:moveTo>
                      <a:pt x="9088" y="1"/>
                    </a:moveTo>
                    <a:cubicBezTo>
                      <a:pt x="6689" y="1"/>
                      <a:pt x="4344" y="558"/>
                      <a:pt x="2707" y="2228"/>
                    </a:cubicBezTo>
                    <a:cubicBezTo>
                      <a:pt x="0" y="4935"/>
                      <a:pt x="201" y="14233"/>
                      <a:pt x="5639" y="14860"/>
                    </a:cubicBezTo>
                    <a:cubicBezTo>
                      <a:pt x="6220" y="14927"/>
                      <a:pt x="6894" y="14957"/>
                      <a:pt x="7634" y="14957"/>
                    </a:cubicBezTo>
                    <a:cubicBezTo>
                      <a:pt x="13791" y="14957"/>
                      <a:pt x="24537" y="12880"/>
                      <a:pt x="24537" y="12880"/>
                    </a:cubicBezTo>
                    <a:lnTo>
                      <a:pt x="18897" y="2228"/>
                    </a:lnTo>
                    <a:cubicBezTo>
                      <a:pt x="18897" y="2228"/>
                      <a:pt x="13885" y="1"/>
                      <a:pt x="9088" y="1"/>
                    </a:cubicBezTo>
                    <a:close/>
                  </a:path>
                </a:pathLst>
              </a:custGeom>
              <a:solidFill>
                <a:srgbClr val="EFE2C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84" name="Google Shape;3184;p37"/>
              <p:cNvSpPr/>
              <p:nvPr/>
            </p:nvSpPr>
            <p:spPr>
              <a:xfrm>
                <a:off x="6898816" y="2950665"/>
                <a:ext cx="216843" cy="121702"/>
              </a:xfrm>
              <a:custGeom>
                <a:avLst/>
                <a:gdLst/>
                <a:ahLst/>
                <a:cxnLst/>
                <a:rect l="l" t="t" r="r" b="b"/>
                <a:pathLst>
                  <a:path w="24337" h="13659" extrusionOk="0">
                    <a:moveTo>
                      <a:pt x="8692" y="1"/>
                    </a:moveTo>
                    <a:cubicBezTo>
                      <a:pt x="5899" y="1"/>
                      <a:pt x="3380" y="346"/>
                      <a:pt x="2507" y="1456"/>
                    </a:cubicBezTo>
                    <a:cubicBezTo>
                      <a:pt x="101" y="4464"/>
                      <a:pt x="1" y="13035"/>
                      <a:pt x="5339" y="13561"/>
                    </a:cubicBezTo>
                    <a:cubicBezTo>
                      <a:pt x="5920" y="13629"/>
                      <a:pt x="6595" y="13659"/>
                      <a:pt x="7337" y="13659"/>
                    </a:cubicBezTo>
                    <a:cubicBezTo>
                      <a:pt x="13512" y="13659"/>
                      <a:pt x="24337" y="11581"/>
                      <a:pt x="24337" y="11581"/>
                    </a:cubicBezTo>
                    <a:lnTo>
                      <a:pt x="18598" y="930"/>
                    </a:lnTo>
                    <a:cubicBezTo>
                      <a:pt x="18598" y="930"/>
                      <a:pt x="13276" y="1"/>
                      <a:pt x="8692" y="1"/>
                    </a:cubicBezTo>
                    <a:close/>
                  </a:path>
                </a:pathLst>
              </a:custGeom>
              <a:solidFill>
                <a:srgbClr val="938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85" name="Google Shape;3185;p37"/>
              <p:cNvSpPr/>
              <p:nvPr/>
            </p:nvSpPr>
            <p:spPr>
              <a:xfrm>
                <a:off x="6907307" y="2945684"/>
                <a:ext cx="216620" cy="121996"/>
              </a:xfrm>
              <a:custGeom>
                <a:avLst/>
                <a:gdLst/>
                <a:ahLst/>
                <a:cxnLst/>
                <a:rect l="l" t="t" r="r" b="b"/>
                <a:pathLst>
                  <a:path w="24312" h="13692" extrusionOk="0">
                    <a:moveTo>
                      <a:pt x="8895" y="1"/>
                    </a:moveTo>
                    <a:cubicBezTo>
                      <a:pt x="6018" y="1"/>
                      <a:pt x="3393" y="349"/>
                      <a:pt x="2507" y="1489"/>
                    </a:cubicBezTo>
                    <a:cubicBezTo>
                      <a:pt x="101" y="4396"/>
                      <a:pt x="0" y="12968"/>
                      <a:pt x="5314" y="13594"/>
                    </a:cubicBezTo>
                    <a:cubicBezTo>
                      <a:pt x="5897" y="13661"/>
                      <a:pt x="6574" y="13691"/>
                      <a:pt x="7318" y="13691"/>
                    </a:cubicBezTo>
                    <a:cubicBezTo>
                      <a:pt x="13506" y="13691"/>
                      <a:pt x="24311" y="11614"/>
                      <a:pt x="24311" y="11614"/>
                    </a:cubicBezTo>
                    <a:lnTo>
                      <a:pt x="18572" y="862"/>
                    </a:lnTo>
                    <a:cubicBezTo>
                      <a:pt x="18572" y="862"/>
                      <a:pt x="13421" y="1"/>
                      <a:pt x="8895" y="1"/>
                    </a:cubicBezTo>
                    <a:close/>
                  </a:path>
                </a:pathLst>
              </a:custGeom>
              <a:solidFill>
                <a:srgbClr val="EFE2C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86" name="Google Shape;3186;p37"/>
              <p:cNvSpPr/>
              <p:nvPr/>
            </p:nvSpPr>
            <p:spPr>
              <a:xfrm>
                <a:off x="6987250" y="2945774"/>
                <a:ext cx="136679" cy="120142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13484" extrusionOk="0">
                    <a:moveTo>
                      <a:pt x="1" y="0"/>
                    </a:moveTo>
                    <a:cubicBezTo>
                      <a:pt x="1981" y="2005"/>
                      <a:pt x="3134" y="4812"/>
                      <a:pt x="3134" y="7945"/>
                    </a:cubicBezTo>
                    <a:cubicBezTo>
                      <a:pt x="3033" y="9925"/>
                      <a:pt x="2507" y="11805"/>
                      <a:pt x="1454" y="13484"/>
                    </a:cubicBezTo>
                    <a:cubicBezTo>
                      <a:pt x="7620" y="13058"/>
                      <a:pt x="15339" y="11604"/>
                      <a:pt x="15339" y="11604"/>
                    </a:cubicBezTo>
                    <a:lnTo>
                      <a:pt x="9600" y="852"/>
                    </a:lnTo>
                    <a:cubicBezTo>
                      <a:pt x="9600" y="852"/>
                      <a:pt x="4587" y="0"/>
                      <a:pt x="1" y="0"/>
                    </a:cubicBezTo>
                    <a:close/>
                  </a:path>
                </a:pathLst>
              </a:custGeom>
              <a:solidFill>
                <a:srgbClr val="3A5C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87" name="Google Shape;3187;p37"/>
              <p:cNvSpPr/>
              <p:nvPr/>
            </p:nvSpPr>
            <p:spPr>
              <a:xfrm>
                <a:off x="7011735" y="2960547"/>
                <a:ext cx="37832" cy="78061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8761" extrusionOk="0">
                    <a:moveTo>
                      <a:pt x="935" y="1"/>
                    </a:moveTo>
                    <a:cubicBezTo>
                      <a:pt x="467" y="1"/>
                      <a:pt x="0" y="537"/>
                      <a:pt x="285" y="1174"/>
                    </a:cubicBezTo>
                    <a:cubicBezTo>
                      <a:pt x="1113" y="3254"/>
                      <a:pt x="2691" y="5560"/>
                      <a:pt x="1739" y="7866"/>
                    </a:cubicBezTo>
                    <a:cubicBezTo>
                      <a:pt x="1484" y="8421"/>
                      <a:pt x="1912" y="8761"/>
                      <a:pt x="2361" y="8761"/>
                    </a:cubicBezTo>
                    <a:cubicBezTo>
                      <a:pt x="2662" y="8761"/>
                      <a:pt x="2972" y="8609"/>
                      <a:pt x="3092" y="8267"/>
                    </a:cubicBezTo>
                    <a:cubicBezTo>
                      <a:pt x="4245" y="5560"/>
                      <a:pt x="2566" y="2853"/>
                      <a:pt x="1539" y="447"/>
                    </a:cubicBezTo>
                    <a:cubicBezTo>
                      <a:pt x="1398" y="132"/>
                      <a:pt x="1166" y="1"/>
                      <a:pt x="935" y="1"/>
                    </a:cubicBezTo>
                    <a:close/>
                  </a:path>
                </a:pathLst>
              </a:custGeom>
              <a:solidFill>
                <a:srgbClr val="EFE2C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88" name="Google Shape;3188;p37"/>
              <p:cNvSpPr/>
              <p:nvPr/>
            </p:nvSpPr>
            <p:spPr>
              <a:xfrm>
                <a:off x="7032995" y="2953650"/>
                <a:ext cx="32423" cy="83068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9323" extrusionOk="0">
                    <a:moveTo>
                      <a:pt x="865" y="0"/>
                    </a:moveTo>
                    <a:cubicBezTo>
                      <a:pt x="413" y="0"/>
                      <a:pt x="0" y="340"/>
                      <a:pt x="180" y="896"/>
                    </a:cubicBezTo>
                    <a:cubicBezTo>
                      <a:pt x="606" y="1948"/>
                      <a:pt x="1433" y="2775"/>
                      <a:pt x="1759" y="3928"/>
                    </a:cubicBezTo>
                    <a:cubicBezTo>
                      <a:pt x="2185" y="5382"/>
                      <a:pt x="1960" y="6961"/>
                      <a:pt x="1659" y="8414"/>
                    </a:cubicBezTo>
                    <a:cubicBezTo>
                      <a:pt x="1524" y="8985"/>
                      <a:pt x="1965" y="9322"/>
                      <a:pt x="2383" y="9322"/>
                    </a:cubicBezTo>
                    <a:cubicBezTo>
                      <a:pt x="2663" y="9322"/>
                      <a:pt x="2932" y="9172"/>
                      <a:pt x="3012" y="8840"/>
                    </a:cubicBezTo>
                    <a:cubicBezTo>
                      <a:pt x="3438" y="7261"/>
                      <a:pt x="3639" y="5808"/>
                      <a:pt x="3313" y="4354"/>
                    </a:cubicBezTo>
                    <a:cubicBezTo>
                      <a:pt x="3213" y="3728"/>
                      <a:pt x="3113" y="3101"/>
                      <a:pt x="2912" y="2575"/>
                    </a:cubicBezTo>
                    <a:cubicBezTo>
                      <a:pt x="2486" y="1848"/>
                      <a:pt x="1859" y="1221"/>
                      <a:pt x="1659" y="495"/>
                    </a:cubicBezTo>
                    <a:cubicBezTo>
                      <a:pt x="1488" y="153"/>
                      <a:pt x="1168" y="0"/>
                      <a:pt x="865" y="0"/>
                    </a:cubicBezTo>
                    <a:close/>
                  </a:path>
                </a:pathLst>
              </a:custGeom>
              <a:solidFill>
                <a:srgbClr val="EFE2C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89" name="Google Shape;3189;p37"/>
              <p:cNvSpPr/>
              <p:nvPr/>
            </p:nvSpPr>
            <p:spPr>
              <a:xfrm>
                <a:off x="6934743" y="2887269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E8A8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90" name="Google Shape;3190;p37"/>
              <p:cNvSpPr/>
              <p:nvPr/>
            </p:nvSpPr>
            <p:spPr>
              <a:xfrm>
                <a:off x="6894129" y="2959843"/>
                <a:ext cx="175082" cy="125506"/>
              </a:xfrm>
              <a:custGeom>
                <a:avLst/>
                <a:gdLst/>
                <a:ahLst/>
                <a:cxnLst/>
                <a:rect l="l" t="t" r="r" b="b"/>
                <a:pathLst>
                  <a:path w="19650" h="14086" extrusionOk="0">
                    <a:moveTo>
                      <a:pt x="3459" y="0"/>
                    </a:moveTo>
                    <a:lnTo>
                      <a:pt x="3459" y="0"/>
                    </a:lnTo>
                    <a:cubicBezTo>
                      <a:pt x="2833" y="301"/>
                      <a:pt x="2206" y="727"/>
                      <a:pt x="1680" y="1353"/>
                    </a:cubicBezTo>
                    <a:cubicBezTo>
                      <a:pt x="627" y="2406"/>
                      <a:pt x="1" y="4587"/>
                      <a:pt x="1" y="6792"/>
                    </a:cubicBezTo>
                    <a:cubicBezTo>
                      <a:pt x="1" y="10125"/>
                      <a:pt x="1354" y="13584"/>
                      <a:pt x="4612" y="13985"/>
                    </a:cubicBezTo>
                    <a:cubicBezTo>
                      <a:pt x="5239" y="14085"/>
                      <a:pt x="5865" y="14085"/>
                      <a:pt x="6592" y="14085"/>
                    </a:cubicBezTo>
                    <a:cubicBezTo>
                      <a:pt x="10352" y="14085"/>
                      <a:pt x="15890" y="13258"/>
                      <a:pt x="19650" y="12632"/>
                    </a:cubicBezTo>
                    <a:lnTo>
                      <a:pt x="19424" y="11479"/>
                    </a:lnTo>
                    <a:cubicBezTo>
                      <a:pt x="15765" y="12005"/>
                      <a:pt x="11179" y="12632"/>
                      <a:pt x="7845" y="12632"/>
                    </a:cubicBezTo>
                    <a:cubicBezTo>
                      <a:pt x="7118" y="12632"/>
                      <a:pt x="6492" y="12632"/>
                      <a:pt x="5865" y="12531"/>
                    </a:cubicBezTo>
                    <a:cubicBezTo>
                      <a:pt x="527" y="12005"/>
                      <a:pt x="627" y="3434"/>
                      <a:pt x="3033" y="426"/>
                    </a:cubicBezTo>
                    <a:lnTo>
                      <a:pt x="3459" y="0"/>
                    </a:lnTo>
                    <a:close/>
                  </a:path>
                </a:pathLst>
              </a:custGeom>
              <a:solidFill>
                <a:srgbClr val="A79E9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91" name="Google Shape;3191;p37"/>
              <p:cNvSpPr/>
              <p:nvPr/>
            </p:nvSpPr>
            <p:spPr>
              <a:xfrm>
                <a:off x="6898816" y="2956938"/>
                <a:ext cx="168390" cy="115456"/>
              </a:xfrm>
              <a:custGeom>
                <a:avLst/>
                <a:gdLst/>
                <a:ahLst/>
                <a:cxnLst/>
                <a:rect l="l" t="t" r="r" b="b"/>
                <a:pathLst>
                  <a:path w="18899" h="12958" extrusionOk="0">
                    <a:moveTo>
                      <a:pt x="3560" y="0"/>
                    </a:moveTo>
                    <a:lnTo>
                      <a:pt x="3560" y="0"/>
                    </a:lnTo>
                    <a:cubicBezTo>
                      <a:pt x="3334" y="126"/>
                      <a:pt x="3134" y="226"/>
                      <a:pt x="3034" y="326"/>
                    </a:cubicBezTo>
                    <a:lnTo>
                      <a:pt x="2933" y="326"/>
                    </a:lnTo>
                    <a:lnTo>
                      <a:pt x="2507" y="752"/>
                    </a:lnTo>
                    <a:cubicBezTo>
                      <a:pt x="101" y="3760"/>
                      <a:pt x="1" y="12331"/>
                      <a:pt x="5339" y="12857"/>
                    </a:cubicBezTo>
                    <a:cubicBezTo>
                      <a:pt x="5966" y="12958"/>
                      <a:pt x="6592" y="12958"/>
                      <a:pt x="7319" y="12958"/>
                    </a:cubicBezTo>
                    <a:cubicBezTo>
                      <a:pt x="10653" y="12958"/>
                      <a:pt x="15239" y="12331"/>
                      <a:pt x="18898" y="11805"/>
                    </a:cubicBezTo>
                    <a:lnTo>
                      <a:pt x="18798" y="11404"/>
                    </a:lnTo>
                    <a:cubicBezTo>
                      <a:pt x="15364" y="11905"/>
                      <a:pt x="11279" y="12431"/>
                      <a:pt x="8247" y="12431"/>
                    </a:cubicBezTo>
                    <a:cubicBezTo>
                      <a:pt x="7520" y="12431"/>
                      <a:pt x="6893" y="12331"/>
                      <a:pt x="6267" y="12331"/>
                    </a:cubicBezTo>
                    <a:cubicBezTo>
                      <a:pt x="953" y="11705"/>
                      <a:pt x="1054" y="3133"/>
                      <a:pt x="3460" y="226"/>
                    </a:cubicBezTo>
                    <a:cubicBezTo>
                      <a:pt x="3460" y="126"/>
                      <a:pt x="3560" y="126"/>
                      <a:pt x="3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92" name="Google Shape;3192;p37"/>
              <p:cNvSpPr/>
              <p:nvPr/>
            </p:nvSpPr>
            <p:spPr>
              <a:xfrm>
                <a:off x="6907307" y="2945774"/>
                <a:ext cx="159008" cy="121933"/>
              </a:xfrm>
              <a:custGeom>
                <a:avLst/>
                <a:gdLst/>
                <a:ahLst/>
                <a:cxnLst/>
                <a:rect l="l" t="t" r="r" b="b"/>
                <a:pathLst>
                  <a:path w="17846" h="13685" extrusionOk="0">
                    <a:moveTo>
                      <a:pt x="8772" y="0"/>
                    </a:moveTo>
                    <a:cubicBezTo>
                      <a:pt x="6041" y="0"/>
                      <a:pt x="3634" y="326"/>
                      <a:pt x="2607" y="1253"/>
                    </a:cubicBezTo>
                    <a:cubicBezTo>
                      <a:pt x="2607" y="1379"/>
                      <a:pt x="2507" y="1379"/>
                      <a:pt x="2507" y="1479"/>
                    </a:cubicBezTo>
                    <a:cubicBezTo>
                      <a:pt x="101" y="4386"/>
                      <a:pt x="0" y="12958"/>
                      <a:pt x="5314" y="13584"/>
                    </a:cubicBezTo>
                    <a:cubicBezTo>
                      <a:pt x="5940" y="13584"/>
                      <a:pt x="6567" y="13684"/>
                      <a:pt x="7294" y="13684"/>
                    </a:cubicBezTo>
                    <a:cubicBezTo>
                      <a:pt x="10326" y="13684"/>
                      <a:pt x="14411" y="13158"/>
                      <a:pt x="17845" y="12657"/>
                    </a:cubicBezTo>
                    <a:lnTo>
                      <a:pt x="17845" y="12657"/>
                    </a:lnTo>
                    <a:cubicBezTo>
                      <a:pt x="15539" y="12958"/>
                      <a:pt x="12833" y="13384"/>
                      <a:pt x="10426" y="13484"/>
                    </a:cubicBezTo>
                    <a:cubicBezTo>
                      <a:pt x="11479" y="11805"/>
                      <a:pt x="12005" y="9925"/>
                      <a:pt x="12106" y="7945"/>
                    </a:cubicBezTo>
                    <a:cubicBezTo>
                      <a:pt x="12106" y="4812"/>
                      <a:pt x="10953" y="2005"/>
                      <a:pt x="89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93" name="Google Shape;3193;p37"/>
              <p:cNvSpPr/>
              <p:nvPr/>
            </p:nvSpPr>
            <p:spPr>
              <a:xfrm>
                <a:off x="6987250" y="2945774"/>
                <a:ext cx="79067" cy="120142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13484" extrusionOk="0">
                    <a:moveTo>
                      <a:pt x="3760" y="1679"/>
                    </a:moveTo>
                    <a:cubicBezTo>
                      <a:pt x="3961" y="1679"/>
                      <a:pt x="4186" y="1780"/>
                      <a:pt x="4287" y="2105"/>
                    </a:cubicBezTo>
                    <a:cubicBezTo>
                      <a:pt x="5314" y="4511"/>
                      <a:pt x="6993" y="7218"/>
                      <a:pt x="5840" y="9925"/>
                    </a:cubicBezTo>
                    <a:cubicBezTo>
                      <a:pt x="5740" y="10251"/>
                      <a:pt x="5439" y="10451"/>
                      <a:pt x="5114" y="10451"/>
                    </a:cubicBezTo>
                    <a:cubicBezTo>
                      <a:pt x="4688" y="10451"/>
                      <a:pt x="4287" y="10025"/>
                      <a:pt x="4487" y="9524"/>
                    </a:cubicBezTo>
                    <a:cubicBezTo>
                      <a:pt x="5439" y="7218"/>
                      <a:pt x="3861" y="4912"/>
                      <a:pt x="3033" y="2832"/>
                    </a:cubicBezTo>
                    <a:cubicBezTo>
                      <a:pt x="2708" y="2206"/>
                      <a:pt x="3234" y="1679"/>
                      <a:pt x="3760" y="1679"/>
                    </a:cubicBezTo>
                    <a:close/>
                    <a:moveTo>
                      <a:pt x="1" y="0"/>
                    </a:moveTo>
                    <a:cubicBezTo>
                      <a:pt x="1981" y="2005"/>
                      <a:pt x="3134" y="4812"/>
                      <a:pt x="3134" y="7945"/>
                    </a:cubicBezTo>
                    <a:cubicBezTo>
                      <a:pt x="3033" y="9925"/>
                      <a:pt x="2507" y="11805"/>
                      <a:pt x="1454" y="13484"/>
                    </a:cubicBezTo>
                    <a:cubicBezTo>
                      <a:pt x="3861" y="13384"/>
                      <a:pt x="6567" y="12958"/>
                      <a:pt x="8873" y="12657"/>
                    </a:cubicBezTo>
                    <a:lnTo>
                      <a:pt x="8247" y="9198"/>
                    </a:lnTo>
                    <a:cubicBezTo>
                      <a:pt x="8247" y="9399"/>
                      <a:pt x="8247" y="9524"/>
                      <a:pt x="8146" y="9724"/>
                    </a:cubicBezTo>
                    <a:cubicBezTo>
                      <a:pt x="8146" y="10025"/>
                      <a:pt x="7820" y="10251"/>
                      <a:pt x="7520" y="10251"/>
                    </a:cubicBezTo>
                    <a:cubicBezTo>
                      <a:pt x="7094" y="10251"/>
                      <a:pt x="6567" y="9825"/>
                      <a:pt x="6793" y="9298"/>
                    </a:cubicBezTo>
                    <a:cubicBezTo>
                      <a:pt x="7094" y="7845"/>
                      <a:pt x="7319" y="6266"/>
                      <a:pt x="6893" y="4812"/>
                    </a:cubicBezTo>
                    <a:cubicBezTo>
                      <a:pt x="6567" y="3659"/>
                      <a:pt x="5740" y="2832"/>
                      <a:pt x="5314" y="1780"/>
                    </a:cubicBezTo>
                    <a:cubicBezTo>
                      <a:pt x="5114" y="1253"/>
                      <a:pt x="5540" y="852"/>
                      <a:pt x="5941" y="852"/>
                    </a:cubicBezTo>
                    <a:cubicBezTo>
                      <a:pt x="6267" y="852"/>
                      <a:pt x="6567" y="1053"/>
                      <a:pt x="6793" y="1379"/>
                    </a:cubicBezTo>
                    <a:cubicBezTo>
                      <a:pt x="6793" y="1579"/>
                      <a:pt x="6893" y="1679"/>
                      <a:pt x="6993" y="1880"/>
                    </a:cubicBezTo>
                    <a:lnTo>
                      <a:pt x="6793" y="426"/>
                    </a:lnTo>
                    <a:cubicBezTo>
                      <a:pt x="5214" y="326"/>
                      <a:pt x="3234" y="125"/>
                      <a:pt x="1354" y="0"/>
                    </a:cubicBezTo>
                    <a:close/>
                  </a:path>
                </a:pathLst>
              </a:custGeom>
              <a:solidFill>
                <a:srgbClr val="CD2E2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94" name="Google Shape;3194;p37"/>
              <p:cNvSpPr/>
              <p:nvPr/>
            </p:nvSpPr>
            <p:spPr>
              <a:xfrm>
                <a:off x="7011370" y="2960734"/>
                <a:ext cx="38197" cy="78167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8773" extrusionOk="0">
                    <a:moveTo>
                      <a:pt x="1053" y="0"/>
                    </a:moveTo>
                    <a:cubicBezTo>
                      <a:pt x="527" y="0"/>
                      <a:pt x="1" y="527"/>
                      <a:pt x="326" y="1153"/>
                    </a:cubicBezTo>
                    <a:cubicBezTo>
                      <a:pt x="1154" y="3233"/>
                      <a:pt x="2732" y="5539"/>
                      <a:pt x="1780" y="7845"/>
                    </a:cubicBezTo>
                    <a:cubicBezTo>
                      <a:pt x="1580" y="8346"/>
                      <a:pt x="1981" y="8772"/>
                      <a:pt x="2407" y="8772"/>
                    </a:cubicBezTo>
                    <a:cubicBezTo>
                      <a:pt x="2732" y="8772"/>
                      <a:pt x="3033" y="8572"/>
                      <a:pt x="3133" y="8246"/>
                    </a:cubicBezTo>
                    <a:cubicBezTo>
                      <a:pt x="4286" y="5539"/>
                      <a:pt x="2607" y="2832"/>
                      <a:pt x="1580" y="426"/>
                    </a:cubicBezTo>
                    <a:cubicBezTo>
                      <a:pt x="1479" y="101"/>
                      <a:pt x="1254" y="0"/>
                      <a:pt x="1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95" name="Google Shape;3195;p37"/>
              <p:cNvSpPr/>
              <p:nvPr/>
            </p:nvSpPr>
            <p:spPr>
              <a:xfrm>
                <a:off x="7032808" y="2953365"/>
                <a:ext cx="27924" cy="8374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9399" extrusionOk="0">
                    <a:moveTo>
                      <a:pt x="828" y="0"/>
                    </a:moveTo>
                    <a:cubicBezTo>
                      <a:pt x="427" y="0"/>
                      <a:pt x="1" y="401"/>
                      <a:pt x="201" y="928"/>
                    </a:cubicBezTo>
                    <a:cubicBezTo>
                      <a:pt x="627" y="1980"/>
                      <a:pt x="1454" y="2807"/>
                      <a:pt x="1780" y="3960"/>
                    </a:cubicBezTo>
                    <a:cubicBezTo>
                      <a:pt x="2206" y="5414"/>
                      <a:pt x="1981" y="6993"/>
                      <a:pt x="1680" y="8446"/>
                    </a:cubicBezTo>
                    <a:cubicBezTo>
                      <a:pt x="1454" y="8973"/>
                      <a:pt x="1981" y="9399"/>
                      <a:pt x="2407" y="9399"/>
                    </a:cubicBezTo>
                    <a:cubicBezTo>
                      <a:pt x="2707" y="9399"/>
                      <a:pt x="3033" y="9173"/>
                      <a:pt x="3033" y="8872"/>
                    </a:cubicBezTo>
                    <a:cubicBezTo>
                      <a:pt x="3134" y="8672"/>
                      <a:pt x="3134" y="8547"/>
                      <a:pt x="3134" y="8346"/>
                    </a:cubicBezTo>
                    <a:lnTo>
                      <a:pt x="1880" y="1028"/>
                    </a:lnTo>
                    <a:cubicBezTo>
                      <a:pt x="1780" y="827"/>
                      <a:pt x="1680" y="727"/>
                      <a:pt x="1680" y="527"/>
                    </a:cubicBezTo>
                    <a:cubicBezTo>
                      <a:pt x="1454" y="201"/>
                      <a:pt x="1154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96" name="Google Shape;3196;p37"/>
              <p:cNvSpPr/>
              <p:nvPr/>
            </p:nvSpPr>
            <p:spPr>
              <a:xfrm>
                <a:off x="7044872" y="2807264"/>
                <a:ext cx="636432" cy="276290"/>
              </a:xfrm>
              <a:custGeom>
                <a:avLst/>
                <a:gdLst/>
                <a:ahLst/>
                <a:cxnLst/>
                <a:rect l="l" t="t" r="r" b="b"/>
                <a:pathLst>
                  <a:path w="71429" h="31009" extrusionOk="0">
                    <a:moveTo>
                      <a:pt x="56806" y="1"/>
                    </a:moveTo>
                    <a:cubicBezTo>
                      <a:pt x="43023" y="1"/>
                      <a:pt x="0" y="14718"/>
                      <a:pt x="0" y="14718"/>
                    </a:cubicBezTo>
                    <a:lnTo>
                      <a:pt x="2932" y="31009"/>
                    </a:lnTo>
                    <a:cubicBezTo>
                      <a:pt x="2932" y="31009"/>
                      <a:pt x="13384" y="30909"/>
                      <a:pt x="31429" y="28703"/>
                    </a:cubicBezTo>
                    <a:cubicBezTo>
                      <a:pt x="67469" y="24317"/>
                      <a:pt x="70702" y="16924"/>
                      <a:pt x="71028" y="9505"/>
                    </a:cubicBezTo>
                    <a:cubicBezTo>
                      <a:pt x="71429" y="1986"/>
                      <a:pt x="57243" y="6"/>
                      <a:pt x="57243" y="6"/>
                    </a:cubicBezTo>
                    <a:cubicBezTo>
                      <a:pt x="57101" y="3"/>
                      <a:pt x="56955" y="1"/>
                      <a:pt x="56806" y="1"/>
                    </a:cubicBezTo>
                    <a:close/>
                  </a:path>
                </a:pathLst>
              </a:custGeom>
              <a:solidFill>
                <a:srgbClr val="2B29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97" name="Google Shape;3197;p37"/>
              <p:cNvSpPr/>
              <p:nvPr/>
            </p:nvSpPr>
            <p:spPr>
              <a:xfrm>
                <a:off x="7417132" y="2939777"/>
                <a:ext cx="221529" cy="134612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5108" extrusionOk="0">
                    <a:moveTo>
                      <a:pt x="15256" y="0"/>
                    </a:moveTo>
                    <a:cubicBezTo>
                      <a:pt x="10722" y="0"/>
                      <a:pt x="6166" y="1726"/>
                      <a:pt x="6166" y="1726"/>
                    </a:cubicBezTo>
                    <a:lnTo>
                      <a:pt x="1" y="12177"/>
                    </a:lnTo>
                    <a:cubicBezTo>
                      <a:pt x="1" y="12177"/>
                      <a:pt x="12017" y="15107"/>
                      <a:pt x="17950" y="15107"/>
                    </a:cubicBezTo>
                    <a:cubicBezTo>
                      <a:pt x="18249" y="15107"/>
                      <a:pt x="18532" y="15100"/>
                      <a:pt x="18798" y="15084"/>
                    </a:cubicBezTo>
                    <a:cubicBezTo>
                      <a:pt x="24236" y="14783"/>
                      <a:pt x="24863" y="5385"/>
                      <a:pt x="22357" y="2553"/>
                    </a:cubicBezTo>
                    <a:cubicBezTo>
                      <a:pt x="20638" y="610"/>
                      <a:pt x="17951" y="0"/>
                      <a:pt x="15256" y="0"/>
                    </a:cubicBezTo>
                    <a:close/>
                  </a:path>
                </a:pathLst>
              </a:custGeom>
              <a:solidFill>
                <a:srgbClr val="EFE2C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98" name="Google Shape;3198;p37"/>
              <p:cNvSpPr/>
              <p:nvPr/>
            </p:nvSpPr>
            <p:spPr>
              <a:xfrm>
                <a:off x="7405967" y="2938066"/>
                <a:ext cx="218634" cy="123359"/>
              </a:xfrm>
              <a:custGeom>
                <a:avLst/>
                <a:gdLst/>
                <a:ahLst/>
                <a:cxnLst/>
                <a:rect l="l" t="t" r="r" b="b"/>
                <a:pathLst>
                  <a:path w="24538" h="13845" extrusionOk="0">
                    <a:moveTo>
                      <a:pt x="14059" y="0"/>
                    </a:moveTo>
                    <a:cubicBezTo>
                      <a:pt x="10100" y="0"/>
                      <a:pt x="6266" y="464"/>
                      <a:pt x="6266" y="464"/>
                    </a:cubicBezTo>
                    <a:lnTo>
                      <a:pt x="1" y="10790"/>
                    </a:lnTo>
                    <a:cubicBezTo>
                      <a:pt x="1" y="10790"/>
                      <a:pt x="12152" y="13845"/>
                      <a:pt x="17994" y="13845"/>
                    </a:cubicBezTo>
                    <a:cubicBezTo>
                      <a:pt x="18278" y="13845"/>
                      <a:pt x="18546" y="13838"/>
                      <a:pt x="18798" y="13823"/>
                    </a:cubicBezTo>
                    <a:cubicBezTo>
                      <a:pt x="24236" y="13522"/>
                      <a:pt x="24537" y="4950"/>
                      <a:pt x="22357" y="1817"/>
                    </a:cubicBezTo>
                    <a:cubicBezTo>
                      <a:pt x="21310" y="378"/>
                      <a:pt x="17634" y="0"/>
                      <a:pt x="14059" y="0"/>
                    </a:cubicBezTo>
                    <a:close/>
                  </a:path>
                </a:pathLst>
              </a:custGeom>
              <a:solidFill>
                <a:srgbClr val="938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199" name="Google Shape;3199;p37"/>
              <p:cNvSpPr/>
              <p:nvPr/>
            </p:nvSpPr>
            <p:spPr>
              <a:xfrm>
                <a:off x="7397485" y="2932480"/>
                <a:ext cx="218847" cy="123368"/>
              </a:xfrm>
              <a:custGeom>
                <a:avLst/>
                <a:gdLst/>
                <a:ahLst/>
                <a:cxnLst/>
                <a:rect l="l" t="t" r="r" b="b"/>
                <a:pathLst>
                  <a:path w="24562" h="13846" extrusionOk="0">
                    <a:moveTo>
                      <a:pt x="14069" y="1"/>
                    </a:moveTo>
                    <a:cubicBezTo>
                      <a:pt x="10107" y="1"/>
                      <a:pt x="6266" y="464"/>
                      <a:pt x="6266" y="464"/>
                    </a:cubicBezTo>
                    <a:lnTo>
                      <a:pt x="0" y="10790"/>
                    </a:lnTo>
                    <a:cubicBezTo>
                      <a:pt x="0" y="10790"/>
                      <a:pt x="12174" y="13845"/>
                      <a:pt x="17997" y="13845"/>
                    </a:cubicBezTo>
                    <a:cubicBezTo>
                      <a:pt x="18279" y="13845"/>
                      <a:pt x="18547" y="13838"/>
                      <a:pt x="18797" y="13823"/>
                    </a:cubicBezTo>
                    <a:cubicBezTo>
                      <a:pt x="24236" y="13397"/>
                      <a:pt x="24562" y="4951"/>
                      <a:pt x="22356" y="1818"/>
                    </a:cubicBezTo>
                    <a:cubicBezTo>
                      <a:pt x="21322" y="379"/>
                      <a:pt x="17646" y="1"/>
                      <a:pt x="14069" y="1"/>
                    </a:cubicBezTo>
                    <a:close/>
                  </a:path>
                </a:pathLst>
              </a:custGeom>
              <a:solidFill>
                <a:srgbClr val="EFE2C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00" name="Google Shape;3200;p37"/>
              <p:cNvSpPr/>
              <p:nvPr/>
            </p:nvSpPr>
            <p:spPr>
              <a:xfrm>
                <a:off x="7397485" y="2932462"/>
                <a:ext cx="141580" cy="120508"/>
              </a:xfrm>
              <a:custGeom>
                <a:avLst/>
                <a:gdLst/>
                <a:ahLst/>
                <a:cxnLst/>
                <a:rect l="l" t="t" r="r" b="b"/>
                <a:pathLst>
                  <a:path w="15890" h="13525" extrusionOk="0">
                    <a:moveTo>
                      <a:pt x="14012" y="1"/>
                    </a:moveTo>
                    <a:cubicBezTo>
                      <a:pt x="10084" y="1"/>
                      <a:pt x="6266" y="466"/>
                      <a:pt x="6266" y="466"/>
                    </a:cubicBezTo>
                    <a:lnTo>
                      <a:pt x="0" y="10792"/>
                    </a:lnTo>
                    <a:cubicBezTo>
                      <a:pt x="0" y="10792"/>
                      <a:pt x="7644" y="12672"/>
                      <a:pt x="13684" y="13524"/>
                    </a:cubicBezTo>
                    <a:cubicBezTo>
                      <a:pt x="12857" y="11745"/>
                      <a:pt x="12331" y="9765"/>
                      <a:pt x="12431" y="7760"/>
                    </a:cubicBezTo>
                    <a:cubicBezTo>
                      <a:pt x="12532" y="4752"/>
                      <a:pt x="13910" y="2020"/>
                      <a:pt x="15890" y="40"/>
                    </a:cubicBezTo>
                    <a:cubicBezTo>
                      <a:pt x="15271" y="13"/>
                      <a:pt x="14640" y="1"/>
                      <a:pt x="14012" y="1"/>
                    </a:cubicBezTo>
                    <a:close/>
                  </a:path>
                </a:pathLst>
              </a:custGeom>
              <a:solidFill>
                <a:srgbClr val="3A5C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01" name="Google Shape;3201;p37"/>
              <p:cNvSpPr/>
              <p:nvPr/>
            </p:nvSpPr>
            <p:spPr>
              <a:xfrm>
                <a:off x="7417132" y="2939777"/>
                <a:ext cx="221529" cy="134612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5108" extrusionOk="0">
                    <a:moveTo>
                      <a:pt x="15256" y="0"/>
                    </a:moveTo>
                    <a:cubicBezTo>
                      <a:pt x="10722" y="0"/>
                      <a:pt x="6166" y="1726"/>
                      <a:pt x="6166" y="1726"/>
                    </a:cubicBezTo>
                    <a:lnTo>
                      <a:pt x="1" y="12177"/>
                    </a:lnTo>
                    <a:cubicBezTo>
                      <a:pt x="1" y="12177"/>
                      <a:pt x="12017" y="15107"/>
                      <a:pt x="17950" y="15107"/>
                    </a:cubicBezTo>
                    <a:cubicBezTo>
                      <a:pt x="18249" y="15107"/>
                      <a:pt x="18532" y="15100"/>
                      <a:pt x="18798" y="15084"/>
                    </a:cubicBezTo>
                    <a:cubicBezTo>
                      <a:pt x="24236" y="14783"/>
                      <a:pt x="24863" y="5385"/>
                      <a:pt x="22357" y="2553"/>
                    </a:cubicBezTo>
                    <a:cubicBezTo>
                      <a:pt x="20638" y="610"/>
                      <a:pt x="17951" y="0"/>
                      <a:pt x="15256" y="0"/>
                    </a:cubicBezTo>
                    <a:close/>
                  </a:path>
                </a:pathLst>
              </a:custGeom>
              <a:solidFill>
                <a:srgbClr val="EFE2C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02" name="Google Shape;3202;p37"/>
              <p:cNvSpPr/>
              <p:nvPr/>
            </p:nvSpPr>
            <p:spPr>
              <a:xfrm>
                <a:off x="7405967" y="2938066"/>
                <a:ext cx="218634" cy="123359"/>
              </a:xfrm>
              <a:custGeom>
                <a:avLst/>
                <a:gdLst/>
                <a:ahLst/>
                <a:cxnLst/>
                <a:rect l="l" t="t" r="r" b="b"/>
                <a:pathLst>
                  <a:path w="24538" h="13845" extrusionOk="0">
                    <a:moveTo>
                      <a:pt x="14059" y="0"/>
                    </a:moveTo>
                    <a:cubicBezTo>
                      <a:pt x="10100" y="0"/>
                      <a:pt x="6266" y="464"/>
                      <a:pt x="6266" y="464"/>
                    </a:cubicBezTo>
                    <a:lnTo>
                      <a:pt x="1" y="10790"/>
                    </a:lnTo>
                    <a:cubicBezTo>
                      <a:pt x="1" y="10790"/>
                      <a:pt x="12152" y="13845"/>
                      <a:pt x="17994" y="13845"/>
                    </a:cubicBezTo>
                    <a:cubicBezTo>
                      <a:pt x="18278" y="13845"/>
                      <a:pt x="18546" y="13838"/>
                      <a:pt x="18798" y="13823"/>
                    </a:cubicBezTo>
                    <a:cubicBezTo>
                      <a:pt x="24236" y="13522"/>
                      <a:pt x="24537" y="4950"/>
                      <a:pt x="22357" y="1817"/>
                    </a:cubicBezTo>
                    <a:cubicBezTo>
                      <a:pt x="21310" y="378"/>
                      <a:pt x="17634" y="0"/>
                      <a:pt x="14059" y="0"/>
                    </a:cubicBezTo>
                    <a:close/>
                  </a:path>
                </a:pathLst>
              </a:custGeom>
              <a:solidFill>
                <a:srgbClr val="938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03" name="Google Shape;3203;p37"/>
              <p:cNvSpPr/>
              <p:nvPr/>
            </p:nvSpPr>
            <p:spPr>
              <a:xfrm>
                <a:off x="7397485" y="2932480"/>
                <a:ext cx="218847" cy="123368"/>
              </a:xfrm>
              <a:custGeom>
                <a:avLst/>
                <a:gdLst/>
                <a:ahLst/>
                <a:cxnLst/>
                <a:rect l="l" t="t" r="r" b="b"/>
                <a:pathLst>
                  <a:path w="24562" h="13846" extrusionOk="0">
                    <a:moveTo>
                      <a:pt x="14069" y="1"/>
                    </a:moveTo>
                    <a:cubicBezTo>
                      <a:pt x="10107" y="1"/>
                      <a:pt x="6266" y="464"/>
                      <a:pt x="6266" y="464"/>
                    </a:cubicBezTo>
                    <a:lnTo>
                      <a:pt x="0" y="10790"/>
                    </a:lnTo>
                    <a:cubicBezTo>
                      <a:pt x="0" y="10790"/>
                      <a:pt x="12174" y="13845"/>
                      <a:pt x="17997" y="13845"/>
                    </a:cubicBezTo>
                    <a:cubicBezTo>
                      <a:pt x="18279" y="13845"/>
                      <a:pt x="18547" y="13838"/>
                      <a:pt x="18797" y="13823"/>
                    </a:cubicBezTo>
                    <a:cubicBezTo>
                      <a:pt x="24236" y="13397"/>
                      <a:pt x="24562" y="4951"/>
                      <a:pt x="22356" y="1818"/>
                    </a:cubicBezTo>
                    <a:cubicBezTo>
                      <a:pt x="21322" y="379"/>
                      <a:pt x="17646" y="1"/>
                      <a:pt x="140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04" name="Google Shape;3204;p37"/>
              <p:cNvSpPr/>
              <p:nvPr/>
            </p:nvSpPr>
            <p:spPr>
              <a:xfrm>
                <a:off x="7397485" y="2932462"/>
                <a:ext cx="141580" cy="120508"/>
              </a:xfrm>
              <a:custGeom>
                <a:avLst/>
                <a:gdLst/>
                <a:ahLst/>
                <a:cxnLst/>
                <a:rect l="l" t="t" r="r" b="b"/>
                <a:pathLst>
                  <a:path w="15890" h="13525" extrusionOk="0">
                    <a:moveTo>
                      <a:pt x="14012" y="1"/>
                    </a:moveTo>
                    <a:cubicBezTo>
                      <a:pt x="10084" y="1"/>
                      <a:pt x="6266" y="466"/>
                      <a:pt x="6266" y="466"/>
                    </a:cubicBezTo>
                    <a:lnTo>
                      <a:pt x="0" y="10792"/>
                    </a:lnTo>
                    <a:cubicBezTo>
                      <a:pt x="0" y="10792"/>
                      <a:pt x="7644" y="12672"/>
                      <a:pt x="13684" y="13524"/>
                    </a:cubicBezTo>
                    <a:cubicBezTo>
                      <a:pt x="12857" y="11745"/>
                      <a:pt x="12331" y="9765"/>
                      <a:pt x="12431" y="7760"/>
                    </a:cubicBezTo>
                    <a:cubicBezTo>
                      <a:pt x="12532" y="4752"/>
                      <a:pt x="13910" y="2020"/>
                      <a:pt x="15890" y="40"/>
                    </a:cubicBezTo>
                    <a:cubicBezTo>
                      <a:pt x="15271" y="13"/>
                      <a:pt x="14640" y="1"/>
                      <a:pt x="14012" y="1"/>
                    </a:cubicBezTo>
                    <a:close/>
                  </a:path>
                </a:pathLst>
              </a:custGeom>
              <a:solidFill>
                <a:srgbClr val="CD2E2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05" name="Google Shape;3205;p37"/>
              <p:cNvSpPr/>
              <p:nvPr/>
            </p:nvSpPr>
            <p:spPr>
              <a:xfrm>
                <a:off x="7616328" y="2962516"/>
                <a:ext cx="9" cy="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7462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06" name="Google Shape;3206;p37"/>
              <p:cNvSpPr/>
              <p:nvPr/>
            </p:nvSpPr>
            <p:spPr>
              <a:xfrm>
                <a:off x="7417132" y="2950460"/>
                <a:ext cx="211265" cy="123724"/>
              </a:xfrm>
              <a:custGeom>
                <a:avLst/>
                <a:gdLst/>
                <a:ahLst/>
                <a:cxnLst/>
                <a:rect l="l" t="t" r="r" b="b"/>
                <a:pathLst>
                  <a:path w="23711" h="13886" extrusionOk="0">
                    <a:moveTo>
                      <a:pt x="20577" y="0"/>
                    </a:moveTo>
                    <a:lnTo>
                      <a:pt x="20577" y="0"/>
                    </a:lnTo>
                    <a:cubicBezTo>
                      <a:pt x="20585" y="4"/>
                      <a:pt x="20593" y="9"/>
                      <a:pt x="20601" y="13"/>
                    </a:cubicBezTo>
                    <a:lnTo>
                      <a:pt x="20601" y="13"/>
                    </a:lnTo>
                    <a:cubicBezTo>
                      <a:pt x="20593" y="8"/>
                      <a:pt x="20585" y="4"/>
                      <a:pt x="20577" y="0"/>
                    </a:cubicBezTo>
                    <a:close/>
                    <a:moveTo>
                      <a:pt x="20601" y="13"/>
                    </a:moveTo>
                    <a:lnTo>
                      <a:pt x="20601" y="13"/>
                    </a:lnTo>
                    <a:cubicBezTo>
                      <a:pt x="20793" y="118"/>
                      <a:pt x="20983" y="330"/>
                      <a:pt x="21104" y="426"/>
                    </a:cubicBezTo>
                    <a:cubicBezTo>
                      <a:pt x="23284" y="3559"/>
                      <a:pt x="22983" y="12131"/>
                      <a:pt x="17545" y="12432"/>
                    </a:cubicBezTo>
                    <a:lnTo>
                      <a:pt x="16718" y="12432"/>
                    </a:lnTo>
                    <a:cubicBezTo>
                      <a:pt x="12206" y="12432"/>
                      <a:pt x="4186" y="10652"/>
                      <a:pt x="627" y="9925"/>
                    </a:cubicBezTo>
                    <a:lnTo>
                      <a:pt x="1" y="10978"/>
                    </a:lnTo>
                    <a:cubicBezTo>
                      <a:pt x="201" y="10978"/>
                      <a:pt x="12106" y="13885"/>
                      <a:pt x="17971" y="13885"/>
                    </a:cubicBezTo>
                    <a:lnTo>
                      <a:pt x="18798" y="13885"/>
                    </a:lnTo>
                    <a:cubicBezTo>
                      <a:pt x="22231" y="13685"/>
                      <a:pt x="23710" y="9825"/>
                      <a:pt x="23710" y="6266"/>
                    </a:cubicBezTo>
                    <a:cubicBezTo>
                      <a:pt x="23710" y="4286"/>
                      <a:pt x="23284" y="2406"/>
                      <a:pt x="22357" y="1354"/>
                    </a:cubicBezTo>
                    <a:cubicBezTo>
                      <a:pt x="21837" y="859"/>
                      <a:pt x="21220" y="339"/>
                      <a:pt x="20601" y="13"/>
                    </a:cubicBezTo>
                    <a:close/>
                  </a:path>
                </a:pathLst>
              </a:custGeom>
              <a:solidFill>
                <a:srgbClr val="A79E9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07" name="Google Shape;3207;p37"/>
              <p:cNvSpPr/>
              <p:nvPr/>
            </p:nvSpPr>
            <p:spPr>
              <a:xfrm>
                <a:off x="7405967" y="2947778"/>
                <a:ext cx="218634" cy="113451"/>
              </a:xfrm>
              <a:custGeom>
                <a:avLst/>
                <a:gdLst/>
                <a:ahLst/>
                <a:cxnLst/>
                <a:rect l="l" t="t" r="r" b="b"/>
                <a:pathLst>
                  <a:path w="24538" h="12733" extrusionOk="0">
                    <a:moveTo>
                      <a:pt x="21304" y="1"/>
                    </a:moveTo>
                    <a:lnTo>
                      <a:pt x="21404" y="101"/>
                    </a:lnTo>
                    <a:cubicBezTo>
                      <a:pt x="23610" y="3234"/>
                      <a:pt x="23284" y="11680"/>
                      <a:pt x="17845" y="12106"/>
                    </a:cubicBezTo>
                    <a:lnTo>
                      <a:pt x="17018" y="12106"/>
                    </a:lnTo>
                    <a:cubicBezTo>
                      <a:pt x="12331" y="12106"/>
                      <a:pt x="3334" y="10126"/>
                      <a:pt x="201" y="9399"/>
                    </a:cubicBezTo>
                    <a:lnTo>
                      <a:pt x="1" y="9700"/>
                    </a:lnTo>
                    <a:cubicBezTo>
                      <a:pt x="1" y="9700"/>
                      <a:pt x="727" y="9925"/>
                      <a:pt x="1880" y="10226"/>
                    </a:cubicBezTo>
                    <a:cubicBezTo>
                      <a:pt x="5439" y="10953"/>
                      <a:pt x="13459" y="12733"/>
                      <a:pt x="17971" y="12733"/>
                    </a:cubicBezTo>
                    <a:lnTo>
                      <a:pt x="18798" y="12733"/>
                    </a:lnTo>
                    <a:cubicBezTo>
                      <a:pt x="24236" y="12432"/>
                      <a:pt x="24537" y="3860"/>
                      <a:pt x="22357" y="727"/>
                    </a:cubicBezTo>
                    <a:cubicBezTo>
                      <a:pt x="22231" y="627"/>
                      <a:pt x="22031" y="402"/>
                      <a:pt x="21830" y="301"/>
                    </a:cubicBezTo>
                    <a:cubicBezTo>
                      <a:pt x="21605" y="201"/>
                      <a:pt x="21504" y="101"/>
                      <a:pt x="21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08" name="Google Shape;3208;p37"/>
              <p:cNvSpPr/>
              <p:nvPr/>
            </p:nvSpPr>
            <p:spPr>
              <a:xfrm>
                <a:off x="7405076" y="2939296"/>
                <a:ext cx="211256" cy="116347"/>
              </a:xfrm>
              <a:custGeom>
                <a:avLst/>
                <a:gdLst/>
                <a:ahLst/>
                <a:cxnLst/>
                <a:rect l="l" t="t" r="r" b="b"/>
                <a:pathLst>
                  <a:path w="23710" h="13058" extrusionOk="0">
                    <a:moveTo>
                      <a:pt x="0" y="10251"/>
                    </a:moveTo>
                    <a:cubicBezTo>
                      <a:pt x="30" y="10258"/>
                      <a:pt x="60" y="10265"/>
                      <a:pt x="91" y="10273"/>
                    </a:cubicBezTo>
                    <a:lnTo>
                      <a:pt x="91" y="10273"/>
                    </a:lnTo>
                    <a:cubicBezTo>
                      <a:pt x="61" y="10260"/>
                      <a:pt x="31" y="10251"/>
                      <a:pt x="0" y="10251"/>
                    </a:cubicBezTo>
                    <a:close/>
                    <a:moveTo>
                      <a:pt x="91" y="10273"/>
                    </a:moveTo>
                    <a:lnTo>
                      <a:pt x="91" y="10273"/>
                    </a:lnTo>
                    <a:cubicBezTo>
                      <a:pt x="161" y="10302"/>
                      <a:pt x="231" y="10351"/>
                      <a:pt x="301" y="10351"/>
                    </a:cubicBezTo>
                    <a:cubicBezTo>
                      <a:pt x="1341" y="10592"/>
                      <a:pt x="3027" y="10972"/>
                      <a:pt x="4988" y="11371"/>
                    </a:cubicBezTo>
                    <a:lnTo>
                      <a:pt x="4988" y="11371"/>
                    </a:lnTo>
                    <a:cubicBezTo>
                      <a:pt x="2882" y="10930"/>
                      <a:pt x="1090" y="10513"/>
                      <a:pt x="91" y="10273"/>
                    </a:cubicBezTo>
                    <a:close/>
                    <a:moveTo>
                      <a:pt x="19725" y="0"/>
                    </a:moveTo>
                    <a:cubicBezTo>
                      <a:pt x="20777" y="3760"/>
                      <a:pt x="19524" y="10126"/>
                      <a:pt x="15038" y="10351"/>
                    </a:cubicBezTo>
                    <a:cubicBezTo>
                      <a:pt x="14812" y="10451"/>
                      <a:pt x="14512" y="10451"/>
                      <a:pt x="14186" y="10451"/>
                    </a:cubicBezTo>
                    <a:cubicBezTo>
                      <a:pt x="13559" y="10451"/>
                      <a:pt x="12732" y="10351"/>
                      <a:pt x="11905" y="10351"/>
                    </a:cubicBezTo>
                    <a:cubicBezTo>
                      <a:pt x="12202" y="11166"/>
                      <a:pt x="12522" y="11884"/>
                      <a:pt x="12819" y="12720"/>
                    </a:cubicBezTo>
                    <a:lnTo>
                      <a:pt x="12819" y="12720"/>
                    </a:lnTo>
                    <a:cubicBezTo>
                      <a:pt x="10259" y="12389"/>
                      <a:pt x="7414" y="11865"/>
                      <a:pt x="4988" y="11371"/>
                    </a:cubicBezTo>
                    <a:lnTo>
                      <a:pt x="4988" y="11371"/>
                    </a:lnTo>
                    <a:cubicBezTo>
                      <a:pt x="7432" y="11883"/>
                      <a:pt x="10297" y="12425"/>
                      <a:pt x="12832" y="12757"/>
                    </a:cubicBezTo>
                    <a:cubicBezTo>
                      <a:pt x="12828" y="12745"/>
                      <a:pt x="12824" y="12732"/>
                      <a:pt x="12819" y="12720"/>
                    </a:cubicBezTo>
                    <a:lnTo>
                      <a:pt x="12819" y="12720"/>
                    </a:lnTo>
                    <a:cubicBezTo>
                      <a:pt x="14422" y="12927"/>
                      <a:pt x="15913" y="13058"/>
                      <a:pt x="17118" y="13058"/>
                    </a:cubicBezTo>
                    <a:lnTo>
                      <a:pt x="17945" y="13058"/>
                    </a:lnTo>
                    <a:cubicBezTo>
                      <a:pt x="23384" y="12632"/>
                      <a:pt x="23710" y="4186"/>
                      <a:pt x="21504" y="1053"/>
                    </a:cubicBezTo>
                    <a:lnTo>
                      <a:pt x="21404" y="953"/>
                    </a:lnTo>
                    <a:lnTo>
                      <a:pt x="21304" y="953"/>
                    </a:lnTo>
                    <a:cubicBezTo>
                      <a:pt x="20978" y="527"/>
                      <a:pt x="20452" y="226"/>
                      <a:pt x="197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09" name="Google Shape;3209;p37"/>
              <p:cNvSpPr/>
              <p:nvPr/>
            </p:nvSpPr>
            <p:spPr>
              <a:xfrm>
                <a:off x="7473854" y="2946317"/>
                <a:ext cx="40808" cy="77134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8657" extrusionOk="0">
                    <a:moveTo>
                      <a:pt x="3508" y="1"/>
                    </a:moveTo>
                    <a:cubicBezTo>
                      <a:pt x="3278" y="1"/>
                      <a:pt x="3058" y="107"/>
                      <a:pt x="2933" y="365"/>
                    </a:cubicBezTo>
                    <a:cubicBezTo>
                      <a:pt x="1780" y="2771"/>
                      <a:pt x="1" y="5378"/>
                      <a:pt x="953" y="8210"/>
                    </a:cubicBezTo>
                    <a:cubicBezTo>
                      <a:pt x="1067" y="8523"/>
                      <a:pt x="1346" y="8657"/>
                      <a:pt x="1633" y="8657"/>
                    </a:cubicBezTo>
                    <a:cubicBezTo>
                      <a:pt x="2103" y="8657"/>
                      <a:pt x="2594" y="8298"/>
                      <a:pt x="2407" y="7784"/>
                    </a:cubicBezTo>
                    <a:cubicBezTo>
                      <a:pt x="1580" y="5378"/>
                      <a:pt x="3234" y="3197"/>
                      <a:pt x="4286" y="1092"/>
                    </a:cubicBezTo>
                    <a:cubicBezTo>
                      <a:pt x="4580" y="523"/>
                      <a:pt x="4018" y="1"/>
                      <a:pt x="3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10" name="Google Shape;3210;p37"/>
              <p:cNvSpPr/>
              <p:nvPr/>
            </p:nvSpPr>
            <p:spPr>
              <a:xfrm>
                <a:off x="7458003" y="2937514"/>
                <a:ext cx="35203" cy="82836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9297" extrusionOk="0">
                    <a:moveTo>
                      <a:pt x="2981" y="1"/>
                    </a:moveTo>
                    <a:cubicBezTo>
                      <a:pt x="2760" y="1"/>
                      <a:pt x="2541" y="124"/>
                      <a:pt x="2406" y="426"/>
                    </a:cubicBezTo>
                    <a:cubicBezTo>
                      <a:pt x="1780" y="1679"/>
                      <a:pt x="852" y="2506"/>
                      <a:pt x="426" y="3859"/>
                    </a:cubicBezTo>
                    <a:cubicBezTo>
                      <a:pt x="0" y="5539"/>
                      <a:pt x="226" y="7193"/>
                      <a:pt x="527" y="8772"/>
                    </a:cubicBezTo>
                    <a:cubicBezTo>
                      <a:pt x="566" y="9138"/>
                      <a:pt x="820" y="9297"/>
                      <a:pt x="1100" y="9297"/>
                    </a:cubicBezTo>
                    <a:cubicBezTo>
                      <a:pt x="1528" y="9297"/>
                      <a:pt x="2016" y="8922"/>
                      <a:pt x="1880" y="8346"/>
                    </a:cubicBezTo>
                    <a:cubicBezTo>
                      <a:pt x="1679" y="6992"/>
                      <a:pt x="1579" y="5639"/>
                      <a:pt x="1880" y="4285"/>
                    </a:cubicBezTo>
                    <a:cubicBezTo>
                      <a:pt x="2206" y="3032"/>
                      <a:pt x="3133" y="2306"/>
                      <a:pt x="3659" y="1153"/>
                    </a:cubicBezTo>
                    <a:cubicBezTo>
                      <a:pt x="3950" y="571"/>
                      <a:pt x="3458" y="1"/>
                      <a:pt x="2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11" name="Google Shape;3211;p37"/>
              <p:cNvSpPr/>
              <p:nvPr/>
            </p:nvSpPr>
            <p:spPr>
              <a:xfrm>
                <a:off x="6852367" y="2766223"/>
                <a:ext cx="629973" cy="300588"/>
              </a:xfrm>
              <a:custGeom>
                <a:avLst/>
                <a:gdLst/>
                <a:ahLst/>
                <a:cxnLst/>
                <a:rect l="l" t="t" r="r" b="b"/>
                <a:pathLst>
                  <a:path w="70704" h="33736" extrusionOk="0">
                    <a:moveTo>
                      <a:pt x="14312" y="1"/>
                    </a:moveTo>
                    <a:cubicBezTo>
                      <a:pt x="14312" y="1"/>
                      <a:pt x="1" y="1254"/>
                      <a:pt x="1" y="8672"/>
                    </a:cubicBezTo>
                    <a:cubicBezTo>
                      <a:pt x="1" y="16091"/>
                      <a:pt x="2808" y="23710"/>
                      <a:pt x="38522" y="29875"/>
                    </a:cubicBezTo>
                    <a:cubicBezTo>
                      <a:pt x="56492" y="33008"/>
                      <a:pt x="66944" y="33735"/>
                      <a:pt x="66944" y="33735"/>
                    </a:cubicBezTo>
                    <a:lnTo>
                      <a:pt x="70703" y="17545"/>
                    </a:lnTo>
                    <a:cubicBezTo>
                      <a:pt x="70703" y="17545"/>
                      <a:pt x="27570" y="226"/>
                      <a:pt x="14312" y="1"/>
                    </a:cubicBezTo>
                    <a:close/>
                  </a:path>
                </a:pathLst>
              </a:custGeom>
              <a:solidFill>
                <a:srgbClr val="23255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12" name="Google Shape;3212;p37"/>
              <p:cNvSpPr/>
              <p:nvPr/>
            </p:nvSpPr>
            <p:spPr>
              <a:xfrm>
                <a:off x="6852367" y="2802622"/>
                <a:ext cx="611208" cy="264190"/>
              </a:xfrm>
              <a:custGeom>
                <a:avLst/>
                <a:gdLst/>
                <a:ahLst/>
                <a:cxnLst/>
                <a:rect l="l" t="t" r="r" b="b"/>
                <a:pathLst>
                  <a:path w="68598" h="29651" extrusionOk="0">
                    <a:moveTo>
                      <a:pt x="2407" y="1"/>
                    </a:moveTo>
                    <a:cubicBezTo>
                      <a:pt x="928" y="1154"/>
                      <a:pt x="1" y="2607"/>
                      <a:pt x="1" y="4587"/>
                    </a:cubicBezTo>
                    <a:cubicBezTo>
                      <a:pt x="1" y="12006"/>
                      <a:pt x="2808" y="19625"/>
                      <a:pt x="38522" y="25790"/>
                    </a:cubicBezTo>
                    <a:cubicBezTo>
                      <a:pt x="56492" y="28923"/>
                      <a:pt x="66944" y="29650"/>
                      <a:pt x="66944" y="29650"/>
                    </a:cubicBezTo>
                    <a:lnTo>
                      <a:pt x="68598" y="22457"/>
                    </a:lnTo>
                    <a:cubicBezTo>
                      <a:pt x="66092" y="22332"/>
                      <a:pt x="56292" y="21404"/>
                      <a:pt x="40828" y="18698"/>
                    </a:cubicBezTo>
                    <a:cubicBezTo>
                      <a:pt x="8973" y="13159"/>
                      <a:pt x="3234" y="6567"/>
                      <a:pt x="2407" y="1"/>
                    </a:cubicBezTo>
                    <a:close/>
                  </a:path>
                </a:pathLst>
              </a:custGeom>
              <a:solidFill>
                <a:srgbClr val="2B29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13" name="Google Shape;3213;p37"/>
              <p:cNvSpPr/>
              <p:nvPr/>
            </p:nvSpPr>
            <p:spPr>
              <a:xfrm>
                <a:off x="7214362" y="2295478"/>
                <a:ext cx="173077" cy="133989"/>
              </a:xfrm>
              <a:custGeom>
                <a:avLst/>
                <a:gdLst/>
                <a:ahLst/>
                <a:cxnLst/>
                <a:rect l="l" t="t" r="r" b="b"/>
                <a:pathLst>
                  <a:path w="19425" h="15038" extrusionOk="0">
                    <a:moveTo>
                      <a:pt x="5740" y="0"/>
                    </a:moveTo>
                    <a:lnTo>
                      <a:pt x="5740" y="6166"/>
                    </a:lnTo>
                    <a:lnTo>
                      <a:pt x="1" y="7720"/>
                    </a:lnTo>
                    <a:cubicBezTo>
                      <a:pt x="1" y="7720"/>
                      <a:pt x="1" y="15038"/>
                      <a:pt x="9174" y="15038"/>
                    </a:cubicBezTo>
                    <a:cubicBezTo>
                      <a:pt x="19424" y="15038"/>
                      <a:pt x="18472" y="6892"/>
                      <a:pt x="18472" y="6892"/>
                    </a:cubicBezTo>
                    <a:lnTo>
                      <a:pt x="12632" y="6065"/>
                    </a:lnTo>
                    <a:lnTo>
                      <a:pt x="12407" y="0"/>
                    </a:lnTo>
                    <a:close/>
                  </a:path>
                </a:pathLst>
              </a:custGeom>
              <a:solidFill>
                <a:srgbClr val="F5AA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14" name="Google Shape;3214;p37"/>
              <p:cNvSpPr/>
              <p:nvPr/>
            </p:nvSpPr>
            <p:spPr>
              <a:xfrm>
                <a:off x="6987250" y="2353956"/>
                <a:ext cx="566400" cy="356284"/>
              </a:xfrm>
              <a:custGeom>
                <a:avLst/>
                <a:gdLst/>
                <a:ahLst/>
                <a:cxnLst/>
                <a:rect l="l" t="t" r="r" b="b"/>
                <a:pathLst>
                  <a:path w="63569" h="39987" extrusionOk="0">
                    <a:moveTo>
                      <a:pt x="44183" y="0"/>
                    </a:moveTo>
                    <a:cubicBezTo>
                      <a:pt x="44039" y="0"/>
                      <a:pt x="43961" y="4"/>
                      <a:pt x="43961" y="4"/>
                    </a:cubicBezTo>
                    <a:cubicBezTo>
                      <a:pt x="43961" y="4515"/>
                      <a:pt x="35390" y="5969"/>
                      <a:pt x="35390" y="5969"/>
                    </a:cubicBezTo>
                    <a:cubicBezTo>
                      <a:pt x="34917" y="6042"/>
                      <a:pt x="34463" y="6076"/>
                      <a:pt x="34026" y="6076"/>
                    </a:cubicBezTo>
                    <a:cubicBezTo>
                      <a:pt x="28201" y="6076"/>
                      <a:pt x="25490" y="4"/>
                      <a:pt x="25490" y="4"/>
                    </a:cubicBezTo>
                    <a:cubicBezTo>
                      <a:pt x="15866" y="4"/>
                      <a:pt x="10753" y="5242"/>
                      <a:pt x="10753" y="5242"/>
                    </a:cubicBezTo>
                    <a:lnTo>
                      <a:pt x="1" y="17873"/>
                    </a:lnTo>
                    <a:cubicBezTo>
                      <a:pt x="1" y="17873"/>
                      <a:pt x="8447" y="36345"/>
                      <a:pt x="23610" y="39478"/>
                    </a:cubicBezTo>
                    <a:cubicBezTo>
                      <a:pt x="25213" y="39822"/>
                      <a:pt x="26927" y="39987"/>
                      <a:pt x="28709" y="39987"/>
                    </a:cubicBezTo>
                    <a:cubicBezTo>
                      <a:pt x="43757" y="39987"/>
                      <a:pt x="63569" y="28265"/>
                      <a:pt x="60678" y="14640"/>
                    </a:cubicBezTo>
                    <a:cubicBezTo>
                      <a:pt x="57690" y="535"/>
                      <a:pt x="45948" y="0"/>
                      <a:pt x="44183" y="0"/>
                    </a:cubicBezTo>
                    <a:close/>
                  </a:path>
                </a:pathLst>
              </a:custGeom>
              <a:solidFill>
                <a:srgbClr val="F6A1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15" name="Google Shape;3215;p37"/>
              <p:cNvSpPr/>
              <p:nvPr/>
            </p:nvSpPr>
            <p:spPr>
              <a:xfrm>
                <a:off x="7378051" y="2353983"/>
                <a:ext cx="3805" cy="291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27" extrusionOk="0">
                    <a:moveTo>
                      <a:pt x="101" y="226"/>
                    </a:moveTo>
                    <a:lnTo>
                      <a:pt x="1" y="326"/>
                    </a:lnTo>
                    <a:lnTo>
                      <a:pt x="1" y="326"/>
                    </a:lnTo>
                    <a:lnTo>
                      <a:pt x="101" y="226"/>
                    </a:lnTo>
                    <a:close/>
                    <a:moveTo>
                      <a:pt x="101" y="126"/>
                    </a:moveTo>
                    <a:lnTo>
                      <a:pt x="101" y="226"/>
                    </a:lnTo>
                    <a:lnTo>
                      <a:pt x="101" y="126"/>
                    </a:lnTo>
                    <a:close/>
                    <a:moveTo>
                      <a:pt x="101" y="126"/>
                    </a:moveTo>
                    <a:lnTo>
                      <a:pt x="101" y="126"/>
                    </a:lnTo>
                    <a:lnTo>
                      <a:pt x="101" y="126"/>
                    </a:lnTo>
                    <a:close/>
                    <a:moveTo>
                      <a:pt x="101" y="126"/>
                    </a:moveTo>
                    <a:lnTo>
                      <a:pt x="101" y="126"/>
                    </a:lnTo>
                    <a:lnTo>
                      <a:pt x="101" y="126"/>
                    </a:lnTo>
                    <a:close/>
                    <a:moveTo>
                      <a:pt x="101" y="126"/>
                    </a:moveTo>
                    <a:lnTo>
                      <a:pt x="101" y="126"/>
                    </a:lnTo>
                    <a:lnTo>
                      <a:pt x="101" y="126"/>
                    </a:lnTo>
                    <a:close/>
                    <a:moveTo>
                      <a:pt x="101" y="126"/>
                    </a:moveTo>
                    <a:lnTo>
                      <a:pt x="101" y="126"/>
                    </a:lnTo>
                    <a:lnTo>
                      <a:pt x="101" y="126"/>
                    </a:lnTo>
                    <a:close/>
                    <a:moveTo>
                      <a:pt x="101" y="126"/>
                    </a:moveTo>
                    <a:lnTo>
                      <a:pt x="101" y="126"/>
                    </a:lnTo>
                    <a:lnTo>
                      <a:pt x="101" y="126"/>
                    </a:lnTo>
                    <a:close/>
                    <a:moveTo>
                      <a:pt x="101" y="126"/>
                    </a:moveTo>
                    <a:lnTo>
                      <a:pt x="101" y="126"/>
                    </a:lnTo>
                    <a:lnTo>
                      <a:pt x="101" y="126"/>
                    </a:lnTo>
                    <a:close/>
                    <a:moveTo>
                      <a:pt x="101" y="126"/>
                    </a:moveTo>
                    <a:lnTo>
                      <a:pt x="101" y="126"/>
                    </a:lnTo>
                    <a:lnTo>
                      <a:pt x="101" y="126"/>
                    </a:lnTo>
                    <a:close/>
                    <a:moveTo>
                      <a:pt x="101" y="126"/>
                    </a:moveTo>
                    <a:lnTo>
                      <a:pt x="101" y="126"/>
                    </a:lnTo>
                    <a:lnTo>
                      <a:pt x="101" y="126"/>
                    </a:lnTo>
                    <a:close/>
                    <a:moveTo>
                      <a:pt x="101" y="1"/>
                    </a:moveTo>
                    <a:lnTo>
                      <a:pt x="101" y="1"/>
                    </a:lnTo>
                    <a:lnTo>
                      <a:pt x="101" y="1"/>
                    </a:lnTo>
                    <a:close/>
                    <a:moveTo>
                      <a:pt x="101" y="1"/>
                    </a:moveTo>
                    <a:lnTo>
                      <a:pt x="101" y="1"/>
                    </a:lnTo>
                    <a:lnTo>
                      <a:pt x="101" y="1"/>
                    </a:lnTo>
                    <a:close/>
                    <a:moveTo>
                      <a:pt x="101" y="1"/>
                    </a:moveTo>
                    <a:lnTo>
                      <a:pt x="101" y="1"/>
                    </a:lnTo>
                    <a:lnTo>
                      <a:pt x="101" y="1"/>
                    </a:lnTo>
                    <a:close/>
                    <a:moveTo>
                      <a:pt x="101" y="1"/>
                    </a:moveTo>
                    <a:lnTo>
                      <a:pt x="101" y="1"/>
                    </a:lnTo>
                    <a:lnTo>
                      <a:pt x="101" y="1"/>
                    </a:lnTo>
                    <a:close/>
                    <a:moveTo>
                      <a:pt x="427" y="1"/>
                    </a:moveTo>
                    <a:lnTo>
                      <a:pt x="427" y="1"/>
                    </a:lnTo>
                    <a:lnTo>
                      <a:pt x="427" y="1"/>
                    </a:lnTo>
                    <a:close/>
                    <a:moveTo>
                      <a:pt x="427" y="1"/>
                    </a:moveTo>
                    <a:lnTo>
                      <a:pt x="427" y="1"/>
                    </a:lnTo>
                    <a:lnTo>
                      <a:pt x="427" y="1"/>
                    </a:lnTo>
                    <a:close/>
                    <a:moveTo>
                      <a:pt x="427" y="1"/>
                    </a:moveTo>
                    <a:lnTo>
                      <a:pt x="427" y="1"/>
                    </a:lnTo>
                    <a:lnTo>
                      <a:pt x="427" y="1"/>
                    </a:lnTo>
                    <a:close/>
                    <a:moveTo>
                      <a:pt x="301" y="1"/>
                    </a:moveTo>
                    <a:lnTo>
                      <a:pt x="101" y="1"/>
                    </a:lnTo>
                    <a:lnTo>
                      <a:pt x="101" y="1"/>
                    </a:lnTo>
                    <a:lnTo>
                      <a:pt x="301" y="1"/>
                    </a:lnTo>
                    <a:close/>
                    <a:moveTo>
                      <a:pt x="301" y="1"/>
                    </a:moveTo>
                    <a:lnTo>
                      <a:pt x="301" y="1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75969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16" name="Google Shape;3216;p37"/>
              <p:cNvSpPr/>
              <p:nvPr/>
            </p:nvSpPr>
            <p:spPr>
              <a:xfrm>
                <a:off x="7336067" y="2356887"/>
                <a:ext cx="41993" cy="4087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587" extrusionOk="0">
                    <a:moveTo>
                      <a:pt x="4713" y="0"/>
                    </a:moveTo>
                    <a:cubicBezTo>
                      <a:pt x="4612" y="2181"/>
                      <a:pt x="2206" y="3660"/>
                      <a:pt x="1" y="4587"/>
                    </a:cubicBezTo>
                    <a:lnTo>
                      <a:pt x="1" y="4587"/>
                    </a:lnTo>
                    <a:cubicBezTo>
                      <a:pt x="2206" y="3660"/>
                      <a:pt x="4612" y="2181"/>
                      <a:pt x="4713" y="0"/>
                    </a:cubicBezTo>
                    <a:close/>
                  </a:path>
                </a:pathLst>
              </a:custGeom>
              <a:solidFill>
                <a:srgbClr val="78808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17" name="Google Shape;3217;p37"/>
              <p:cNvSpPr/>
              <p:nvPr/>
            </p:nvSpPr>
            <p:spPr>
              <a:xfrm>
                <a:off x="7211457" y="2353983"/>
                <a:ext cx="304383" cy="243867"/>
              </a:xfrm>
              <a:custGeom>
                <a:avLst/>
                <a:gdLst/>
                <a:ahLst/>
                <a:cxnLst/>
                <a:rect l="l" t="t" r="r" b="b"/>
                <a:pathLst>
                  <a:path w="34162" h="27370" extrusionOk="0">
                    <a:moveTo>
                      <a:pt x="18798" y="1"/>
                    </a:moveTo>
                    <a:lnTo>
                      <a:pt x="18798" y="126"/>
                    </a:lnTo>
                    <a:lnTo>
                      <a:pt x="18798" y="226"/>
                    </a:lnTo>
                    <a:lnTo>
                      <a:pt x="18698" y="326"/>
                    </a:lnTo>
                    <a:cubicBezTo>
                      <a:pt x="18597" y="2507"/>
                      <a:pt x="16191" y="3986"/>
                      <a:pt x="13986" y="4913"/>
                    </a:cubicBezTo>
                    <a:cubicBezTo>
                      <a:pt x="12532" y="10778"/>
                      <a:pt x="9299" y="16191"/>
                      <a:pt x="5013" y="19650"/>
                    </a:cubicBezTo>
                    <a:cubicBezTo>
                      <a:pt x="3460" y="20903"/>
                      <a:pt x="1780" y="22056"/>
                      <a:pt x="1" y="23083"/>
                    </a:cubicBezTo>
                    <a:lnTo>
                      <a:pt x="2607" y="24562"/>
                    </a:lnTo>
                    <a:cubicBezTo>
                      <a:pt x="3033" y="24763"/>
                      <a:pt x="2507" y="25490"/>
                      <a:pt x="2933" y="25690"/>
                    </a:cubicBezTo>
                    <a:cubicBezTo>
                      <a:pt x="5214" y="26743"/>
                      <a:pt x="7520" y="27169"/>
                      <a:pt x="9500" y="27369"/>
                    </a:cubicBezTo>
                    <a:cubicBezTo>
                      <a:pt x="15364" y="21304"/>
                      <a:pt x="27470" y="14011"/>
                      <a:pt x="34161" y="10151"/>
                    </a:cubicBezTo>
                    <a:cubicBezTo>
                      <a:pt x="30076" y="753"/>
                      <a:pt x="21104" y="1"/>
                      <a:pt x="19124" y="1"/>
                    </a:cubicBezTo>
                    <a:close/>
                  </a:path>
                </a:pathLst>
              </a:custGeom>
              <a:solidFill>
                <a:srgbClr val="F6A1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18" name="Google Shape;3218;p37"/>
              <p:cNvSpPr/>
              <p:nvPr/>
            </p:nvSpPr>
            <p:spPr>
              <a:xfrm>
                <a:off x="7424500" y="1895266"/>
                <a:ext cx="240962" cy="370638"/>
              </a:xfrm>
              <a:custGeom>
                <a:avLst/>
                <a:gdLst/>
                <a:ahLst/>
                <a:cxnLst/>
                <a:rect l="l" t="t" r="r" b="b"/>
                <a:pathLst>
                  <a:path w="27044" h="41598" extrusionOk="0">
                    <a:moveTo>
                      <a:pt x="16895" y="1"/>
                    </a:moveTo>
                    <a:cubicBezTo>
                      <a:pt x="15987" y="1"/>
                      <a:pt x="15128" y="117"/>
                      <a:pt x="14312" y="330"/>
                    </a:cubicBezTo>
                    <a:cubicBezTo>
                      <a:pt x="13785" y="430"/>
                      <a:pt x="13159" y="630"/>
                      <a:pt x="12632" y="856"/>
                    </a:cubicBezTo>
                    <a:cubicBezTo>
                      <a:pt x="12332" y="956"/>
                      <a:pt x="12006" y="1056"/>
                      <a:pt x="11805" y="1157"/>
                    </a:cubicBezTo>
                    <a:cubicBezTo>
                      <a:pt x="11505" y="1257"/>
                      <a:pt x="11279" y="1357"/>
                      <a:pt x="10978" y="1583"/>
                    </a:cubicBezTo>
                    <a:cubicBezTo>
                      <a:pt x="9926" y="2109"/>
                      <a:pt x="9199" y="2610"/>
                      <a:pt x="8472" y="3237"/>
                    </a:cubicBezTo>
                    <a:cubicBezTo>
                      <a:pt x="7745" y="3763"/>
                      <a:pt x="7119" y="4289"/>
                      <a:pt x="6592" y="4816"/>
                    </a:cubicBezTo>
                    <a:cubicBezTo>
                      <a:pt x="5339" y="5969"/>
                      <a:pt x="4287" y="6996"/>
                      <a:pt x="3459" y="7949"/>
                    </a:cubicBezTo>
                    <a:cubicBezTo>
                      <a:pt x="2607" y="8876"/>
                      <a:pt x="1881" y="9828"/>
                      <a:pt x="1354" y="10555"/>
                    </a:cubicBezTo>
                    <a:cubicBezTo>
                      <a:pt x="853" y="11282"/>
                      <a:pt x="527" y="12009"/>
                      <a:pt x="327" y="12435"/>
                    </a:cubicBezTo>
                    <a:cubicBezTo>
                      <a:pt x="1" y="12861"/>
                      <a:pt x="1" y="13162"/>
                      <a:pt x="1" y="13162"/>
                    </a:cubicBezTo>
                    <a:cubicBezTo>
                      <a:pt x="1" y="13162"/>
                      <a:pt x="226" y="12961"/>
                      <a:pt x="627" y="12635"/>
                    </a:cubicBezTo>
                    <a:cubicBezTo>
                      <a:pt x="953" y="12435"/>
                      <a:pt x="1580" y="12134"/>
                      <a:pt x="2407" y="11708"/>
                    </a:cubicBezTo>
                    <a:cubicBezTo>
                      <a:pt x="3134" y="11282"/>
                      <a:pt x="4086" y="10756"/>
                      <a:pt x="5239" y="10254"/>
                    </a:cubicBezTo>
                    <a:cubicBezTo>
                      <a:pt x="6367" y="9728"/>
                      <a:pt x="7620" y="9202"/>
                      <a:pt x="8998" y="8675"/>
                    </a:cubicBezTo>
                    <a:cubicBezTo>
                      <a:pt x="9625" y="8375"/>
                      <a:pt x="10352" y="8149"/>
                      <a:pt x="11079" y="7848"/>
                    </a:cubicBezTo>
                    <a:cubicBezTo>
                      <a:pt x="11379" y="7748"/>
                      <a:pt x="11805" y="7623"/>
                      <a:pt x="12131" y="7523"/>
                    </a:cubicBezTo>
                    <a:lnTo>
                      <a:pt x="12332" y="7523"/>
                    </a:lnTo>
                    <a:lnTo>
                      <a:pt x="12632" y="7422"/>
                    </a:lnTo>
                    <a:lnTo>
                      <a:pt x="14111" y="7422"/>
                    </a:lnTo>
                    <a:cubicBezTo>
                      <a:pt x="14412" y="7422"/>
                      <a:pt x="14738" y="7422"/>
                      <a:pt x="14938" y="7523"/>
                    </a:cubicBezTo>
                    <a:cubicBezTo>
                      <a:pt x="15565" y="7623"/>
                      <a:pt x="17244" y="9101"/>
                      <a:pt x="15364" y="12635"/>
                    </a:cubicBezTo>
                    <a:cubicBezTo>
                      <a:pt x="15038" y="13162"/>
                      <a:pt x="14738" y="13588"/>
                      <a:pt x="14512" y="14114"/>
                    </a:cubicBezTo>
                    <a:cubicBezTo>
                      <a:pt x="14111" y="15142"/>
                      <a:pt x="13585" y="16194"/>
                      <a:pt x="13259" y="17247"/>
                    </a:cubicBezTo>
                    <a:cubicBezTo>
                      <a:pt x="12432" y="19327"/>
                      <a:pt x="11906" y="21533"/>
                      <a:pt x="11605" y="23713"/>
                    </a:cubicBezTo>
                    <a:cubicBezTo>
                      <a:pt x="11279" y="25919"/>
                      <a:pt x="11379" y="28199"/>
                      <a:pt x="11705" y="30305"/>
                    </a:cubicBezTo>
                    <a:cubicBezTo>
                      <a:pt x="12006" y="32485"/>
                      <a:pt x="12758" y="34465"/>
                      <a:pt x="13685" y="36244"/>
                    </a:cubicBezTo>
                    <a:cubicBezTo>
                      <a:pt x="14738" y="37924"/>
                      <a:pt x="16091" y="39377"/>
                      <a:pt x="17545" y="40330"/>
                    </a:cubicBezTo>
                    <a:cubicBezTo>
                      <a:pt x="18769" y="41169"/>
                      <a:pt x="20178" y="41597"/>
                      <a:pt x="21363" y="41597"/>
                    </a:cubicBezTo>
                    <a:cubicBezTo>
                      <a:pt x="21488" y="41597"/>
                      <a:pt x="21611" y="41592"/>
                      <a:pt x="21730" y="41583"/>
                    </a:cubicBezTo>
                    <a:cubicBezTo>
                      <a:pt x="22357" y="41458"/>
                      <a:pt x="22983" y="41357"/>
                      <a:pt x="23409" y="41157"/>
                    </a:cubicBezTo>
                    <a:cubicBezTo>
                      <a:pt x="23810" y="40956"/>
                      <a:pt x="24136" y="40630"/>
                      <a:pt x="24337" y="40430"/>
                    </a:cubicBezTo>
                    <a:cubicBezTo>
                      <a:pt x="24663" y="40004"/>
                      <a:pt x="24763" y="39703"/>
                      <a:pt x="24763" y="39703"/>
                    </a:cubicBezTo>
                    <a:lnTo>
                      <a:pt x="23911" y="39703"/>
                    </a:lnTo>
                    <a:cubicBezTo>
                      <a:pt x="23510" y="39578"/>
                      <a:pt x="22883" y="39377"/>
                      <a:pt x="22457" y="38851"/>
                    </a:cubicBezTo>
                    <a:cubicBezTo>
                      <a:pt x="22031" y="38325"/>
                      <a:pt x="21630" y="37598"/>
                      <a:pt x="21404" y="36671"/>
                    </a:cubicBezTo>
                    <a:cubicBezTo>
                      <a:pt x="21204" y="35818"/>
                      <a:pt x="21104" y="34791"/>
                      <a:pt x="21104" y="33638"/>
                    </a:cubicBezTo>
                    <a:cubicBezTo>
                      <a:pt x="21104" y="31432"/>
                      <a:pt x="21630" y="28726"/>
                      <a:pt x="22457" y="25693"/>
                    </a:cubicBezTo>
                    <a:cubicBezTo>
                      <a:pt x="22883" y="24239"/>
                      <a:pt x="23284" y="22660"/>
                      <a:pt x="23911" y="21006"/>
                    </a:cubicBezTo>
                    <a:cubicBezTo>
                      <a:pt x="24136" y="20154"/>
                      <a:pt x="24437" y="19327"/>
                      <a:pt x="24763" y="18500"/>
                    </a:cubicBezTo>
                    <a:cubicBezTo>
                      <a:pt x="25064" y="17548"/>
                      <a:pt x="25389" y="16721"/>
                      <a:pt x="25690" y="15893"/>
                    </a:cubicBezTo>
                    <a:cubicBezTo>
                      <a:pt x="26216" y="14515"/>
                      <a:pt x="26643" y="13162"/>
                      <a:pt x="26843" y="11508"/>
                    </a:cubicBezTo>
                    <a:cubicBezTo>
                      <a:pt x="27044" y="9929"/>
                      <a:pt x="26943" y="8049"/>
                      <a:pt x="26216" y="6269"/>
                    </a:cubicBezTo>
                    <a:cubicBezTo>
                      <a:pt x="25590" y="4390"/>
                      <a:pt x="24237" y="2836"/>
                      <a:pt x="22783" y="1883"/>
                    </a:cubicBezTo>
                    <a:cubicBezTo>
                      <a:pt x="21304" y="856"/>
                      <a:pt x="19851" y="330"/>
                      <a:pt x="18397" y="104"/>
                    </a:cubicBezTo>
                    <a:cubicBezTo>
                      <a:pt x="17882" y="34"/>
                      <a:pt x="17381" y="1"/>
                      <a:pt x="16895" y="1"/>
                    </a:cubicBezTo>
                    <a:close/>
                  </a:path>
                </a:pathLst>
              </a:custGeom>
              <a:solidFill>
                <a:srgbClr val="23255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19" name="Google Shape;3219;p37"/>
              <p:cNvSpPr/>
              <p:nvPr/>
            </p:nvSpPr>
            <p:spPr>
              <a:xfrm>
                <a:off x="7448843" y="1922317"/>
                <a:ext cx="79058" cy="79058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8873" extrusionOk="0">
                    <a:moveTo>
                      <a:pt x="4487" y="0"/>
                    </a:moveTo>
                    <a:cubicBezTo>
                      <a:pt x="1981" y="0"/>
                      <a:pt x="1" y="1980"/>
                      <a:pt x="1" y="4386"/>
                    </a:cubicBezTo>
                    <a:cubicBezTo>
                      <a:pt x="1" y="6893"/>
                      <a:pt x="1981" y="8873"/>
                      <a:pt x="4487" y="8873"/>
                    </a:cubicBezTo>
                    <a:cubicBezTo>
                      <a:pt x="6893" y="8873"/>
                      <a:pt x="8873" y="6893"/>
                      <a:pt x="8873" y="4386"/>
                    </a:cubicBezTo>
                    <a:cubicBezTo>
                      <a:pt x="8873" y="1980"/>
                      <a:pt x="6893" y="0"/>
                      <a:pt x="4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20" name="Google Shape;3220;p37"/>
              <p:cNvSpPr/>
              <p:nvPr/>
            </p:nvSpPr>
            <p:spPr>
              <a:xfrm>
                <a:off x="7527895" y="1961398"/>
                <a:ext cx="9" cy="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E5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21" name="Google Shape;3221;p37"/>
              <p:cNvSpPr/>
              <p:nvPr/>
            </p:nvSpPr>
            <p:spPr>
              <a:xfrm>
                <a:off x="7487923" y="2001369"/>
                <a:ext cx="9" cy="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969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22" name="Google Shape;3222;p37"/>
              <p:cNvSpPr/>
              <p:nvPr/>
            </p:nvSpPr>
            <p:spPr>
              <a:xfrm>
                <a:off x="7460008" y="1938169"/>
                <a:ext cx="67894" cy="63208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7094" extrusionOk="0">
                    <a:moveTo>
                      <a:pt x="6768" y="1"/>
                    </a:moveTo>
                    <a:cubicBezTo>
                      <a:pt x="5314" y="2708"/>
                      <a:pt x="2908" y="4687"/>
                      <a:pt x="1" y="5740"/>
                    </a:cubicBezTo>
                    <a:cubicBezTo>
                      <a:pt x="728" y="6567"/>
                      <a:pt x="1880" y="7094"/>
                      <a:pt x="3134" y="7094"/>
                    </a:cubicBezTo>
                    <a:lnTo>
                      <a:pt x="3234" y="7094"/>
                    </a:lnTo>
                    <a:cubicBezTo>
                      <a:pt x="5640" y="7094"/>
                      <a:pt x="7620" y="5114"/>
                      <a:pt x="7620" y="2607"/>
                    </a:cubicBezTo>
                    <a:cubicBezTo>
                      <a:pt x="7620" y="1555"/>
                      <a:pt x="7294" y="728"/>
                      <a:pt x="6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23" name="Google Shape;3223;p37"/>
              <p:cNvSpPr/>
              <p:nvPr/>
            </p:nvSpPr>
            <p:spPr>
              <a:xfrm>
                <a:off x="7070106" y="1930711"/>
                <a:ext cx="443477" cy="399025"/>
              </a:xfrm>
              <a:custGeom>
                <a:avLst/>
                <a:gdLst/>
                <a:ahLst/>
                <a:cxnLst/>
                <a:rect l="l" t="t" r="r" b="b"/>
                <a:pathLst>
                  <a:path w="49773" h="44784" extrusionOk="0">
                    <a:moveTo>
                      <a:pt x="24076" y="1"/>
                    </a:moveTo>
                    <a:cubicBezTo>
                      <a:pt x="20569" y="1"/>
                      <a:pt x="17156" y="1473"/>
                      <a:pt x="13785" y="5850"/>
                    </a:cubicBezTo>
                    <a:cubicBezTo>
                      <a:pt x="13785" y="5850"/>
                      <a:pt x="0" y="26527"/>
                      <a:pt x="6266" y="36452"/>
                    </a:cubicBezTo>
                    <a:cubicBezTo>
                      <a:pt x="9152" y="40985"/>
                      <a:pt x="17142" y="44784"/>
                      <a:pt x="25065" y="44784"/>
                    </a:cubicBezTo>
                    <a:cubicBezTo>
                      <a:pt x="33175" y="44784"/>
                      <a:pt x="41213" y="40804"/>
                      <a:pt x="43634" y="29560"/>
                    </a:cubicBezTo>
                    <a:cubicBezTo>
                      <a:pt x="43634" y="29560"/>
                      <a:pt x="44499" y="29869"/>
                      <a:pt x="45564" y="29869"/>
                    </a:cubicBezTo>
                    <a:cubicBezTo>
                      <a:pt x="47197" y="29869"/>
                      <a:pt x="49302" y="29144"/>
                      <a:pt x="49499" y="25474"/>
                    </a:cubicBezTo>
                    <a:cubicBezTo>
                      <a:pt x="49772" y="20081"/>
                      <a:pt x="45850" y="19833"/>
                      <a:pt x="45127" y="19833"/>
                    </a:cubicBezTo>
                    <a:cubicBezTo>
                      <a:pt x="45053" y="19833"/>
                      <a:pt x="45013" y="19835"/>
                      <a:pt x="45013" y="19835"/>
                    </a:cubicBezTo>
                    <a:cubicBezTo>
                      <a:pt x="45013" y="19835"/>
                      <a:pt x="46893" y="7530"/>
                      <a:pt x="38221" y="4271"/>
                    </a:cubicBezTo>
                    <a:cubicBezTo>
                      <a:pt x="33279" y="2450"/>
                      <a:pt x="28601" y="1"/>
                      <a:pt x="24076" y="1"/>
                    </a:cubicBezTo>
                    <a:close/>
                  </a:path>
                </a:pathLst>
              </a:custGeom>
              <a:solidFill>
                <a:srgbClr val="F8C1B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24" name="Google Shape;3224;p37"/>
              <p:cNvSpPr/>
              <p:nvPr/>
            </p:nvSpPr>
            <p:spPr>
              <a:xfrm>
                <a:off x="7409763" y="1968766"/>
                <a:ext cx="28815" cy="17873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2006" extrusionOk="0">
                    <a:moveTo>
                      <a:pt x="1" y="0"/>
                    </a:moveTo>
                    <a:lnTo>
                      <a:pt x="101" y="0"/>
                    </a:lnTo>
                    <a:cubicBezTo>
                      <a:pt x="1354" y="527"/>
                      <a:pt x="2382" y="1153"/>
                      <a:pt x="3234" y="2005"/>
                    </a:cubicBezTo>
                    <a:lnTo>
                      <a:pt x="3234" y="2005"/>
                    </a:lnTo>
                    <a:cubicBezTo>
                      <a:pt x="2382" y="1153"/>
                      <a:pt x="1354" y="527"/>
                      <a:pt x="101" y="0"/>
                    </a:cubicBezTo>
                    <a:close/>
                  </a:path>
                </a:pathLst>
              </a:custGeom>
              <a:solidFill>
                <a:srgbClr val="D0DCD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25" name="Google Shape;3225;p37"/>
              <p:cNvSpPr/>
              <p:nvPr/>
            </p:nvSpPr>
            <p:spPr>
              <a:xfrm>
                <a:off x="7376269" y="2194088"/>
                <a:ext cx="100496" cy="117247"/>
              </a:xfrm>
              <a:custGeom>
                <a:avLst/>
                <a:gdLst/>
                <a:ahLst/>
                <a:cxnLst/>
                <a:rect l="l" t="t" r="r" b="b"/>
                <a:pathLst>
                  <a:path w="11279" h="13159" extrusionOk="0">
                    <a:moveTo>
                      <a:pt x="6141" y="7720"/>
                    </a:moveTo>
                    <a:cubicBezTo>
                      <a:pt x="4486" y="10126"/>
                      <a:pt x="2281" y="11906"/>
                      <a:pt x="0" y="13159"/>
                    </a:cubicBezTo>
                    <a:cubicBezTo>
                      <a:pt x="2281" y="11906"/>
                      <a:pt x="4486" y="10126"/>
                      <a:pt x="6141" y="7720"/>
                    </a:cubicBezTo>
                    <a:close/>
                    <a:moveTo>
                      <a:pt x="9273" y="1"/>
                    </a:moveTo>
                    <a:lnTo>
                      <a:pt x="9273" y="1"/>
                    </a:lnTo>
                    <a:cubicBezTo>
                      <a:pt x="9273" y="1"/>
                      <a:pt x="10226" y="301"/>
                      <a:pt x="11278" y="301"/>
                    </a:cubicBezTo>
                    <a:lnTo>
                      <a:pt x="11278" y="301"/>
                    </a:lnTo>
                    <a:cubicBezTo>
                      <a:pt x="10226" y="301"/>
                      <a:pt x="9273" y="1"/>
                      <a:pt x="9273" y="1"/>
                    </a:cubicBezTo>
                    <a:close/>
                  </a:path>
                </a:pathLst>
              </a:custGeom>
              <a:solidFill>
                <a:srgbClr val="D0DCD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26" name="Google Shape;3226;p37"/>
              <p:cNvSpPr/>
              <p:nvPr/>
            </p:nvSpPr>
            <p:spPr>
              <a:xfrm>
                <a:off x="7197620" y="1930800"/>
                <a:ext cx="313534" cy="399061"/>
              </a:xfrm>
              <a:custGeom>
                <a:avLst/>
                <a:gdLst/>
                <a:ahLst/>
                <a:cxnLst/>
                <a:rect l="l" t="t" r="r" b="b"/>
                <a:pathLst>
                  <a:path w="35189" h="44788" extrusionOk="0">
                    <a:moveTo>
                      <a:pt x="9699" y="1"/>
                    </a:moveTo>
                    <a:cubicBezTo>
                      <a:pt x="8972" y="1"/>
                      <a:pt x="8246" y="101"/>
                      <a:pt x="7519" y="201"/>
                    </a:cubicBezTo>
                    <a:cubicBezTo>
                      <a:pt x="11153" y="1128"/>
                      <a:pt x="14411" y="3334"/>
                      <a:pt x="16491" y="7093"/>
                    </a:cubicBezTo>
                    <a:cubicBezTo>
                      <a:pt x="18171" y="10026"/>
                      <a:pt x="18471" y="13033"/>
                      <a:pt x="19424" y="16166"/>
                    </a:cubicBezTo>
                    <a:cubicBezTo>
                      <a:pt x="20677" y="20677"/>
                      <a:pt x="21604" y="26091"/>
                      <a:pt x="19724" y="30477"/>
                    </a:cubicBezTo>
                    <a:cubicBezTo>
                      <a:pt x="17845" y="34963"/>
                      <a:pt x="15138" y="38948"/>
                      <a:pt x="10526" y="40928"/>
                    </a:cubicBezTo>
                    <a:cubicBezTo>
                      <a:pt x="7920" y="42081"/>
                      <a:pt x="5113" y="42708"/>
                      <a:pt x="2281" y="42708"/>
                    </a:cubicBezTo>
                    <a:cubicBezTo>
                      <a:pt x="1554" y="42708"/>
                      <a:pt x="827" y="42607"/>
                      <a:pt x="0" y="42482"/>
                    </a:cubicBezTo>
                    <a:lnTo>
                      <a:pt x="0" y="42482"/>
                    </a:lnTo>
                    <a:cubicBezTo>
                      <a:pt x="3233" y="43961"/>
                      <a:pt x="6993" y="44788"/>
                      <a:pt x="10752" y="44788"/>
                    </a:cubicBezTo>
                    <a:cubicBezTo>
                      <a:pt x="13985" y="44788"/>
                      <a:pt x="17218" y="44161"/>
                      <a:pt x="20050" y="42708"/>
                    </a:cubicBezTo>
                    <a:cubicBezTo>
                      <a:pt x="22331" y="41455"/>
                      <a:pt x="24536" y="39675"/>
                      <a:pt x="26191" y="37269"/>
                    </a:cubicBezTo>
                    <a:cubicBezTo>
                      <a:pt x="27569" y="35189"/>
                      <a:pt x="28697" y="32683"/>
                      <a:pt x="29323" y="29550"/>
                    </a:cubicBezTo>
                    <a:cubicBezTo>
                      <a:pt x="29323" y="29550"/>
                      <a:pt x="30276" y="29850"/>
                      <a:pt x="31328" y="29850"/>
                    </a:cubicBezTo>
                    <a:cubicBezTo>
                      <a:pt x="32983" y="29850"/>
                      <a:pt x="34963" y="29124"/>
                      <a:pt x="35188" y="25464"/>
                    </a:cubicBezTo>
                    <a:lnTo>
                      <a:pt x="35188" y="24938"/>
                    </a:lnTo>
                    <a:cubicBezTo>
                      <a:pt x="35188" y="20051"/>
                      <a:pt x="31529" y="19825"/>
                      <a:pt x="30802" y="19825"/>
                    </a:cubicBezTo>
                    <a:lnTo>
                      <a:pt x="30702" y="19825"/>
                    </a:lnTo>
                    <a:cubicBezTo>
                      <a:pt x="30702" y="19825"/>
                      <a:pt x="30802" y="18672"/>
                      <a:pt x="30802" y="16918"/>
                    </a:cubicBezTo>
                    <a:cubicBezTo>
                      <a:pt x="30802" y="14286"/>
                      <a:pt x="30376" y="10427"/>
                      <a:pt x="28196" y="7520"/>
                    </a:cubicBezTo>
                    <a:cubicBezTo>
                      <a:pt x="27870" y="7093"/>
                      <a:pt x="27444" y="6667"/>
                      <a:pt x="27043" y="6266"/>
                    </a:cubicBezTo>
                    <a:cubicBezTo>
                      <a:pt x="26191" y="5414"/>
                      <a:pt x="25163" y="4788"/>
                      <a:pt x="23910" y="4261"/>
                    </a:cubicBezTo>
                    <a:lnTo>
                      <a:pt x="23810" y="4261"/>
                    </a:lnTo>
                    <a:cubicBezTo>
                      <a:pt x="18897" y="2507"/>
                      <a:pt x="14286" y="1"/>
                      <a:pt x="9699" y="1"/>
                    </a:cubicBezTo>
                    <a:close/>
                  </a:path>
                </a:pathLst>
              </a:custGeom>
              <a:solidFill>
                <a:srgbClr val="F8C1B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27" name="Google Shape;3227;p37"/>
              <p:cNvSpPr/>
              <p:nvPr/>
            </p:nvSpPr>
            <p:spPr>
              <a:xfrm>
                <a:off x="7090421" y="1874220"/>
                <a:ext cx="431003" cy="282581"/>
              </a:xfrm>
              <a:custGeom>
                <a:avLst/>
                <a:gdLst/>
                <a:ahLst/>
                <a:cxnLst/>
                <a:rect l="l" t="t" r="r" b="b"/>
                <a:pathLst>
                  <a:path w="48373" h="31715" extrusionOk="0">
                    <a:moveTo>
                      <a:pt x="23800" y="1"/>
                    </a:moveTo>
                    <a:cubicBezTo>
                      <a:pt x="7567" y="1"/>
                      <a:pt x="1" y="16476"/>
                      <a:pt x="1" y="16476"/>
                    </a:cubicBezTo>
                    <a:cubicBezTo>
                      <a:pt x="5147" y="22099"/>
                      <a:pt x="13946" y="22681"/>
                      <a:pt x="17373" y="22681"/>
                    </a:cubicBezTo>
                    <a:cubicBezTo>
                      <a:pt x="18269" y="22681"/>
                      <a:pt x="18798" y="22641"/>
                      <a:pt x="18798" y="22641"/>
                    </a:cubicBezTo>
                    <a:lnTo>
                      <a:pt x="18798" y="22641"/>
                    </a:lnTo>
                    <a:lnTo>
                      <a:pt x="15565" y="25449"/>
                    </a:lnTo>
                    <a:cubicBezTo>
                      <a:pt x="17751" y="26179"/>
                      <a:pt x="19788" y="26469"/>
                      <a:pt x="21645" y="26469"/>
                    </a:cubicBezTo>
                    <a:cubicBezTo>
                      <a:pt x="28838" y="26469"/>
                      <a:pt x="33334" y="22115"/>
                      <a:pt x="33334" y="22115"/>
                    </a:cubicBezTo>
                    <a:lnTo>
                      <a:pt x="33334" y="25449"/>
                    </a:lnTo>
                    <a:cubicBezTo>
                      <a:pt x="35941" y="24621"/>
                      <a:pt x="37595" y="22942"/>
                      <a:pt x="38648" y="21263"/>
                    </a:cubicBezTo>
                    <a:cubicBezTo>
                      <a:pt x="39901" y="23995"/>
                      <a:pt x="39901" y="29108"/>
                      <a:pt x="39700" y="31714"/>
                    </a:cubicBezTo>
                    <a:cubicBezTo>
                      <a:pt x="39700" y="31714"/>
                      <a:pt x="46593" y="28481"/>
                      <a:pt x="47420" y="20862"/>
                    </a:cubicBezTo>
                    <a:cubicBezTo>
                      <a:pt x="48372" y="12917"/>
                      <a:pt x="44813" y="7704"/>
                      <a:pt x="42407" y="6351"/>
                    </a:cubicBezTo>
                    <a:cubicBezTo>
                      <a:pt x="35264" y="1741"/>
                      <a:pt x="29075" y="1"/>
                      <a:pt x="23800" y="1"/>
                    </a:cubicBezTo>
                    <a:close/>
                  </a:path>
                </a:pathLst>
              </a:custGeom>
              <a:solidFill>
                <a:srgbClr val="23255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28" name="Google Shape;3228;p37"/>
              <p:cNvSpPr/>
              <p:nvPr/>
            </p:nvSpPr>
            <p:spPr>
              <a:xfrm>
                <a:off x="7287836" y="1962289"/>
                <a:ext cx="1791" cy="1876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1" y="727"/>
                      <a:pt x="101" y="1354"/>
                      <a:pt x="101" y="2106"/>
                    </a:cubicBezTo>
                    <a:cubicBezTo>
                      <a:pt x="101" y="1880"/>
                      <a:pt x="101" y="1680"/>
                      <a:pt x="201" y="1579"/>
                    </a:cubicBezTo>
                    <a:cubicBezTo>
                      <a:pt x="101" y="1053"/>
                      <a:pt x="101" y="527"/>
                      <a:pt x="0" y="1"/>
                    </a:cubicBezTo>
                    <a:close/>
                  </a:path>
                </a:pathLst>
              </a:custGeom>
              <a:solidFill>
                <a:srgbClr val="6B392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29" name="Google Shape;3229;p37"/>
              <p:cNvSpPr/>
              <p:nvPr/>
            </p:nvSpPr>
            <p:spPr>
              <a:xfrm>
                <a:off x="7314851" y="1874968"/>
                <a:ext cx="206578" cy="281832"/>
              </a:xfrm>
              <a:custGeom>
                <a:avLst/>
                <a:gdLst/>
                <a:ahLst/>
                <a:cxnLst/>
                <a:rect l="l" t="t" r="r" b="b"/>
                <a:pathLst>
                  <a:path w="23185" h="3163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02" y="302"/>
                      <a:pt x="1029" y="728"/>
                      <a:pt x="1881" y="1455"/>
                    </a:cubicBezTo>
                    <a:cubicBezTo>
                      <a:pt x="4688" y="3961"/>
                      <a:pt x="5415" y="7720"/>
                      <a:pt x="5740" y="11379"/>
                    </a:cubicBezTo>
                    <a:cubicBezTo>
                      <a:pt x="6041" y="14412"/>
                      <a:pt x="4788" y="17420"/>
                      <a:pt x="4161" y="20452"/>
                    </a:cubicBezTo>
                    <a:cubicBezTo>
                      <a:pt x="3760" y="22557"/>
                      <a:pt x="2282" y="24537"/>
                      <a:pt x="502" y="25891"/>
                    </a:cubicBezTo>
                    <a:cubicBezTo>
                      <a:pt x="5314" y="24738"/>
                      <a:pt x="8146" y="22031"/>
                      <a:pt x="8146" y="22031"/>
                    </a:cubicBezTo>
                    <a:lnTo>
                      <a:pt x="8146" y="25365"/>
                    </a:lnTo>
                    <a:cubicBezTo>
                      <a:pt x="10753" y="24537"/>
                      <a:pt x="12407" y="22858"/>
                      <a:pt x="13460" y="21179"/>
                    </a:cubicBezTo>
                    <a:cubicBezTo>
                      <a:pt x="14713" y="23911"/>
                      <a:pt x="14713" y="29024"/>
                      <a:pt x="14512" y="31630"/>
                    </a:cubicBezTo>
                    <a:cubicBezTo>
                      <a:pt x="14512" y="31630"/>
                      <a:pt x="21405" y="28397"/>
                      <a:pt x="22232" y="20778"/>
                    </a:cubicBezTo>
                    <a:cubicBezTo>
                      <a:pt x="23184" y="12833"/>
                      <a:pt x="19625" y="7620"/>
                      <a:pt x="17219" y="6267"/>
                    </a:cubicBezTo>
                    <a:cubicBezTo>
                      <a:pt x="10753" y="2081"/>
                      <a:pt x="5014" y="201"/>
                      <a:pt x="1" y="1"/>
                    </a:cubicBezTo>
                    <a:close/>
                  </a:path>
                </a:pathLst>
              </a:custGeom>
              <a:solidFill>
                <a:srgbClr val="23255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30" name="Google Shape;3230;p37"/>
              <p:cNvSpPr/>
              <p:nvPr/>
            </p:nvSpPr>
            <p:spPr>
              <a:xfrm>
                <a:off x="7138884" y="2100968"/>
                <a:ext cx="89332" cy="77276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8673" extrusionOk="0">
                    <a:moveTo>
                      <a:pt x="1053" y="1"/>
                    </a:moveTo>
                    <a:cubicBezTo>
                      <a:pt x="1053" y="1"/>
                      <a:pt x="953" y="201"/>
                      <a:pt x="727" y="727"/>
                    </a:cubicBezTo>
                    <a:cubicBezTo>
                      <a:pt x="527" y="1153"/>
                      <a:pt x="326" y="1880"/>
                      <a:pt x="101" y="2707"/>
                    </a:cubicBezTo>
                    <a:cubicBezTo>
                      <a:pt x="101" y="3234"/>
                      <a:pt x="0" y="3660"/>
                      <a:pt x="0" y="4286"/>
                    </a:cubicBezTo>
                    <a:cubicBezTo>
                      <a:pt x="0" y="4813"/>
                      <a:pt x="101" y="5339"/>
                      <a:pt x="326" y="5965"/>
                    </a:cubicBezTo>
                    <a:cubicBezTo>
                      <a:pt x="527" y="6592"/>
                      <a:pt x="953" y="7219"/>
                      <a:pt x="1454" y="7720"/>
                    </a:cubicBezTo>
                    <a:cubicBezTo>
                      <a:pt x="1980" y="8146"/>
                      <a:pt x="2707" y="8472"/>
                      <a:pt x="3459" y="8572"/>
                    </a:cubicBezTo>
                    <a:lnTo>
                      <a:pt x="3660" y="8572"/>
                    </a:lnTo>
                    <a:cubicBezTo>
                      <a:pt x="3760" y="8672"/>
                      <a:pt x="3860" y="8672"/>
                      <a:pt x="3960" y="8672"/>
                    </a:cubicBezTo>
                    <a:lnTo>
                      <a:pt x="4487" y="8672"/>
                    </a:lnTo>
                    <a:cubicBezTo>
                      <a:pt x="4913" y="8572"/>
                      <a:pt x="5214" y="8572"/>
                      <a:pt x="5539" y="8472"/>
                    </a:cubicBezTo>
                    <a:cubicBezTo>
                      <a:pt x="6166" y="8246"/>
                      <a:pt x="6793" y="7845"/>
                      <a:pt x="7219" y="7519"/>
                    </a:cubicBezTo>
                    <a:cubicBezTo>
                      <a:pt x="8146" y="6692"/>
                      <a:pt x="8772" y="5740"/>
                      <a:pt x="9199" y="5013"/>
                    </a:cubicBezTo>
                    <a:cubicBezTo>
                      <a:pt x="9600" y="4186"/>
                      <a:pt x="9825" y="3459"/>
                      <a:pt x="9925" y="3033"/>
                    </a:cubicBezTo>
                    <a:cubicBezTo>
                      <a:pt x="10026" y="2507"/>
                      <a:pt x="10026" y="2206"/>
                      <a:pt x="10026" y="2206"/>
                    </a:cubicBezTo>
                    <a:lnTo>
                      <a:pt x="10026" y="2206"/>
                    </a:lnTo>
                    <a:cubicBezTo>
                      <a:pt x="10026" y="2206"/>
                      <a:pt x="9925" y="2407"/>
                      <a:pt x="9600" y="2833"/>
                    </a:cubicBezTo>
                    <a:cubicBezTo>
                      <a:pt x="9299" y="3234"/>
                      <a:pt x="8772" y="3760"/>
                      <a:pt x="8246" y="4387"/>
                    </a:cubicBezTo>
                    <a:cubicBezTo>
                      <a:pt x="7620" y="4913"/>
                      <a:pt x="6993" y="5539"/>
                      <a:pt x="6166" y="6066"/>
                    </a:cubicBezTo>
                    <a:cubicBezTo>
                      <a:pt x="5840" y="6266"/>
                      <a:pt x="5439" y="6467"/>
                      <a:pt x="5013" y="6592"/>
                    </a:cubicBezTo>
                    <a:cubicBezTo>
                      <a:pt x="4813" y="6692"/>
                      <a:pt x="4587" y="6692"/>
                      <a:pt x="4386" y="6692"/>
                    </a:cubicBezTo>
                    <a:lnTo>
                      <a:pt x="3760" y="6692"/>
                    </a:lnTo>
                    <a:cubicBezTo>
                      <a:pt x="3334" y="6592"/>
                      <a:pt x="2933" y="6467"/>
                      <a:pt x="2707" y="6166"/>
                    </a:cubicBezTo>
                    <a:cubicBezTo>
                      <a:pt x="2507" y="6066"/>
                      <a:pt x="2407" y="5965"/>
                      <a:pt x="2306" y="5840"/>
                    </a:cubicBezTo>
                    <a:cubicBezTo>
                      <a:pt x="2206" y="5640"/>
                      <a:pt x="2081" y="5539"/>
                      <a:pt x="1980" y="5339"/>
                    </a:cubicBezTo>
                    <a:cubicBezTo>
                      <a:pt x="1579" y="4487"/>
                      <a:pt x="1354" y="3559"/>
                      <a:pt x="1254" y="2833"/>
                    </a:cubicBezTo>
                    <a:cubicBezTo>
                      <a:pt x="1153" y="1980"/>
                      <a:pt x="1153" y="1254"/>
                      <a:pt x="1153" y="727"/>
                    </a:cubicBezTo>
                    <a:cubicBezTo>
                      <a:pt x="1153" y="326"/>
                      <a:pt x="1053" y="1"/>
                      <a:pt x="10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31" name="Google Shape;3231;p37"/>
              <p:cNvSpPr/>
              <p:nvPr/>
            </p:nvSpPr>
            <p:spPr>
              <a:xfrm>
                <a:off x="7309274" y="2128883"/>
                <a:ext cx="88218" cy="75486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8472" extrusionOk="0">
                    <a:moveTo>
                      <a:pt x="827" y="0"/>
                    </a:moveTo>
                    <a:cubicBezTo>
                      <a:pt x="827" y="0"/>
                      <a:pt x="627" y="326"/>
                      <a:pt x="502" y="827"/>
                    </a:cubicBezTo>
                    <a:cubicBezTo>
                      <a:pt x="301" y="1254"/>
                      <a:pt x="101" y="1980"/>
                      <a:pt x="101" y="2933"/>
                    </a:cubicBezTo>
                    <a:cubicBezTo>
                      <a:pt x="0" y="3334"/>
                      <a:pt x="0" y="3860"/>
                      <a:pt x="101" y="4386"/>
                    </a:cubicBezTo>
                    <a:cubicBezTo>
                      <a:pt x="101" y="4913"/>
                      <a:pt x="201" y="5439"/>
                      <a:pt x="502" y="6066"/>
                    </a:cubicBezTo>
                    <a:cubicBezTo>
                      <a:pt x="727" y="6692"/>
                      <a:pt x="1128" y="7218"/>
                      <a:pt x="1755" y="7720"/>
                    </a:cubicBezTo>
                    <a:cubicBezTo>
                      <a:pt x="2381" y="8146"/>
                      <a:pt x="3133" y="8346"/>
                      <a:pt x="3860" y="8472"/>
                    </a:cubicBezTo>
                    <a:lnTo>
                      <a:pt x="4386" y="8472"/>
                    </a:lnTo>
                    <a:cubicBezTo>
                      <a:pt x="4587" y="8472"/>
                      <a:pt x="4687" y="8346"/>
                      <a:pt x="4888" y="8346"/>
                    </a:cubicBezTo>
                    <a:cubicBezTo>
                      <a:pt x="5213" y="8346"/>
                      <a:pt x="5514" y="8246"/>
                      <a:pt x="5940" y="8046"/>
                    </a:cubicBezTo>
                    <a:cubicBezTo>
                      <a:pt x="6567" y="7845"/>
                      <a:pt x="7093" y="7419"/>
                      <a:pt x="7519" y="6993"/>
                    </a:cubicBezTo>
                    <a:cubicBezTo>
                      <a:pt x="8346" y="6166"/>
                      <a:pt x="8873" y="5213"/>
                      <a:pt x="9274" y="4386"/>
                    </a:cubicBezTo>
                    <a:cubicBezTo>
                      <a:pt x="9599" y="3559"/>
                      <a:pt x="9700" y="2832"/>
                      <a:pt x="9800" y="2306"/>
                    </a:cubicBezTo>
                    <a:cubicBezTo>
                      <a:pt x="9900" y="1780"/>
                      <a:pt x="9900" y="1579"/>
                      <a:pt x="9900" y="1579"/>
                    </a:cubicBezTo>
                    <a:lnTo>
                      <a:pt x="9900" y="1579"/>
                    </a:lnTo>
                    <a:cubicBezTo>
                      <a:pt x="9900" y="1579"/>
                      <a:pt x="9700" y="1780"/>
                      <a:pt x="9499" y="2206"/>
                    </a:cubicBezTo>
                    <a:cubicBezTo>
                      <a:pt x="9173" y="2607"/>
                      <a:pt x="8772" y="3133"/>
                      <a:pt x="8246" y="3760"/>
                    </a:cubicBezTo>
                    <a:cubicBezTo>
                      <a:pt x="7720" y="4487"/>
                      <a:pt x="7093" y="5113"/>
                      <a:pt x="6366" y="5639"/>
                    </a:cubicBezTo>
                    <a:cubicBezTo>
                      <a:pt x="6041" y="5965"/>
                      <a:pt x="5640" y="6166"/>
                      <a:pt x="5213" y="6266"/>
                    </a:cubicBezTo>
                    <a:cubicBezTo>
                      <a:pt x="5013" y="6366"/>
                      <a:pt x="4787" y="6366"/>
                      <a:pt x="4587" y="6467"/>
                    </a:cubicBezTo>
                    <a:lnTo>
                      <a:pt x="3960" y="6467"/>
                    </a:lnTo>
                    <a:cubicBezTo>
                      <a:pt x="3534" y="6467"/>
                      <a:pt x="3133" y="6366"/>
                      <a:pt x="2908" y="6166"/>
                    </a:cubicBezTo>
                    <a:cubicBezTo>
                      <a:pt x="2707" y="6066"/>
                      <a:pt x="2607" y="5840"/>
                      <a:pt x="2381" y="5740"/>
                    </a:cubicBezTo>
                    <a:cubicBezTo>
                      <a:pt x="2281" y="5639"/>
                      <a:pt x="2181" y="5439"/>
                      <a:pt x="2081" y="5213"/>
                    </a:cubicBezTo>
                    <a:cubicBezTo>
                      <a:pt x="1554" y="4487"/>
                      <a:pt x="1354" y="3660"/>
                      <a:pt x="1254" y="2832"/>
                    </a:cubicBezTo>
                    <a:cubicBezTo>
                      <a:pt x="1028" y="1980"/>
                      <a:pt x="928" y="1354"/>
                      <a:pt x="827" y="827"/>
                    </a:cubicBez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32" name="Google Shape;3232;p37"/>
              <p:cNvSpPr/>
              <p:nvPr/>
            </p:nvSpPr>
            <p:spPr>
              <a:xfrm>
                <a:off x="7192933" y="2162377"/>
                <a:ext cx="72679" cy="58387"/>
              </a:xfrm>
              <a:custGeom>
                <a:avLst/>
                <a:gdLst/>
                <a:ahLst/>
                <a:cxnLst/>
                <a:rect l="l" t="t" r="r" b="b"/>
                <a:pathLst>
                  <a:path w="8157" h="6553" extrusionOk="0">
                    <a:moveTo>
                      <a:pt x="5549" y="1"/>
                    </a:moveTo>
                    <a:cubicBezTo>
                      <a:pt x="5198" y="1"/>
                      <a:pt x="4879" y="246"/>
                      <a:pt x="4686" y="953"/>
                    </a:cubicBezTo>
                    <a:cubicBezTo>
                      <a:pt x="4402" y="2138"/>
                      <a:pt x="2976" y="2941"/>
                      <a:pt x="2122" y="2941"/>
                    </a:cubicBezTo>
                    <a:cubicBezTo>
                      <a:pt x="2073" y="2941"/>
                      <a:pt x="2025" y="2939"/>
                      <a:pt x="1980" y="2933"/>
                    </a:cubicBezTo>
                    <a:cubicBezTo>
                      <a:pt x="1931" y="2931"/>
                      <a:pt x="1884" y="2929"/>
                      <a:pt x="1838" y="2929"/>
                    </a:cubicBezTo>
                    <a:cubicBezTo>
                      <a:pt x="1" y="2929"/>
                      <a:pt x="48" y="4844"/>
                      <a:pt x="1980" y="6066"/>
                    </a:cubicBezTo>
                    <a:cubicBezTo>
                      <a:pt x="2544" y="6404"/>
                      <a:pt x="3111" y="6553"/>
                      <a:pt x="3655" y="6553"/>
                    </a:cubicBezTo>
                    <a:cubicBezTo>
                      <a:pt x="6137" y="6553"/>
                      <a:pt x="8156" y="3474"/>
                      <a:pt x="7293" y="1254"/>
                    </a:cubicBezTo>
                    <a:cubicBezTo>
                      <a:pt x="7293" y="1254"/>
                      <a:pt x="6341" y="1"/>
                      <a:pt x="5549" y="1"/>
                    </a:cubicBezTo>
                    <a:close/>
                  </a:path>
                </a:pathLst>
              </a:custGeom>
              <a:solidFill>
                <a:srgbClr val="F5AA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33" name="Google Shape;3233;p37"/>
              <p:cNvSpPr/>
              <p:nvPr/>
            </p:nvSpPr>
            <p:spPr>
              <a:xfrm>
                <a:off x="7227317" y="2226691"/>
                <a:ext cx="104292" cy="34402"/>
              </a:xfrm>
              <a:custGeom>
                <a:avLst/>
                <a:gdLst/>
                <a:ahLst/>
                <a:cxnLst/>
                <a:rect l="l" t="t" r="r" b="b"/>
                <a:pathLst>
                  <a:path w="11705" h="3861" extrusionOk="0">
                    <a:moveTo>
                      <a:pt x="11705" y="1"/>
                    </a:moveTo>
                    <a:cubicBezTo>
                      <a:pt x="11705" y="1"/>
                      <a:pt x="11479" y="101"/>
                      <a:pt x="11178" y="302"/>
                    </a:cubicBezTo>
                    <a:cubicBezTo>
                      <a:pt x="11078" y="402"/>
                      <a:pt x="10853" y="502"/>
                      <a:pt x="10652" y="627"/>
                    </a:cubicBezTo>
                    <a:cubicBezTo>
                      <a:pt x="10552" y="728"/>
                      <a:pt x="10452" y="728"/>
                      <a:pt x="10326" y="828"/>
                    </a:cubicBezTo>
                    <a:cubicBezTo>
                      <a:pt x="10226" y="828"/>
                      <a:pt x="10126" y="928"/>
                      <a:pt x="9925" y="1028"/>
                    </a:cubicBezTo>
                    <a:cubicBezTo>
                      <a:pt x="9700" y="1129"/>
                      <a:pt x="9499" y="1254"/>
                      <a:pt x="9198" y="1354"/>
                    </a:cubicBezTo>
                    <a:cubicBezTo>
                      <a:pt x="8973" y="1455"/>
                      <a:pt x="8873" y="1555"/>
                      <a:pt x="8672" y="1555"/>
                    </a:cubicBezTo>
                    <a:cubicBezTo>
                      <a:pt x="8572" y="1655"/>
                      <a:pt x="8346" y="1755"/>
                      <a:pt x="8246" y="1755"/>
                    </a:cubicBezTo>
                    <a:cubicBezTo>
                      <a:pt x="7820" y="1881"/>
                      <a:pt x="7519" y="2081"/>
                      <a:pt x="7193" y="2081"/>
                    </a:cubicBezTo>
                    <a:cubicBezTo>
                      <a:pt x="6792" y="2181"/>
                      <a:pt x="6467" y="2282"/>
                      <a:pt x="6166" y="2282"/>
                    </a:cubicBezTo>
                    <a:cubicBezTo>
                      <a:pt x="5940" y="2382"/>
                      <a:pt x="5740" y="2382"/>
                      <a:pt x="5539" y="2382"/>
                    </a:cubicBezTo>
                    <a:lnTo>
                      <a:pt x="5013" y="2382"/>
                    </a:lnTo>
                    <a:cubicBezTo>
                      <a:pt x="4687" y="2507"/>
                      <a:pt x="4286" y="2507"/>
                      <a:pt x="3960" y="2507"/>
                    </a:cubicBezTo>
                    <a:cubicBezTo>
                      <a:pt x="3559" y="2507"/>
                      <a:pt x="3233" y="2507"/>
                      <a:pt x="2933" y="2382"/>
                    </a:cubicBezTo>
                    <a:lnTo>
                      <a:pt x="2406" y="2382"/>
                    </a:lnTo>
                    <a:cubicBezTo>
                      <a:pt x="2306" y="2382"/>
                      <a:pt x="2081" y="2382"/>
                      <a:pt x="1980" y="2282"/>
                    </a:cubicBezTo>
                    <a:cubicBezTo>
                      <a:pt x="1680" y="2282"/>
                      <a:pt x="1454" y="2282"/>
                      <a:pt x="1153" y="2181"/>
                    </a:cubicBezTo>
                    <a:cubicBezTo>
                      <a:pt x="928" y="2181"/>
                      <a:pt x="727" y="2181"/>
                      <a:pt x="527" y="2081"/>
                    </a:cubicBezTo>
                    <a:cubicBezTo>
                      <a:pt x="201" y="2081"/>
                      <a:pt x="0" y="1981"/>
                      <a:pt x="0" y="1981"/>
                    </a:cubicBezTo>
                    <a:lnTo>
                      <a:pt x="0" y="1981"/>
                    </a:lnTo>
                    <a:cubicBezTo>
                      <a:pt x="0" y="1981"/>
                      <a:pt x="101" y="2181"/>
                      <a:pt x="426" y="2382"/>
                    </a:cubicBezTo>
                    <a:cubicBezTo>
                      <a:pt x="627" y="2507"/>
                      <a:pt x="727" y="2607"/>
                      <a:pt x="1053" y="2808"/>
                    </a:cubicBezTo>
                    <a:cubicBezTo>
                      <a:pt x="1253" y="2908"/>
                      <a:pt x="1454" y="3008"/>
                      <a:pt x="1780" y="3134"/>
                    </a:cubicBezTo>
                    <a:cubicBezTo>
                      <a:pt x="1880" y="3234"/>
                      <a:pt x="2081" y="3334"/>
                      <a:pt x="2181" y="3334"/>
                    </a:cubicBezTo>
                    <a:cubicBezTo>
                      <a:pt x="2406" y="3434"/>
                      <a:pt x="2507" y="3434"/>
                      <a:pt x="2707" y="3535"/>
                    </a:cubicBezTo>
                    <a:cubicBezTo>
                      <a:pt x="3033" y="3635"/>
                      <a:pt x="3434" y="3760"/>
                      <a:pt x="3860" y="3760"/>
                    </a:cubicBezTo>
                    <a:cubicBezTo>
                      <a:pt x="4061" y="3861"/>
                      <a:pt x="4186" y="3861"/>
                      <a:pt x="4386" y="3861"/>
                    </a:cubicBezTo>
                    <a:lnTo>
                      <a:pt x="5740" y="3861"/>
                    </a:lnTo>
                    <a:cubicBezTo>
                      <a:pt x="5940" y="3861"/>
                      <a:pt x="6166" y="3861"/>
                      <a:pt x="6366" y="3760"/>
                    </a:cubicBezTo>
                    <a:cubicBezTo>
                      <a:pt x="6792" y="3760"/>
                      <a:pt x="7193" y="3635"/>
                      <a:pt x="7619" y="3434"/>
                    </a:cubicBezTo>
                    <a:lnTo>
                      <a:pt x="7945" y="3334"/>
                    </a:lnTo>
                    <a:lnTo>
                      <a:pt x="8146" y="3234"/>
                    </a:lnTo>
                    <a:cubicBezTo>
                      <a:pt x="8346" y="3134"/>
                      <a:pt x="8572" y="3008"/>
                      <a:pt x="8772" y="3008"/>
                    </a:cubicBezTo>
                    <a:cubicBezTo>
                      <a:pt x="8973" y="2908"/>
                      <a:pt x="9073" y="2808"/>
                      <a:pt x="9299" y="2708"/>
                    </a:cubicBezTo>
                    <a:cubicBezTo>
                      <a:pt x="9399" y="2607"/>
                      <a:pt x="9599" y="2507"/>
                      <a:pt x="9700" y="2382"/>
                    </a:cubicBezTo>
                    <a:cubicBezTo>
                      <a:pt x="10025" y="2181"/>
                      <a:pt x="10226" y="1881"/>
                      <a:pt x="10452" y="1655"/>
                    </a:cubicBezTo>
                    <a:cubicBezTo>
                      <a:pt x="10652" y="1455"/>
                      <a:pt x="10953" y="1254"/>
                      <a:pt x="11078" y="1028"/>
                    </a:cubicBezTo>
                    <a:cubicBezTo>
                      <a:pt x="11178" y="828"/>
                      <a:pt x="11279" y="627"/>
                      <a:pt x="11379" y="502"/>
                    </a:cubicBezTo>
                    <a:cubicBezTo>
                      <a:pt x="11579" y="201"/>
                      <a:pt x="11705" y="1"/>
                      <a:pt x="11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34" name="Google Shape;3234;p37"/>
              <p:cNvSpPr/>
              <p:nvPr/>
            </p:nvSpPr>
            <p:spPr>
              <a:xfrm>
                <a:off x="7460908" y="2136252"/>
                <a:ext cx="34393" cy="54048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6066" extrusionOk="0">
                    <a:moveTo>
                      <a:pt x="2406" y="0"/>
                    </a:moveTo>
                    <a:cubicBezTo>
                      <a:pt x="2281" y="0"/>
                      <a:pt x="2180" y="0"/>
                      <a:pt x="2080" y="126"/>
                    </a:cubicBezTo>
                    <a:cubicBezTo>
                      <a:pt x="1980" y="126"/>
                      <a:pt x="1779" y="226"/>
                      <a:pt x="1654" y="326"/>
                    </a:cubicBezTo>
                    <a:cubicBezTo>
                      <a:pt x="1554" y="326"/>
                      <a:pt x="1454" y="427"/>
                      <a:pt x="1454" y="527"/>
                    </a:cubicBezTo>
                    <a:cubicBezTo>
                      <a:pt x="1353" y="527"/>
                      <a:pt x="1253" y="627"/>
                      <a:pt x="1153" y="752"/>
                    </a:cubicBezTo>
                    <a:cubicBezTo>
                      <a:pt x="1028" y="853"/>
                      <a:pt x="1028" y="953"/>
                      <a:pt x="927" y="1053"/>
                    </a:cubicBezTo>
                    <a:cubicBezTo>
                      <a:pt x="827" y="1153"/>
                      <a:pt x="727" y="1379"/>
                      <a:pt x="627" y="1579"/>
                    </a:cubicBezTo>
                    <a:cubicBezTo>
                      <a:pt x="526" y="1780"/>
                      <a:pt x="401" y="2005"/>
                      <a:pt x="301" y="2106"/>
                    </a:cubicBezTo>
                    <a:cubicBezTo>
                      <a:pt x="301" y="2306"/>
                      <a:pt x="201" y="2507"/>
                      <a:pt x="201" y="2732"/>
                    </a:cubicBezTo>
                    <a:lnTo>
                      <a:pt x="0" y="3359"/>
                    </a:lnTo>
                    <a:lnTo>
                      <a:pt x="627" y="3559"/>
                    </a:lnTo>
                    <a:lnTo>
                      <a:pt x="827" y="3660"/>
                    </a:lnTo>
                    <a:cubicBezTo>
                      <a:pt x="827" y="3760"/>
                      <a:pt x="927" y="3760"/>
                      <a:pt x="1028" y="3760"/>
                    </a:cubicBezTo>
                    <a:cubicBezTo>
                      <a:pt x="1153" y="3885"/>
                      <a:pt x="1353" y="3985"/>
                      <a:pt x="1454" y="4086"/>
                    </a:cubicBezTo>
                    <a:cubicBezTo>
                      <a:pt x="1554" y="4186"/>
                      <a:pt x="1654" y="4186"/>
                      <a:pt x="1779" y="4286"/>
                    </a:cubicBezTo>
                    <a:cubicBezTo>
                      <a:pt x="1779" y="4386"/>
                      <a:pt x="1880" y="4386"/>
                      <a:pt x="1880" y="4512"/>
                    </a:cubicBezTo>
                    <a:lnTo>
                      <a:pt x="1880" y="4612"/>
                    </a:lnTo>
                    <a:lnTo>
                      <a:pt x="1880" y="4712"/>
                    </a:lnTo>
                    <a:cubicBezTo>
                      <a:pt x="1880" y="4913"/>
                      <a:pt x="1779" y="5013"/>
                      <a:pt x="1654" y="5138"/>
                    </a:cubicBezTo>
                    <a:cubicBezTo>
                      <a:pt x="1554" y="5339"/>
                      <a:pt x="1454" y="5439"/>
                      <a:pt x="1253" y="5640"/>
                    </a:cubicBezTo>
                    <a:lnTo>
                      <a:pt x="827" y="6066"/>
                    </a:lnTo>
                    <a:cubicBezTo>
                      <a:pt x="1028" y="6066"/>
                      <a:pt x="1253" y="5965"/>
                      <a:pt x="1454" y="5965"/>
                    </a:cubicBezTo>
                    <a:cubicBezTo>
                      <a:pt x="1554" y="5965"/>
                      <a:pt x="1654" y="5865"/>
                      <a:pt x="1779" y="5865"/>
                    </a:cubicBezTo>
                    <a:cubicBezTo>
                      <a:pt x="1880" y="5865"/>
                      <a:pt x="1980" y="5765"/>
                      <a:pt x="2080" y="5765"/>
                    </a:cubicBezTo>
                    <a:cubicBezTo>
                      <a:pt x="2281" y="5640"/>
                      <a:pt x="2506" y="5539"/>
                      <a:pt x="2707" y="5339"/>
                    </a:cubicBezTo>
                    <a:cubicBezTo>
                      <a:pt x="2807" y="5239"/>
                      <a:pt x="2807" y="5138"/>
                      <a:pt x="2907" y="4913"/>
                    </a:cubicBezTo>
                    <a:cubicBezTo>
                      <a:pt x="3033" y="4812"/>
                      <a:pt x="3033" y="4612"/>
                      <a:pt x="3033" y="4512"/>
                    </a:cubicBezTo>
                    <a:lnTo>
                      <a:pt x="3033" y="3985"/>
                    </a:lnTo>
                    <a:cubicBezTo>
                      <a:pt x="2907" y="3885"/>
                      <a:pt x="2907" y="3660"/>
                      <a:pt x="2807" y="3559"/>
                    </a:cubicBezTo>
                    <a:cubicBezTo>
                      <a:pt x="2707" y="3359"/>
                      <a:pt x="2506" y="3133"/>
                      <a:pt x="2281" y="2933"/>
                    </a:cubicBezTo>
                    <a:cubicBezTo>
                      <a:pt x="2182" y="2834"/>
                      <a:pt x="1987" y="2639"/>
                      <a:pt x="1789" y="2513"/>
                    </a:cubicBezTo>
                    <a:lnTo>
                      <a:pt x="1789" y="2513"/>
                    </a:lnTo>
                    <a:cubicBezTo>
                      <a:pt x="1815" y="2364"/>
                      <a:pt x="1880" y="2267"/>
                      <a:pt x="1880" y="2106"/>
                    </a:cubicBezTo>
                    <a:cubicBezTo>
                      <a:pt x="1980" y="2005"/>
                      <a:pt x="1980" y="1780"/>
                      <a:pt x="2080" y="1680"/>
                    </a:cubicBezTo>
                    <a:cubicBezTo>
                      <a:pt x="2080" y="1579"/>
                      <a:pt x="2080" y="1579"/>
                      <a:pt x="2180" y="1479"/>
                    </a:cubicBezTo>
                    <a:cubicBezTo>
                      <a:pt x="2180" y="1379"/>
                      <a:pt x="2180" y="1379"/>
                      <a:pt x="2281" y="1254"/>
                    </a:cubicBezTo>
                    <a:cubicBezTo>
                      <a:pt x="2281" y="1254"/>
                      <a:pt x="2281" y="1153"/>
                      <a:pt x="2406" y="1053"/>
                    </a:cubicBezTo>
                    <a:cubicBezTo>
                      <a:pt x="2406" y="1053"/>
                      <a:pt x="2506" y="1053"/>
                      <a:pt x="2506" y="953"/>
                    </a:cubicBezTo>
                    <a:lnTo>
                      <a:pt x="2607" y="853"/>
                    </a:lnTo>
                    <a:cubicBezTo>
                      <a:pt x="2707" y="853"/>
                      <a:pt x="2707" y="752"/>
                      <a:pt x="2807" y="752"/>
                    </a:cubicBezTo>
                    <a:lnTo>
                      <a:pt x="3233" y="752"/>
                    </a:lnTo>
                    <a:cubicBezTo>
                      <a:pt x="3434" y="752"/>
                      <a:pt x="3659" y="853"/>
                      <a:pt x="3860" y="853"/>
                    </a:cubicBezTo>
                    <a:cubicBezTo>
                      <a:pt x="3759" y="627"/>
                      <a:pt x="3659" y="527"/>
                      <a:pt x="3434" y="326"/>
                    </a:cubicBezTo>
                    <a:cubicBezTo>
                      <a:pt x="3333" y="226"/>
                      <a:pt x="3133" y="126"/>
                      <a:pt x="2807" y="0"/>
                    </a:cubicBezTo>
                    <a:close/>
                  </a:path>
                </a:pathLst>
              </a:custGeom>
              <a:solidFill>
                <a:srgbClr val="F5AA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35" name="Google Shape;3235;p37"/>
              <p:cNvSpPr/>
              <p:nvPr/>
            </p:nvSpPr>
            <p:spPr>
              <a:xfrm>
                <a:off x="7022534" y="2376312"/>
                <a:ext cx="279150" cy="257855"/>
              </a:xfrm>
              <a:custGeom>
                <a:avLst/>
                <a:gdLst/>
                <a:ahLst/>
                <a:cxnLst/>
                <a:rect l="l" t="t" r="r" b="b"/>
                <a:pathLst>
                  <a:path w="31330" h="28940" extrusionOk="0">
                    <a:moveTo>
                      <a:pt x="853" y="1"/>
                    </a:moveTo>
                    <a:lnTo>
                      <a:pt x="1" y="9926"/>
                    </a:lnTo>
                    <a:cubicBezTo>
                      <a:pt x="1" y="9926"/>
                      <a:pt x="22361" y="28940"/>
                      <a:pt x="28861" y="28940"/>
                    </a:cubicBezTo>
                    <a:cubicBezTo>
                      <a:pt x="29886" y="28940"/>
                      <a:pt x="30517" y="28466"/>
                      <a:pt x="30602" y="27370"/>
                    </a:cubicBezTo>
                    <a:cubicBezTo>
                      <a:pt x="31329" y="19324"/>
                      <a:pt x="853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36" name="Google Shape;3236;p37"/>
              <p:cNvSpPr/>
              <p:nvPr/>
            </p:nvSpPr>
            <p:spPr>
              <a:xfrm>
                <a:off x="6996632" y="2369843"/>
                <a:ext cx="295892" cy="258702"/>
              </a:xfrm>
              <a:custGeom>
                <a:avLst/>
                <a:gdLst/>
                <a:ahLst/>
                <a:cxnLst/>
                <a:rect l="l" t="t" r="r" b="b"/>
                <a:pathLst>
                  <a:path w="33209" h="29035" extrusionOk="0">
                    <a:moveTo>
                      <a:pt x="828" y="0"/>
                    </a:moveTo>
                    <a:lnTo>
                      <a:pt x="0" y="9925"/>
                    </a:lnTo>
                    <a:cubicBezTo>
                      <a:pt x="0" y="9925"/>
                      <a:pt x="23770" y="29034"/>
                      <a:pt x="30632" y="29034"/>
                    </a:cubicBezTo>
                    <a:cubicBezTo>
                      <a:pt x="31711" y="29034"/>
                      <a:pt x="32372" y="28562"/>
                      <a:pt x="32457" y="27469"/>
                    </a:cubicBezTo>
                    <a:cubicBezTo>
                      <a:pt x="33209" y="19524"/>
                      <a:pt x="828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37" name="Google Shape;3237;p37"/>
              <p:cNvSpPr/>
              <p:nvPr/>
            </p:nvSpPr>
            <p:spPr>
              <a:xfrm>
                <a:off x="6979881" y="2383012"/>
                <a:ext cx="303403" cy="234012"/>
              </a:xfrm>
              <a:custGeom>
                <a:avLst/>
                <a:gdLst/>
                <a:ahLst/>
                <a:cxnLst/>
                <a:rect l="l" t="t" r="r" b="b"/>
                <a:pathLst>
                  <a:path w="34052" h="26264" extrusionOk="0">
                    <a:moveTo>
                      <a:pt x="1" y="1"/>
                    </a:moveTo>
                    <a:lnTo>
                      <a:pt x="1" y="9901"/>
                    </a:lnTo>
                    <a:cubicBezTo>
                      <a:pt x="1" y="9901"/>
                      <a:pt x="24627" y="26264"/>
                      <a:pt x="31985" y="26264"/>
                    </a:cubicBezTo>
                    <a:cubicBezTo>
                      <a:pt x="33289" y="26264"/>
                      <a:pt x="34051" y="25749"/>
                      <a:pt x="34036" y="24537"/>
                    </a:cubicBezTo>
                    <a:cubicBezTo>
                      <a:pt x="33936" y="1649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38" name="Google Shape;3238;p37"/>
              <p:cNvSpPr/>
              <p:nvPr/>
            </p:nvSpPr>
            <p:spPr>
              <a:xfrm>
                <a:off x="6964921" y="2392172"/>
                <a:ext cx="303394" cy="235055"/>
              </a:xfrm>
              <a:custGeom>
                <a:avLst/>
                <a:gdLst/>
                <a:ahLst/>
                <a:cxnLst/>
                <a:rect l="l" t="t" r="r" b="b"/>
                <a:pathLst>
                  <a:path w="34051" h="26381" extrusionOk="0">
                    <a:moveTo>
                      <a:pt x="1" y="0"/>
                    </a:moveTo>
                    <a:lnTo>
                      <a:pt x="1" y="10026"/>
                    </a:lnTo>
                    <a:cubicBezTo>
                      <a:pt x="1" y="10026"/>
                      <a:pt x="24642" y="26381"/>
                      <a:pt x="31991" y="26381"/>
                    </a:cubicBezTo>
                    <a:cubicBezTo>
                      <a:pt x="33292" y="26381"/>
                      <a:pt x="34051" y="25868"/>
                      <a:pt x="34036" y="24662"/>
                    </a:cubicBezTo>
                    <a:cubicBezTo>
                      <a:pt x="33936" y="1661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39" name="Google Shape;3239;p37"/>
              <p:cNvSpPr/>
              <p:nvPr/>
            </p:nvSpPr>
            <p:spPr>
              <a:xfrm>
                <a:off x="7264607" y="2422092"/>
                <a:ext cx="294778" cy="241791"/>
              </a:xfrm>
              <a:custGeom>
                <a:avLst/>
                <a:gdLst/>
                <a:ahLst/>
                <a:cxnLst/>
                <a:rect l="l" t="t" r="r" b="b"/>
                <a:pathLst>
                  <a:path w="33084" h="27137" extrusionOk="0">
                    <a:moveTo>
                      <a:pt x="32783" y="1"/>
                    </a:moveTo>
                    <a:cubicBezTo>
                      <a:pt x="32783" y="1"/>
                      <a:pt x="1" y="17419"/>
                      <a:pt x="101" y="25465"/>
                    </a:cubicBezTo>
                    <a:cubicBezTo>
                      <a:pt x="130" y="26636"/>
                      <a:pt x="850" y="27136"/>
                      <a:pt x="2059" y="27136"/>
                    </a:cubicBezTo>
                    <a:cubicBezTo>
                      <a:pt x="9152" y="27136"/>
                      <a:pt x="33084" y="9901"/>
                      <a:pt x="33084" y="9901"/>
                    </a:cubicBezTo>
                    <a:lnTo>
                      <a:pt x="327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40" name="Google Shape;3240;p37"/>
              <p:cNvSpPr/>
              <p:nvPr/>
            </p:nvSpPr>
            <p:spPr>
              <a:xfrm>
                <a:off x="7274657" y="2417406"/>
                <a:ext cx="311752" cy="241800"/>
              </a:xfrm>
              <a:custGeom>
                <a:avLst/>
                <a:gdLst/>
                <a:ahLst/>
                <a:cxnLst/>
                <a:rect l="l" t="t" r="r" b="b"/>
                <a:pathLst>
                  <a:path w="34989" h="27138" extrusionOk="0">
                    <a:moveTo>
                      <a:pt x="34688" y="0"/>
                    </a:moveTo>
                    <a:cubicBezTo>
                      <a:pt x="34688" y="0"/>
                      <a:pt x="1" y="17444"/>
                      <a:pt x="126" y="25464"/>
                    </a:cubicBezTo>
                    <a:cubicBezTo>
                      <a:pt x="141" y="26637"/>
                      <a:pt x="891" y="27137"/>
                      <a:pt x="2163" y="27137"/>
                    </a:cubicBezTo>
                    <a:cubicBezTo>
                      <a:pt x="9619" y="27137"/>
                      <a:pt x="34988" y="9925"/>
                      <a:pt x="34988" y="9925"/>
                    </a:cubicBezTo>
                    <a:lnTo>
                      <a:pt x="346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41" name="Google Shape;3241;p37"/>
              <p:cNvSpPr/>
              <p:nvPr/>
            </p:nvSpPr>
            <p:spPr>
              <a:xfrm>
                <a:off x="7279326" y="2431252"/>
                <a:ext cx="329412" cy="216718"/>
              </a:xfrm>
              <a:custGeom>
                <a:avLst/>
                <a:gdLst/>
                <a:ahLst/>
                <a:cxnLst/>
                <a:rect l="l" t="t" r="r" b="b"/>
                <a:pathLst>
                  <a:path w="36971" h="24323" extrusionOk="0">
                    <a:moveTo>
                      <a:pt x="36971" y="0"/>
                    </a:moveTo>
                    <a:lnTo>
                      <a:pt x="36971" y="0"/>
                    </a:lnTo>
                    <a:cubicBezTo>
                      <a:pt x="36970" y="1"/>
                      <a:pt x="730" y="14512"/>
                      <a:pt x="103" y="22457"/>
                    </a:cubicBezTo>
                    <a:cubicBezTo>
                      <a:pt x="1" y="23772"/>
                      <a:pt x="901" y="24322"/>
                      <a:pt x="2479" y="24322"/>
                    </a:cubicBezTo>
                    <a:cubicBezTo>
                      <a:pt x="10548" y="24322"/>
                      <a:pt x="36344" y="9925"/>
                      <a:pt x="36344" y="9925"/>
                    </a:cubicBezTo>
                    <a:lnTo>
                      <a:pt x="369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42" name="Google Shape;3242;p37"/>
              <p:cNvSpPr/>
              <p:nvPr/>
            </p:nvSpPr>
            <p:spPr>
              <a:xfrm>
                <a:off x="7293396" y="2442417"/>
                <a:ext cx="329412" cy="216718"/>
              </a:xfrm>
              <a:custGeom>
                <a:avLst/>
                <a:gdLst/>
                <a:ahLst/>
                <a:cxnLst/>
                <a:rect l="l" t="t" r="r" b="b"/>
                <a:pathLst>
                  <a:path w="36971" h="24323" extrusionOk="0">
                    <a:moveTo>
                      <a:pt x="36971" y="1"/>
                    </a:moveTo>
                    <a:cubicBezTo>
                      <a:pt x="36970" y="1"/>
                      <a:pt x="730" y="14412"/>
                      <a:pt x="103" y="22457"/>
                    </a:cubicBezTo>
                    <a:cubicBezTo>
                      <a:pt x="1" y="23772"/>
                      <a:pt x="901" y="24323"/>
                      <a:pt x="2478" y="24323"/>
                    </a:cubicBezTo>
                    <a:cubicBezTo>
                      <a:pt x="10548" y="24323"/>
                      <a:pt x="36344" y="9925"/>
                      <a:pt x="36344" y="9925"/>
                    </a:cubicBezTo>
                    <a:lnTo>
                      <a:pt x="369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43" name="Google Shape;3243;p37"/>
              <p:cNvSpPr/>
              <p:nvPr/>
            </p:nvSpPr>
            <p:spPr>
              <a:xfrm>
                <a:off x="6932318" y="2416515"/>
                <a:ext cx="723082" cy="492687"/>
              </a:xfrm>
              <a:custGeom>
                <a:avLst/>
                <a:gdLst/>
                <a:ahLst/>
                <a:cxnLst/>
                <a:rect l="l" t="t" r="r" b="b"/>
                <a:pathLst>
                  <a:path w="81154" h="55296" extrusionOk="0">
                    <a:moveTo>
                      <a:pt x="0" y="0"/>
                    </a:moveTo>
                    <a:lnTo>
                      <a:pt x="30176" y="51579"/>
                    </a:lnTo>
                    <a:lnTo>
                      <a:pt x="30076" y="52732"/>
                    </a:lnTo>
                    <a:cubicBezTo>
                      <a:pt x="30076" y="52732"/>
                      <a:pt x="32453" y="55295"/>
                      <a:pt x="37669" y="55295"/>
                    </a:cubicBezTo>
                    <a:cubicBezTo>
                      <a:pt x="39099" y="55295"/>
                      <a:pt x="40742" y="55103"/>
                      <a:pt x="42607" y="54612"/>
                    </a:cubicBezTo>
                    <a:lnTo>
                      <a:pt x="42707" y="53359"/>
                    </a:lnTo>
                    <a:lnTo>
                      <a:pt x="81154" y="6266"/>
                    </a:lnTo>
                    <a:lnTo>
                      <a:pt x="78948" y="5840"/>
                    </a:lnTo>
                    <a:lnTo>
                      <a:pt x="45640" y="18898"/>
                    </a:lnTo>
                    <a:lnTo>
                      <a:pt x="45539" y="19198"/>
                    </a:lnTo>
                    <a:cubicBezTo>
                      <a:pt x="45539" y="19198"/>
                      <a:pt x="45740" y="19925"/>
                      <a:pt x="44687" y="20151"/>
                    </a:cubicBezTo>
                    <a:cubicBezTo>
                      <a:pt x="44004" y="20245"/>
                      <a:pt x="43123" y="20320"/>
                      <a:pt x="42110" y="20320"/>
                    </a:cubicBezTo>
                    <a:cubicBezTo>
                      <a:pt x="39894" y="20320"/>
                      <a:pt x="37048" y="19962"/>
                      <a:pt x="34261" y="18672"/>
                    </a:cubicBezTo>
                    <a:cubicBezTo>
                      <a:pt x="33835" y="18472"/>
                      <a:pt x="34361" y="17745"/>
                      <a:pt x="33935" y="17544"/>
                    </a:cubicBezTo>
                    <a:lnTo>
                      <a:pt x="2081" y="0"/>
                    </a:lnTo>
                    <a:close/>
                  </a:path>
                </a:pathLst>
              </a:custGeom>
              <a:solidFill>
                <a:srgbClr val="23255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44" name="Google Shape;3244;p37"/>
              <p:cNvSpPr/>
              <p:nvPr/>
            </p:nvSpPr>
            <p:spPr>
              <a:xfrm>
                <a:off x="6912885" y="2416515"/>
                <a:ext cx="311529" cy="492179"/>
              </a:xfrm>
              <a:custGeom>
                <a:avLst/>
                <a:gdLst/>
                <a:ahLst/>
                <a:cxnLst/>
                <a:rect l="l" t="t" r="r" b="b"/>
                <a:pathLst>
                  <a:path w="34964" h="55239" extrusionOk="0">
                    <a:moveTo>
                      <a:pt x="2181" y="0"/>
                    </a:moveTo>
                    <a:lnTo>
                      <a:pt x="1" y="38722"/>
                    </a:lnTo>
                    <a:lnTo>
                      <a:pt x="33309" y="55239"/>
                    </a:lnTo>
                    <a:lnTo>
                      <a:pt x="34964" y="18472"/>
                    </a:lnTo>
                    <a:lnTo>
                      <a:pt x="2181" y="0"/>
                    </a:lnTo>
                    <a:close/>
                  </a:path>
                </a:pathLst>
              </a:custGeom>
              <a:solidFill>
                <a:srgbClr val="CD2E2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45" name="Google Shape;3245;p37"/>
              <p:cNvSpPr/>
              <p:nvPr/>
            </p:nvSpPr>
            <p:spPr>
              <a:xfrm>
                <a:off x="7304587" y="2472337"/>
                <a:ext cx="350822" cy="450204"/>
              </a:xfrm>
              <a:custGeom>
                <a:avLst/>
                <a:gdLst/>
                <a:ahLst/>
                <a:cxnLst/>
                <a:rect l="l" t="t" r="r" b="b"/>
                <a:pathLst>
                  <a:path w="39374" h="50528" extrusionOk="0">
                    <a:moveTo>
                      <a:pt x="39374" y="1"/>
                    </a:moveTo>
                    <a:lnTo>
                      <a:pt x="4787" y="13660"/>
                    </a:lnTo>
                    <a:lnTo>
                      <a:pt x="0" y="50528"/>
                    </a:lnTo>
                    <a:lnTo>
                      <a:pt x="36341" y="38623"/>
                    </a:lnTo>
                    <a:lnTo>
                      <a:pt x="39374" y="1"/>
                    </a:lnTo>
                    <a:close/>
                  </a:path>
                </a:pathLst>
              </a:custGeom>
              <a:solidFill>
                <a:srgbClr val="CD2E2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46" name="Google Shape;3246;p37"/>
              <p:cNvSpPr/>
              <p:nvPr/>
            </p:nvSpPr>
            <p:spPr>
              <a:xfrm>
                <a:off x="7195606" y="2587573"/>
                <a:ext cx="151639" cy="356355"/>
              </a:xfrm>
              <a:custGeom>
                <a:avLst/>
                <a:gdLst/>
                <a:ahLst/>
                <a:cxnLst/>
                <a:rect l="l" t="t" r="r" b="b"/>
                <a:pathLst>
                  <a:path w="17019" h="39995" extrusionOk="0">
                    <a:moveTo>
                      <a:pt x="3234" y="0"/>
                    </a:moveTo>
                    <a:lnTo>
                      <a:pt x="0" y="37294"/>
                    </a:lnTo>
                    <a:cubicBezTo>
                      <a:pt x="0" y="37294"/>
                      <a:pt x="2516" y="39995"/>
                      <a:pt x="8032" y="39995"/>
                    </a:cubicBezTo>
                    <a:cubicBezTo>
                      <a:pt x="9545" y="39995"/>
                      <a:pt x="11284" y="39792"/>
                      <a:pt x="13259" y="39274"/>
                    </a:cubicBezTo>
                    <a:lnTo>
                      <a:pt x="17018" y="1579"/>
                    </a:lnTo>
                    <a:lnTo>
                      <a:pt x="17018" y="1579"/>
                    </a:lnTo>
                    <a:cubicBezTo>
                      <a:pt x="17018" y="1579"/>
                      <a:pt x="14993" y="2299"/>
                      <a:pt x="12010" y="2299"/>
                    </a:cubicBezTo>
                    <a:cubicBezTo>
                      <a:pt x="9540" y="2299"/>
                      <a:pt x="6412" y="1806"/>
                      <a:pt x="3234" y="0"/>
                    </a:cubicBezTo>
                    <a:close/>
                  </a:path>
                </a:pathLst>
              </a:custGeom>
              <a:solidFill>
                <a:srgbClr val="CD2E2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47" name="Google Shape;3247;p37"/>
              <p:cNvSpPr/>
              <p:nvPr/>
            </p:nvSpPr>
            <p:spPr>
              <a:xfrm>
                <a:off x="7217935" y="2636027"/>
                <a:ext cx="123724" cy="41734"/>
              </a:xfrm>
              <a:custGeom>
                <a:avLst/>
                <a:gdLst/>
                <a:ahLst/>
                <a:cxnLst/>
                <a:rect l="l" t="t" r="r" b="b"/>
                <a:pathLst>
                  <a:path w="13886" h="4684" extrusionOk="0">
                    <a:moveTo>
                      <a:pt x="327" y="1"/>
                    </a:moveTo>
                    <a:lnTo>
                      <a:pt x="1" y="2708"/>
                    </a:lnTo>
                    <a:cubicBezTo>
                      <a:pt x="3169" y="4240"/>
                      <a:pt x="6221" y="4684"/>
                      <a:pt x="8711" y="4684"/>
                    </a:cubicBezTo>
                    <a:cubicBezTo>
                      <a:pt x="10986" y="4684"/>
                      <a:pt x="12792" y="4313"/>
                      <a:pt x="13785" y="4061"/>
                    </a:cubicBezTo>
                    <a:lnTo>
                      <a:pt x="13886" y="2407"/>
                    </a:lnTo>
                    <a:lnTo>
                      <a:pt x="13886" y="2407"/>
                    </a:lnTo>
                    <a:cubicBezTo>
                      <a:pt x="12088" y="2813"/>
                      <a:pt x="10483" y="2978"/>
                      <a:pt x="9064" y="2978"/>
                    </a:cubicBezTo>
                    <a:cubicBezTo>
                      <a:pt x="3557" y="2978"/>
                      <a:pt x="825" y="499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48" name="Google Shape;3248;p37"/>
              <p:cNvSpPr/>
              <p:nvPr/>
            </p:nvSpPr>
            <p:spPr>
              <a:xfrm>
                <a:off x="7214362" y="2682485"/>
                <a:ext cx="123724" cy="40870"/>
              </a:xfrm>
              <a:custGeom>
                <a:avLst/>
                <a:gdLst/>
                <a:ahLst/>
                <a:cxnLst/>
                <a:rect l="l" t="t" r="r" b="b"/>
                <a:pathLst>
                  <a:path w="13886" h="4587" extrusionOk="0">
                    <a:moveTo>
                      <a:pt x="201" y="0"/>
                    </a:moveTo>
                    <a:lnTo>
                      <a:pt x="1" y="2607"/>
                    </a:lnTo>
                    <a:cubicBezTo>
                      <a:pt x="3116" y="4145"/>
                      <a:pt x="6177" y="4586"/>
                      <a:pt x="8668" y="4586"/>
                    </a:cubicBezTo>
                    <a:cubicBezTo>
                      <a:pt x="10927" y="4586"/>
                      <a:pt x="12718" y="4223"/>
                      <a:pt x="13660" y="3985"/>
                    </a:cubicBezTo>
                    <a:lnTo>
                      <a:pt x="13885" y="2406"/>
                    </a:lnTo>
                    <a:lnTo>
                      <a:pt x="13885" y="2406"/>
                    </a:lnTo>
                    <a:cubicBezTo>
                      <a:pt x="12123" y="2784"/>
                      <a:pt x="10542" y="2938"/>
                      <a:pt x="9135" y="2938"/>
                    </a:cubicBezTo>
                    <a:cubicBezTo>
                      <a:pt x="3539" y="2938"/>
                      <a:pt x="702" y="501"/>
                      <a:pt x="2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49" name="Google Shape;3249;p37"/>
              <p:cNvSpPr/>
              <p:nvPr/>
            </p:nvSpPr>
            <p:spPr>
              <a:xfrm>
                <a:off x="7385420" y="2626654"/>
                <a:ext cx="206569" cy="216843"/>
              </a:xfrm>
              <a:custGeom>
                <a:avLst/>
                <a:gdLst/>
                <a:ahLst/>
                <a:cxnLst/>
                <a:rect l="l" t="t" r="r" b="b"/>
                <a:pathLst>
                  <a:path w="23184" h="24337" extrusionOk="0">
                    <a:moveTo>
                      <a:pt x="23184" y="0"/>
                    </a:moveTo>
                    <a:lnTo>
                      <a:pt x="1154" y="6592"/>
                    </a:lnTo>
                    <a:lnTo>
                      <a:pt x="1" y="24336"/>
                    </a:lnTo>
                    <a:lnTo>
                      <a:pt x="21304" y="18271"/>
                    </a:lnTo>
                    <a:lnTo>
                      <a:pt x="231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50" name="Google Shape;3250;p37"/>
              <p:cNvSpPr/>
              <p:nvPr/>
            </p:nvSpPr>
            <p:spPr>
              <a:xfrm>
                <a:off x="7395694" y="2562562"/>
                <a:ext cx="198310" cy="92014"/>
              </a:xfrm>
              <a:custGeom>
                <a:avLst/>
                <a:gdLst/>
                <a:ahLst/>
                <a:cxnLst/>
                <a:rect l="l" t="t" r="r" b="b"/>
                <a:pathLst>
                  <a:path w="22257" h="10327" extrusionOk="0">
                    <a:moveTo>
                      <a:pt x="22256" y="0"/>
                    </a:moveTo>
                    <a:lnTo>
                      <a:pt x="201" y="6467"/>
                    </a:lnTo>
                    <a:lnTo>
                      <a:pt x="1" y="10326"/>
                    </a:lnTo>
                    <a:lnTo>
                      <a:pt x="21404" y="4286"/>
                    </a:lnTo>
                    <a:lnTo>
                      <a:pt x="222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51" name="Google Shape;3251;p37"/>
              <p:cNvSpPr/>
              <p:nvPr/>
            </p:nvSpPr>
            <p:spPr>
              <a:xfrm>
                <a:off x="6894439" y="2470350"/>
                <a:ext cx="82100" cy="92421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11991" extrusionOk="0">
                    <a:moveTo>
                      <a:pt x="3952" y="1"/>
                    </a:moveTo>
                    <a:cubicBezTo>
                      <a:pt x="2177" y="1"/>
                      <a:pt x="2080" y="2410"/>
                      <a:pt x="2080" y="2410"/>
                    </a:cubicBezTo>
                    <a:cubicBezTo>
                      <a:pt x="0" y="4791"/>
                      <a:pt x="1679" y="6796"/>
                      <a:pt x="1679" y="6796"/>
                    </a:cubicBezTo>
                    <a:cubicBezTo>
                      <a:pt x="526" y="8676"/>
                      <a:pt x="2707" y="10656"/>
                      <a:pt x="2707" y="10656"/>
                    </a:cubicBezTo>
                    <a:cubicBezTo>
                      <a:pt x="4681" y="11627"/>
                      <a:pt x="5722" y="11990"/>
                      <a:pt x="6174" y="11990"/>
                    </a:cubicBezTo>
                    <a:cubicBezTo>
                      <a:pt x="7519" y="11990"/>
                      <a:pt x="3659" y="8776"/>
                      <a:pt x="3659" y="8776"/>
                    </a:cubicBezTo>
                    <a:lnTo>
                      <a:pt x="3659" y="8776"/>
                    </a:lnTo>
                    <a:cubicBezTo>
                      <a:pt x="5468" y="9165"/>
                      <a:pt x="6628" y="9325"/>
                      <a:pt x="7312" y="9325"/>
                    </a:cubicBezTo>
                    <a:cubicBezTo>
                      <a:pt x="10457" y="9325"/>
                      <a:pt x="3559" y="5944"/>
                      <a:pt x="3559" y="5944"/>
                    </a:cubicBezTo>
                    <a:lnTo>
                      <a:pt x="3559" y="5944"/>
                    </a:lnTo>
                    <a:cubicBezTo>
                      <a:pt x="3559" y="5944"/>
                      <a:pt x="5288" y="6399"/>
                      <a:pt x="6785" y="6399"/>
                    </a:cubicBezTo>
                    <a:cubicBezTo>
                      <a:pt x="7336" y="6399"/>
                      <a:pt x="7855" y="6338"/>
                      <a:pt x="8246" y="6169"/>
                    </a:cubicBezTo>
                    <a:cubicBezTo>
                      <a:pt x="9699" y="5643"/>
                      <a:pt x="4286" y="3037"/>
                      <a:pt x="4286" y="3037"/>
                    </a:cubicBezTo>
                    <a:lnTo>
                      <a:pt x="4286" y="3037"/>
                    </a:lnTo>
                    <a:cubicBezTo>
                      <a:pt x="4286" y="3037"/>
                      <a:pt x="6355" y="3436"/>
                      <a:pt x="7962" y="3436"/>
                    </a:cubicBezTo>
                    <a:cubicBezTo>
                      <a:pt x="8668" y="3436"/>
                      <a:pt x="9286" y="3359"/>
                      <a:pt x="9599" y="3137"/>
                    </a:cubicBezTo>
                    <a:cubicBezTo>
                      <a:pt x="10652" y="2410"/>
                      <a:pt x="5940" y="4"/>
                      <a:pt x="4060" y="4"/>
                    </a:cubicBezTo>
                    <a:cubicBezTo>
                      <a:pt x="4023" y="2"/>
                      <a:pt x="3987" y="1"/>
                      <a:pt x="3952" y="1"/>
                    </a:cubicBezTo>
                    <a:close/>
                  </a:path>
                </a:pathLst>
              </a:custGeom>
              <a:solidFill>
                <a:srgbClr val="F8C1B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52" name="Google Shape;3252;p37"/>
              <p:cNvSpPr/>
              <p:nvPr/>
            </p:nvSpPr>
            <p:spPr>
              <a:xfrm>
                <a:off x="7550232" y="2558410"/>
                <a:ext cx="133098" cy="99685"/>
              </a:xfrm>
              <a:custGeom>
                <a:avLst/>
                <a:gdLst/>
                <a:ahLst/>
                <a:cxnLst/>
                <a:rect l="l" t="t" r="r" b="b"/>
                <a:pathLst>
                  <a:path w="14938" h="11188" extrusionOk="0">
                    <a:moveTo>
                      <a:pt x="11161" y="1"/>
                    </a:moveTo>
                    <a:cubicBezTo>
                      <a:pt x="8934" y="1"/>
                      <a:pt x="5570" y="860"/>
                      <a:pt x="6266" y="1719"/>
                    </a:cubicBezTo>
                    <a:cubicBezTo>
                      <a:pt x="6993" y="2647"/>
                      <a:pt x="11278" y="3073"/>
                      <a:pt x="11278" y="3073"/>
                    </a:cubicBezTo>
                    <a:cubicBezTo>
                      <a:pt x="11278" y="3073"/>
                      <a:pt x="5414" y="4000"/>
                      <a:pt x="6667" y="5053"/>
                    </a:cubicBezTo>
                    <a:cubicBezTo>
                      <a:pt x="7820" y="6005"/>
                      <a:pt x="11278" y="6105"/>
                      <a:pt x="11278" y="6105"/>
                    </a:cubicBezTo>
                    <a:cubicBezTo>
                      <a:pt x="11278" y="6105"/>
                      <a:pt x="0" y="8085"/>
                      <a:pt x="10426" y="8712"/>
                    </a:cubicBezTo>
                    <a:cubicBezTo>
                      <a:pt x="10426" y="8712"/>
                      <a:pt x="4780" y="11188"/>
                      <a:pt x="7601" y="11188"/>
                    </a:cubicBezTo>
                    <a:cubicBezTo>
                      <a:pt x="8210" y="11188"/>
                      <a:pt x="9213" y="11072"/>
                      <a:pt x="10752" y="10792"/>
                    </a:cubicBezTo>
                    <a:cubicBezTo>
                      <a:pt x="10752" y="10792"/>
                      <a:pt x="13359" y="9539"/>
                      <a:pt x="12832" y="7359"/>
                    </a:cubicBezTo>
                    <a:cubicBezTo>
                      <a:pt x="12832" y="7359"/>
                      <a:pt x="14938" y="6005"/>
                      <a:pt x="13684" y="3073"/>
                    </a:cubicBezTo>
                    <a:cubicBezTo>
                      <a:pt x="13684" y="3073"/>
                      <a:pt x="14186" y="667"/>
                      <a:pt x="12431" y="140"/>
                    </a:cubicBezTo>
                    <a:cubicBezTo>
                      <a:pt x="12105" y="44"/>
                      <a:pt x="11662" y="1"/>
                      <a:pt x="11161" y="1"/>
                    </a:cubicBezTo>
                    <a:close/>
                  </a:path>
                </a:pathLst>
              </a:custGeom>
              <a:solidFill>
                <a:srgbClr val="F8C1B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53" name="Google Shape;3253;p37"/>
              <p:cNvSpPr/>
              <p:nvPr/>
            </p:nvSpPr>
            <p:spPr>
              <a:xfrm rot="-1876393">
                <a:off x="7337996" y="2208952"/>
                <a:ext cx="80119" cy="52620"/>
              </a:xfrm>
              <a:custGeom>
                <a:avLst/>
                <a:gdLst/>
                <a:ahLst/>
                <a:cxnLst/>
                <a:rect l="l" t="t" r="r" b="b"/>
                <a:pathLst>
                  <a:path w="6684" h="4478" extrusionOk="0">
                    <a:moveTo>
                      <a:pt x="2731" y="1"/>
                    </a:moveTo>
                    <a:cubicBezTo>
                      <a:pt x="2035" y="1"/>
                      <a:pt x="1367" y="315"/>
                      <a:pt x="953" y="1332"/>
                    </a:cubicBezTo>
                    <a:cubicBezTo>
                      <a:pt x="0" y="3638"/>
                      <a:pt x="1254" y="4365"/>
                      <a:pt x="3459" y="4465"/>
                    </a:cubicBezTo>
                    <a:cubicBezTo>
                      <a:pt x="3629" y="4473"/>
                      <a:pt x="3793" y="4478"/>
                      <a:pt x="3951" y="4478"/>
                    </a:cubicBezTo>
                    <a:cubicBezTo>
                      <a:pt x="5720" y="4478"/>
                      <a:pt x="6684" y="3952"/>
                      <a:pt x="6592" y="2686"/>
                    </a:cubicBezTo>
                    <a:cubicBezTo>
                      <a:pt x="6467" y="1433"/>
                      <a:pt x="5539" y="1032"/>
                      <a:pt x="5013" y="706"/>
                    </a:cubicBezTo>
                    <a:cubicBezTo>
                      <a:pt x="4500" y="484"/>
                      <a:pt x="3594" y="1"/>
                      <a:pt x="2731" y="1"/>
                    </a:cubicBezTo>
                    <a:close/>
                  </a:path>
                </a:pathLst>
              </a:custGeom>
              <a:solidFill>
                <a:srgbClr val="D3676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254" name="Google Shape;3254;p37"/>
              <p:cNvSpPr/>
              <p:nvPr/>
            </p:nvSpPr>
            <p:spPr>
              <a:xfrm rot="824399">
                <a:off x="7126168" y="2201972"/>
                <a:ext cx="61137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6684" h="4478" extrusionOk="0">
                    <a:moveTo>
                      <a:pt x="2731" y="1"/>
                    </a:moveTo>
                    <a:cubicBezTo>
                      <a:pt x="2035" y="1"/>
                      <a:pt x="1367" y="315"/>
                      <a:pt x="953" y="1332"/>
                    </a:cubicBezTo>
                    <a:cubicBezTo>
                      <a:pt x="0" y="3638"/>
                      <a:pt x="1254" y="4365"/>
                      <a:pt x="3459" y="4465"/>
                    </a:cubicBezTo>
                    <a:cubicBezTo>
                      <a:pt x="3629" y="4473"/>
                      <a:pt x="3793" y="4478"/>
                      <a:pt x="3951" y="4478"/>
                    </a:cubicBezTo>
                    <a:cubicBezTo>
                      <a:pt x="5720" y="4478"/>
                      <a:pt x="6684" y="3952"/>
                      <a:pt x="6592" y="2686"/>
                    </a:cubicBezTo>
                    <a:cubicBezTo>
                      <a:pt x="6467" y="1433"/>
                      <a:pt x="5539" y="1032"/>
                      <a:pt x="5013" y="706"/>
                    </a:cubicBezTo>
                    <a:cubicBezTo>
                      <a:pt x="4500" y="484"/>
                      <a:pt x="3594" y="1"/>
                      <a:pt x="2731" y="1"/>
                    </a:cubicBezTo>
                    <a:close/>
                  </a:path>
                </a:pathLst>
              </a:custGeom>
              <a:solidFill>
                <a:srgbClr val="D3676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</p:grpSp>
      </p:grp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C9B5E4F-F036-ADF6-41B9-B9BBCDDC05C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he-IL" dirty="0">
                <a:latin typeface="Assistant" pitchFamily="2" charset="-79"/>
                <a:cs typeface="Assistant" pitchFamily="2" charset="-79"/>
              </a:rPr>
              <a:t>מתגברים את הילד בבית בצורה פרקטית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36"/>
          <p:cNvSpPr/>
          <p:nvPr/>
        </p:nvSpPr>
        <p:spPr>
          <a:xfrm rot="-1650654">
            <a:off x="4861332" y="2960115"/>
            <a:ext cx="2703563" cy="1776189"/>
          </a:xfrm>
          <a:custGeom>
            <a:avLst/>
            <a:gdLst/>
            <a:ahLst/>
            <a:cxnLst/>
            <a:rect l="l" t="t" r="r" b="b"/>
            <a:pathLst>
              <a:path w="139898" h="89892" extrusionOk="0">
                <a:moveTo>
                  <a:pt x="122285" y="1"/>
                </a:moveTo>
                <a:cubicBezTo>
                  <a:pt x="119745" y="1"/>
                  <a:pt x="117174" y="490"/>
                  <a:pt x="114759" y="1295"/>
                </a:cubicBezTo>
                <a:cubicBezTo>
                  <a:pt x="109377" y="3071"/>
                  <a:pt x="104438" y="6216"/>
                  <a:pt x="99351" y="8842"/>
                </a:cubicBezTo>
                <a:cubicBezTo>
                  <a:pt x="88460" y="14364"/>
                  <a:pt x="76541" y="17222"/>
                  <a:pt x="64654" y="17222"/>
                </a:cubicBezTo>
                <a:cubicBezTo>
                  <a:pt x="59298" y="17222"/>
                  <a:pt x="53950" y="16642"/>
                  <a:pt x="48705" y="15464"/>
                </a:cubicBezTo>
                <a:cubicBezTo>
                  <a:pt x="41232" y="14780"/>
                  <a:pt x="36533" y="13855"/>
                  <a:pt x="29134" y="13245"/>
                </a:cubicBezTo>
                <a:cubicBezTo>
                  <a:pt x="28309" y="13169"/>
                  <a:pt x="27479" y="13132"/>
                  <a:pt x="26648" y="13132"/>
                </a:cubicBezTo>
                <a:cubicBezTo>
                  <a:pt x="19706" y="13132"/>
                  <a:pt x="12670" y="15777"/>
                  <a:pt x="7714" y="21476"/>
                </a:cubicBezTo>
                <a:cubicBezTo>
                  <a:pt x="2239" y="27802"/>
                  <a:pt x="1" y="38124"/>
                  <a:pt x="3312" y="46300"/>
                </a:cubicBezTo>
                <a:cubicBezTo>
                  <a:pt x="5624" y="51849"/>
                  <a:pt x="10100" y="55789"/>
                  <a:pt x="14725" y="58785"/>
                </a:cubicBezTo>
                <a:cubicBezTo>
                  <a:pt x="19035" y="61634"/>
                  <a:pt x="23659" y="63872"/>
                  <a:pt x="28524" y="64723"/>
                </a:cubicBezTo>
                <a:cubicBezTo>
                  <a:pt x="30754" y="65131"/>
                  <a:pt x="33011" y="65246"/>
                  <a:pt x="35279" y="65246"/>
                </a:cubicBezTo>
                <a:cubicBezTo>
                  <a:pt x="38245" y="65246"/>
                  <a:pt x="41228" y="65048"/>
                  <a:pt x="44190" y="65048"/>
                </a:cubicBezTo>
                <a:cubicBezTo>
                  <a:pt x="47491" y="65048"/>
                  <a:pt x="50764" y="65294"/>
                  <a:pt x="53958" y="66332"/>
                </a:cubicBezTo>
                <a:cubicBezTo>
                  <a:pt x="63207" y="69347"/>
                  <a:pt x="69903" y="78448"/>
                  <a:pt x="78393" y="83683"/>
                </a:cubicBezTo>
                <a:cubicBezTo>
                  <a:pt x="86015" y="88471"/>
                  <a:pt x="94713" y="89891"/>
                  <a:pt x="103513" y="89891"/>
                </a:cubicBezTo>
                <a:cubicBezTo>
                  <a:pt x="107868" y="89891"/>
                  <a:pt x="112248" y="89543"/>
                  <a:pt x="116535" y="89084"/>
                </a:cubicBezTo>
                <a:cubicBezTo>
                  <a:pt x="119236" y="88844"/>
                  <a:pt x="122084" y="88529"/>
                  <a:pt x="124545" y="87234"/>
                </a:cubicBezTo>
                <a:cubicBezTo>
                  <a:pt x="127097" y="85921"/>
                  <a:pt x="129336" y="83535"/>
                  <a:pt x="129946" y="80446"/>
                </a:cubicBezTo>
                <a:cubicBezTo>
                  <a:pt x="130871" y="75969"/>
                  <a:pt x="128244" y="71585"/>
                  <a:pt x="127486" y="67109"/>
                </a:cubicBezTo>
                <a:cubicBezTo>
                  <a:pt x="126024" y="58933"/>
                  <a:pt x="130556" y="51238"/>
                  <a:pt x="134034" y="43987"/>
                </a:cubicBezTo>
                <a:cubicBezTo>
                  <a:pt x="137271" y="37199"/>
                  <a:pt x="139898" y="29726"/>
                  <a:pt x="139898" y="22031"/>
                </a:cubicBezTo>
                <a:cubicBezTo>
                  <a:pt x="139898" y="14318"/>
                  <a:pt x="136809" y="6216"/>
                  <a:pt x="131019" y="2442"/>
                </a:cubicBezTo>
                <a:cubicBezTo>
                  <a:pt x="128369" y="713"/>
                  <a:pt x="125349" y="1"/>
                  <a:pt x="122285" y="1"/>
                </a:cubicBezTo>
                <a:close/>
              </a:path>
            </a:pathLst>
          </a:custGeom>
          <a:solidFill>
            <a:srgbClr val="FCC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477" name="Google Shape;2477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301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e-IL" dirty="0">
                <a:latin typeface="Assistant" pitchFamily="2" charset="-79"/>
                <a:cs typeface="Assistant" pitchFamily="2" charset="-79"/>
              </a:rPr>
              <a:t>פתרונות קיימים</a:t>
            </a:r>
            <a:endParaRPr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479" name="Google Shape;2479;p36"/>
          <p:cNvSpPr txBox="1">
            <a:spLocks noGrp="1"/>
          </p:cNvSpPr>
          <p:nvPr>
            <p:ph type="title" idx="4294967295"/>
          </p:nvPr>
        </p:nvSpPr>
        <p:spPr>
          <a:xfrm>
            <a:off x="736395" y="3181611"/>
            <a:ext cx="2911600" cy="55452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e-IL" sz="2933" dirty="0">
                <a:cs typeface="+mj-cs"/>
              </a:rPr>
              <a:t>הכנת משחקים</a:t>
            </a:r>
            <a:endParaRPr sz="2933" dirty="0">
              <a:cs typeface="+mj-cs"/>
            </a:endParaRPr>
          </a:p>
        </p:txBody>
      </p:sp>
      <p:sp>
        <p:nvSpPr>
          <p:cNvPr id="2480" name="Google Shape;2480;p36"/>
          <p:cNvSpPr txBox="1">
            <a:spLocks noGrp="1"/>
          </p:cNvSpPr>
          <p:nvPr>
            <p:ph type="subTitle" idx="4294967295"/>
          </p:nvPr>
        </p:nvSpPr>
        <p:spPr>
          <a:xfrm>
            <a:off x="613775" y="3703290"/>
            <a:ext cx="2911475" cy="7175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r>
              <a:rPr lang="he-IL" dirty="0">
                <a:cs typeface="+mj-cs"/>
              </a:rPr>
              <a:t>הרבה עבודה</a:t>
            </a:r>
            <a:br>
              <a:rPr lang="en-US" dirty="0">
                <a:cs typeface="+mj-cs"/>
              </a:rPr>
            </a:br>
            <a:r>
              <a:rPr lang="he-IL" dirty="0">
                <a:cs typeface="+mj-cs"/>
              </a:rPr>
              <a:t>"אין לי זמן להכין משחקים"</a:t>
            </a:r>
            <a:br>
              <a:rPr lang="en-US" dirty="0">
                <a:cs typeface="+mj-cs"/>
              </a:rPr>
            </a:br>
            <a:r>
              <a:rPr lang="he-IL" dirty="0">
                <a:cs typeface="+mj-cs"/>
              </a:rPr>
              <a:t>"למי יש כח לגזור בריסטולים"</a:t>
            </a:r>
            <a:endParaRPr dirty="0">
              <a:cs typeface="+mj-cs"/>
            </a:endParaRPr>
          </a:p>
        </p:txBody>
      </p:sp>
      <p:sp>
        <p:nvSpPr>
          <p:cNvPr id="2481" name="Google Shape;2481;p36"/>
          <p:cNvSpPr txBox="1">
            <a:spLocks noGrp="1"/>
          </p:cNvSpPr>
          <p:nvPr>
            <p:ph type="title" idx="4294967295"/>
          </p:nvPr>
        </p:nvSpPr>
        <p:spPr>
          <a:xfrm>
            <a:off x="8544169" y="4453832"/>
            <a:ext cx="2911600" cy="57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e-IL" sz="2933" dirty="0">
                <a:latin typeface="Assistant" pitchFamily="2" charset="-79"/>
                <a:cs typeface="Assistant" pitchFamily="2" charset="-79"/>
              </a:rPr>
              <a:t>כלים שמחליפים קלינאי תקשורת</a:t>
            </a:r>
            <a:endParaRPr sz="2933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478" name="Google Shape;2478;p36"/>
          <p:cNvSpPr txBox="1">
            <a:spLocks noGrp="1"/>
          </p:cNvSpPr>
          <p:nvPr>
            <p:ph type="title" idx="4294967295"/>
          </p:nvPr>
        </p:nvSpPr>
        <p:spPr>
          <a:xfrm flipH="1">
            <a:off x="8090195" y="1402915"/>
            <a:ext cx="2911600" cy="9448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e-IL" sz="2933" dirty="0">
                <a:cs typeface="+mj-cs"/>
              </a:rPr>
              <a:t>רכישת משחקים וספרים</a:t>
            </a:r>
            <a:endParaRPr sz="2933" dirty="0">
              <a:cs typeface="+mj-cs"/>
            </a:endParaRPr>
          </a:p>
        </p:txBody>
      </p:sp>
      <p:sp>
        <p:nvSpPr>
          <p:cNvPr id="2482" name="Google Shape;2482;p36"/>
          <p:cNvSpPr txBox="1">
            <a:spLocks noGrp="1"/>
          </p:cNvSpPr>
          <p:nvPr>
            <p:ph type="subTitle" idx="4294967295"/>
          </p:nvPr>
        </p:nvSpPr>
        <p:spPr>
          <a:xfrm>
            <a:off x="8544171" y="5415767"/>
            <a:ext cx="2500800" cy="71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he-IL" dirty="0">
                <a:cs typeface="+mj-cs"/>
              </a:rPr>
              <a:t>פער בין אישי</a:t>
            </a:r>
            <a:endParaRPr dirty="0">
              <a:cs typeface="+mj-cs"/>
            </a:endParaRPr>
          </a:p>
        </p:txBody>
      </p:sp>
      <p:sp>
        <p:nvSpPr>
          <p:cNvPr id="2483" name="Google Shape;2483;p36"/>
          <p:cNvSpPr txBox="1">
            <a:spLocks noGrp="1"/>
          </p:cNvSpPr>
          <p:nvPr>
            <p:ph type="subTitle" idx="4294967295"/>
          </p:nvPr>
        </p:nvSpPr>
        <p:spPr>
          <a:xfrm flipH="1">
            <a:off x="8090193" y="2289595"/>
            <a:ext cx="2911600" cy="75423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he-IL" dirty="0">
                <a:cs typeface="+mj-cs"/>
              </a:rPr>
              <a:t>חוסר פרסונליזציה</a:t>
            </a:r>
            <a:br>
              <a:rPr lang="en-US" dirty="0">
                <a:cs typeface="+mj-cs"/>
              </a:rPr>
            </a:br>
            <a:r>
              <a:rPr lang="he-IL" dirty="0">
                <a:cs typeface="+mj-cs"/>
              </a:rPr>
              <a:t>מחירים יקרים</a:t>
            </a:r>
            <a:endParaRPr dirty="0">
              <a:cs typeface="+mj-cs"/>
            </a:endParaRPr>
          </a:p>
        </p:txBody>
      </p:sp>
      <p:grpSp>
        <p:nvGrpSpPr>
          <p:cNvPr id="2484" name="Google Shape;2484;p36"/>
          <p:cNvGrpSpPr/>
          <p:nvPr/>
        </p:nvGrpSpPr>
        <p:grpSpPr>
          <a:xfrm>
            <a:off x="3780986" y="3119982"/>
            <a:ext cx="1053893" cy="1188041"/>
            <a:chOff x="2803193" y="2616211"/>
            <a:chExt cx="790420" cy="891031"/>
          </a:xfrm>
        </p:grpSpPr>
        <p:sp>
          <p:nvSpPr>
            <p:cNvPr id="2485" name="Google Shape;2485;p36"/>
            <p:cNvSpPr/>
            <p:nvPr/>
          </p:nvSpPr>
          <p:spPr>
            <a:xfrm rot="-834835">
              <a:off x="3481783" y="3435010"/>
              <a:ext cx="1537" cy="1737"/>
            </a:xfrm>
            <a:custGeom>
              <a:avLst/>
              <a:gdLst/>
              <a:ahLst/>
              <a:cxnLst/>
              <a:rect l="l" t="t" r="r" b="b"/>
              <a:pathLst>
                <a:path w="123" h="139" extrusionOk="0">
                  <a:moveTo>
                    <a:pt x="61" y="139"/>
                  </a:moveTo>
                  <a:lnTo>
                    <a:pt x="61" y="139"/>
                  </a:lnTo>
                  <a:lnTo>
                    <a:pt x="61" y="139"/>
                  </a:lnTo>
                  <a:lnTo>
                    <a:pt x="61" y="139"/>
                  </a:lnTo>
                  <a:close/>
                  <a:moveTo>
                    <a:pt x="61" y="139"/>
                  </a:moveTo>
                  <a:lnTo>
                    <a:pt x="61" y="139"/>
                  </a:lnTo>
                  <a:lnTo>
                    <a:pt x="61" y="139"/>
                  </a:lnTo>
                  <a:lnTo>
                    <a:pt x="61" y="139"/>
                  </a:lnTo>
                  <a:close/>
                  <a:moveTo>
                    <a:pt x="123" y="139"/>
                  </a:moveTo>
                  <a:lnTo>
                    <a:pt x="123" y="139"/>
                  </a:lnTo>
                  <a:lnTo>
                    <a:pt x="123" y="139"/>
                  </a:lnTo>
                  <a:lnTo>
                    <a:pt x="123" y="139"/>
                  </a:lnTo>
                  <a:lnTo>
                    <a:pt x="123" y="13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486" name="Google Shape;2486;p36"/>
            <p:cNvSpPr/>
            <p:nvPr/>
          </p:nvSpPr>
          <p:spPr>
            <a:xfrm rot="-834711">
              <a:off x="3359162" y="2616497"/>
              <a:ext cx="2729" cy="2862"/>
            </a:xfrm>
            <a:custGeom>
              <a:avLst/>
              <a:gdLst/>
              <a:ahLst/>
              <a:cxnLst/>
              <a:rect l="l" t="t" r="r" b="b"/>
              <a:pathLst>
                <a:path w="308" h="323" extrusionOk="0">
                  <a:moveTo>
                    <a:pt x="123" y="1"/>
                  </a:moveTo>
                  <a:cubicBezTo>
                    <a:pt x="61" y="77"/>
                    <a:pt x="61" y="77"/>
                    <a:pt x="61" y="139"/>
                  </a:cubicBezTo>
                  <a:cubicBezTo>
                    <a:pt x="0" y="139"/>
                    <a:pt x="0" y="200"/>
                    <a:pt x="0" y="262"/>
                  </a:cubicBezTo>
                  <a:cubicBezTo>
                    <a:pt x="61" y="262"/>
                    <a:pt x="61" y="262"/>
                    <a:pt x="61" y="323"/>
                  </a:cubicBezTo>
                  <a:cubicBezTo>
                    <a:pt x="123" y="262"/>
                    <a:pt x="184" y="262"/>
                    <a:pt x="184" y="262"/>
                  </a:cubicBezTo>
                  <a:cubicBezTo>
                    <a:pt x="184" y="200"/>
                    <a:pt x="184" y="200"/>
                    <a:pt x="246" y="200"/>
                  </a:cubicBezTo>
                  <a:lnTo>
                    <a:pt x="246" y="139"/>
                  </a:lnTo>
                  <a:lnTo>
                    <a:pt x="307" y="139"/>
                  </a:lnTo>
                  <a:cubicBezTo>
                    <a:pt x="307" y="77"/>
                    <a:pt x="246" y="77"/>
                    <a:pt x="246" y="1"/>
                  </a:cubicBezTo>
                  <a:lnTo>
                    <a:pt x="246" y="77"/>
                  </a:lnTo>
                  <a:lnTo>
                    <a:pt x="184" y="139"/>
                  </a:lnTo>
                  <a:lnTo>
                    <a:pt x="184" y="77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487" name="Google Shape;2487;p36"/>
            <p:cNvSpPr/>
            <p:nvPr/>
          </p:nvSpPr>
          <p:spPr>
            <a:xfrm rot="-834711">
              <a:off x="3451525" y="2989379"/>
              <a:ext cx="2729" cy="2870"/>
            </a:xfrm>
            <a:custGeom>
              <a:avLst/>
              <a:gdLst/>
              <a:ahLst/>
              <a:cxnLst/>
              <a:rect l="l" t="t" r="r" b="b"/>
              <a:pathLst>
                <a:path w="308" h="324" extrusionOk="0">
                  <a:moveTo>
                    <a:pt x="184" y="1"/>
                  </a:moveTo>
                  <a:cubicBezTo>
                    <a:pt x="184" y="1"/>
                    <a:pt x="123" y="1"/>
                    <a:pt x="123" y="77"/>
                  </a:cubicBezTo>
                  <a:cubicBezTo>
                    <a:pt x="61" y="77"/>
                    <a:pt x="61" y="139"/>
                    <a:pt x="61" y="200"/>
                  </a:cubicBezTo>
                  <a:cubicBezTo>
                    <a:pt x="0" y="200"/>
                    <a:pt x="0" y="262"/>
                    <a:pt x="0" y="262"/>
                  </a:cubicBezTo>
                  <a:cubicBezTo>
                    <a:pt x="61" y="262"/>
                    <a:pt x="61" y="323"/>
                    <a:pt x="61" y="323"/>
                  </a:cubicBezTo>
                  <a:cubicBezTo>
                    <a:pt x="123" y="323"/>
                    <a:pt x="184" y="323"/>
                    <a:pt x="184" y="262"/>
                  </a:cubicBezTo>
                  <a:lnTo>
                    <a:pt x="307" y="262"/>
                  </a:lnTo>
                  <a:lnTo>
                    <a:pt x="246" y="200"/>
                  </a:lnTo>
                  <a:lnTo>
                    <a:pt x="307" y="139"/>
                  </a:lnTo>
                  <a:lnTo>
                    <a:pt x="246" y="77"/>
                  </a:lnTo>
                  <a:lnTo>
                    <a:pt x="246" y="139"/>
                  </a:lnTo>
                  <a:lnTo>
                    <a:pt x="184" y="139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488" name="Google Shape;2488;p36"/>
            <p:cNvSpPr/>
            <p:nvPr/>
          </p:nvSpPr>
          <p:spPr>
            <a:xfrm rot="-834711">
              <a:off x="3449227" y="2992238"/>
              <a:ext cx="3411" cy="2321"/>
            </a:xfrm>
            <a:custGeom>
              <a:avLst/>
              <a:gdLst/>
              <a:ahLst/>
              <a:cxnLst/>
              <a:rect l="l" t="t" r="r" b="b"/>
              <a:pathLst>
                <a:path w="385" h="262" extrusionOk="0">
                  <a:moveTo>
                    <a:pt x="246" y="1"/>
                  </a:moveTo>
                  <a:cubicBezTo>
                    <a:pt x="246" y="1"/>
                    <a:pt x="185" y="62"/>
                    <a:pt x="124" y="62"/>
                  </a:cubicBezTo>
                  <a:cubicBezTo>
                    <a:pt x="62" y="123"/>
                    <a:pt x="62" y="123"/>
                    <a:pt x="1" y="123"/>
                  </a:cubicBezTo>
                  <a:lnTo>
                    <a:pt x="1" y="200"/>
                  </a:lnTo>
                  <a:lnTo>
                    <a:pt x="1" y="262"/>
                  </a:lnTo>
                  <a:lnTo>
                    <a:pt x="246" y="262"/>
                  </a:lnTo>
                  <a:cubicBezTo>
                    <a:pt x="246" y="200"/>
                    <a:pt x="323" y="200"/>
                    <a:pt x="323" y="123"/>
                  </a:cubicBezTo>
                  <a:lnTo>
                    <a:pt x="384" y="123"/>
                  </a:lnTo>
                  <a:lnTo>
                    <a:pt x="384" y="62"/>
                  </a:lnTo>
                  <a:cubicBezTo>
                    <a:pt x="384" y="62"/>
                    <a:pt x="384" y="1"/>
                    <a:pt x="323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489" name="Google Shape;2489;p36"/>
            <p:cNvSpPr/>
            <p:nvPr/>
          </p:nvSpPr>
          <p:spPr>
            <a:xfrm rot="-834711">
              <a:off x="2989112" y="3021298"/>
              <a:ext cx="101446" cy="91258"/>
            </a:xfrm>
            <a:custGeom>
              <a:avLst/>
              <a:gdLst/>
              <a:ahLst/>
              <a:cxnLst/>
              <a:rect l="l" t="t" r="r" b="b"/>
              <a:pathLst>
                <a:path w="11451" h="10301" extrusionOk="0">
                  <a:moveTo>
                    <a:pt x="0" y="9917"/>
                  </a:moveTo>
                  <a:lnTo>
                    <a:pt x="0" y="9978"/>
                  </a:lnTo>
                  <a:cubicBezTo>
                    <a:pt x="5" y="9962"/>
                    <a:pt x="10" y="9946"/>
                    <a:pt x="14" y="9931"/>
                  </a:cubicBezTo>
                  <a:lnTo>
                    <a:pt x="14" y="9931"/>
                  </a:lnTo>
                  <a:lnTo>
                    <a:pt x="0" y="9917"/>
                  </a:lnTo>
                  <a:close/>
                  <a:moveTo>
                    <a:pt x="10223" y="1"/>
                  </a:moveTo>
                  <a:cubicBezTo>
                    <a:pt x="9148" y="62"/>
                    <a:pt x="7997" y="62"/>
                    <a:pt x="6907" y="185"/>
                  </a:cubicBezTo>
                  <a:cubicBezTo>
                    <a:pt x="5818" y="262"/>
                    <a:pt x="4666" y="323"/>
                    <a:pt x="3577" y="446"/>
                  </a:cubicBezTo>
                  <a:lnTo>
                    <a:pt x="3638" y="446"/>
                  </a:lnTo>
                  <a:lnTo>
                    <a:pt x="3577" y="507"/>
                  </a:lnTo>
                  <a:lnTo>
                    <a:pt x="3515" y="507"/>
                  </a:lnTo>
                  <a:cubicBezTo>
                    <a:pt x="2932" y="2042"/>
                    <a:pt x="2364" y="3639"/>
                    <a:pt x="1719" y="5174"/>
                  </a:cubicBezTo>
                  <a:cubicBezTo>
                    <a:pt x="1397" y="5941"/>
                    <a:pt x="1151" y="6785"/>
                    <a:pt x="829" y="7553"/>
                  </a:cubicBezTo>
                  <a:cubicBezTo>
                    <a:pt x="573" y="8366"/>
                    <a:pt x="258" y="9120"/>
                    <a:pt x="14" y="9931"/>
                  </a:cubicBezTo>
                  <a:lnTo>
                    <a:pt x="14" y="9931"/>
                  </a:lnTo>
                  <a:lnTo>
                    <a:pt x="62" y="9978"/>
                  </a:lnTo>
                  <a:lnTo>
                    <a:pt x="62" y="10039"/>
                  </a:lnTo>
                  <a:lnTo>
                    <a:pt x="0" y="10039"/>
                  </a:lnTo>
                  <a:lnTo>
                    <a:pt x="3316" y="10239"/>
                  </a:lnTo>
                  <a:lnTo>
                    <a:pt x="4989" y="10239"/>
                  </a:lnTo>
                  <a:cubicBezTo>
                    <a:pt x="5557" y="10239"/>
                    <a:pt x="6140" y="10300"/>
                    <a:pt x="6646" y="10300"/>
                  </a:cubicBezTo>
                  <a:lnTo>
                    <a:pt x="8304" y="10300"/>
                  </a:lnTo>
                  <a:lnTo>
                    <a:pt x="8304" y="10239"/>
                  </a:lnTo>
                  <a:lnTo>
                    <a:pt x="8381" y="10162"/>
                  </a:lnTo>
                  <a:cubicBezTo>
                    <a:pt x="8565" y="9656"/>
                    <a:pt x="8765" y="9149"/>
                    <a:pt x="8887" y="8627"/>
                  </a:cubicBezTo>
                  <a:lnTo>
                    <a:pt x="9916" y="5435"/>
                  </a:lnTo>
                  <a:cubicBezTo>
                    <a:pt x="10100" y="4928"/>
                    <a:pt x="10223" y="4406"/>
                    <a:pt x="10422" y="3838"/>
                  </a:cubicBezTo>
                  <a:lnTo>
                    <a:pt x="10806" y="2242"/>
                  </a:lnTo>
                  <a:lnTo>
                    <a:pt x="11313" y="645"/>
                  </a:lnTo>
                  <a:lnTo>
                    <a:pt x="11374" y="262"/>
                  </a:lnTo>
                  <a:lnTo>
                    <a:pt x="11451" y="185"/>
                  </a:lnTo>
                  <a:cubicBezTo>
                    <a:pt x="11451" y="124"/>
                    <a:pt x="11374" y="124"/>
                    <a:pt x="11374" y="124"/>
                  </a:cubicBezTo>
                  <a:cubicBezTo>
                    <a:pt x="11313" y="62"/>
                    <a:pt x="11313" y="62"/>
                    <a:pt x="11251" y="62"/>
                  </a:cubicBezTo>
                  <a:lnTo>
                    <a:pt x="11067" y="62"/>
                  </a:lnTo>
                  <a:lnTo>
                    <a:pt x="11067" y="124"/>
                  </a:lnTo>
                  <a:cubicBezTo>
                    <a:pt x="11128" y="124"/>
                    <a:pt x="11190" y="124"/>
                    <a:pt x="11251" y="185"/>
                  </a:cubicBezTo>
                  <a:lnTo>
                    <a:pt x="11313" y="185"/>
                  </a:lnTo>
                  <a:lnTo>
                    <a:pt x="11313" y="262"/>
                  </a:lnTo>
                  <a:lnTo>
                    <a:pt x="11190" y="645"/>
                  </a:lnTo>
                  <a:cubicBezTo>
                    <a:pt x="11067" y="1152"/>
                    <a:pt x="10868" y="1720"/>
                    <a:pt x="10745" y="2242"/>
                  </a:cubicBezTo>
                  <a:lnTo>
                    <a:pt x="10223" y="3838"/>
                  </a:lnTo>
                  <a:cubicBezTo>
                    <a:pt x="10039" y="4345"/>
                    <a:pt x="9916" y="4867"/>
                    <a:pt x="9716" y="5373"/>
                  </a:cubicBezTo>
                  <a:cubicBezTo>
                    <a:pt x="9394" y="6463"/>
                    <a:pt x="9072" y="7553"/>
                    <a:pt x="8765" y="8566"/>
                  </a:cubicBezTo>
                  <a:lnTo>
                    <a:pt x="8504" y="9333"/>
                  </a:lnTo>
                  <a:cubicBezTo>
                    <a:pt x="8442" y="9594"/>
                    <a:pt x="8304" y="9917"/>
                    <a:pt x="8243" y="10101"/>
                  </a:cubicBezTo>
                  <a:cubicBezTo>
                    <a:pt x="8243" y="10162"/>
                    <a:pt x="8181" y="10162"/>
                    <a:pt x="8120" y="10162"/>
                  </a:cubicBezTo>
                  <a:lnTo>
                    <a:pt x="6646" y="10162"/>
                  </a:lnTo>
                  <a:cubicBezTo>
                    <a:pt x="6140" y="10162"/>
                    <a:pt x="5557" y="10162"/>
                    <a:pt x="4989" y="10101"/>
                  </a:cubicBezTo>
                  <a:cubicBezTo>
                    <a:pt x="4467" y="10101"/>
                    <a:pt x="3899" y="10039"/>
                    <a:pt x="3316" y="10039"/>
                  </a:cubicBezTo>
                  <a:lnTo>
                    <a:pt x="123" y="9917"/>
                  </a:lnTo>
                  <a:cubicBezTo>
                    <a:pt x="384" y="9149"/>
                    <a:pt x="706" y="8382"/>
                    <a:pt x="952" y="7614"/>
                  </a:cubicBezTo>
                  <a:cubicBezTo>
                    <a:pt x="1274" y="6847"/>
                    <a:pt x="1596" y="6079"/>
                    <a:pt x="1919" y="5250"/>
                  </a:cubicBezTo>
                  <a:cubicBezTo>
                    <a:pt x="2487" y="3639"/>
                    <a:pt x="3070" y="2104"/>
                    <a:pt x="3638" y="507"/>
                  </a:cubicBezTo>
                  <a:lnTo>
                    <a:pt x="6907" y="262"/>
                  </a:lnTo>
                  <a:lnTo>
                    <a:pt x="8565" y="185"/>
                  </a:lnTo>
                  <a:cubicBezTo>
                    <a:pt x="9148" y="124"/>
                    <a:pt x="9655" y="124"/>
                    <a:pt x="10223" y="124"/>
                  </a:cubicBezTo>
                  <a:lnTo>
                    <a:pt x="10990" y="124"/>
                  </a:lnTo>
                  <a:cubicBezTo>
                    <a:pt x="10990" y="62"/>
                    <a:pt x="10929" y="62"/>
                    <a:pt x="10929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490" name="Google Shape;2490;p36"/>
            <p:cNvSpPr/>
            <p:nvPr/>
          </p:nvSpPr>
          <p:spPr>
            <a:xfrm rot="-834711">
              <a:off x="2913269" y="2991099"/>
              <a:ext cx="86625" cy="130416"/>
            </a:xfrm>
            <a:custGeom>
              <a:avLst/>
              <a:gdLst/>
              <a:ahLst/>
              <a:cxnLst/>
              <a:rect l="l" t="t" r="r" b="b"/>
              <a:pathLst>
                <a:path w="9778" h="14721" extrusionOk="0">
                  <a:moveTo>
                    <a:pt x="9655" y="5311"/>
                  </a:moveTo>
                  <a:lnTo>
                    <a:pt x="9222" y="6491"/>
                  </a:lnTo>
                  <a:lnTo>
                    <a:pt x="9222" y="6491"/>
                  </a:lnTo>
                  <a:cubicBezTo>
                    <a:pt x="9384" y="6114"/>
                    <a:pt x="9536" y="5729"/>
                    <a:pt x="9655" y="5311"/>
                  </a:cubicBezTo>
                  <a:close/>
                  <a:moveTo>
                    <a:pt x="9222" y="6491"/>
                  </a:moveTo>
                  <a:lnTo>
                    <a:pt x="9222" y="6491"/>
                  </a:lnTo>
                  <a:cubicBezTo>
                    <a:pt x="9133" y="6698"/>
                    <a:pt x="9041" y="6901"/>
                    <a:pt x="8949" y="7107"/>
                  </a:cubicBezTo>
                  <a:cubicBezTo>
                    <a:pt x="9087" y="6908"/>
                    <a:pt x="9148" y="6724"/>
                    <a:pt x="9210" y="6524"/>
                  </a:cubicBezTo>
                  <a:lnTo>
                    <a:pt x="9222" y="6491"/>
                  </a:lnTo>
                  <a:close/>
                  <a:moveTo>
                    <a:pt x="7736" y="10500"/>
                  </a:moveTo>
                  <a:lnTo>
                    <a:pt x="7736" y="10500"/>
                  </a:lnTo>
                  <a:cubicBezTo>
                    <a:pt x="7613" y="10684"/>
                    <a:pt x="7552" y="10945"/>
                    <a:pt x="7475" y="11129"/>
                  </a:cubicBezTo>
                  <a:cubicBezTo>
                    <a:pt x="7552" y="10945"/>
                    <a:pt x="7675" y="10684"/>
                    <a:pt x="7736" y="10500"/>
                  </a:cubicBezTo>
                  <a:close/>
                  <a:moveTo>
                    <a:pt x="7736" y="10116"/>
                  </a:moveTo>
                  <a:lnTo>
                    <a:pt x="7736" y="10116"/>
                  </a:lnTo>
                  <a:cubicBezTo>
                    <a:pt x="7613" y="10500"/>
                    <a:pt x="7414" y="10883"/>
                    <a:pt x="7291" y="11190"/>
                  </a:cubicBezTo>
                  <a:cubicBezTo>
                    <a:pt x="7475" y="10807"/>
                    <a:pt x="7613" y="10500"/>
                    <a:pt x="7736" y="10116"/>
                  </a:cubicBezTo>
                  <a:close/>
                  <a:moveTo>
                    <a:pt x="3776" y="1"/>
                  </a:moveTo>
                  <a:lnTo>
                    <a:pt x="3776" y="62"/>
                  </a:lnTo>
                  <a:cubicBezTo>
                    <a:pt x="3715" y="139"/>
                    <a:pt x="3715" y="200"/>
                    <a:pt x="3715" y="262"/>
                  </a:cubicBezTo>
                  <a:lnTo>
                    <a:pt x="3070" y="1735"/>
                  </a:lnTo>
                  <a:cubicBezTo>
                    <a:pt x="2870" y="2242"/>
                    <a:pt x="2686" y="2748"/>
                    <a:pt x="2425" y="3270"/>
                  </a:cubicBezTo>
                  <a:cubicBezTo>
                    <a:pt x="2241" y="3777"/>
                    <a:pt x="2042" y="4283"/>
                    <a:pt x="1857" y="4805"/>
                  </a:cubicBezTo>
                  <a:lnTo>
                    <a:pt x="706" y="7813"/>
                  </a:lnTo>
                  <a:cubicBezTo>
                    <a:pt x="507" y="8320"/>
                    <a:pt x="322" y="8826"/>
                    <a:pt x="123" y="9348"/>
                  </a:cubicBezTo>
                  <a:cubicBezTo>
                    <a:pt x="62" y="9471"/>
                    <a:pt x="62" y="9594"/>
                    <a:pt x="0" y="9794"/>
                  </a:cubicBezTo>
                  <a:lnTo>
                    <a:pt x="0" y="9916"/>
                  </a:lnTo>
                  <a:lnTo>
                    <a:pt x="0" y="9978"/>
                  </a:lnTo>
                  <a:lnTo>
                    <a:pt x="62" y="9978"/>
                  </a:lnTo>
                  <a:cubicBezTo>
                    <a:pt x="123" y="10039"/>
                    <a:pt x="184" y="10116"/>
                    <a:pt x="184" y="10177"/>
                  </a:cubicBezTo>
                  <a:cubicBezTo>
                    <a:pt x="445" y="10361"/>
                    <a:pt x="645" y="10500"/>
                    <a:pt x="829" y="10684"/>
                  </a:cubicBezTo>
                  <a:cubicBezTo>
                    <a:pt x="1658" y="11390"/>
                    <a:pt x="2487" y="12096"/>
                    <a:pt x="3392" y="12725"/>
                  </a:cubicBezTo>
                  <a:cubicBezTo>
                    <a:pt x="4221" y="13431"/>
                    <a:pt x="5050" y="14076"/>
                    <a:pt x="5879" y="14721"/>
                  </a:cubicBezTo>
                  <a:lnTo>
                    <a:pt x="5879" y="14644"/>
                  </a:lnTo>
                  <a:lnTo>
                    <a:pt x="3454" y="12664"/>
                  </a:lnTo>
                  <a:lnTo>
                    <a:pt x="952" y="10561"/>
                  </a:lnTo>
                  <a:cubicBezTo>
                    <a:pt x="706" y="10423"/>
                    <a:pt x="507" y="10239"/>
                    <a:pt x="322" y="10039"/>
                  </a:cubicBezTo>
                  <a:cubicBezTo>
                    <a:pt x="261" y="9978"/>
                    <a:pt x="184" y="9978"/>
                    <a:pt x="184" y="9916"/>
                  </a:cubicBezTo>
                  <a:lnTo>
                    <a:pt x="123" y="9916"/>
                  </a:lnTo>
                  <a:lnTo>
                    <a:pt x="123" y="9855"/>
                  </a:lnTo>
                  <a:lnTo>
                    <a:pt x="123" y="9794"/>
                  </a:lnTo>
                  <a:cubicBezTo>
                    <a:pt x="184" y="9655"/>
                    <a:pt x="184" y="9533"/>
                    <a:pt x="261" y="9410"/>
                  </a:cubicBezTo>
                  <a:cubicBezTo>
                    <a:pt x="445" y="8888"/>
                    <a:pt x="645" y="8381"/>
                    <a:pt x="829" y="7875"/>
                  </a:cubicBezTo>
                  <a:cubicBezTo>
                    <a:pt x="1213" y="6846"/>
                    <a:pt x="1596" y="5818"/>
                    <a:pt x="1980" y="4866"/>
                  </a:cubicBezTo>
                  <a:cubicBezTo>
                    <a:pt x="2180" y="4360"/>
                    <a:pt x="2425" y="3838"/>
                    <a:pt x="2625" y="3331"/>
                  </a:cubicBezTo>
                  <a:cubicBezTo>
                    <a:pt x="2809" y="2825"/>
                    <a:pt x="2947" y="2303"/>
                    <a:pt x="3193" y="1796"/>
                  </a:cubicBezTo>
                  <a:cubicBezTo>
                    <a:pt x="3392" y="1290"/>
                    <a:pt x="3577" y="768"/>
                    <a:pt x="3776" y="323"/>
                  </a:cubicBezTo>
                  <a:cubicBezTo>
                    <a:pt x="3837" y="262"/>
                    <a:pt x="3837" y="200"/>
                    <a:pt x="3899" y="139"/>
                  </a:cubicBezTo>
                  <a:cubicBezTo>
                    <a:pt x="3899" y="139"/>
                    <a:pt x="3960" y="139"/>
                    <a:pt x="3960" y="200"/>
                  </a:cubicBezTo>
                  <a:cubicBezTo>
                    <a:pt x="4098" y="262"/>
                    <a:pt x="4160" y="323"/>
                    <a:pt x="4283" y="384"/>
                  </a:cubicBezTo>
                  <a:cubicBezTo>
                    <a:pt x="4482" y="584"/>
                    <a:pt x="4728" y="768"/>
                    <a:pt x="4927" y="906"/>
                  </a:cubicBezTo>
                  <a:cubicBezTo>
                    <a:pt x="5311" y="1290"/>
                    <a:pt x="5756" y="1674"/>
                    <a:pt x="6140" y="1981"/>
                  </a:cubicBezTo>
                  <a:lnTo>
                    <a:pt x="7291" y="3132"/>
                  </a:lnTo>
                  <a:lnTo>
                    <a:pt x="8504" y="4222"/>
                  </a:lnTo>
                  <a:lnTo>
                    <a:pt x="9655" y="5311"/>
                  </a:lnTo>
                  <a:lnTo>
                    <a:pt x="9778" y="5311"/>
                  </a:lnTo>
                  <a:lnTo>
                    <a:pt x="9778" y="5250"/>
                  </a:lnTo>
                  <a:lnTo>
                    <a:pt x="8626" y="4099"/>
                  </a:lnTo>
                  <a:cubicBezTo>
                    <a:pt x="8243" y="3715"/>
                    <a:pt x="7859" y="3393"/>
                    <a:pt x="7414" y="3009"/>
                  </a:cubicBezTo>
                  <a:lnTo>
                    <a:pt x="6201" y="1919"/>
                  </a:lnTo>
                  <a:cubicBezTo>
                    <a:pt x="5818" y="1536"/>
                    <a:pt x="5434" y="1152"/>
                    <a:pt x="4989" y="829"/>
                  </a:cubicBezTo>
                  <a:cubicBezTo>
                    <a:pt x="4789" y="645"/>
                    <a:pt x="4605" y="446"/>
                    <a:pt x="4344" y="323"/>
                  </a:cubicBezTo>
                  <a:cubicBezTo>
                    <a:pt x="4344" y="262"/>
                    <a:pt x="4283" y="262"/>
                    <a:pt x="4283" y="200"/>
                  </a:cubicBezTo>
                  <a:lnTo>
                    <a:pt x="4098" y="200"/>
                  </a:lnTo>
                  <a:lnTo>
                    <a:pt x="4098" y="139"/>
                  </a:lnTo>
                  <a:lnTo>
                    <a:pt x="4160" y="139"/>
                  </a:lnTo>
                  <a:cubicBezTo>
                    <a:pt x="4098" y="139"/>
                    <a:pt x="4098" y="62"/>
                    <a:pt x="4022" y="62"/>
                  </a:cubicBezTo>
                  <a:lnTo>
                    <a:pt x="3960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491" name="Google Shape;2491;p36"/>
            <p:cNvSpPr/>
            <p:nvPr/>
          </p:nvSpPr>
          <p:spPr>
            <a:xfrm rot="-834711">
              <a:off x="2971009" y="3029098"/>
              <a:ext cx="51002" cy="91799"/>
            </a:xfrm>
            <a:custGeom>
              <a:avLst/>
              <a:gdLst/>
              <a:ahLst/>
              <a:cxnLst/>
              <a:rect l="l" t="t" r="r" b="b"/>
              <a:pathLst>
                <a:path w="5757" h="10362" extrusionOk="0">
                  <a:moveTo>
                    <a:pt x="3777" y="0"/>
                  </a:moveTo>
                  <a:lnTo>
                    <a:pt x="3332" y="1213"/>
                  </a:lnTo>
                  <a:cubicBezTo>
                    <a:pt x="3270" y="1413"/>
                    <a:pt x="3209" y="1597"/>
                    <a:pt x="3071" y="1796"/>
                  </a:cubicBezTo>
                  <a:cubicBezTo>
                    <a:pt x="3009" y="1981"/>
                    <a:pt x="2887" y="2180"/>
                    <a:pt x="2825" y="2364"/>
                  </a:cubicBezTo>
                  <a:cubicBezTo>
                    <a:pt x="2687" y="2748"/>
                    <a:pt x="2503" y="3132"/>
                    <a:pt x="2365" y="3515"/>
                  </a:cubicBezTo>
                  <a:cubicBezTo>
                    <a:pt x="2242" y="3899"/>
                    <a:pt x="2058" y="4283"/>
                    <a:pt x="1920" y="4667"/>
                  </a:cubicBezTo>
                  <a:cubicBezTo>
                    <a:pt x="1920" y="4728"/>
                    <a:pt x="1858" y="4805"/>
                    <a:pt x="1858" y="4805"/>
                  </a:cubicBezTo>
                  <a:cubicBezTo>
                    <a:pt x="1735" y="5189"/>
                    <a:pt x="1597" y="5496"/>
                    <a:pt x="1413" y="5879"/>
                  </a:cubicBezTo>
                  <a:cubicBezTo>
                    <a:pt x="1214" y="6263"/>
                    <a:pt x="1091" y="6647"/>
                    <a:pt x="968" y="7031"/>
                  </a:cubicBezTo>
                  <a:lnTo>
                    <a:pt x="523" y="8182"/>
                  </a:lnTo>
                  <a:cubicBezTo>
                    <a:pt x="446" y="8443"/>
                    <a:pt x="323" y="8642"/>
                    <a:pt x="262" y="8826"/>
                  </a:cubicBezTo>
                  <a:cubicBezTo>
                    <a:pt x="200" y="8949"/>
                    <a:pt x="62" y="9149"/>
                    <a:pt x="1" y="9333"/>
                  </a:cubicBezTo>
                  <a:lnTo>
                    <a:pt x="1" y="9410"/>
                  </a:lnTo>
                  <a:lnTo>
                    <a:pt x="1" y="9471"/>
                  </a:lnTo>
                  <a:cubicBezTo>
                    <a:pt x="62" y="9532"/>
                    <a:pt x="139" y="9655"/>
                    <a:pt x="200" y="9717"/>
                  </a:cubicBezTo>
                  <a:cubicBezTo>
                    <a:pt x="262" y="9793"/>
                    <a:pt x="323" y="9855"/>
                    <a:pt x="385" y="9916"/>
                  </a:cubicBezTo>
                  <a:cubicBezTo>
                    <a:pt x="523" y="9978"/>
                    <a:pt x="584" y="10039"/>
                    <a:pt x="646" y="10100"/>
                  </a:cubicBezTo>
                  <a:cubicBezTo>
                    <a:pt x="768" y="10177"/>
                    <a:pt x="830" y="10239"/>
                    <a:pt x="968" y="10239"/>
                  </a:cubicBezTo>
                  <a:cubicBezTo>
                    <a:pt x="968" y="10300"/>
                    <a:pt x="1029" y="10300"/>
                    <a:pt x="1091" y="10300"/>
                  </a:cubicBezTo>
                  <a:cubicBezTo>
                    <a:pt x="1152" y="10300"/>
                    <a:pt x="1214" y="10300"/>
                    <a:pt x="1214" y="10361"/>
                  </a:cubicBezTo>
                  <a:lnTo>
                    <a:pt x="2181" y="10361"/>
                  </a:lnTo>
                  <a:lnTo>
                    <a:pt x="2181" y="10300"/>
                  </a:lnTo>
                  <a:lnTo>
                    <a:pt x="2119" y="10239"/>
                  </a:lnTo>
                  <a:lnTo>
                    <a:pt x="2119" y="10300"/>
                  </a:lnTo>
                  <a:lnTo>
                    <a:pt x="1858" y="10300"/>
                  </a:lnTo>
                  <a:cubicBezTo>
                    <a:pt x="1735" y="10300"/>
                    <a:pt x="1674" y="10300"/>
                    <a:pt x="1536" y="10239"/>
                  </a:cubicBezTo>
                  <a:lnTo>
                    <a:pt x="1290" y="10239"/>
                  </a:lnTo>
                  <a:cubicBezTo>
                    <a:pt x="1214" y="10177"/>
                    <a:pt x="1152" y="10177"/>
                    <a:pt x="1152" y="10177"/>
                  </a:cubicBezTo>
                  <a:cubicBezTo>
                    <a:pt x="1091" y="10177"/>
                    <a:pt x="1029" y="10100"/>
                    <a:pt x="1029" y="10100"/>
                  </a:cubicBezTo>
                  <a:cubicBezTo>
                    <a:pt x="907" y="10039"/>
                    <a:pt x="830" y="10039"/>
                    <a:pt x="768" y="9978"/>
                  </a:cubicBezTo>
                  <a:cubicBezTo>
                    <a:pt x="646" y="9916"/>
                    <a:pt x="584" y="9855"/>
                    <a:pt x="523" y="9793"/>
                  </a:cubicBezTo>
                  <a:lnTo>
                    <a:pt x="323" y="9594"/>
                  </a:lnTo>
                  <a:cubicBezTo>
                    <a:pt x="262" y="9532"/>
                    <a:pt x="200" y="9471"/>
                    <a:pt x="200" y="9410"/>
                  </a:cubicBezTo>
                  <a:cubicBezTo>
                    <a:pt x="262" y="9210"/>
                    <a:pt x="323" y="9026"/>
                    <a:pt x="385" y="8826"/>
                  </a:cubicBezTo>
                  <a:cubicBezTo>
                    <a:pt x="446" y="8642"/>
                    <a:pt x="523" y="8443"/>
                    <a:pt x="584" y="8258"/>
                  </a:cubicBezTo>
                  <a:lnTo>
                    <a:pt x="1091" y="7107"/>
                  </a:lnTo>
                  <a:cubicBezTo>
                    <a:pt x="1290" y="6724"/>
                    <a:pt x="1413" y="6340"/>
                    <a:pt x="1536" y="5956"/>
                  </a:cubicBezTo>
                  <a:cubicBezTo>
                    <a:pt x="1536" y="5879"/>
                    <a:pt x="1597" y="5879"/>
                    <a:pt x="1597" y="5818"/>
                  </a:cubicBezTo>
                  <a:cubicBezTo>
                    <a:pt x="1674" y="5634"/>
                    <a:pt x="1735" y="5373"/>
                    <a:pt x="1858" y="5189"/>
                  </a:cubicBezTo>
                  <a:cubicBezTo>
                    <a:pt x="1920" y="5050"/>
                    <a:pt x="1981" y="4866"/>
                    <a:pt x="2058" y="4728"/>
                  </a:cubicBezTo>
                  <a:cubicBezTo>
                    <a:pt x="2181" y="4344"/>
                    <a:pt x="2365" y="3961"/>
                    <a:pt x="2503" y="3577"/>
                  </a:cubicBezTo>
                  <a:cubicBezTo>
                    <a:pt x="2687" y="3193"/>
                    <a:pt x="2887" y="2809"/>
                    <a:pt x="3009" y="2426"/>
                  </a:cubicBezTo>
                  <a:cubicBezTo>
                    <a:pt x="3071" y="2241"/>
                    <a:pt x="3132" y="1981"/>
                    <a:pt x="3209" y="1796"/>
                  </a:cubicBezTo>
                  <a:cubicBezTo>
                    <a:pt x="3270" y="1597"/>
                    <a:pt x="3332" y="1413"/>
                    <a:pt x="3455" y="1213"/>
                  </a:cubicBezTo>
                  <a:lnTo>
                    <a:pt x="3900" y="123"/>
                  </a:lnTo>
                  <a:cubicBezTo>
                    <a:pt x="3900" y="200"/>
                    <a:pt x="3976" y="261"/>
                    <a:pt x="3976" y="261"/>
                  </a:cubicBezTo>
                  <a:cubicBezTo>
                    <a:pt x="4038" y="323"/>
                    <a:pt x="4099" y="384"/>
                    <a:pt x="4161" y="446"/>
                  </a:cubicBezTo>
                  <a:cubicBezTo>
                    <a:pt x="4222" y="507"/>
                    <a:pt x="4283" y="507"/>
                    <a:pt x="4283" y="507"/>
                  </a:cubicBezTo>
                  <a:cubicBezTo>
                    <a:pt x="4360" y="584"/>
                    <a:pt x="4360" y="584"/>
                    <a:pt x="4422" y="584"/>
                  </a:cubicBezTo>
                  <a:cubicBezTo>
                    <a:pt x="4483" y="645"/>
                    <a:pt x="4606" y="707"/>
                    <a:pt x="4667" y="707"/>
                  </a:cubicBezTo>
                  <a:cubicBezTo>
                    <a:pt x="4928" y="768"/>
                    <a:pt x="5189" y="829"/>
                    <a:pt x="5435" y="829"/>
                  </a:cubicBezTo>
                  <a:lnTo>
                    <a:pt x="5696" y="829"/>
                  </a:lnTo>
                  <a:lnTo>
                    <a:pt x="5757" y="768"/>
                  </a:lnTo>
                  <a:lnTo>
                    <a:pt x="5573" y="768"/>
                  </a:lnTo>
                  <a:cubicBezTo>
                    <a:pt x="5435" y="768"/>
                    <a:pt x="5312" y="768"/>
                    <a:pt x="5189" y="707"/>
                  </a:cubicBezTo>
                  <a:cubicBezTo>
                    <a:pt x="5051" y="707"/>
                    <a:pt x="4867" y="645"/>
                    <a:pt x="4667" y="584"/>
                  </a:cubicBezTo>
                  <a:cubicBezTo>
                    <a:pt x="4606" y="584"/>
                    <a:pt x="4544" y="507"/>
                    <a:pt x="4483" y="507"/>
                  </a:cubicBezTo>
                  <a:cubicBezTo>
                    <a:pt x="4422" y="446"/>
                    <a:pt x="4422" y="446"/>
                    <a:pt x="4360" y="446"/>
                  </a:cubicBezTo>
                  <a:cubicBezTo>
                    <a:pt x="4360" y="384"/>
                    <a:pt x="4283" y="384"/>
                    <a:pt x="4283" y="384"/>
                  </a:cubicBezTo>
                  <a:cubicBezTo>
                    <a:pt x="4222" y="323"/>
                    <a:pt x="4161" y="261"/>
                    <a:pt x="4099" y="200"/>
                  </a:cubicBezTo>
                  <a:cubicBezTo>
                    <a:pt x="4038" y="123"/>
                    <a:pt x="3976" y="62"/>
                    <a:pt x="3900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492" name="Google Shape;2492;p36"/>
            <p:cNvSpPr/>
            <p:nvPr/>
          </p:nvSpPr>
          <p:spPr>
            <a:xfrm rot="-834711">
              <a:off x="3001030" y="3028299"/>
              <a:ext cx="80512" cy="77659"/>
            </a:xfrm>
            <a:custGeom>
              <a:avLst/>
              <a:gdLst/>
              <a:ahLst/>
              <a:cxnLst/>
              <a:rect l="l" t="t" r="r" b="b"/>
              <a:pathLst>
                <a:path w="9088" h="8766" extrusionOk="0">
                  <a:moveTo>
                    <a:pt x="8259" y="1"/>
                  </a:moveTo>
                  <a:cubicBezTo>
                    <a:pt x="7552" y="1"/>
                    <a:pt x="6908" y="62"/>
                    <a:pt x="6340" y="62"/>
                  </a:cubicBezTo>
                  <a:cubicBezTo>
                    <a:pt x="5757" y="62"/>
                    <a:pt x="5250" y="123"/>
                    <a:pt x="4866" y="123"/>
                  </a:cubicBezTo>
                  <a:cubicBezTo>
                    <a:pt x="4037" y="200"/>
                    <a:pt x="3592" y="200"/>
                    <a:pt x="3592" y="200"/>
                  </a:cubicBezTo>
                  <a:lnTo>
                    <a:pt x="3592" y="262"/>
                  </a:lnTo>
                  <a:cubicBezTo>
                    <a:pt x="3592" y="262"/>
                    <a:pt x="3654" y="262"/>
                    <a:pt x="3654" y="323"/>
                  </a:cubicBezTo>
                  <a:cubicBezTo>
                    <a:pt x="3776" y="262"/>
                    <a:pt x="4222" y="262"/>
                    <a:pt x="4866" y="262"/>
                  </a:cubicBezTo>
                  <a:cubicBezTo>
                    <a:pt x="5250" y="262"/>
                    <a:pt x="5757" y="200"/>
                    <a:pt x="6278" y="200"/>
                  </a:cubicBezTo>
                  <a:lnTo>
                    <a:pt x="8259" y="200"/>
                  </a:lnTo>
                  <a:cubicBezTo>
                    <a:pt x="8259" y="123"/>
                    <a:pt x="8320" y="123"/>
                    <a:pt x="8320" y="62"/>
                  </a:cubicBezTo>
                  <a:lnTo>
                    <a:pt x="8381" y="62"/>
                  </a:lnTo>
                  <a:lnTo>
                    <a:pt x="8381" y="123"/>
                  </a:lnTo>
                  <a:lnTo>
                    <a:pt x="8381" y="200"/>
                  </a:lnTo>
                  <a:lnTo>
                    <a:pt x="8965" y="200"/>
                  </a:lnTo>
                  <a:cubicBezTo>
                    <a:pt x="8965" y="262"/>
                    <a:pt x="8888" y="323"/>
                    <a:pt x="8888" y="384"/>
                  </a:cubicBezTo>
                  <a:cubicBezTo>
                    <a:pt x="8888" y="507"/>
                    <a:pt x="8826" y="584"/>
                    <a:pt x="8826" y="707"/>
                  </a:cubicBezTo>
                  <a:cubicBezTo>
                    <a:pt x="8826" y="707"/>
                    <a:pt x="8888" y="707"/>
                    <a:pt x="8888" y="768"/>
                  </a:cubicBezTo>
                  <a:lnTo>
                    <a:pt x="8888" y="830"/>
                  </a:lnTo>
                  <a:lnTo>
                    <a:pt x="8765" y="830"/>
                  </a:lnTo>
                  <a:cubicBezTo>
                    <a:pt x="8765" y="1029"/>
                    <a:pt x="8704" y="1275"/>
                    <a:pt x="8642" y="1536"/>
                  </a:cubicBezTo>
                  <a:cubicBezTo>
                    <a:pt x="8381" y="2303"/>
                    <a:pt x="8120" y="3071"/>
                    <a:pt x="7875" y="3899"/>
                  </a:cubicBezTo>
                  <a:cubicBezTo>
                    <a:pt x="7675" y="4805"/>
                    <a:pt x="7353" y="5634"/>
                    <a:pt x="7107" y="6524"/>
                  </a:cubicBezTo>
                  <a:cubicBezTo>
                    <a:pt x="6969" y="6969"/>
                    <a:pt x="6846" y="7414"/>
                    <a:pt x="6662" y="7798"/>
                  </a:cubicBezTo>
                  <a:lnTo>
                    <a:pt x="6662" y="7998"/>
                  </a:lnTo>
                  <a:lnTo>
                    <a:pt x="6662" y="8059"/>
                  </a:lnTo>
                  <a:lnTo>
                    <a:pt x="6585" y="8059"/>
                  </a:lnTo>
                  <a:lnTo>
                    <a:pt x="6585" y="8121"/>
                  </a:lnTo>
                  <a:lnTo>
                    <a:pt x="6524" y="8121"/>
                  </a:lnTo>
                  <a:cubicBezTo>
                    <a:pt x="6524" y="8259"/>
                    <a:pt x="6463" y="8381"/>
                    <a:pt x="6401" y="8443"/>
                  </a:cubicBezTo>
                  <a:cubicBezTo>
                    <a:pt x="6340" y="8443"/>
                    <a:pt x="6202" y="8504"/>
                    <a:pt x="6079" y="8504"/>
                  </a:cubicBezTo>
                  <a:lnTo>
                    <a:pt x="6018" y="8504"/>
                  </a:lnTo>
                  <a:lnTo>
                    <a:pt x="5956" y="8566"/>
                  </a:lnTo>
                  <a:lnTo>
                    <a:pt x="5956" y="8504"/>
                  </a:lnTo>
                  <a:lnTo>
                    <a:pt x="5757" y="8504"/>
                  </a:lnTo>
                  <a:cubicBezTo>
                    <a:pt x="4805" y="8504"/>
                    <a:pt x="3899" y="8566"/>
                    <a:pt x="3009" y="8566"/>
                  </a:cubicBezTo>
                  <a:lnTo>
                    <a:pt x="707" y="8566"/>
                  </a:lnTo>
                  <a:lnTo>
                    <a:pt x="645" y="8642"/>
                  </a:lnTo>
                  <a:cubicBezTo>
                    <a:pt x="645" y="8642"/>
                    <a:pt x="645" y="8704"/>
                    <a:pt x="584" y="8704"/>
                  </a:cubicBezTo>
                  <a:lnTo>
                    <a:pt x="522" y="8704"/>
                  </a:lnTo>
                  <a:lnTo>
                    <a:pt x="522" y="8566"/>
                  </a:lnTo>
                  <a:lnTo>
                    <a:pt x="323" y="8566"/>
                  </a:lnTo>
                  <a:cubicBezTo>
                    <a:pt x="261" y="8566"/>
                    <a:pt x="261" y="8504"/>
                    <a:pt x="200" y="8504"/>
                  </a:cubicBezTo>
                  <a:lnTo>
                    <a:pt x="261" y="8443"/>
                  </a:lnTo>
                  <a:cubicBezTo>
                    <a:pt x="261" y="8381"/>
                    <a:pt x="261" y="8259"/>
                    <a:pt x="323" y="8182"/>
                  </a:cubicBezTo>
                  <a:lnTo>
                    <a:pt x="323" y="8121"/>
                  </a:lnTo>
                  <a:cubicBezTo>
                    <a:pt x="323" y="8121"/>
                    <a:pt x="323" y="8059"/>
                    <a:pt x="261" y="8059"/>
                  </a:cubicBezTo>
                  <a:lnTo>
                    <a:pt x="261" y="7998"/>
                  </a:lnTo>
                  <a:lnTo>
                    <a:pt x="384" y="7998"/>
                  </a:lnTo>
                  <a:cubicBezTo>
                    <a:pt x="384" y="7875"/>
                    <a:pt x="446" y="7675"/>
                    <a:pt x="522" y="7553"/>
                  </a:cubicBezTo>
                  <a:cubicBezTo>
                    <a:pt x="645" y="7169"/>
                    <a:pt x="768" y="6785"/>
                    <a:pt x="906" y="6401"/>
                  </a:cubicBezTo>
                  <a:cubicBezTo>
                    <a:pt x="1152" y="5634"/>
                    <a:pt x="1413" y="4928"/>
                    <a:pt x="1674" y="4283"/>
                  </a:cubicBezTo>
                  <a:cubicBezTo>
                    <a:pt x="1919" y="3577"/>
                    <a:pt x="2119" y="3009"/>
                    <a:pt x="2303" y="2503"/>
                  </a:cubicBezTo>
                  <a:cubicBezTo>
                    <a:pt x="2503" y="1919"/>
                    <a:pt x="2687" y="1474"/>
                    <a:pt x="2825" y="1090"/>
                  </a:cubicBezTo>
                  <a:cubicBezTo>
                    <a:pt x="2886" y="1029"/>
                    <a:pt x="2886" y="968"/>
                    <a:pt x="2886" y="968"/>
                  </a:cubicBezTo>
                  <a:lnTo>
                    <a:pt x="2886" y="891"/>
                  </a:lnTo>
                  <a:lnTo>
                    <a:pt x="2825" y="891"/>
                  </a:lnTo>
                  <a:lnTo>
                    <a:pt x="2886" y="830"/>
                  </a:lnTo>
                  <a:lnTo>
                    <a:pt x="2948" y="830"/>
                  </a:lnTo>
                  <a:cubicBezTo>
                    <a:pt x="2948" y="707"/>
                    <a:pt x="3009" y="645"/>
                    <a:pt x="3009" y="584"/>
                  </a:cubicBezTo>
                  <a:cubicBezTo>
                    <a:pt x="3070" y="507"/>
                    <a:pt x="3070" y="446"/>
                    <a:pt x="3132" y="384"/>
                  </a:cubicBezTo>
                  <a:cubicBezTo>
                    <a:pt x="3132" y="323"/>
                    <a:pt x="3209" y="323"/>
                    <a:pt x="3270" y="323"/>
                  </a:cubicBezTo>
                  <a:lnTo>
                    <a:pt x="3516" y="323"/>
                  </a:lnTo>
                  <a:lnTo>
                    <a:pt x="3516" y="262"/>
                  </a:lnTo>
                  <a:lnTo>
                    <a:pt x="3592" y="200"/>
                  </a:lnTo>
                  <a:lnTo>
                    <a:pt x="3592" y="200"/>
                  </a:lnTo>
                  <a:cubicBezTo>
                    <a:pt x="3592" y="200"/>
                    <a:pt x="3454" y="262"/>
                    <a:pt x="3270" y="262"/>
                  </a:cubicBezTo>
                  <a:lnTo>
                    <a:pt x="3132" y="262"/>
                  </a:lnTo>
                  <a:lnTo>
                    <a:pt x="3070" y="323"/>
                  </a:lnTo>
                  <a:cubicBezTo>
                    <a:pt x="3009" y="384"/>
                    <a:pt x="3009" y="446"/>
                    <a:pt x="2948" y="584"/>
                  </a:cubicBezTo>
                  <a:cubicBezTo>
                    <a:pt x="2886" y="707"/>
                    <a:pt x="2825" y="830"/>
                    <a:pt x="2748" y="1029"/>
                  </a:cubicBezTo>
                  <a:cubicBezTo>
                    <a:pt x="2625" y="1413"/>
                    <a:pt x="2441" y="1919"/>
                    <a:pt x="2242" y="2426"/>
                  </a:cubicBezTo>
                  <a:cubicBezTo>
                    <a:pt x="1981" y="2948"/>
                    <a:pt x="1796" y="3577"/>
                    <a:pt x="1535" y="4222"/>
                  </a:cubicBezTo>
                  <a:cubicBezTo>
                    <a:pt x="1351" y="4866"/>
                    <a:pt x="1090" y="5573"/>
                    <a:pt x="829" y="6340"/>
                  </a:cubicBezTo>
                  <a:cubicBezTo>
                    <a:pt x="707" y="6724"/>
                    <a:pt x="522" y="7107"/>
                    <a:pt x="384" y="7553"/>
                  </a:cubicBezTo>
                  <a:cubicBezTo>
                    <a:pt x="323" y="7737"/>
                    <a:pt x="261" y="7936"/>
                    <a:pt x="200" y="8121"/>
                  </a:cubicBezTo>
                  <a:cubicBezTo>
                    <a:pt x="139" y="8182"/>
                    <a:pt x="139" y="8320"/>
                    <a:pt x="62" y="8443"/>
                  </a:cubicBezTo>
                  <a:lnTo>
                    <a:pt x="62" y="8504"/>
                  </a:lnTo>
                  <a:lnTo>
                    <a:pt x="62" y="8566"/>
                  </a:lnTo>
                  <a:lnTo>
                    <a:pt x="1" y="8566"/>
                  </a:lnTo>
                  <a:cubicBezTo>
                    <a:pt x="1" y="8642"/>
                    <a:pt x="62" y="8642"/>
                    <a:pt x="62" y="8704"/>
                  </a:cubicBezTo>
                  <a:lnTo>
                    <a:pt x="261" y="8704"/>
                  </a:lnTo>
                  <a:cubicBezTo>
                    <a:pt x="384" y="8704"/>
                    <a:pt x="522" y="8765"/>
                    <a:pt x="584" y="8765"/>
                  </a:cubicBezTo>
                  <a:lnTo>
                    <a:pt x="1597" y="8765"/>
                  </a:lnTo>
                  <a:cubicBezTo>
                    <a:pt x="2057" y="8765"/>
                    <a:pt x="2503" y="8704"/>
                    <a:pt x="3009" y="8704"/>
                  </a:cubicBezTo>
                  <a:cubicBezTo>
                    <a:pt x="3899" y="8704"/>
                    <a:pt x="4866" y="8704"/>
                    <a:pt x="5757" y="8642"/>
                  </a:cubicBezTo>
                  <a:lnTo>
                    <a:pt x="6140" y="8642"/>
                  </a:lnTo>
                  <a:lnTo>
                    <a:pt x="6278" y="8566"/>
                  </a:lnTo>
                  <a:cubicBezTo>
                    <a:pt x="6340" y="8566"/>
                    <a:pt x="6401" y="8566"/>
                    <a:pt x="6463" y="8504"/>
                  </a:cubicBezTo>
                  <a:cubicBezTo>
                    <a:pt x="6524" y="8504"/>
                    <a:pt x="6524" y="8504"/>
                    <a:pt x="6524" y="8443"/>
                  </a:cubicBezTo>
                  <a:cubicBezTo>
                    <a:pt x="6585" y="8443"/>
                    <a:pt x="6585" y="8381"/>
                    <a:pt x="6585" y="8381"/>
                  </a:cubicBezTo>
                  <a:cubicBezTo>
                    <a:pt x="6585" y="8320"/>
                    <a:pt x="6662" y="8259"/>
                    <a:pt x="6662" y="8182"/>
                  </a:cubicBezTo>
                  <a:cubicBezTo>
                    <a:pt x="6724" y="8059"/>
                    <a:pt x="6724" y="7998"/>
                    <a:pt x="6785" y="7875"/>
                  </a:cubicBezTo>
                  <a:cubicBezTo>
                    <a:pt x="6908" y="7414"/>
                    <a:pt x="7046" y="6969"/>
                    <a:pt x="7230" y="6524"/>
                  </a:cubicBezTo>
                  <a:cubicBezTo>
                    <a:pt x="7353" y="6140"/>
                    <a:pt x="7491" y="5695"/>
                    <a:pt x="7675" y="5250"/>
                  </a:cubicBezTo>
                  <a:cubicBezTo>
                    <a:pt x="7813" y="4805"/>
                    <a:pt x="7936" y="4421"/>
                    <a:pt x="8059" y="3961"/>
                  </a:cubicBezTo>
                  <a:cubicBezTo>
                    <a:pt x="8259" y="3132"/>
                    <a:pt x="8504" y="2303"/>
                    <a:pt x="8704" y="1536"/>
                  </a:cubicBezTo>
                  <a:cubicBezTo>
                    <a:pt x="8826" y="1152"/>
                    <a:pt x="8965" y="768"/>
                    <a:pt x="9026" y="446"/>
                  </a:cubicBezTo>
                  <a:cubicBezTo>
                    <a:pt x="9087" y="323"/>
                    <a:pt x="9087" y="262"/>
                    <a:pt x="9087" y="123"/>
                  </a:cubicBezTo>
                  <a:lnTo>
                    <a:pt x="9087" y="62"/>
                  </a:lnTo>
                  <a:lnTo>
                    <a:pt x="9026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493" name="Google Shape;2493;p36"/>
            <p:cNvSpPr/>
            <p:nvPr/>
          </p:nvSpPr>
          <p:spPr>
            <a:xfrm rot="-834711">
              <a:off x="3018295" y="3033838"/>
              <a:ext cx="7353" cy="6804"/>
            </a:xfrm>
            <a:custGeom>
              <a:avLst/>
              <a:gdLst/>
              <a:ahLst/>
              <a:cxnLst/>
              <a:rect l="l" t="t" r="r" b="b"/>
              <a:pathLst>
                <a:path w="830" h="768" extrusionOk="0">
                  <a:moveTo>
                    <a:pt x="768" y="0"/>
                  </a:moveTo>
                  <a:lnTo>
                    <a:pt x="692" y="62"/>
                  </a:lnTo>
                  <a:lnTo>
                    <a:pt x="692" y="123"/>
                  </a:lnTo>
                  <a:cubicBezTo>
                    <a:pt x="692" y="123"/>
                    <a:pt x="692" y="184"/>
                    <a:pt x="630" y="184"/>
                  </a:cubicBezTo>
                  <a:cubicBezTo>
                    <a:pt x="630" y="246"/>
                    <a:pt x="692" y="246"/>
                    <a:pt x="692" y="246"/>
                  </a:cubicBezTo>
                  <a:lnTo>
                    <a:pt x="630" y="307"/>
                  </a:lnTo>
                  <a:cubicBezTo>
                    <a:pt x="630" y="384"/>
                    <a:pt x="569" y="384"/>
                    <a:pt x="569" y="384"/>
                  </a:cubicBezTo>
                  <a:cubicBezTo>
                    <a:pt x="569" y="445"/>
                    <a:pt x="569" y="445"/>
                    <a:pt x="507" y="445"/>
                  </a:cubicBezTo>
                  <a:lnTo>
                    <a:pt x="446" y="507"/>
                  </a:lnTo>
                  <a:lnTo>
                    <a:pt x="308" y="507"/>
                  </a:lnTo>
                  <a:cubicBezTo>
                    <a:pt x="308" y="568"/>
                    <a:pt x="308" y="568"/>
                    <a:pt x="246" y="568"/>
                  </a:cubicBezTo>
                  <a:lnTo>
                    <a:pt x="185" y="630"/>
                  </a:lnTo>
                  <a:lnTo>
                    <a:pt x="62" y="630"/>
                  </a:lnTo>
                  <a:lnTo>
                    <a:pt x="1" y="691"/>
                  </a:lnTo>
                  <a:lnTo>
                    <a:pt x="62" y="691"/>
                  </a:lnTo>
                  <a:lnTo>
                    <a:pt x="62" y="768"/>
                  </a:lnTo>
                  <a:lnTo>
                    <a:pt x="124" y="768"/>
                  </a:lnTo>
                  <a:cubicBezTo>
                    <a:pt x="124" y="768"/>
                    <a:pt x="185" y="768"/>
                    <a:pt x="246" y="691"/>
                  </a:cubicBezTo>
                  <a:lnTo>
                    <a:pt x="385" y="691"/>
                  </a:lnTo>
                  <a:cubicBezTo>
                    <a:pt x="446" y="691"/>
                    <a:pt x="446" y="630"/>
                    <a:pt x="507" y="630"/>
                  </a:cubicBezTo>
                  <a:cubicBezTo>
                    <a:pt x="507" y="630"/>
                    <a:pt x="569" y="630"/>
                    <a:pt x="569" y="568"/>
                  </a:cubicBezTo>
                  <a:cubicBezTo>
                    <a:pt x="630" y="568"/>
                    <a:pt x="630" y="507"/>
                    <a:pt x="630" y="507"/>
                  </a:cubicBezTo>
                  <a:lnTo>
                    <a:pt x="692" y="507"/>
                  </a:lnTo>
                  <a:cubicBezTo>
                    <a:pt x="692" y="507"/>
                    <a:pt x="692" y="445"/>
                    <a:pt x="768" y="445"/>
                  </a:cubicBezTo>
                  <a:lnTo>
                    <a:pt x="768" y="307"/>
                  </a:lnTo>
                  <a:lnTo>
                    <a:pt x="830" y="246"/>
                  </a:lnTo>
                  <a:lnTo>
                    <a:pt x="830" y="123"/>
                  </a:lnTo>
                  <a:cubicBezTo>
                    <a:pt x="830" y="62"/>
                    <a:pt x="768" y="62"/>
                    <a:pt x="768" y="62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494" name="Google Shape;2494;p36"/>
            <p:cNvSpPr/>
            <p:nvPr/>
          </p:nvSpPr>
          <p:spPr>
            <a:xfrm rot="-834711">
              <a:off x="3064756" y="3021290"/>
              <a:ext cx="5581" cy="6804"/>
            </a:xfrm>
            <a:custGeom>
              <a:avLst/>
              <a:gdLst/>
              <a:ahLst/>
              <a:cxnLst/>
              <a:rect l="l" t="t" r="r" b="b"/>
              <a:pathLst>
                <a:path w="630" h="768" extrusionOk="0">
                  <a:moveTo>
                    <a:pt x="62" y="0"/>
                  </a:moveTo>
                  <a:cubicBezTo>
                    <a:pt x="62" y="61"/>
                    <a:pt x="1" y="61"/>
                    <a:pt x="1" y="138"/>
                  </a:cubicBezTo>
                  <a:cubicBezTo>
                    <a:pt x="1" y="200"/>
                    <a:pt x="62" y="261"/>
                    <a:pt x="62" y="261"/>
                  </a:cubicBezTo>
                  <a:cubicBezTo>
                    <a:pt x="62" y="322"/>
                    <a:pt x="1" y="322"/>
                    <a:pt x="1" y="384"/>
                  </a:cubicBezTo>
                  <a:lnTo>
                    <a:pt x="62" y="445"/>
                  </a:lnTo>
                  <a:cubicBezTo>
                    <a:pt x="62" y="445"/>
                    <a:pt x="62" y="522"/>
                    <a:pt x="123" y="522"/>
                  </a:cubicBezTo>
                  <a:lnTo>
                    <a:pt x="185" y="583"/>
                  </a:lnTo>
                  <a:cubicBezTo>
                    <a:pt x="185" y="583"/>
                    <a:pt x="185" y="645"/>
                    <a:pt x="246" y="645"/>
                  </a:cubicBezTo>
                  <a:cubicBezTo>
                    <a:pt x="246" y="706"/>
                    <a:pt x="323" y="706"/>
                    <a:pt x="384" y="706"/>
                  </a:cubicBezTo>
                  <a:lnTo>
                    <a:pt x="446" y="768"/>
                  </a:lnTo>
                  <a:lnTo>
                    <a:pt x="630" y="768"/>
                  </a:lnTo>
                  <a:lnTo>
                    <a:pt x="630" y="706"/>
                  </a:lnTo>
                  <a:cubicBezTo>
                    <a:pt x="630" y="645"/>
                    <a:pt x="568" y="645"/>
                    <a:pt x="568" y="645"/>
                  </a:cubicBezTo>
                  <a:lnTo>
                    <a:pt x="507" y="583"/>
                  </a:lnTo>
                  <a:lnTo>
                    <a:pt x="384" y="583"/>
                  </a:lnTo>
                  <a:lnTo>
                    <a:pt x="323" y="522"/>
                  </a:lnTo>
                  <a:lnTo>
                    <a:pt x="246" y="522"/>
                  </a:lnTo>
                  <a:lnTo>
                    <a:pt x="246" y="445"/>
                  </a:lnTo>
                  <a:lnTo>
                    <a:pt x="185" y="384"/>
                  </a:lnTo>
                  <a:lnTo>
                    <a:pt x="185" y="322"/>
                  </a:lnTo>
                  <a:lnTo>
                    <a:pt x="123" y="261"/>
                  </a:lnTo>
                  <a:lnTo>
                    <a:pt x="123" y="138"/>
                  </a:lnTo>
                  <a:lnTo>
                    <a:pt x="123" y="6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495" name="Google Shape;2495;p36"/>
            <p:cNvSpPr/>
            <p:nvPr/>
          </p:nvSpPr>
          <p:spPr>
            <a:xfrm rot="-834711">
              <a:off x="3012848" y="3106763"/>
              <a:ext cx="3951" cy="6263"/>
            </a:xfrm>
            <a:custGeom>
              <a:avLst/>
              <a:gdLst/>
              <a:ahLst/>
              <a:cxnLst/>
              <a:rect l="l" t="t" r="r" b="b"/>
              <a:pathLst>
                <a:path w="446" h="707" extrusionOk="0">
                  <a:moveTo>
                    <a:pt x="0" y="1"/>
                  </a:moveTo>
                  <a:lnTo>
                    <a:pt x="0" y="62"/>
                  </a:lnTo>
                  <a:cubicBezTo>
                    <a:pt x="62" y="62"/>
                    <a:pt x="62" y="124"/>
                    <a:pt x="62" y="124"/>
                  </a:cubicBezTo>
                  <a:lnTo>
                    <a:pt x="185" y="124"/>
                  </a:lnTo>
                  <a:lnTo>
                    <a:pt x="185" y="185"/>
                  </a:lnTo>
                  <a:lnTo>
                    <a:pt x="261" y="262"/>
                  </a:lnTo>
                  <a:lnTo>
                    <a:pt x="261" y="323"/>
                  </a:lnTo>
                  <a:lnTo>
                    <a:pt x="323" y="323"/>
                  </a:lnTo>
                  <a:lnTo>
                    <a:pt x="261" y="384"/>
                  </a:lnTo>
                  <a:cubicBezTo>
                    <a:pt x="261" y="446"/>
                    <a:pt x="323" y="446"/>
                    <a:pt x="323" y="507"/>
                  </a:cubicBezTo>
                  <a:lnTo>
                    <a:pt x="261" y="507"/>
                  </a:lnTo>
                  <a:lnTo>
                    <a:pt x="261" y="569"/>
                  </a:lnTo>
                  <a:lnTo>
                    <a:pt x="261" y="707"/>
                  </a:lnTo>
                  <a:lnTo>
                    <a:pt x="323" y="707"/>
                  </a:lnTo>
                  <a:cubicBezTo>
                    <a:pt x="384" y="707"/>
                    <a:pt x="384" y="645"/>
                    <a:pt x="384" y="645"/>
                  </a:cubicBezTo>
                  <a:lnTo>
                    <a:pt x="446" y="569"/>
                  </a:lnTo>
                  <a:lnTo>
                    <a:pt x="446" y="507"/>
                  </a:lnTo>
                  <a:lnTo>
                    <a:pt x="446" y="384"/>
                  </a:lnTo>
                  <a:lnTo>
                    <a:pt x="384" y="323"/>
                  </a:lnTo>
                  <a:lnTo>
                    <a:pt x="384" y="262"/>
                  </a:lnTo>
                  <a:lnTo>
                    <a:pt x="384" y="185"/>
                  </a:lnTo>
                  <a:lnTo>
                    <a:pt x="384" y="124"/>
                  </a:lnTo>
                  <a:cubicBezTo>
                    <a:pt x="323" y="124"/>
                    <a:pt x="323" y="62"/>
                    <a:pt x="323" y="62"/>
                  </a:cubicBezTo>
                  <a:lnTo>
                    <a:pt x="261" y="62"/>
                  </a:lnTo>
                  <a:cubicBezTo>
                    <a:pt x="185" y="62"/>
                    <a:pt x="185" y="1"/>
                    <a:pt x="123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496" name="Google Shape;2496;p36"/>
            <p:cNvSpPr/>
            <p:nvPr/>
          </p:nvSpPr>
          <p:spPr>
            <a:xfrm rot="-834711">
              <a:off x="3061575" y="3093840"/>
              <a:ext cx="6263" cy="5581"/>
            </a:xfrm>
            <a:custGeom>
              <a:avLst/>
              <a:gdLst/>
              <a:ahLst/>
              <a:cxnLst/>
              <a:rect l="l" t="t" r="r" b="b"/>
              <a:pathLst>
                <a:path w="707" h="630" extrusionOk="0">
                  <a:moveTo>
                    <a:pt x="568" y="0"/>
                  </a:moveTo>
                  <a:cubicBezTo>
                    <a:pt x="507" y="0"/>
                    <a:pt x="507" y="0"/>
                    <a:pt x="507" y="62"/>
                  </a:cubicBezTo>
                  <a:lnTo>
                    <a:pt x="322" y="62"/>
                  </a:lnTo>
                  <a:cubicBezTo>
                    <a:pt x="322" y="123"/>
                    <a:pt x="246" y="123"/>
                    <a:pt x="246" y="123"/>
                  </a:cubicBezTo>
                  <a:cubicBezTo>
                    <a:pt x="184" y="123"/>
                    <a:pt x="184" y="185"/>
                    <a:pt x="123" y="185"/>
                  </a:cubicBezTo>
                  <a:cubicBezTo>
                    <a:pt x="123" y="246"/>
                    <a:pt x="62" y="246"/>
                    <a:pt x="62" y="246"/>
                  </a:cubicBezTo>
                  <a:lnTo>
                    <a:pt x="62" y="384"/>
                  </a:lnTo>
                  <a:lnTo>
                    <a:pt x="62" y="445"/>
                  </a:lnTo>
                  <a:cubicBezTo>
                    <a:pt x="0" y="507"/>
                    <a:pt x="0" y="507"/>
                    <a:pt x="0" y="568"/>
                  </a:cubicBezTo>
                  <a:lnTo>
                    <a:pt x="0" y="630"/>
                  </a:lnTo>
                  <a:lnTo>
                    <a:pt x="62" y="568"/>
                  </a:lnTo>
                  <a:lnTo>
                    <a:pt x="123" y="568"/>
                  </a:lnTo>
                  <a:lnTo>
                    <a:pt x="123" y="445"/>
                  </a:lnTo>
                  <a:lnTo>
                    <a:pt x="184" y="384"/>
                  </a:lnTo>
                  <a:lnTo>
                    <a:pt x="246" y="384"/>
                  </a:lnTo>
                  <a:lnTo>
                    <a:pt x="246" y="323"/>
                  </a:lnTo>
                  <a:cubicBezTo>
                    <a:pt x="246" y="246"/>
                    <a:pt x="322" y="246"/>
                    <a:pt x="322" y="246"/>
                  </a:cubicBezTo>
                  <a:lnTo>
                    <a:pt x="322" y="185"/>
                  </a:lnTo>
                  <a:lnTo>
                    <a:pt x="445" y="185"/>
                  </a:lnTo>
                  <a:lnTo>
                    <a:pt x="507" y="123"/>
                  </a:lnTo>
                  <a:lnTo>
                    <a:pt x="568" y="185"/>
                  </a:lnTo>
                  <a:lnTo>
                    <a:pt x="629" y="185"/>
                  </a:lnTo>
                  <a:lnTo>
                    <a:pt x="629" y="123"/>
                  </a:lnTo>
                  <a:lnTo>
                    <a:pt x="706" y="123"/>
                  </a:lnTo>
                  <a:lnTo>
                    <a:pt x="706" y="62"/>
                  </a:lnTo>
                  <a:cubicBezTo>
                    <a:pt x="629" y="0"/>
                    <a:pt x="629" y="0"/>
                    <a:pt x="568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497" name="Google Shape;2497;p36"/>
            <p:cNvSpPr/>
            <p:nvPr/>
          </p:nvSpPr>
          <p:spPr>
            <a:xfrm rot="-834711">
              <a:off x="2939238" y="2987426"/>
              <a:ext cx="58887" cy="48832"/>
            </a:xfrm>
            <a:custGeom>
              <a:avLst/>
              <a:gdLst/>
              <a:ahLst/>
              <a:cxnLst/>
              <a:rect l="l" t="t" r="r" b="b"/>
              <a:pathLst>
                <a:path w="6647" h="5512" extrusionOk="0">
                  <a:moveTo>
                    <a:pt x="1013" y="1"/>
                  </a:moveTo>
                  <a:cubicBezTo>
                    <a:pt x="891" y="1"/>
                    <a:pt x="768" y="1"/>
                    <a:pt x="630" y="78"/>
                  </a:cubicBezTo>
                  <a:lnTo>
                    <a:pt x="568" y="78"/>
                  </a:lnTo>
                  <a:lnTo>
                    <a:pt x="568" y="139"/>
                  </a:lnTo>
                  <a:lnTo>
                    <a:pt x="446" y="78"/>
                  </a:lnTo>
                  <a:lnTo>
                    <a:pt x="0" y="78"/>
                  </a:lnTo>
                  <a:lnTo>
                    <a:pt x="0" y="139"/>
                  </a:lnTo>
                  <a:lnTo>
                    <a:pt x="384" y="139"/>
                  </a:lnTo>
                  <a:lnTo>
                    <a:pt x="691" y="385"/>
                  </a:lnTo>
                  <a:cubicBezTo>
                    <a:pt x="691" y="461"/>
                    <a:pt x="768" y="461"/>
                    <a:pt x="768" y="461"/>
                  </a:cubicBezTo>
                  <a:cubicBezTo>
                    <a:pt x="829" y="385"/>
                    <a:pt x="829" y="385"/>
                    <a:pt x="829" y="323"/>
                  </a:cubicBezTo>
                  <a:lnTo>
                    <a:pt x="768" y="201"/>
                  </a:lnTo>
                  <a:lnTo>
                    <a:pt x="1213" y="201"/>
                  </a:lnTo>
                  <a:lnTo>
                    <a:pt x="1336" y="262"/>
                  </a:lnTo>
                  <a:lnTo>
                    <a:pt x="1535" y="461"/>
                  </a:lnTo>
                  <a:cubicBezTo>
                    <a:pt x="1781" y="646"/>
                    <a:pt x="2042" y="845"/>
                    <a:pt x="2303" y="1091"/>
                  </a:cubicBezTo>
                  <a:lnTo>
                    <a:pt x="2748" y="1413"/>
                  </a:lnTo>
                  <a:cubicBezTo>
                    <a:pt x="2871" y="1536"/>
                    <a:pt x="2994" y="1613"/>
                    <a:pt x="3132" y="1735"/>
                  </a:cubicBezTo>
                  <a:cubicBezTo>
                    <a:pt x="3254" y="1858"/>
                    <a:pt x="3377" y="1920"/>
                    <a:pt x="3515" y="2058"/>
                  </a:cubicBezTo>
                  <a:cubicBezTo>
                    <a:pt x="3638" y="2181"/>
                    <a:pt x="3761" y="2303"/>
                    <a:pt x="3838" y="2442"/>
                  </a:cubicBezTo>
                  <a:cubicBezTo>
                    <a:pt x="3961" y="2564"/>
                    <a:pt x="4083" y="2687"/>
                    <a:pt x="4221" y="2825"/>
                  </a:cubicBezTo>
                  <a:cubicBezTo>
                    <a:pt x="4344" y="2948"/>
                    <a:pt x="4467" y="3071"/>
                    <a:pt x="4528" y="3209"/>
                  </a:cubicBezTo>
                  <a:cubicBezTo>
                    <a:pt x="4667" y="3332"/>
                    <a:pt x="4789" y="3455"/>
                    <a:pt x="4912" y="3531"/>
                  </a:cubicBezTo>
                  <a:cubicBezTo>
                    <a:pt x="5050" y="3654"/>
                    <a:pt x="5173" y="3777"/>
                    <a:pt x="5296" y="3915"/>
                  </a:cubicBezTo>
                  <a:cubicBezTo>
                    <a:pt x="5434" y="4038"/>
                    <a:pt x="5495" y="4161"/>
                    <a:pt x="5618" y="4299"/>
                  </a:cubicBezTo>
                  <a:lnTo>
                    <a:pt x="5941" y="4683"/>
                  </a:lnTo>
                  <a:cubicBezTo>
                    <a:pt x="6063" y="4805"/>
                    <a:pt x="6202" y="4990"/>
                    <a:pt x="6324" y="5128"/>
                  </a:cubicBezTo>
                  <a:lnTo>
                    <a:pt x="6524" y="5312"/>
                  </a:lnTo>
                  <a:cubicBezTo>
                    <a:pt x="6524" y="5373"/>
                    <a:pt x="6585" y="5450"/>
                    <a:pt x="6585" y="5511"/>
                  </a:cubicBezTo>
                  <a:lnTo>
                    <a:pt x="6647" y="5450"/>
                  </a:lnTo>
                  <a:cubicBezTo>
                    <a:pt x="6585" y="5373"/>
                    <a:pt x="6524" y="5312"/>
                    <a:pt x="6447" y="5189"/>
                  </a:cubicBezTo>
                  <a:cubicBezTo>
                    <a:pt x="6324" y="5066"/>
                    <a:pt x="6202" y="4867"/>
                    <a:pt x="6140" y="4744"/>
                  </a:cubicBezTo>
                  <a:cubicBezTo>
                    <a:pt x="6063" y="4683"/>
                    <a:pt x="6063" y="4606"/>
                    <a:pt x="6002" y="4544"/>
                  </a:cubicBezTo>
                  <a:cubicBezTo>
                    <a:pt x="5818" y="4299"/>
                    <a:pt x="5557" y="4099"/>
                    <a:pt x="5373" y="3838"/>
                  </a:cubicBezTo>
                  <a:cubicBezTo>
                    <a:pt x="5235" y="3716"/>
                    <a:pt x="5112" y="3593"/>
                    <a:pt x="5050" y="3455"/>
                  </a:cubicBezTo>
                  <a:cubicBezTo>
                    <a:pt x="4912" y="3332"/>
                    <a:pt x="4789" y="3209"/>
                    <a:pt x="4728" y="3071"/>
                  </a:cubicBezTo>
                  <a:lnTo>
                    <a:pt x="3961" y="2303"/>
                  </a:lnTo>
                  <a:cubicBezTo>
                    <a:pt x="3838" y="2242"/>
                    <a:pt x="3700" y="2119"/>
                    <a:pt x="3577" y="1996"/>
                  </a:cubicBezTo>
                  <a:cubicBezTo>
                    <a:pt x="3454" y="1858"/>
                    <a:pt x="3316" y="1735"/>
                    <a:pt x="3193" y="1674"/>
                  </a:cubicBezTo>
                  <a:cubicBezTo>
                    <a:pt x="3070" y="1536"/>
                    <a:pt x="2932" y="1413"/>
                    <a:pt x="2809" y="1290"/>
                  </a:cubicBezTo>
                  <a:cubicBezTo>
                    <a:pt x="2687" y="1152"/>
                    <a:pt x="2548" y="1091"/>
                    <a:pt x="2426" y="968"/>
                  </a:cubicBezTo>
                  <a:lnTo>
                    <a:pt x="2042" y="646"/>
                  </a:lnTo>
                  <a:cubicBezTo>
                    <a:pt x="1842" y="523"/>
                    <a:pt x="1720" y="461"/>
                    <a:pt x="1597" y="323"/>
                  </a:cubicBezTo>
                  <a:lnTo>
                    <a:pt x="1459" y="262"/>
                  </a:lnTo>
                  <a:lnTo>
                    <a:pt x="1397" y="262"/>
                  </a:lnTo>
                  <a:lnTo>
                    <a:pt x="1459" y="201"/>
                  </a:lnTo>
                  <a:lnTo>
                    <a:pt x="1397" y="139"/>
                  </a:lnTo>
                  <a:lnTo>
                    <a:pt x="1274" y="78"/>
                  </a:lnTo>
                  <a:cubicBezTo>
                    <a:pt x="1274" y="78"/>
                    <a:pt x="1213" y="1"/>
                    <a:pt x="1152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498" name="Google Shape;2498;p36"/>
            <p:cNvSpPr/>
            <p:nvPr/>
          </p:nvSpPr>
          <p:spPr>
            <a:xfrm rot="-834711">
              <a:off x="3000953" y="3013472"/>
              <a:ext cx="74257" cy="7894"/>
            </a:xfrm>
            <a:custGeom>
              <a:avLst/>
              <a:gdLst/>
              <a:ahLst/>
              <a:cxnLst/>
              <a:rect l="l" t="t" r="r" b="b"/>
              <a:pathLst>
                <a:path w="8382" h="891" extrusionOk="0">
                  <a:moveTo>
                    <a:pt x="62" y="645"/>
                  </a:moveTo>
                  <a:lnTo>
                    <a:pt x="0" y="706"/>
                  </a:lnTo>
                  <a:lnTo>
                    <a:pt x="62" y="706"/>
                  </a:lnTo>
                  <a:lnTo>
                    <a:pt x="62" y="645"/>
                  </a:lnTo>
                  <a:close/>
                  <a:moveTo>
                    <a:pt x="181" y="692"/>
                  </a:moveTo>
                  <a:lnTo>
                    <a:pt x="62" y="706"/>
                  </a:lnTo>
                  <a:lnTo>
                    <a:pt x="123" y="706"/>
                  </a:lnTo>
                  <a:cubicBezTo>
                    <a:pt x="161" y="706"/>
                    <a:pt x="176" y="706"/>
                    <a:pt x="181" y="692"/>
                  </a:cubicBezTo>
                  <a:close/>
                  <a:moveTo>
                    <a:pt x="5557" y="0"/>
                  </a:moveTo>
                  <a:lnTo>
                    <a:pt x="5050" y="62"/>
                  </a:lnTo>
                  <a:cubicBezTo>
                    <a:pt x="4667" y="62"/>
                    <a:pt x="4344" y="123"/>
                    <a:pt x="4022" y="123"/>
                  </a:cubicBezTo>
                  <a:lnTo>
                    <a:pt x="3515" y="123"/>
                  </a:lnTo>
                  <a:cubicBezTo>
                    <a:pt x="3316" y="123"/>
                    <a:pt x="3193" y="185"/>
                    <a:pt x="3009" y="185"/>
                  </a:cubicBezTo>
                  <a:lnTo>
                    <a:pt x="2487" y="261"/>
                  </a:lnTo>
                  <a:cubicBezTo>
                    <a:pt x="2364" y="261"/>
                    <a:pt x="2165" y="323"/>
                    <a:pt x="2042" y="323"/>
                  </a:cubicBezTo>
                  <a:cubicBezTo>
                    <a:pt x="1858" y="323"/>
                    <a:pt x="1719" y="323"/>
                    <a:pt x="1535" y="384"/>
                  </a:cubicBezTo>
                  <a:lnTo>
                    <a:pt x="1474" y="384"/>
                  </a:lnTo>
                  <a:cubicBezTo>
                    <a:pt x="1336" y="384"/>
                    <a:pt x="1152" y="445"/>
                    <a:pt x="1013" y="445"/>
                  </a:cubicBezTo>
                  <a:cubicBezTo>
                    <a:pt x="891" y="507"/>
                    <a:pt x="706" y="507"/>
                    <a:pt x="568" y="568"/>
                  </a:cubicBezTo>
                  <a:cubicBezTo>
                    <a:pt x="445" y="568"/>
                    <a:pt x="323" y="645"/>
                    <a:pt x="184" y="645"/>
                  </a:cubicBezTo>
                  <a:cubicBezTo>
                    <a:pt x="184" y="668"/>
                    <a:pt x="184" y="683"/>
                    <a:pt x="181" y="692"/>
                  </a:cubicBezTo>
                  <a:lnTo>
                    <a:pt x="181" y="692"/>
                  </a:lnTo>
                  <a:lnTo>
                    <a:pt x="568" y="645"/>
                  </a:lnTo>
                  <a:cubicBezTo>
                    <a:pt x="706" y="645"/>
                    <a:pt x="891" y="645"/>
                    <a:pt x="1013" y="568"/>
                  </a:cubicBezTo>
                  <a:cubicBezTo>
                    <a:pt x="1213" y="568"/>
                    <a:pt x="1397" y="568"/>
                    <a:pt x="1535" y="507"/>
                  </a:cubicBezTo>
                  <a:cubicBezTo>
                    <a:pt x="1719" y="507"/>
                    <a:pt x="1858" y="445"/>
                    <a:pt x="2042" y="445"/>
                  </a:cubicBezTo>
                  <a:cubicBezTo>
                    <a:pt x="2165" y="445"/>
                    <a:pt x="2364" y="384"/>
                    <a:pt x="2548" y="384"/>
                  </a:cubicBezTo>
                  <a:lnTo>
                    <a:pt x="3070" y="323"/>
                  </a:lnTo>
                  <a:lnTo>
                    <a:pt x="3515" y="323"/>
                  </a:lnTo>
                  <a:cubicBezTo>
                    <a:pt x="3699" y="261"/>
                    <a:pt x="3838" y="261"/>
                    <a:pt x="4022" y="261"/>
                  </a:cubicBezTo>
                  <a:cubicBezTo>
                    <a:pt x="4221" y="185"/>
                    <a:pt x="4344" y="185"/>
                    <a:pt x="4544" y="185"/>
                  </a:cubicBezTo>
                  <a:lnTo>
                    <a:pt x="6002" y="185"/>
                  </a:lnTo>
                  <a:cubicBezTo>
                    <a:pt x="6201" y="185"/>
                    <a:pt x="6386" y="185"/>
                    <a:pt x="6524" y="123"/>
                  </a:cubicBezTo>
                  <a:lnTo>
                    <a:pt x="7030" y="123"/>
                  </a:lnTo>
                  <a:lnTo>
                    <a:pt x="7291" y="185"/>
                  </a:lnTo>
                  <a:lnTo>
                    <a:pt x="7537" y="185"/>
                  </a:lnTo>
                  <a:lnTo>
                    <a:pt x="7798" y="445"/>
                  </a:lnTo>
                  <a:lnTo>
                    <a:pt x="7675" y="507"/>
                  </a:lnTo>
                  <a:lnTo>
                    <a:pt x="7614" y="568"/>
                  </a:lnTo>
                  <a:cubicBezTo>
                    <a:pt x="7614" y="645"/>
                    <a:pt x="7675" y="645"/>
                    <a:pt x="7675" y="645"/>
                  </a:cubicBezTo>
                  <a:lnTo>
                    <a:pt x="8059" y="645"/>
                  </a:lnTo>
                  <a:cubicBezTo>
                    <a:pt x="8120" y="706"/>
                    <a:pt x="8182" y="768"/>
                    <a:pt x="8243" y="768"/>
                  </a:cubicBezTo>
                  <a:cubicBezTo>
                    <a:pt x="8243" y="829"/>
                    <a:pt x="8304" y="829"/>
                    <a:pt x="8304" y="891"/>
                  </a:cubicBezTo>
                  <a:lnTo>
                    <a:pt x="8381" y="891"/>
                  </a:lnTo>
                  <a:lnTo>
                    <a:pt x="8381" y="829"/>
                  </a:lnTo>
                  <a:lnTo>
                    <a:pt x="8120" y="568"/>
                  </a:lnTo>
                  <a:lnTo>
                    <a:pt x="7921" y="568"/>
                  </a:lnTo>
                  <a:lnTo>
                    <a:pt x="7921" y="507"/>
                  </a:lnTo>
                  <a:cubicBezTo>
                    <a:pt x="7997" y="507"/>
                    <a:pt x="7997" y="507"/>
                    <a:pt x="7921" y="445"/>
                  </a:cubicBezTo>
                  <a:cubicBezTo>
                    <a:pt x="7859" y="323"/>
                    <a:pt x="7736" y="185"/>
                    <a:pt x="7537" y="62"/>
                  </a:cubicBezTo>
                  <a:lnTo>
                    <a:pt x="7475" y="62"/>
                  </a:lnTo>
                  <a:lnTo>
                    <a:pt x="7414" y="123"/>
                  </a:lnTo>
                  <a:lnTo>
                    <a:pt x="7414" y="62"/>
                  </a:lnTo>
                  <a:lnTo>
                    <a:pt x="6524" y="62"/>
                  </a:lnTo>
                  <a:cubicBezTo>
                    <a:pt x="6386" y="0"/>
                    <a:pt x="6201" y="0"/>
                    <a:pt x="6002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499" name="Google Shape;2499;p36"/>
            <p:cNvSpPr/>
            <p:nvPr/>
          </p:nvSpPr>
          <p:spPr>
            <a:xfrm rot="-834711">
              <a:off x="3001876" y="3009847"/>
              <a:ext cx="64601" cy="10215"/>
            </a:xfrm>
            <a:custGeom>
              <a:avLst/>
              <a:gdLst/>
              <a:ahLst/>
              <a:cxnLst/>
              <a:rect l="l" t="t" r="r" b="b"/>
              <a:pathLst>
                <a:path w="7292" h="1153" extrusionOk="0">
                  <a:moveTo>
                    <a:pt x="7169" y="1"/>
                  </a:moveTo>
                  <a:lnTo>
                    <a:pt x="6846" y="62"/>
                  </a:lnTo>
                  <a:lnTo>
                    <a:pt x="6785" y="124"/>
                  </a:lnTo>
                  <a:lnTo>
                    <a:pt x="6785" y="62"/>
                  </a:lnTo>
                  <a:lnTo>
                    <a:pt x="6724" y="62"/>
                  </a:lnTo>
                  <a:lnTo>
                    <a:pt x="6278" y="124"/>
                  </a:lnTo>
                  <a:cubicBezTo>
                    <a:pt x="6202" y="124"/>
                    <a:pt x="6140" y="185"/>
                    <a:pt x="6079" y="185"/>
                  </a:cubicBezTo>
                  <a:lnTo>
                    <a:pt x="5373" y="185"/>
                  </a:lnTo>
                  <a:cubicBezTo>
                    <a:pt x="5250" y="185"/>
                    <a:pt x="5050" y="246"/>
                    <a:pt x="4928" y="246"/>
                  </a:cubicBezTo>
                  <a:cubicBezTo>
                    <a:pt x="4743" y="246"/>
                    <a:pt x="4605" y="308"/>
                    <a:pt x="4483" y="308"/>
                  </a:cubicBezTo>
                  <a:cubicBezTo>
                    <a:pt x="4160" y="308"/>
                    <a:pt x="3838" y="385"/>
                    <a:pt x="3515" y="446"/>
                  </a:cubicBezTo>
                  <a:lnTo>
                    <a:pt x="3070" y="446"/>
                  </a:lnTo>
                  <a:cubicBezTo>
                    <a:pt x="2948" y="446"/>
                    <a:pt x="2748" y="446"/>
                    <a:pt x="2625" y="507"/>
                  </a:cubicBezTo>
                  <a:cubicBezTo>
                    <a:pt x="2303" y="569"/>
                    <a:pt x="1981" y="630"/>
                    <a:pt x="1735" y="630"/>
                  </a:cubicBezTo>
                  <a:cubicBezTo>
                    <a:pt x="1535" y="692"/>
                    <a:pt x="1413" y="692"/>
                    <a:pt x="1213" y="692"/>
                  </a:cubicBezTo>
                  <a:cubicBezTo>
                    <a:pt x="1090" y="768"/>
                    <a:pt x="968" y="768"/>
                    <a:pt x="768" y="830"/>
                  </a:cubicBezTo>
                  <a:cubicBezTo>
                    <a:pt x="707" y="830"/>
                    <a:pt x="584" y="891"/>
                    <a:pt x="522" y="891"/>
                  </a:cubicBezTo>
                  <a:cubicBezTo>
                    <a:pt x="446" y="952"/>
                    <a:pt x="384" y="952"/>
                    <a:pt x="323" y="952"/>
                  </a:cubicBezTo>
                  <a:cubicBezTo>
                    <a:pt x="200" y="1014"/>
                    <a:pt x="139" y="1075"/>
                    <a:pt x="0" y="1152"/>
                  </a:cubicBezTo>
                  <a:cubicBezTo>
                    <a:pt x="139" y="1152"/>
                    <a:pt x="261" y="1075"/>
                    <a:pt x="384" y="1075"/>
                  </a:cubicBezTo>
                  <a:cubicBezTo>
                    <a:pt x="522" y="1014"/>
                    <a:pt x="707" y="1014"/>
                    <a:pt x="829" y="952"/>
                  </a:cubicBezTo>
                  <a:cubicBezTo>
                    <a:pt x="968" y="952"/>
                    <a:pt x="1152" y="891"/>
                    <a:pt x="1290" y="891"/>
                  </a:cubicBezTo>
                  <a:lnTo>
                    <a:pt x="1351" y="891"/>
                  </a:lnTo>
                  <a:cubicBezTo>
                    <a:pt x="1474" y="830"/>
                    <a:pt x="1597" y="830"/>
                    <a:pt x="1735" y="768"/>
                  </a:cubicBezTo>
                  <a:cubicBezTo>
                    <a:pt x="2057" y="768"/>
                    <a:pt x="2303" y="692"/>
                    <a:pt x="2625" y="630"/>
                  </a:cubicBezTo>
                  <a:cubicBezTo>
                    <a:pt x="2825" y="630"/>
                    <a:pt x="2948" y="630"/>
                    <a:pt x="3070" y="569"/>
                  </a:cubicBezTo>
                  <a:cubicBezTo>
                    <a:pt x="3270" y="569"/>
                    <a:pt x="3393" y="507"/>
                    <a:pt x="3592" y="507"/>
                  </a:cubicBezTo>
                  <a:cubicBezTo>
                    <a:pt x="3838" y="507"/>
                    <a:pt x="4160" y="507"/>
                    <a:pt x="4483" y="446"/>
                  </a:cubicBezTo>
                  <a:lnTo>
                    <a:pt x="4928" y="446"/>
                  </a:lnTo>
                  <a:cubicBezTo>
                    <a:pt x="5127" y="446"/>
                    <a:pt x="5250" y="385"/>
                    <a:pt x="5373" y="385"/>
                  </a:cubicBezTo>
                  <a:cubicBezTo>
                    <a:pt x="5572" y="308"/>
                    <a:pt x="5695" y="308"/>
                    <a:pt x="5818" y="308"/>
                  </a:cubicBezTo>
                  <a:cubicBezTo>
                    <a:pt x="6017" y="308"/>
                    <a:pt x="6140" y="246"/>
                    <a:pt x="6340" y="246"/>
                  </a:cubicBezTo>
                  <a:lnTo>
                    <a:pt x="6785" y="185"/>
                  </a:lnTo>
                  <a:cubicBezTo>
                    <a:pt x="6908" y="185"/>
                    <a:pt x="7046" y="124"/>
                    <a:pt x="7169" y="124"/>
                  </a:cubicBezTo>
                  <a:cubicBezTo>
                    <a:pt x="7169" y="246"/>
                    <a:pt x="7169" y="446"/>
                    <a:pt x="7230" y="569"/>
                  </a:cubicBezTo>
                  <a:lnTo>
                    <a:pt x="7230" y="630"/>
                  </a:lnTo>
                  <a:lnTo>
                    <a:pt x="7291" y="569"/>
                  </a:lnTo>
                  <a:lnTo>
                    <a:pt x="7291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00" name="Google Shape;2500;p36"/>
            <p:cNvSpPr/>
            <p:nvPr/>
          </p:nvSpPr>
          <p:spPr>
            <a:xfrm rot="-834711">
              <a:off x="2950390" y="2977386"/>
              <a:ext cx="108790" cy="49913"/>
            </a:xfrm>
            <a:custGeom>
              <a:avLst/>
              <a:gdLst/>
              <a:ahLst/>
              <a:cxnLst/>
              <a:rect l="l" t="t" r="r" b="b"/>
              <a:pathLst>
                <a:path w="12280" h="5634" extrusionOk="0">
                  <a:moveTo>
                    <a:pt x="323" y="0"/>
                  </a:moveTo>
                  <a:lnTo>
                    <a:pt x="261" y="62"/>
                  </a:lnTo>
                  <a:lnTo>
                    <a:pt x="62" y="323"/>
                  </a:lnTo>
                  <a:lnTo>
                    <a:pt x="0" y="384"/>
                  </a:lnTo>
                  <a:lnTo>
                    <a:pt x="62" y="384"/>
                  </a:lnTo>
                  <a:lnTo>
                    <a:pt x="323" y="123"/>
                  </a:lnTo>
                  <a:cubicBezTo>
                    <a:pt x="522" y="323"/>
                    <a:pt x="768" y="507"/>
                    <a:pt x="967" y="706"/>
                  </a:cubicBezTo>
                  <a:cubicBezTo>
                    <a:pt x="1213" y="967"/>
                    <a:pt x="1412" y="1151"/>
                    <a:pt x="1673" y="1351"/>
                  </a:cubicBezTo>
                  <a:lnTo>
                    <a:pt x="2303" y="1980"/>
                  </a:lnTo>
                  <a:lnTo>
                    <a:pt x="2686" y="2303"/>
                  </a:lnTo>
                  <a:cubicBezTo>
                    <a:pt x="2686" y="2364"/>
                    <a:pt x="2748" y="2425"/>
                    <a:pt x="2824" y="2502"/>
                  </a:cubicBezTo>
                  <a:lnTo>
                    <a:pt x="3009" y="2686"/>
                  </a:lnTo>
                  <a:cubicBezTo>
                    <a:pt x="3208" y="2886"/>
                    <a:pt x="3392" y="3131"/>
                    <a:pt x="3592" y="3392"/>
                  </a:cubicBezTo>
                  <a:cubicBezTo>
                    <a:pt x="3653" y="3515"/>
                    <a:pt x="3776" y="3653"/>
                    <a:pt x="3838" y="3715"/>
                  </a:cubicBezTo>
                  <a:lnTo>
                    <a:pt x="4160" y="4098"/>
                  </a:lnTo>
                  <a:lnTo>
                    <a:pt x="4421" y="4482"/>
                  </a:lnTo>
                  <a:lnTo>
                    <a:pt x="4605" y="4666"/>
                  </a:lnTo>
                  <a:cubicBezTo>
                    <a:pt x="4666" y="4728"/>
                    <a:pt x="4666" y="4805"/>
                    <a:pt x="4743" y="4866"/>
                  </a:cubicBezTo>
                  <a:cubicBezTo>
                    <a:pt x="4805" y="4989"/>
                    <a:pt x="4927" y="5188"/>
                    <a:pt x="5050" y="5311"/>
                  </a:cubicBezTo>
                  <a:cubicBezTo>
                    <a:pt x="5127" y="5434"/>
                    <a:pt x="5188" y="5495"/>
                    <a:pt x="5250" y="5572"/>
                  </a:cubicBezTo>
                  <a:lnTo>
                    <a:pt x="5250" y="5633"/>
                  </a:lnTo>
                  <a:lnTo>
                    <a:pt x="5311" y="5633"/>
                  </a:lnTo>
                  <a:cubicBezTo>
                    <a:pt x="5372" y="5633"/>
                    <a:pt x="5372" y="5633"/>
                    <a:pt x="5372" y="5572"/>
                  </a:cubicBezTo>
                  <a:cubicBezTo>
                    <a:pt x="5511" y="5495"/>
                    <a:pt x="5572" y="5434"/>
                    <a:pt x="5695" y="5372"/>
                  </a:cubicBezTo>
                  <a:cubicBezTo>
                    <a:pt x="5756" y="5372"/>
                    <a:pt x="5818" y="5372"/>
                    <a:pt x="5894" y="5311"/>
                  </a:cubicBezTo>
                  <a:cubicBezTo>
                    <a:pt x="5956" y="5311"/>
                    <a:pt x="6017" y="5250"/>
                    <a:pt x="6140" y="5250"/>
                  </a:cubicBezTo>
                  <a:cubicBezTo>
                    <a:pt x="6278" y="5188"/>
                    <a:pt x="6401" y="5112"/>
                    <a:pt x="6524" y="5112"/>
                  </a:cubicBezTo>
                  <a:cubicBezTo>
                    <a:pt x="6723" y="5050"/>
                    <a:pt x="6846" y="5050"/>
                    <a:pt x="6969" y="4989"/>
                  </a:cubicBezTo>
                  <a:cubicBezTo>
                    <a:pt x="7107" y="4927"/>
                    <a:pt x="7230" y="4927"/>
                    <a:pt x="7429" y="4866"/>
                  </a:cubicBezTo>
                  <a:lnTo>
                    <a:pt x="7874" y="4805"/>
                  </a:lnTo>
                  <a:cubicBezTo>
                    <a:pt x="8120" y="4728"/>
                    <a:pt x="8442" y="4666"/>
                    <a:pt x="8703" y="4666"/>
                  </a:cubicBezTo>
                  <a:cubicBezTo>
                    <a:pt x="9026" y="4605"/>
                    <a:pt x="9348" y="4605"/>
                    <a:pt x="9594" y="4544"/>
                  </a:cubicBezTo>
                  <a:cubicBezTo>
                    <a:pt x="9916" y="4544"/>
                    <a:pt x="10238" y="4482"/>
                    <a:pt x="10499" y="4482"/>
                  </a:cubicBezTo>
                  <a:cubicBezTo>
                    <a:pt x="10806" y="4421"/>
                    <a:pt x="11067" y="4344"/>
                    <a:pt x="11389" y="4283"/>
                  </a:cubicBezTo>
                  <a:cubicBezTo>
                    <a:pt x="11512" y="4283"/>
                    <a:pt x="11712" y="4221"/>
                    <a:pt x="11835" y="4221"/>
                  </a:cubicBezTo>
                  <a:cubicBezTo>
                    <a:pt x="11957" y="4160"/>
                    <a:pt x="12096" y="4160"/>
                    <a:pt x="12218" y="4098"/>
                  </a:cubicBezTo>
                  <a:lnTo>
                    <a:pt x="12218" y="4098"/>
                  </a:lnTo>
                  <a:lnTo>
                    <a:pt x="12157" y="4482"/>
                  </a:lnTo>
                  <a:lnTo>
                    <a:pt x="12157" y="4544"/>
                  </a:lnTo>
                  <a:lnTo>
                    <a:pt x="12218" y="4482"/>
                  </a:lnTo>
                  <a:lnTo>
                    <a:pt x="12280" y="4037"/>
                  </a:lnTo>
                  <a:lnTo>
                    <a:pt x="12280" y="3960"/>
                  </a:lnTo>
                  <a:lnTo>
                    <a:pt x="12218" y="3960"/>
                  </a:lnTo>
                  <a:cubicBezTo>
                    <a:pt x="12096" y="4037"/>
                    <a:pt x="11957" y="4037"/>
                    <a:pt x="11773" y="4098"/>
                  </a:cubicBezTo>
                  <a:cubicBezTo>
                    <a:pt x="11650" y="4098"/>
                    <a:pt x="11512" y="4160"/>
                    <a:pt x="11389" y="4160"/>
                  </a:cubicBezTo>
                  <a:cubicBezTo>
                    <a:pt x="11067" y="4221"/>
                    <a:pt x="10745" y="4283"/>
                    <a:pt x="10499" y="4283"/>
                  </a:cubicBezTo>
                  <a:cubicBezTo>
                    <a:pt x="10177" y="4344"/>
                    <a:pt x="9916" y="4344"/>
                    <a:pt x="9594" y="4421"/>
                  </a:cubicBezTo>
                  <a:cubicBezTo>
                    <a:pt x="9271" y="4482"/>
                    <a:pt x="9026" y="4482"/>
                    <a:pt x="8703" y="4544"/>
                  </a:cubicBezTo>
                  <a:lnTo>
                    <a:pt x="8258" y="4605"/>
                  </a:lnTo>
                  <a:cubicBezTo>
                    <a:pt x="8120" y="4605"/>
                    <a:pt x="7936" y="4605"/>
                    <a:pt x="7813" y="4666"/>
                  </a:cubicBezTo>
                  <a:cubicBezTo>
                    <a:pt x="7552" y="4728"/>
                    <a:pt x="7230" y="4728"/>
                    <a:pt x="6907" y="4866"/>
                  </a:cubicBezTo>
                  <a:cubicBezTo>
                    <a:pt x="6785" y="4866"/>
                    <a:pt x="6662" y="4927"/>
                    <a:pt x="6524" y="4989"/>
                  </a:cubicBezTo>
                  <a:lnTo>
                    <a:pt x="6079" y="5112"/>
                  </a:lnTo>
                  <a:cubicBezTo>
                    <a:pt x="5956" y="5188"/>
                    <a:pt x="5818" y="5250"/>
                    <a:pt x="5695" y="5311"/>
                  </a:cubicBezTo>
                  <a:cubicBezTo>
                    <a:pt x="5572" y="5372"/>
                    <a:pt x="5434" y="5434"/>
                    <a:pt x="5311" y="5495"/>
                  </a:cubicBezTo>
                  <a:cubicBezTo>
                    <a:pt x="5188" y="5250"/>
                    <a:pt x="4989" y="4989"/>
                    <a:pt x="4866" y="4728"/>
                  </a:cubicBezTo>
                  <a:cubicBezTo>
                    <a:pt x="4743" y="4605"/>
                    <a:pt x="4666" y="4482"/>
                    <a:pt x="4544" y="4344"/>
                  </a:cubicBezTo>
                  <a:lnTo>
                    <a:pt x="4283" y="4037"/>
                  </a:lnTo>
                  <a:lnTo>
                    <a:pt x="4037" y="3653"/>
                  </a:lnTo>
                  <a:cubicBezTo>
                    <a:pt x="3899" y="3515"/>
                    <a:pt x="3838" y="3392"/>
                    <a:pt x="3715" y="3270"/>
                  </a:cubicBezTo>
                  <a:cubicBezTo>
                    <a:pt x="3515" y="3009"/>
                    <a:pt x="3270" y="2809"/>
                    <a:pt x="3070" y="2564"/>
                  </a:cubicBezTo>
                  <a:cubicBezTo>
                    <a:pt x="2947" y="2502"/>
                    <a:pt x="2824" y="2364"/>
                    <a:pt x="2748" y="2241"/>
                  </a:cubicBezTo>
                  <a:lnTo>
                    <a:pt x="2364" y="1919"/>
                  </a:lnTo>
                  <a:lnTo>
                    <a:pt x="1735" y="1274"/>
                  </a:lnTo>
                  <a:cubicBezTo>
                    <a:pt x="1474" y="1090"/>
                    <a:pt x="1290" y="829"/>
                    <a:pt x="1029" y="645"/>
                  </a:cubicBezTo>
                  <a:cubicBezTo>
                    <a:pt x="829" y="445"/>
                    <a:pt x="583" y="261"/>
                    <a:pt x="323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01" name="Google Shape;2501;p36"/>
            <p:cNvSpPr/>
            <p:nvPr/>
          </p:nvSpPr>
          <p:spPr>
            <a:xfrm rot="-834711">
              <a:off x="3128804" y="2930616"/>
              <a:ext cx="165365" cy="148506"/>
            </a:xfrm>
            <a:custGeom>
              <a:avLst/>
              <a:gdLst/>
              <a:ahLst/>
              <a:cxnLst/>
              <a:rect l="l" t="t" r="r" b="b"/>
              <a:pathLst>
                <a:path w="18666" h="16763" extrusionOk="0">
                  <a:moveTo>
                    <a:pt x="14444" y="14383"/>
                  </a:moveTo>
                  <a:lnTo>
                    <a:pt x="14412" y="14423"/>
                  </a:lnTo>
                  <a:lnTo>
                    <a:pt x="14412" y="14423"/>
                  </a:lnTo>
                  <a:lnTo>
                    <a:pt x="14444" y="14434"/>
                  </a:lnTo>
                  <a:lnTo>
                    <a:pt x="14444" y="14434"/>
                  </a:lnTo>
                  <a:lnTo>
                    <a:pt x="14444" y="14383"/>
                  </a:lnTo>
                  <a:close/>
                  <a:moveTo>
                    <a:pt x="8059" y="123"/>
                  </a:moveTo>
                  <a:cubicBezTo>
                    <a:pt x="8182" y="123"/>
                    <a:pt x="8304" y="185"/>
                    <a:pt x="8443" y="185"/>
                  </a:cubicBezTo>
                  <a:cubicBezTo>
                    <a:pt x="8888" y="261"/>
                    <a:pt x="9394" y="323"/>
                    <a:pt x="9839" y="446"/>
                  </a:cubicBezTo>
                  <a:cubicBezTo>
                    <a:pt x="10806" y="645"/>
                    <a:pt x="11758" y="891"/>
                    <a:pt x="12725" y="1090"/>
                  </a:cubicBezTo>
                  <a:cubicBezTo>
                    <a:pt x="14644" y="1597"/>
                    <a:pt x="16501" y="2180"/>
                    <a:pt x="18358" y="2748"/>
                  </a:cubicBezTo>
                  <a:lnTo>
                    <a:pt x="18358" y="2871"/>
                  </a:lnTo>
                  <a:lnTo>
                    <a:pt x="18358" y="2948"/>
                  </a:lnTo>
                  <a:lnTo>
                    <a:pt x="18282" y="3009"/>
                  </a:lnTo>
                  <a:lnTo>
                    <a:pt x="18282" y="3070"/>
                  </a:lnTo>
                  <a:lnTo>
                    <a:pt x="18159" y="3454"/>
                  </a:lnTo>
                  <a:lnTo>
                    <a:pt x="17975" y="4222"/>
                  </a:lnTo>
                  <a:lnTo>
                    <a:pt x="17514" y="5695"/>
                  </a:lnTo>
                  <a:lnTo>
                    <a:pt x="16501" y="8627"/>
                  </a:lnTo>
                  <a:lnTo>
                    <a:pt x="15534" y="11513"/>
                  </a:lnTo>
                  <a:lnTo>
                    <a:pt x="14521" y="14460"/>
                  </a:lnTo>
                  <a:lnTo>
                    <a:pt x="14444" y="14434"/>
                  </a:lnTo>
                  <a:lnTo>
                    <a:pt x="14444" y="14434"/>
                  </a:lnTo>
                  <a:lnTo>
                    <a:pt x="14444" y="14460"/>
                  </a:lnTo>
                  <a:lnTo>
                    <a:pt x="14444" y="14521"/>
                  </a:lnTo>
                  <a:lnTo>
                    <a:pt x="14644" y="14521"/>
                  </a:lnTo>
                  <a:lnTo>
                    <a:pt x="15411" y="12341"/>
                  </a:lnTo>
                  <a:cubicBezTo>
                    <a:pt x="15411" y="12280"/>
                    <a:pt x="15411" y="12219"/>
                    <a:pt x="15473" y="12157"/>
                  </a:cubicBezTo>
                  <a:cubicBezTo>
                    <a:pt x="15534" y="11896"/>
                    <a:pt x="15595" y="11574"/>
                    <a:pt x="15734" y="11313"/>
                  </a:cubicBezTo>
                  <a:cubicBezTo>
                    <a:pt x="15918" y="10807"/>
                    <a:pt x="16117" y="10300"/>
                    <a:pt x="16240" y="9778"/>
                  </a:cubicBezTo>
                  <a:cubicBezTo>
                    <a:pt x="16363" y="9394"/>
                    <a:pt x="16501" y="9011"/>
                    <a:pt x="16624" y="8627"/>
                  </a:cubicBezTo>
                  <a:lnTo>
                    <a:pt x="16685" y="8504"/>
                  </a:lnTo>
                  <a:cubicBezTo>
                    <a:pt x="16747" y="8381"/>
                    <a:pt x="16747" y="8243"/>
                    <a:pt x="16823" y="8120"/>
                  </a:cubicBezTo>
                  <a:cubicBezTo>
                    <a:pt x="17008" y="7552"/>
                    <a:pt x="17207" y="7031"/>
                    <a:pt x="17391" y="6463"/>
                  </a:cubicBezTo>
                  <a:cubicBezTo>
                    <a:pt x="17453" y="6202"/>
                    <a:pt x="17514" y="5941"/>
                    <a:pt x="17652" y="5695"/>
                  </a:cubicBezTo>
                  <a:cubicBezTo>
                    <a:pt x="17714" y="5373"/>
                    <a:pt x="17775" y="5112"/>
                    <a:pt x="17898" y="4866"/>
                  </a:cubicBezTo>
                  <a:cubicBezTo>
                    <a:pt x="17975" y="4667"/>
                    <a:pt x="18036" y="4483"/>
                    <a:pt x="18097" y="4283"/>
                  </a:cubicBezTo>
                  <a:lnTo>
                    <a:pt x="18097" y="4222"/>
                  </a:lnTo>
                  <a:lnTo>
                    <a:pt x="18282" y="3516"/>
                  </a:lnTo>
                  <a:lnTo>
                    <a:pt x="18420" y="3193"/>
                  </a:lnTo>
                  <a:lnTo>
                    <a:pt x="18358" y="3070"/>
                  </a:lnTo>
                  <a:lnTo>
                    <a:pt x="18358" y="3009"/>
                  </a:lnTo>
                  <a:lnTo>
                    <a:pt x="18420" y="3070"/>
                  </a:lnTo>
                  <a:lnTo>
                    <a:pt x="18604" y="3132"/>
                  </a:lnTo>
                  <a:lnTo>
                    <a:pt x="16946" y="8565"/>
                  </a:lnTo>
                  <a:cubicBezTo>
                    <a:pt x="16440" y="10423"/>
                    <a:pt x="15856" y="12219"/>
                    <a:pt x="15288" y="14076"/>
                  </a:cubicBezTo>
                  <a:cubicBezTo>
                    <a:pt x="15150" y="14521"/>
                    <a:pt x="14966" y="14966"/>
                    <a:pt x="14828" y="15411"/>
                  </a:cubicBezTo>
                  <a:cubicBezTo>
                    <a:pt x="14767" y="15672"/>
                    <a:pt x="14705" y="15856"/>
                    <a:pt x="14582" y="16117"/>
                  </a:cubicBezTo>
                  <a:cubicBezTo>
                    <a:pt x="14582" y="16179"/>
                    <a:pt x="14521" y="16302"/>
                    <a:pt x="14444" y="16440"/>
                  </a:cubicBezTo>
                  <a:cubicBezTo>
                    <a:pt x="14444" y="16501"/>
                    <a:pt x="14444" y="16563"/>
                    <a:pt x="14383" y="16563"/>
                  </a:cubicBezTo>
                  <a:lnTo>
                    <a:pt x="14383" y="16624"/>
                  </a:lnTo>
                  <a:lnTo>
                    <a:pt x="14321" y="16624"/>
                  </a:lnTo>
                  <a:cubicBezTo>
                    <a:pt x="13431" y="16378"/>
                    <a:pt x="12464" y="16056"/>
                    <a:pt x="11574" y="15795"/>
                  </a:cubicBezTo>
                  <a:lnTo>
                    <a:pt x="8888" y="14905"/>
                  </a:lnTo>
                  <a:cubicBezTo>
                    <a:pt x="7921" y="14582"/>
                    <a:pt x="7030" y="14322"/>
                    <a:pt x="6140" y="13999"/>
                  </a:cubicBezTo>
                  <a:lnTo>
                    <a:pt x="3454" y="13048"/>
                  </a:lnTo>
                  <a:cubicBezTo>
                    <a:pt x="2548" y="12725"/>
                    <a:pt x="1658" y="12403"/>
                    <a:pt x="768" y="12081"/>
                  </a:cubicBezTo>
                  <a:cubicBezTo>
                    <a:pt x="630" y="12019"/>
                    <a:pt x="568" y="11958"/>
                    <a:pt x="507" y="11896"/>
                  </a:cubicBezTo>
                  <a:cubicBezTo>
                    <a:pt x="384" y="11835"/>
                    <a:pt x="323" y="11774"/>
                    <a:pt x="323" y="11635"/>
                  </a:cubicBezTo>
                  <a:cubicBezTo>
                    <a:pt x="185" y="11451"/>
                    <a:pt x="185" y="11252"/>
                    <a:pt x="185" y="11006"/>
                  </a:cubicBezTo>
                  <a:cubicBezTo>
                    <a:pt x="246" y="10807"/>
                    <a:pt x="323" y="10546"/>
                    <a:pt x="446" y="10423"/>
                  </a:cubicBezTo>
                  <a:cubicBezTo>
                    <a:pt x="568" y="10239"/>
                    <a:pt x="768" y="10100"/>
                    <a:pt x="952" y="10100"/>
                  </a:cubicBezTo>
                  <a:lnTo>
                    <a:pt x="1014" y="10100"/>
                  </a:lnTo>
                  <a:lnTo>
                    <a:pt x="1090" y="10162"/>
                  </a:lnTo>
                  <a:cubicBezTo>
                    <a:pt x="1090" y="10100"/>
                    <a:pt x="1152" y="10100"/>
                    <a:pt x="1152" y="10100"/>
                  </a:cubicBezTo>
                  <a:lnTo>
                    <a:pt x="1336" y="10100"/>
                  </a:lnTo>
                  <a:lnTo>
                    <a:pt x="1336" y="10162"/>
                  </a:lnTo>
                  <a:lnTo>
                    <a:pt x="1213" y="10162"/>
                  </a:lnTo>
                  <a:lnTo>
                    <a:pt x="1274" y="10239"/>
                  </a:lnTo>
                  <a:lnTo>
                    <a:pt x="1658" y="10300"/>
                  </a:lnTo>
                  <a:lnTo>
                    <a:pt x="2303" y="10546"/>
                  </a:lnTo>
                  <a:lnTo>
                    <a:pt x="3700" y="11006"/>
                  </a:lnTo>
                  <a:lnTo>
                    <a:pt x="14383" y="14521"/>
                  </a:lnTo>
                  <a:lnTo>
                    <a:pt x="14383" y="14460"/>
                  </a:lnTo>
                  <a:lnTo>
                    <a:pt x="14412" y="14423"/>
                  </a:lnTo>
                  <a:lnTo>
                    <a:pt x="14412" y="14423"/>
                  </a:lnTo>
                  <a:lnTo>
                    <a:pt x="3700" y="10807"/>
                  </a:lnTo>
                  <a:lnTo>
                    <a:pt x="2364" y="10361"/>
                  </a:lnTo>
                  <a:lnTo>
                    <a:pt x="1658" y="10162"/>
                  </a:lnTo>
                  <a:lnTo>
                    <a:pt x="1336" y="10039"/>
                  </a:lnTo>
                  <a:lnTo>
                    <a:pt x="1152" y="9978"/>
                  </a:lnTo>
                  <a:lnTo>
                    <a:pt x="1014" y="9978"/>
                  </a:lnTo>
                  <a:cubicBezTo>
                    <a:pt x="952" y="9916"/>
                    <a:pt x="952" y="9916"/>
                    <a:pt x="891" y="9916"/>
                  </a:cubicBezTo>
                  <a:cubicBezTo>
                    <a:pt x="829" y="9916"/>
                    <a:pt x="707" y="9978"/>
                    <a:pt x="630" y="10039"/>
                  </a:cubicBezTo>
                  <a:lnTo>
                    <a:pt x="3838" y="5496"/>
                  </a:lnTo>
                  <a:lnTo>
                    <a:pt x="5557" y="3070"/>
                  </a:lnTo>
                  <a:lnTo>
                    <a:pt x="6386" y="1919"/>
                  </a:lnTo>
                  <a:cubicBezTo>
                    <a:pt x="6708" y="1535"/>
                    <a:pt x="6969" y="1090"/>
                    <a:pt x="7291" y="707"/>
                  </a:cubicBezTo>
                  <a:lnTo>
                    <a:pt x="7537" y="446"/>
                  </a:lnTo>
                  <a:lnTo>
                    <a:pt x="7614" y="261"/>
                  </a:lnTo>
                  <a:lnTo>
                    <a:pt x="7675" y="185"/>
                  </a:lnTo>
                  <a:lnTo>
                    <a:pt x="7737" y="185"/>
                  </a:lnTo>
                  <a:cubicBezTo>
                    <a:pt x="7798" y="123"/>
                    <a:pt x="7921" y="123"/>
                    <a:pt x="8059" y="123"/>
                  </a:cubicBezTo>
                  <a:close/>
                  <a:moveTo>
                    <a:pt x="7675" y="1"/>
                  </a:moveTo>
                  <a:lnTo>
                    <a:pt x="7537" y="123"/>
                  </a:lnTo>
                  <a:lnTo>
                    <a:pt x="7476" y="185"/>
                  </a:lnTo>
                  <a:lnTo>
                    <a:pt x="7353" y="323"/>
                  </a:lnTo>
                  <a:lnTo>
                    <a:pt x="7153" y="568"/>
                  </a:lnTo>
                  <a:cubicBezTo>
                    <a:pt x="6846" y="1029"/>
                    <a:pt x="6585" y="1413"/>
                    <a:pt x="6263" y="1796"/>
                  </a:cubicBezTo>
                  <a:lnTo>
                    <a:pt x="5434" y="3009"/>
                  </a:lnTo>
                  <a:lnTo>
                    <a:pt x="3700" y="5434"/>
                  </a:lnTo>
                  <a:cubicBezTo>
                    <a:pt x="2625" y="6969"/>
                    <a:pt x="1535" y="8565"/>
                    <a:pt x="446" y="10162"/>
                  </a:cubicBezTo>
                  <a:cubicBezTo>
                    <a:pt x="384" y="10162"/>
                    <a:pt x="323" y="10239"/>
                    <a:pt x="323" y="10300"/>
                  </a:cubicBezTo>
                  <a:cubicBezTo>
                    <a:pt x="123" y="10484"/>
                    <a:pt x="62" y="10745"/>
                    <a:pt x="0" y="11006"/>
                  </a:cubicBezTo>
                  <a:cubicBezTo>
                    <a:pt x="0" y="11252"/>
                    <a:pt x="0" y="11513"/>
                    <a:pt x="123" y="11774"/>
                  </a:cubicBezTo>
                  <a:cubicBezTo>
                    <a:pt x="185" y="11835"/>
                    <a:pt x="246" y="11958"/>
                    <a:pt x="384" y="12019"/>
                  </a:cubicBezTo>
                  <a:cubicBezTo>
                    <a:pt x="446" y="12157"/>
                    <a:pt x="568" y="12219"/>
                    <a:pt x="707" y="12280"/>
                  </a:cubicBezTo>
                  <a:cubicBezTo>
                    <a:pt x="1597" y="12602"/>
                    <a:pt x="2487" y="12925"/>
                    <a:pt x="3393" y="13232"/>
                  </a:cubicBezTo>
                  <a:lnTo>
                    <a:pt x="6140" y="14137"/>
                  </a:lnTo>
                  <a:lnTo>
                    <a:pt x="11574" y="15856"/>
                  </a:lnTo>
                  <a:cubicBezTo>
                    <a:pt x="12464" y="16179"/>
                    <a:pt x="13370" y="16440"/>
                    <a:pt x="14321" y="16685"/>
                  </a:cubicBezTo>
                  <a:cubicBezTo>
                    <a:pt x="14321" y="16685"/>
                    <a:pt x="14321" y="16762"/>
                    <a:pt x="14383" y="16762"/>
                  </a:cubicBezTo>
                  <a:lnTo>
                    <a:pt x="14444" y="16685"/>
                  </a:lnTo>
                  <a:lnTo>
                    <a:pt x="14521" y="16624"/>
                  </a:lnTo>
                  <a:cubicBezTo>
                    <a:pt x="14521" y="16563"/>
                    <a:pt x="14582" y="16501"/>
                    <a:pt x="14582" y="16440"/>
                  </a:cubicBezTo>
                  <a:cubicBezTo>
                    <a:pt x="14644" y="16378"/>
                    <a:pt x="14644" y="16240"/>
                    <a:pt x="14705" y="16117"/>
                  </a:cubicBezTo>
                  <a:cubicBezTo>
                    <a:pt x="14767" y="15918"/>
                    <a:pt x="14828" y="15672"/>
                    <a:pt x="14966" y="15473"/>
                  </a:cubicBezTo>
                  <a:cubicBezTo>
                    <a:pt x="15089" y="15028"/>
                    <a:pt x="15212" y="14582"/>
                    <a:pt x="15411" y="14076"/>
                  </a:cubicBezTo>
                  <a:cubicBezTo>
                    <a:pt x="15979" y="12280"/>
                    <a:pt x="16501" y="10423"/>
                    <a:pt x="17069" y="8627"/>
                  </a:cubicBezTo>
                  <a:lnTo>
                    <a:pt x="18665" y="3132"/>
                  </a:lnTo>
                  <a:lnTo>
                    <a:pt x="18665" y="3070"/>
                  </a:lnTo>
                  <a:lnTo>
                    <a:pt x="18481" y="3009"/>
                  </a:lnTo>
                  <a:lnTo>
                    <a:pt x="18481" y="2948"/>
                  </a:lnTo>
                  <a:lnTo>
                    <a:pt x="18481" y="2748"/>
                  </a:lnTo>
                  <a:lnTo>
                    <a:pt x="18481" y="2687"/>
                  </a:lnTo>
                  <a:cubicBezTo>
                    <a:pt x="16562" y="2042"/>
                    <a:pt x="14705" y="1535"/>
                    <a:pt x="12786" y="952"/>
                  </a:cubicBezTo>
                  <a:cubicBezTo>
                    <a:pt x="11835" y="707"/>
                    <a:pt x="10868" y="446"/>
                    <a:pt x="9916" y="261"/>
                  </a:cubicBezTo>
                  <a:cubicBezTo>
                    <a:pt x="9394" y="123"/>
                    <a:pt x="8949" y="62"/>
                    <a:pt x="8443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02" name="Google Shape;2502;p36"/>
            <p:cNvSpPr/>
            <p:nvPr/>
          </p:nvSpPr>
          <p:spPr>
            <a:xfrm rot="-834711">
              <a:off x="3145109" y="3022666"/>
              <a:ext cx="122398" cy="54945"/>
            </a:xfrm>
            <a:custGeom>
              <a:avLst/>
              <a:gdLst/>
              <a:ahLst/>
              <a:cxnLst/>
              <a:rect l="l" t="t" r="r" b="b"/>
              <a:pathLst>
                <a:path w="13816" h="6202" extrusionOk="0">
                  <a:moveTo>
                    <a:pt x="523" y="0"/>
                  </a:moveTo>
                  <a:cubicBezTo>
                    <a:pt x="523" y="0"/>
                    <a:pt x="461" y="0"/>
                    <a:pt x="461" y="62"/>
                  </a:cubicBezTo>
                  <a:lnTo>
                    <a:pt x="385" y="62"/>
                  </a:lnTo>
                  <a:cubicBezTo>
                    <a:pt x="323" y="139"/>
                    <a:pt x="262" y="200"/>
                    <a:pt x="200" y="261"/>
                  </a:cubicBezTo>
                  <a:cubicBezTo>
                    <a:pt x="139" y="384"/>
                    <a:pt x="78" y="584"/>
                    <a:pt x="1" y="707"/>
                  </a:cubicBezTo>
                  <a:lnTo>
                    <a:pt x="1" y="1213"/>
                  </a:lnTo>
                  <a:cubicBezTo>
                    <a:pt x="78" y="1413"/>
                    <a:pt x="139" y="1597"/>
                    <a:pt x="323" y="1674"/>
                  </a:cubicBezTo>
                  <a:cubicBezTo>
                    <a:pt x="323" y="1735"/>
                    <a:pt x="385" y="1735"/>
                    <a:pt x="461" y="1735"/>
                  </a:cubicBezTo>
                  <a:lnTo>
                    <a:pt x="523" y="1796"/>
                  </a:lnTo>
                  <a:lnTo>
                    <a:pt x="768" y="1858"/>
                  </a:lnTo>
                  <a:lnTo>
                    <a:pt x="1290" y="2057"/>
                  </a:lnTo>
                  <a:lnTo>
                    <a:pt x="2180" y="2364"/>
                  </a:lnTo>
                  <a:cubicBezTo>
                    <a:pt x="2503" y="2441"/>
                    <a:pt x="2825" y="2564"/>
                    <a:pt x="3147" y="2687"/>
                  </a:cubicBezTo>
                  <a:cubicBezTo>
                    <a:pt x="3454" y="2825"/>
                    <a:pt x="3777" y="2886"/>
                    <a:pt x="4038" y="3009"/>
                  </a:cubicBezTo>
                  <a:cubicBezTo>
                    <a:pt x="4360" y="3132"/>
                    <a:pt x="4682" y="3208"/>
                    <a:pt x="4989" y="3331"/>
                  </a:cubicBezTo>
                  <a:lnTo>
                    <a:pt x="5956" y="3654"/>
                  </a:lnTo>
                  <a:cubicBezTo>
                    <a:pt x="6601" y="3838"/>
                    <a:pt x="7230" y="4037"/>
                    <a:pt x="7814" y="4222"/>
                  </a:cubicBezTo>
                  <a:cubicBezTo>
                    <a:pt x="8136" y="4360"/>
                    <a:pt x="8443" y="4482"/>
                    <a:pt x="8765" y="4605"/>
                  </a:cubicBezTo>
                  <a:cubicBezTo>
                    <a:pt x="9088" y="4667"/>
                    <a:pt x="9410" y="4805"/>
                    <a:pt x="9732" y="4928"/>
                  </a:cubicBezTo>
                  <a:cubicBezTo>
                    <a:pt x="10362" y="5127"/>
                    <a:pt x="10945" y="5311"/>
                    <a:pt x="11590" y="5511"/>
                  </a:cubicBezTo>
                  <a:cubicBezTo>
                    <a:pt x="11897" y="5634"/>
                    <a:pt x="12219" y="5756"/>
                    <a:pt x="12541" y="5895"/>
                  </a:cubicBezTo>
                  <a:lnTo>
                    <a:pt x="13431" y="6202"/>
                  </a:lnTo>
                  <a:lnTo>
                    <a:pt x="13508" y="6202"/>
                  </a:lnTo>
                  <a:cubicBezTo>
                    <a:pt x="13570" y="6202"/>
                    <a:pt x="13570" y="6140"/>
                    <a:pt x="13570" y="6140"/>
                  </a:cubicBezTo>
                  <a:lnTo>
                    <a:pt x="13570" y="5956"/>
                  </a:lnTo>
                  <a:cubicBezTo>
                    <a:pt x="13570" y="6017"/>
                    <a:pt x="13570" y="6079"/>
                    <a:pt x="13508" y="6140"/>
                  </a:cubicBezTo>
                  <a:lnTo>
                    <a:pt x="13431" y="6079"/>
                  </a:lnTo>
                  <a:cubicBezTo>
                    <a:pt x="13508" y="5956"/>
                    <a:pt x="13570" y="5756"/>
                    <a:pt x="13631" y="5634"/>
                  </a:cubicBezTo>
                  <a:cubicBezTo>
                    <a:pt x="13631" y="5511"/>
                    <a:pt x="13631" y="5373"/>
                    <a:pt x="13692" y="5250"/>
                  </a:cubicBezTo>
                  <a:lnTo>
                    <a:pt x="13692" y="4989"/>
                  </a:lnTo>
                  <a:cubicBezTo>
                    <a:pt x="13692" y="4928"/>
                    <a:pt x="13754" y="4866"/>
                    <a:pt x="13754" y="4805"/>
                  </a:cubicBezTo>
                  <a:lnTo>
                    <a:pt x="13815" y="4421"/>
                  </a:lnTo>
                  <a:lnTo>
                    <a:pt x="13815" y="4360"/>
                  </a:lnTo>
                  <a:lnTo>
                    <a:pt x="13815" y="4283"/>
                  </a:lnTo>
                  <a:lnTo>
                    <a:pt x="13754" y="4360"/>
                  </a:lnTo>
                  <a:lnTo>
                    <a:pt x="13754" y="4421"/>
                  </a:lnTo>
                  <a:lnTo>
                    <a:pt x="13692" y="4667"/>
                  </a:lnTo>
                  <a:lnTo>
                    <a:pt x="13754" y="4743"/>
                  </a:lnTo>
                  <a:lnTo>
                    <a:pt x="13631" y="4743"/>
                  </a:lnTo>
                  <a:cubicBezTo>
                    <a:pt x="13631" y="4866"/>
                    <a:pt x="13631" y="4928"/>
                    <a:pt x="13570" y="4989"/>
                  </a:cubicBezTo>
                  <a:lnTo>
                    <a:pt x="13570" y="5189"/>
                  </a:lnTo>
                  <a:lnTo>
                    <a:pt x="13570" y="5250"/>
                  </a:lnTo>
                  <a:lnTo>
                    <a:pt x="13570" y="5311"/>
                  </a:lnTo>
                  <a:lnTo>
                    <a:pt x="13508" y="5311"/>
                  </a:lnTo>
                  <a:cubicBezTo>
                    <a:pt x="13508" y="5434"/>
                    <a:pt x="13508" y="5572"/>
                    <a:pt x="13431" y="5634"/>
                  </a:cubicBezTo>
                  <a:lnTo>
                    <a:pt x="13508" y="5695"/>
                  </a:lnTo>
                  <a:lnTo>
                    <a:pt x="13508" y="5756"/>
                  </a:lnTo>
                  <a:lnTo>
                    <a:pt x="13431" y="5756"/>
                  </a:lnTo>
                  <a:lnTo>
                    <a:pt x="13431" y="6017"/>
                  </a:lnTo>
                  <a:lnTo>
                    <a:pt x="12603" y="5695"/>
                  </a:lnTo>
                  <a:cubicBezTo>
                    <a:pt x="12280" y="5634"/>
                    <a:pt x="11973" y="5511"/>
                    <a:pt x="11651" y="5434"/>
                  </a:cubicBezTo>
                  <a:cubicBezTo>
                    <a:pt x="11006" y="5189"/>
                    <a:pt x="10362" y="4989"/>
                    <a:pt x="9794" y="4743"/>
                  </a:cubicBezTo>
                  <a:cubicBezTo>
                    <a:pt x="9471" y="4667"/>
                    <a:pt x="9149" y="4544"/>
                    <a:pt x="8827" y="4421"/>
                  </a:cubicBezTo>
                  <a:cubicBezTo>
                    <a:pt x="8520" y="4360"/>
                    <a:pt x="8197" y="4222"/>
                    <a:pt x="7875" y="4160"/>
                  </a:cubicBezTo>
                  <a:cubicBezTo>
                    <a:pt x="7230" y="3976"/>
                    <a:pt x="6662" y="3715"/>
                    <a:pt x="6018" y="3515"/>
                  </a:cubicBezTo>
                  <a:lnTo>
                    <a:pt x="5066" y="3208"/>
                  </a:lnTo>
                  <a:cubicBezTo>
                    <a:pt x="4744" y="3070"/>
                    <a:pt x="4421" y="2948"/>
                    <a:pt x="4099" y="2825"/>
                  </a:cubicBezTo>
                  <a:cubicBezTo>
                    <a:pt x="3838" y="2748"/>
                    <a:pt x="3531" y="2625"/>
                    <a:pt x="3209" y="2564"/>
                  </a:cubicBezTo>
                  <a:cubicBezTo>
                    <a:pt x="2886" y="2441"/>
                    <a:pt x="2564" y="2364"/>
                    <a:pt x="2242" y="2241"/>
                  </a:cubicBezTo>
                  <a:lnTo>
                    <a:pt x="1290" y="1919"/>
                  </a:lnTo>
                  <a:lnTo>
                    <a:pt x="845" y="1735"/>
                  </a:lnTo>
                  <a:lnTo>
                    <a:pt x="584" y="1674"/>
                  </a:lnTo>
                  <a:lnTo>
                    <a:pt x="461" y="1674"/>
                  </a:lnTo>
                  <a:lnTo>
                    <a:pt x="385" y="1597"/>
                  </a:lnTo>
                  <a:cubicBezTo>
                    <a:pt x="139" y="1413"/>
                    <a:pt x="78" y="1029"/>
                    <a:pt x="139" y="768"/>
                  </a:cubicBezTo>
                  <a:cubicBezTo>
                    <a:pt x="139" y="584"/>
                    <a:pt x="200" y="446"/>
                    <a:pt x="323" y="323"/>
                  </a:cubicBezTo>
                  <a:cubicBezTo>
                    <a:pt x="323" y="261"/>
                    <a:pt x="385" y="200"/>
                    <a:pt x="461" y="139"/>
                  </a:cubicBezTo>
                  <a:cubicBezTo>
                    <a:pt x="523" y="139"/>
                    <a:pt x="523" y="62"/>
                    <a:pt x="584" y="62"/>
                  </a:cubicBezTo>
                  <a:lnTo>
                    <a:pt x="707" y="6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03" name="Google Shape;2503;p36"/>
            <p:cNvSpPr/>
            <p:nvPr/>
          </p:nvSpPr>
          <p:spPr>
            <a:xfrm rot="-834711">
              <a:off x="3254202" y="2942107"/>
              <a:ext cx="39716" cy="117224"/>
            </a:xfrm>
            <a:custGeom>
              <a:avLst/>
              <a:gdLst/>
              <a:ahLst/>
              <a:cxnLst/>
              <a:rect l="l" t="t" r="r" b="b"/>
              <a:pathLst>
                <a:path w="4483" h="13232" extrusionOk="0">
                  <a:moveTo>
                    <a:pt x="4298" y="0"/>
                  </a:moveTo>
                  <a:lnTo>
                    <a:pt x="4298" y="61"/>
                  </a:lnTo>
                  <a:lnTo>
                    <a:pt x="4360" y="184"/>
                  </a:lnTo>
                  <a:lnTo>
                    <a:pt x="4360" y="246"/>
                  </a:lnTo>
                  <a:cubicBezTo>
                    <a:pt x="4222" y="568"/>
                    <a:pt x="4160" y="890"/>
                    <a:pt x="4037" y="1274"/>
                  </a:cubicBezTo>
                  <a:cubicBezTo>
                    <a:pt x="3976" y="1474"/>
                    <a:pt x="3915" y="1658"/>
                    <a:pt x="3838" y="1857"/>
                  </a:cubicBezTo>
                  <a:cubicBezTo>
                    <a:pt x="3715" y="2103"/>
                    <a:pt x="3654" y="2364"/>
                    <a:pt x="3592" y="2686"/>
                  </a:cubicBezTo>
                  <a:cubicBezTo>
                    <a:pt x="3454" y="2932"/>
                    <a:pt x="3393" y="3193"/>
                    <a:pt x="3331" y="3454"/>
                  </a:cubicBezTo>
                  <a:cubicBezTo>
                    <a:pt x="3147" y="4022"/>
                    <a:pt x="2948" y="4543"/>
                    <a:pt x="2763" y="5111"/>
                  </a:cubicBezTo>
                  <a:cubicBezTo>
                    <a:pt x="2687" y="5234"/>
                    <a:pt x="2687" y="5372"/>
                    <a:pt x="2625" y="5495"/>
                  </a:cubicBezTo>
                  <a:cubicBezTo>
                    <a:pt x="2625" y="5618"/>
                    <a:pt x="2564" y="5756"/>
                    <a:pt x="2502" y="5879"/>
                  </a:cubicBezTo>
                  <a:cubicBezTo>
                    <a:pt x="2441" y="6201"/>
                    <a:pt x="2303" y="6462"/>
                    <a:pt x="2241" y="6708"/>
                  </a:cubicBezTo>
                  <a:cubicBezTo>
                    <a:pt x="2241" y="6708"/>
                    <a:pt x="2241" y="6769"/>
                    <a:pt x="2180" y="6769"/>
                  </a:cubicBezTo>
                  <a:cubicBezTo>
                    <a:pt x="2057" y="7291"/>
                    <a:pt x="1858" y="7798"/>
                    <a:pt x="1674" y="8304"/>
                  </a:cubicBezTo>
                  <a:cubicBezTo>
                    <a:pt x="1535" y="8565"/>
                    <a:pt x="1474" y="8887"/>
                    <a:pt x="1413" y="9148"/>
                  </a:cubicBezTo>
                  <a:cubicBezTo>
                    <a:pt x="1351" y="9210"/>
                    <a:pt x="1351" y="9271"/>
                    <a:pt x="1351" y="9332"/>
                  </a:cubicBezTo>
                  <a:cubicBezTo>
                    <a:pt x="1290" y="9532"/>
                    <a:pt x="1228" y="9716"/>
                    <a:pt x="1152" y="9977"/>
                  </a:cubicBezTo>
                  <a:cubicBezTo>
                    <a:pt x="967" y="10484"/>
                    <a:pt x="768" y="10990"/>
                    <a:pt x="584" y="11573"/>
                  </a:cubicBezTo>
                  <a:cubicBezTo>
                    <a:pt x="461" y="11834"/>
                    <a:pt x="384" y="12080"/>
                    <a:pt x="323" y="12402"/>
                  </a:cubicBezTo>
                  <a:cubicBezTo>
                    <a:pt x="261" y="12464"/>
                    <a:pt x="200" y="12602"/>
                    <a:pt x="200" y="12725"/>
                  </a:cubicBezTo>
                  <a:cubicBezTo>
                    <a:pt x="139" y="12847"/>
                    <a:pt x="77" y="13047"/>
                    <a:pt x="0" y="13170"/>
                  </a:cubicBezTo>
                  <a:lnTo>
                    <a:pt x="77" y="13231"/>
                  </a:lnTo>
                  <a:cubicBezTo>
                    <a:pt x="139" y="13170"/>
                    <a:pt x="139" y="13108"/>
                    <a:pt x="139" y="13047"/>
                  </a:cubicBezTo>
                  <a:cubicBezTo>
                    <a:pt x="261" y="12847"/>
                    <a:pt x="323" y="12663"/>
                    <a:pt x="384" y="12402"/>
                  </a:cubicBezTo>
                  <a:cubicBezTo>
                    <a:pt x="522" y="12141"/>
                    <a:pt x="584" y="11896"/>
                    <a:pt x="707" y="11573"/>
                  </a:cubicBezTo>
                  <a:cubicBezTo>
                    <a:pt x="845" y="11067"/>
                    <a:pt x="1029" y="10545"/>
                    <a:pt x="1228" y="9977"/>
                  </a:cubicBezTo>
                  <a:cubicBezTo>
                    <a:pt x="1351" y="9716"/>
                    <a:pt x="1413" y="9455"/>
                    <a:pt x="1535" y="9210"/>
                  </a:cubicBezTo>
                  <a:cubicBezTo>
                    <a:pt x="1674" y="8949"/>
                    <a:pt x="1735" y="8626"/>
                    <a:pt x="1796" y="8381"/>
                  </a:cubicBezTo>
                  <a:cubicBezTo>
                    <a:pt x="1996" y="7859"/>
                    <a:pt x="2180" y="7291"/>
                    <a:pt x="2380" y="6769"/>
                  </a:cubicBezTo>
                  <a:lnTo>
                    <a:pt x="2625" y="5940"/>
                  </a:lnTo>
                  <a:cubicBezTo>
                    <a:pt x="2687" y="5695"/>
                    <a:pt x="2825" y="5434"/>
                    <a:pt x="2948" y="5111"/>
                  </a:cubicBezTo>
                  <a:cubicBezTo>
                    <a:pt x="3070" y="4605"/>
                    <a:pt x="3270" y="4022"/>
                    <a:pt x="3454" y="3515"/>
                  </a:cubicBezTo>
                  <a:cubicBezTo>
                    <a:pt x="3531" y="3254"/>
                    <a:pt x="3592" y="2932"/>
                    <a:pt x="3715" y="2686"/>
                  </a:cubicBezTo>
                  <a:cubicBezTo>
                    <a:pt x="3776" y="2425"/>
                    <a:pt x="3915" y="2164"/>
                    <a:pt x="3976" y="1919"/>
                  </a:cubicBezTo>
                  <a:cubicBezTo>
                    <a:pt x="4160" y="1335"/>
                    <a:pt x="4298" y="829"/>
                    <a:pt x="4483" y="246"/>
                  </a:cubicBezTo>
                  <a:lnTo>
                    <a:pt x="4483" y="184"/>
                  </a:lnTo>
                  <a:lnTo>
                    <a:pt x="4360" y="61"/>
                  </a:lnTo>
                  <a:lnTo>
                    <a:pt x="4298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04" name="Google Shape;2504;p36"/>
            <p:cNvSpPr/>
            <p:nvPr/>
          </p:nvSpPr>
          <p:spPr>
            <a:xfrm rot="-834711">
              <a:off x="3155577" y="3027711"/>
              <a:ext cx="110421" cy="35773"/>
            </a:xfrm>
            <a:custGeom>
              <a:avLst/>
              <a:gdLst/>
              <a:ahLst/>
              <a:cxnLst/>
              <a:rect l="l" t="t" r="r" b="b"/>
              <a:pathLst>
                <a:path w="12464" h="4038" extrusionOk="0">
                  <a:moveTo>
                    <a:pt x="0" y="1"/>
                  </a:moveTo>
                  <a:lnTo>
                    <a:pt x="0" y="62"/>
                  </a:lnTo>
                  <a:cubicBezTo>
                    <a:pt x="0" y="62"/>
                    <a:pt x="184" y="123"/>
                    <a:pt x="507" y="261"/>
                  </a:cubicBezTo>
                  <a:cubicBezTo>
                    <a:pt x="829" y="384"/>
                    <a:pt x="1336" y="584"/>
                    <a:pt x="1919" y="768"/>
                  </a:cubicBezTo>
                  <a:cubicBezTo>
                    <a:pt x="2164" y="829"/>
                    <a:pt x="2548" y="891"/>
                    <a:pt x="2870" y="1029"/>
                  </a:cubicBezTo>
                  <a:cubicBezTo>
                    <a:pt x="3193" y="1152"/>
                    <a:pt x="3515" y="1275"/>
                    <a:pt x="3899" y="1351"/>
                  </a:cubicBezTo>
                  <a:cubicBezTo>
                    <a:pt x="4283" y="1474"/>
                    <a:pt x="4666" y="1597"/>
                    <a:pt x="5050" y="1735"/>
                  </a:cubicBezTo>
                  <a:cubicBezTo>
                    <a:pt x="5434" y="1796"/>
                    <a:pt x="5818" y="1981"/>
                    <a:pt x="6201" y="2119"/>
                  </a:cubicBezTo>
                  <a:cubicBezTo>
                    <a:pt x="6585" y="2242"/>
                    <a:pt x="6969" y="2364"/>
                    <a:pt x="7352" y="2502"/>
                  </a:cubicBezTo>
                  <a:cubicBezTo>
                    <a:pt x="7736" y="2625"/>
                    <a:pt x="8120" y="2748"/>
                    <a:pt x="8442" y="2809"/>
                  </a:cubicBezTo>
                  <a:cubicBezTo>
                    <a:pt x="8826" y="2948"/>
                    <a:pt x="9210" y="3009"/>
                    <a:pt x="9532" y="3132"/>
                  </a:cubicBezTo>
                  <a:cubicBezTo>
                    <a:pt x="9839" y="3270"/>
                    <a:pt x="10161" y="3331"/>
                    <a:pt x="10484" y="3454"/>
                  </a:cubicBezTo>
                  <a:cubicBezTo>
                    <a:pt x="11067" y="3654"/>
                    <a:pt x="11512" y="3776"/>
                    <a:pt x="11896" y="3899"/>
                  </a:cubicBezTo>
                  <a:cubicBezTo>
                    <a:pt x="12141" y="3961"/>
                    <a:pt x="12280" y="4037"/>
                    <a:pt x="12341" y="4037"/>
                  </a:cubicBezTo>
                  <a:lnTo>
                    <a:pt x="12464" y="4037"/>
                  </a:lnTo>
                  <a:lnTo>
                    <a:pt x="12402" y="3961"/>
                  </a:lnTo>
                  <a:cubicBezTo>
                    <a:pt x="12341" y="3961"/>
                    <a:pt x="12141" y="3899"/>
                    <a:pt x="11896" y="3776"/>
                  </a:cubicBezTo>
                  <a:cubicBezTo>
                    <a:pt x="11574" y="3715"/>
                    <a:pt x="11067" y="3516"/>
                    <a:pt x="10484" y="3331"/>
                  </a:cubicBezTo>
                  <a:cubicBezTo>
                    <a:pt x="10223" y="3270"/>
                    <a:pt x="9916" y="3132"/>
                    <a:pt x="9532" y="3070"/>
                  </a:cubicBezTo>
                  <a:cubicBezTo>
                    <a:pt x="9210" y="2948"/>
                    <a:pt x="8887" y="2809"/>
                    <a:pt x="8504" y="2687"/>
                  </a:cubicBezTo>
                  <a:cubicBezTo>
                    <a:pt x="8181" y="2564"/>
                    <a:pt x="7798" y="2426"/>
                    <a:pt x="7414" y="2303"/>
                  </a:cubicBezTo>
                  <a:cubicBezTo>
                    <a:pt x="7030" y="2242"/>
                    <a:pt x="6646" y="2119"/>
                    <a:pt x="6201" y="1981"/>
                  </a:cubicBezTo>
                  <a:cubicBezTo>
                    <a:pt x="5818" y="1858"/>
                    <a:pt x="5434" y="1735"/>
                    <a:pt x="5050" y="1597"/>
                  </a:cubicBezTo>
                  <a:cubicBezTo>
                    <a:pt x="4666" y="1474"/>
                    <a:pt x="4344" y="1351"/>
                    <a:pt x="3960" y="1213"/>
                  </a:cubicBezTo>
                  <a:cubicBezTo>
                    <a:pt x="3577" y="1152"/>
                    <a:pt x="3254" y="1029"/>
                    <a:pt x="2870" y="891"/>
                  </a:cubicBezTo>
                  <a:cubicBezTo>
                    <a:pt x="2548" y="829"/>
                    <a:pt x="2241" y="707"/>
                    <a:pt x="1980" y="584"/>
                  </a:cubicBezTo>
                  <a:cubicBezTo>
                    <a:pt x="1397" y="384"/>
                    <a:pt x="890" y="261"/>
                    <a:pt x="568" y="200"/>
                  </a:cubicBezTo>
                  <a:cubicBezTo>
                    <a:pt x="184" y="6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05" name="Google Shape;2505;p36"/>
            <p:cNvSpPr/>
            <p:nvPr/>
          </p:nvSpPr>
          <p:spPr>
            <a:xfrm rot="-834711">
              <a:off x="3155335" y="3030792"/>
              <a:ext cx="110022" cy="37953"/>
            </a:xfrm>
            <a:custGeom>
              <a:avLst/>
              <a:gdLst/>
              <a:ahLst/>
              <a:cxnLst/>
              <a:rect l="l" t="t" r="r" b="b"/>
              <a:pathLst>
                <a:path w="12419" h="4284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62"/>
                    <a:pt x="201" y="124"/>
                    <a:pt x="523" y="262"/>
                  </a:cubicBezTo>
                  <a:cubicBezTo>
                    <a:pt x="845" y="385"/>
                    <a:pt x="1352" y="569"/>
                    <a:pt x="1920" y="768"/>
                  </a:cubicBezTo>
                  <a:cubicBezTo>
                    <a:pt x="2181" y="891"/>
                    <a:pt x="2503" y="953"/>
                    <a:pt x="2887" y="1091"/>
                  </a:cubicBezTo>
                  <a:cubicBezTo>
                    <a:pt x="3209" y="1213"/>
                    <a:pt x="3531" y="1336"/>
                    <a:pt x="3915" y="1474"/>
                  </a:cubicBezTo>
                  <a:cubicBezTo>
                    <a:pt x="4299" y="1597"/>
                    <a:pt x="4606" y="1720"/>
                    <a:pt x="4990" y="1858"/>
                  </a:cubicBezTo>
                  <a:cubicBezTo>
                    <a:pt x="5450" y="1920"/>
                    <a:pt x="5834" y="2042"/>
                    <a:pt x="6217" y="2242"/>
                  </a:cubicBezTo>
                  <a:cubicBezTo>
                    <a:pt x="6601" y="2365"/>
                    <a:pt x="6985" y="2487"/>
                    <a:pt x="7369" y="2626"/>
                  </a:cubicBezTo>
                  <a:cubicBezTo>
                    <a:pt x="7752" y="2748"/>
                    <a:pt x="8059" y="2948"/>
                    <a:pt x="8443" y="3009"/>
                  </a:cubicBezTo>
                  <a:cubicBezTo>
                    <a:pt x="8827" y="3132"/>
                    <a:pt x="9211" y="3194"/>
                    <a:pt x="9533" y="3332"/>
                  </a:cubicBezTo>
                  <a:cubicBezTo>
                    <a:pt x="9855" y="3454"/>
                    <a:pt x="10178" y="3577"/>
                    <a:pt x="10439" y="3639"/>
                  </a:cubicBezTo>
                  <a:cubicBezTo>
                    <a:pt x="11006" y="3900"/>
                    <a:pt x="11513" y="4022"/>
                    <a:pt x="11835" y="4161"/>
                  </a:cubicBezTo>
                  <a:cubicBezTo>
                    <a:pt x="12158" y="4222"/>
                    <a:pt x="12280" y="4283"/>
                    <a:pt x="12357" y="4283"/>
                  </a:cubicBezTo>
                  <a:lnTo>
                    <a:pt x="12419" y="4283"/>
                  </a:lnTo>
                  <a:lnTo>
                    <a:pt x="12419" y="4222"/>
                  </a:lnTo>
                  <a:cubicBezTo>
                    <a:pt x="12357" y="4222"/>
                    <a:pt x="12158" y="4161"/>
                    <a:pt x="11897" y="4022"/>
                  </a:cubicBezTo>
                  <a:cubicBezTo>
                    <a:pt x="11590" y="3900"/>
                    <a:pt x="11068" y="3777"/>
                    <a:pt x="10500" y="3577"/>
                  </a:cubicBezTo>
                  <a:cubicBezTo>
                    <a:pt x="10178" y="3454"/>
                    <a:pt x="9855" y="3332"/>
                    <a:pt x="9533" y="3255"/>
                  </a:cubicBezTo>
                  <a:cubicBezTo>
                    <a:pt x="9211" y="3132"/>
                    <a:pt x="8904" y="3009"/>
                    <a:pt x="8520" y="2810"/>
                  </a:cubicBezTo>
                  <a:cubicBezTo>
                    <a:pt x="8136" y="2687"/>
                    <a:pt x="7752" y="2626"/>
                    <a:pt x="7369" y="2487"/>
                  </a:cubicBezTo>
                  <a:cubicBezTo>
                    <a:pt x="6985" y="2365"/>
                    <a:pt x="6601" y="2242"/>
                    <a:pt x="6217" y="2104"/>
                  </a:cubicBezTo>
                  <a:cubicBezTo>
                    <a:pt x="5834" y="1981"/>
                    <a:pt x="5450" y="1858"/>
                    <a:pt x="5066" y="1659"/>
                  </a:cubicBezTo>
                  <a:cubicBezTo>
                    <a:pt x="4683" y="1536"/>
                    <a:pt x="4299" y="1413"/>
                    <a:pt x="3976" y="1336"/>
                  </a:cubicBezTo>
                  <a:cubicBezTo>
                    <a:pt x="3593" y="1213"/>
                    <a:pt x="3270" y="1091"/>
                    <a:pt x="2887" y="953"/>
                  </a:cubicBezTo>
                  <a:cubicBezTo>
                    <a:pt x="2564" y="830"/>
                    <a:pt x="2242" y="707"/>
                    <a:pt x="1996" y="646"/>
                  </a:cubicBezTo>
                  <a:cubicBezTo>
                    <a:pt x="1413" y="446"/>
                    <a:pt x="907" y="262"/>
                    <a:pt x="584" y="185"/>
                  </a:cubicBezTo>
                  <a:cubicBezTo>
                    <a:pt x="201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06" name="Google Shape;2506;p36"/>
            <p:cNvSpPr/>
            <p:nvPr/>
          </p:nvSpPr>
          <p:spPr>
            <a:xfrm rot="-834711">
              <a:off x="3155096" y="3033748"/>
              <a:ext cx="110562" cy="39033"/>
            </a:xfrm>
            <a:custGeom>
              <a:avLst/>
              <a:gdLst/>
              <a:ahLst/>
              <a:cxnLst/>
              <a:rect l="l" t="t" r="r" b="b"/>
              <a:pathLst>
                <a:path w="12480" h="4406" extrusionOk="0">
                  <a:moveTo>
                    <a:pt x="0" y="0"/>
                  </a:moveTo>
                  <a:lnTo>
                    <a:pt x="0" y="62"/>
                  </a:lnTo>
                  <a:cubicBezTo>
                    <a:pt x="0" y="62"/>
                    <a:pt x="200" y="123"/>
                    <a:pt x="507" y="323"/>
                  </a:cubicBezTo>
                  <a:cubicBezTo>
                    <a:pt x="890" y="445"/>
                    <a:pt x="1351" y="568"/>
                    <a:pt x="1919" y="829"/>
                  </a:cubicBezTo>
                  <a:cubicBezTo>
                    <a:pt x="2241" y="890"/>
                    <a:pt x="2564" y="952"/>
                    <a:pt x="2886" y="1090"/>
                  </a:cubicBezTo>
                  <a:cubicBezTo>
                    <a:pt x="3193" y="1213"/>
                    <a:pt x="3577" y="1336"/>
                    <a:pt x="3899" y="1474"/>
                  </a:cubicBezTo>
                  <a:cubicBezTo>
                    <a:pt x="4283" y="1597"/>
                    <a:pt x="4666" y="1719"/>
                    <a:pt x="5050" y="1857"/>
                  </a:cubicBezTo>
                  <a:cubicBezTo>
                    <a:pt x="5434" y="1980"/>
                    <a:pt x="5818" y="2103"/>
                    <a:pt x="6201" y="2241"/>
                  </a:cubicBezTo>
                  <a:cubicBezTo>
                    <a:pt x="6585" y="2425"/>
                    <a:pt x="6969" y="2548"/>
                    <a:pt x="7353" y="2686"/>
                  </a:cubicBezTo>
                  <a:cubicBezTo>
                    <a:pt x="7736" y="2809"/>
                    <a:pt x="8120" y="2932"/>
                    <a:pt x="8504" y="3070"/>
                  </a:cubicBezTo>
                  <a:cubicBezTo>
                    <a:pt x="8887" y="3193"/>
                    <a:pt x="9210" y="3254"/>
                    <a:pt x="9594" y="3392"/>
                  </a:cubicBezTo>
                  <a:cubicBezTo>
                    <a:pt x="9916" y="3515"/>
                    <a:pt x="10238" y="3638"/>
                    <a:pt x="10484" y="3699"/>
                  </a:cubicBezTo>
                  <a:cubicBezTo>
                    <a:pt x="11067" y="3960"/>
                    <a:pt x="11574" y="4083"/>
                    <a:pt x="11896" y="4221"/>
                  </a:cubicBezTo>
                  <a:cubicBezTo>
                    <a:pt x="12218" y="4283"/>
                    <a:pt x="12341" y="4344"/>
                    <a:pt x="12402" y="4405"/>
                  </a:cubicBezTo>
                  <a:lnTo>
                    <a:pt x="12479" y="4405"/>
                  </a:lnTo>
                  <a:lnTo>
                    <a:pt x="12479" y="4344"/>
                  </a:lnTo>
                  <a:lnTo>
                    <a:pt x="12402" y="4283"/>
                  </a:lnTo>
                  <a:cubicBezTo>
                    <a:pt x="12341" y="4283"/>
                    <a:pt x="12218" y="4221"/>
                    <a:pt x="11957" y="4160"/>
                  </a:cubicBezTo>
                  <a:cubicBezTo>
                    <a:pt x="11635" y="4022"/>
                    <a:pt x="11128" y="3838"/>
                    <a:pt x="10561" y="3638"/>
                  </a:cubicBezTo>
                  <a:cubicBezTo>
                    <a:pt x="10238" y="3515"/>
                    <a:pt x="9916" y="3454"/>
                    <a:pt x="9594" y="3316"/>
                  </a:cubicBezTo>
                  <a:cubicBezTo>
                    <a:pt x="9271" y="3193"/>
                    <a:pt x="8887" y="3070"/>
                    <a:pt x="8565" y="2932"/>
                  </a:cubicBezTo>
                  <a:cubicBezTo>
                    <a:pt x="8181" y="2748"/>
                    <a:pt x="7798" y="2686"/>
                    <a:pt x="7414" y="2548"/>
                  </a:cubicBezTo>
                  <a:cubicBezTo>
                    <a:pt x="7030" y="2425"/>
                    <a:pt x="6646" y="2241"/>
                    <a:pt x="6263" y="2164"/>
                  </a:cubicBezTo>
                  <a:cubicBezTo>
                    <a:pt x="5879" y="2042"/>
                    <a:pt x="5495" y="1919"/>
                    <a:pt x="5112" y="1719"/>
                  </a:cubicBezTo>
                  <a:cubicBezTo>
                    <a:pt x="4728" y="1597"/>
                    <a:pt x="4344" y="1474"/>
                    <a:pt x="3960" y="1336"/>
                  </a:cubicBezTo>
                  <a:cubicBezTo>
                    <a:pt x="3577" y="1213"/>
                    <a:pt x="3270" y="1090"/>
                    <a:pt x="2947" y="1013"/>
                  </a:cubicBezTo>
                  <a:cubicBezTo>
                    <a:pt x="2564" y="890"/>
                    <a:pt x="2303" y="768"/>
                    <a:pt x="1980" y="630"/>
                  </a:cubicBezTo>
                  <a:cubicBezTo>
                    <a:pt x="1412" y="445"/>
                    <a:pt x="890" y="246"/>
                    <a:pt x="583" y="184"/>
                  </a:cubicBezTo>
                  <a:cubicBezTo>
                    <a:pt x="200" y="6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07" name="Google Shape;2507;p36"/>
            <p:cNvSpPr/>
            <p:nvPr/>
          </p:nvSpPr>
          <p:spPr>
            <a:xfrm rot="-834711">
              <a:off x="3090298" y="2777208"/>
              <a:ext cx="100365" cy="115045"/>
            </a:xfrm>
            <a:custGeom>
              <a:avLst/>
              <a:gdLst/>
              <a:ahLst/>
              <a:cxnLst/>
              <a:rect l="l" t="t" r="r" b="b"/>
              <a:pathLst>
                <a:path w="11329" h="12986" extrusionOk="0">
                  <a:moveTo>
                    <a:pt x="4606" y="0"/>
                  </a:moveTo>
                  <a:cubicBezTo>
                    <a:pt x="4422" y="0"/>
                    <a:pt x="4161" y="0"/>
                    <a:pt x="3961" y="62"/>
                  </a:cubicBezTo>
                  <a:cubicBezTo>
                    <a:pt x="3270" y="62"/>
                    <a:pt x="2564" y="200"/>
                    <a:pt x="1858" y="445"/>
                  </a:cubicBezTo>
                  <a:cubicBezTo>
                    <a:pt x="1735" y="522"/>
                    <a:pt x="1536" y="584"/>
                    <a:pt x="1352" y="645"/>
                  </a:cubicBezTo>
                  <a:cubicBezTo>
                    <a:pt x="1214" y="706"/>
                    <a:pt x="1029" y="829"/>
                    <a:pt x="891" y="906"/>
                  </a:cubicBezTo>
                  <a:cubicBezTo>
                    <a:pt x="707" y="1029"/>
                    <a:pt x="584" y="1090"/>
                    <a:pt x="446" y="1213"/>
                  </a:cubicBezTo>
                  <a:cubicBezTo>
                    <a:pt x="323" y="1351"/>
                    <a:pt x="201" y="1474"/>
                    <a:pt x="1" y="1535"/>
                  </a:cubicBezTo>
                  <a:lnTo>
                    <a:pt x="1" y="1597"/>
                  </a:lnTo>
                  <a:lnTo>
                    <a:pt x="124" y="1597"/>
                  </a:lnTo>
                  <a:cubicBezTo>
                    <a:pt x="262" y="1474"/>
                    <a:pt x="385" y="1412"/>
                    <a:pt x="508" y="1290"/>
                  </a:cubicBezTo>
                  <a:cubicBezTo>
                    <a:pt x="646" y="1152"/>
                    <a:pt x="768" y="1090"/>
                    <a:pt x="968" y="967"/>
                  </a:cubicBezTo>
                  <a:cubicBezTo>
                    <a:pt x="1091" y="906"/>
                    <a:pt x="1275" y="829"/>
                    <a:pt x="1413" y="768"/>
                  </a:cubicBezTo>
                  <a:cubicBezTo>
                    <a:pt x="1597" y="645"/>
                    <a:pt x="1735" y="584"/>
                    <a:pt x="1920" y="584"/>
                  </a:cubicBezTo>
                  <a:cubicBezTo>
                    <a:pt x="2564" y="323"/>
                    <a:pt x="3270" y="200"/>
                    <a:pt x="4038" y="200"/>
                  </a:cubicBezTo>
                  <a:cubicBezTo>
                    <a:pt x="4222" y="138"/>
                    <a:pt x="4483" y="138"/>
                    <a:pt x="4667" y="138"/>
                  </a:cubicBezTo>
                  <a:cubicBezTo>
                    <a:pt x="5189" y="138"/>
                    <a:pt x="5634" y="200"/>
                    <a:pt x="6141" y="200"/>
                  </a:cubicBezTo>
                  <a:cubicBezTo>
                    <a:pt x="6847" y="323"/>
                    <a:pt x="7553" y="445"/>
                    <a:pt x="8259" y="584"/>
                  </a:cubicBezTo>
                  <a:lnTo>
                    <a:pt x="8259" y="522"/>
                  </a:lnTo>
                  <a:cubicBezTo>
                    <a:pt x="7553" y="323"/>
                    <a:pt x="6847" y="200"/>
                    <a:pt x="6141" y="138"/>
                  </a:cubicBezTo>
                  <a:cubicBezTo>
                    <a:pt x="5634" y="62"/>
                    <a:pt x="5112" y="0"/>
                    <a:pt x="4606" y="0"/>
                  </a:cubicBezTo>
                  <a:close/>
                  <a:moveTo>
                    <a:pt x="124" y="1597"/>
                  </a:moveTo>
                  <a:cubicBezTo>
                    <a:pt x="62" y="1673"/>
                    <a:pt x="62" y="1735"/>
                    <a:pt x="62" y="1735"/>
                  </a:cubicBezTo>
                  <a:cubicBezTo>
                    <a:pt x="262" y="2502"/>
                    <a:pt x="446" y="3331"/>
                    <a:pt x="646" y="4099"/>
                  </a:cubicBezTo>
                  <a:cubicBezTo>
                    <a:pt x="830" y="4927"/>
                    <a:pt x="1029" y="5756"/>
                    <a:pt x="1275" y="6524"/>
                  </a:cubicBezTo>
                  <a:lnTo>
                    <a:pt x="1920" y="9026"/>
                  </a:lnTo>
                  <a:cubicBezTo>
                    <a:pt x="2181" y="9855"/>
                    <a:pt x="2365" y="10622"/>
                    <a:pt x="2626" y="11451"/>
                  </a:cubicBezTo>
                  <a:cubicBezTo>
                    <a:pt x="2749" y="11896"/>
                    <a:pt x="2887" y="12280"/>
                    <a:pt x="3009" y="12664"/>
                  </a:cubicBezTo>
                  <a:cubicBezTo>
                    <a:pt x="3009" y="12725"/>
                    <a:pt x="3071" y="12802"/>
                    <a:pt x="3071" y="12863"/>
                  </a:cubicBezTo>
                  <a:lnTo>
                    <a:pt x="3132" y="12925"/>
                  </a:lnTo>
                  <a:lnTo>
                    <a:pt x="3132" y="12863"/>
                  </a:lnTo>
                  <a:lnTo>
                    <a:pt x="3194" y="12863"/>
                  </a:lnTo>
                  <a:lnTo>
                    <a:pt x="3194" y="12802"/>
                  </a:lnTo>
                  <a:cubicBezTo>
                    <a:pt x="3132" y="12725"/>
                    <a:pt x="3132" y="12664"/>
                    <a:pt x="3132" y="12664"/>
                  </a:cubicBezTo>
                  <a:cubicBezTo>
                    <a:pt x="3009" y="12218"/>
                    <a:pt x="2887" y="11835"/>
                    <a:pt x="2749" y="11451"/>
                  </a:cubicBezTo>
                  <a:cubicBezTo>
                    <a:pt x="2564" y="10622"/>
                    <a:pt x="2303" y="9793"/>
                    <a:pt x="2119" y="8964"/>
                  </a:cubicBezTo>
                  <a:cubicBezTo>
                    <a:pt x="1858" y="8120"/>
                    <a:pt x="1659" y="7353"/>
                    <a:pt x="1475" y="6524"/>
                  </a:cubicBezTo>
                  <a:cubicBezTo>
                    <a:pt x="1214" y="5695"/>
                    <a:pt x="968" y="4866"/>
                    <a:pt x="768" y="4037"/>
                  </a:cubicBezTo>
                  <a:cubicBezTo>
                    <a:pt x="508" y="3270"/>
                    <a:pt x="323" y="2441"/>
                    <a:pt x="124" y="1597"/>
                  </a:cubicBezTo>
                  <a:close/>
                  <a:moveTo>
                    <a:pt x="8259" y="584"/>
                  </a:moveTo>
                  <a:cubicBezTo>
                    <a:pt x="8704" y="2241"/>
                    <a:pt x="9211" y="3899"/>
                    <a:pt x="9717" y="5572"/>
                  </a:cubicBezTo>
                  <a:cubicBezTo>
                    <a:pt x="9978" y="6401"/>
                    <a:pt x="10239" y="7230"/>
                    <a:pt x="10485" y="8059"/>
                  </a:cubicBezTo>
                  <a:lnTo>
                    <a:pt x="10868" y="9348"/>
                  </a:lnTo>
                  <a:lnTo>
                    <a:pt x="11191" y="10423"/>
                  </a:lnTo>
                  <a:cubicBezTo>
                    <a:pt x="10868" y="10361"/>
                    <a:pt x="10561" y="10300"/>
                    <a:pt x="10239" y="10300"/>
                  </a:cubicBezTo>
                  <a:lnTo>
                    <a:pt x="10039" y="10300"/>
                  </a:lnTo>
                  <a:cubicBezTo>
                    <a:pt x="9656" y="10300"/>
                    <a:pt x="9211" y="10423"/>
                    <a:pt x="8765" y="10499"/>
                  </a:cubicBezTo>
                  <a:cubicBezTo>
                    <a:pt x="7937" y="10683"/>
                    <a:pt x="7169" y="11006"/>
                    <a:pt x="6340" y="11328"/>
                  </a:cubicBezTo>
                  <a:cubicBezTo>
                    <a:pt x="5573" y="11651"/>
                    <a:pt x="4867" y="12034"/>
                    <a:pt x="4099" y="12418"/>
                  </a:cubicBezTo>
                  <a:lnTo>
                    <a:pt x="3516" y="12725"/>
                  </a:lnTo>
                  <a:cubicBezTo>
                    <a:pt x="3393" y="12725"/>
                    <a:pt x="3332" y="12802"/>
                    <a:pt x="3194" y="12863"/>
                  </a:cubicBezTo>
                  <a:lnTo>
                    <a:pt x="3194" y="12925"/>
                  </a:lnTo>
                  <a:lnTo>
                    <a:pt x="3194" y="12986"/>
                  </a:lnTo>
                  <a:lnTo>
                    <a:pt x="3270" y="12925"/>
                  </a:lnTo>
                  <a:cubicBezTo>
                    <a:pt x="3393" y="12925"/>
                    <a:pt x="3455" y="12863"/>
                    <a:pt x="3516" y="12802"/>
                  </a:cubicBezTo>
                  <a:lnTo>
                    <a:pt x="4099" y="12541"/>
                  </a:lnTo>
                  <a:cubicBezTo>
                    <a:pt x="4867" y="12157"/>
                    <a:pt x="5634" y="11773"/>
                    <a:pt x="6402" y="11451"/>
                  </a:cubicBezTo>
                  <a:cubicBezTo>
                    <a:pt x="7231" y="11129"/>
                    <a:pt x="7998" y="10806"/>
                    <a:pt x="8827" y="10622"/>
                  </a:cubicBezTo>
                  <a:cubicBezTo>
                    <a:pt x="9211" y="10561"/>
                    <a:pt x="9656" y="10499"/>
                    <a:pt x="10039" y="10423"/>
                  </a:cubicBezTo>
                  <a:lnTo>
                    <a:pt x="10868" y="10423"/>
                  </a:lnTo>
                  <a:cubicBezTo>
                    <a:pt x="11006" y="10423"/>
                    <a:pt x="11129" y="10423"/>
                    <a:pt x="11252" y="10499"/>
                  </a:cubicBezTo>
                  <a:lnTo>
                    <a:pt x="11329" y="10499"/>
                  </a:lnTo>
                  <a:lnTo>
                    <a:pt x="11329" y="10423"/>
                  </a:lnTo>
                  <a:lnTo>
                    <a:pt x="11006" y="9271"/>
                  </a:lnTo>
                  <a:lnTo>
                    <a:pt x="10623" y="8059"/>
                  </a:lnTo>
                  <a:cubicBezTo>
                    <a:pt x="10362" y="7230"/>
                    <a:pt x="10101" y="6340"/>
                    <a:pt x="9855" y="5572"/>
                  </a:cubicBezTo>
                  <a:cubicBezTo>
                    <a:pt x="9333" y="3899"/>
                    <a:pt x="8827" y="2241"/>
                    <a:pt x="8320" y="584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08" name="Google Shape;2508;p36"/>
            <p:cNvSpPr/>
            <p:nvPr/>
          </p:nvSpPr>
          <p:spPr>
            <a:xfrm rot="-834711">
              <a:off x="3083134" y="2750542"/>
              <a:ext cx="178415" cy="142792"/>
            </a:xfrm>
            <a:custGeom>
              <a:avLst/>
              <a:gdLst/>
              <a:ahLst/>
              <a:cxnLst/>
              <a:rect l="l" t="t" r="r" b="b"/>
              <a:pathLst>
                <a:path w="20139" h="16118" extrusionOk="0">
                  <a:moveTo>
                    <a:pt x="16117" y="0"/>
                  </a:moveTo>
                  <a:cubicBezTo>
                    <a:pt x="16117" y="0"/>
                    <a:pt x="16178" y="0"/>
                    <a:pt x="16178" y="62"/>
                  </a:cubicBezTo>
                  <a:lnTo>
                    <a:pt x="16501" y="62"/>
                  </a:lnTo>
                  <a:lnTo>
                    <a:pt x="16501" y="123"/>
                  </a:lnTo>
                  <a:cubicBezTo>
                    <a:pt x="16562" y="185"/>
                    <a:pt x="16562" y="246"/>
                    <a:pt x="16623" y="323"/>
                  </a:cubicBezTo>
                  <a:cubicBezTo>
                    <a:pt x="16685" y="507"/>
                    <a:pt x="16746" y="768"/>
                    <a:pt x="16884" y="952"/>
                  </a:cubicBezTo>
                  <a:cubicBezTo>
                    <a:pt x="17007" y="1474"/>
                    <a:pt x="17191" y="1919"/>
                    <a:pt x="17330" y="2364"/>
                  </a:cubicBezTo>
                  <a:cubicBezTo>
                    <a:pt x="17652" y="3316"/>
                    <a:pt x="17959" y="4283"/>
                    <a:pt x="18281" y="5173"/>
                  </a:cubicBezTo>
                  <a:lnTo>
                    <a:pt x="19187" y="7997"/>
                  </a:lnTo>
                  <a:cubicBezTo>
                    <a:pt x="19371" y="8504"/>
                    <a:pt x="19494" y="8949"/>
                    <a:pt x="19632" y="9394"/>
                  </a:cubicBezTo>
                  <a:lnTo>
                    <a:pt x="19816" y="10100"/>
                  </a:lnTo>
                  <a:lnTo>
                    <a:pt x="19954" y="10484"/>
                  </a:lnTo>
                  <a:lnTo>
                    <a:pt x="20016" y="10684"/>
                  </a:lnTo>
                  <a:lnTo>
                    <a:pt x="20016" y="10745"/>
                  </a:lnTo>
                  <a:lnTo>
                    <a:pt x="20016" y="10806"/>
                  </a:lnTo>
                  <a:lnTo>
                    <a:pt x="16501" y="11512"/>
                  </a:lnTo>
                  <a:lnTo>
                    <a:pt x="16424" y="11512"/>
                  </a:lnTo>
                  <a:lnTo>
                    <a:pt x="15411" y="11758"/>
                  </a:lnTo>
                  <a:lnTo>
                    <a:pt x="14382" y="12080"/>
                  </a:lnTo>
                  <a:lnTo>
                    <a:pt x="13354" y="12403"/>
                  </a:lnTo>
                  <a:cubicBezTo>
                    <a:pt x="13047" y="12526"/>
                    <a:pt x="12725" y="12602"/>
                    <a:pt x="12341" y="12725"/>
                  </a:cubicBezTo>
                  <a:cubicBezTo>
                    <a:pt x="12280" y="12786"/>
                    <a:pt x="12280" y="12848"/>
                    <a:pt x="12203" y="12909"/>
                  </a:cubicBezTo>
                  <a:cubicBezTo>
                    <a:pt x="12141" y="12909"/>
                    <a:pt x="12141" y="12986"/>
                    <a:pt x="12080" y="12986"/>
                  </a:cubicBezTo>
                  <a:lnTo>
                    <a:pt x="12019" y="12986"/>
                  </a:lnTo>
                  <a:cubicBezTo>
                    <a:pt x="11957" y="13047"/>
                    <a:pt x="11896" y="13047"/>
                    <a:pt x="11896" y="13047"/>
                  </a:cubicBezTo>
                  <a:lnTo>
                    <a:pt x="11758" y="13047"/>
                  </a:lnTo>
                  <a:cubicBezTo>
                    <a:pt x="11758" y="13047"/>
                    <a:pt x="11696" y="13047"/>
                    <a:pt x="11696" y="12986"/>
                  </a:cubicBezTo>
                  <a:lnTo>
                    <a:pt x="11573" y="12986"/>
                  </a:lnTo>
                  <a:lnTo>
                    <a:pt x="11512" y="12909"/>
                  </a:lnTo>
                  <a:cubicBezTo>
                    <a:pt x="11128" y="13109"/>
                    <a:pt x="10668" y="13232"/>
                    <a:pt x="10223" y="13370"/>
                  </a:cubicBezTo>
                  <a:lnTo>
                    <a:pt x="8949" y="13815"/>
                  </a:lnTo>
                  <a:cubicBezTo>
                    <a:pt x="8504" y="13938"/>
                    <a:pt x="8120" y="14060"/>
                    <a:pt x="7675" y="14260"/>
                  </a:cubicBezTo>
                  <a:lnTo>
                    <a:pt x="6385" y="14705"/>
                  </a:lnTo>
                  <a:cubicBezTo>
                    <a:pt x="5940" y="14828"/>
                    <a:pt x="5557" y="15028"/>
                    <a:pt x="5111" y="15212"/>
                  </a:cubicBezTo>
                  <a:cubicBezTo>
                    <a:pt x="4728" y="15350"/>
                    <a:pt x="4283" y="15534"/>
                    <a:pt x="3899" y="15734"/>
                  </a:cubicBezTo>
                  <a:lnTo>
                    <a:pt x="3576" y="15856"/>
                  </a:lnTo>
                  <a:lnTo>
                    <a:pt x="3377" y="15918"/>
                  </a:lnTo>
                  <a:lnTo>
                    <a:pt x="3316" y="15979"/>
                  </a:lnTo>
                  <a:cubicBezTo>
                    <a:pt x="3254" y="15918"/>
                    <a:pt x="3254" y="15795"/>
                    <a:pt x="3193" y="15672"/>
                  </a:cubicBezTo>
                  <a:cubicBezTo>
                    <a:pt x="3131" y="15595"/>
                    <a:pt x="3131" y="15473"/>
                    <a:pt x="3070" y="15411"/>
                  </a:cubicBezTo>
                  <a:cubicBezTo>
                    <a:pt x="2932" y="14966"/>
                    <a:pt x="2809" y="14521"/>
                    <a:pt x="2609" y="14060"/>
                  </a:cubicBezTo>
                  <a:cubicBezTo>
                    <a:pt x="2103" y="12341"/>
                    <a:pt x="1658" y="10607"/>
                    <a:pt x="1213" y="8826"/>
                  </a:cubicBezTo>
                  <a:lnTo>
                    <a:pt x="568" y="6202"/>
                  </a:lnTo>
                  <a:lnTo>
                    <a:pt x="246" y="4928"/>
                  </a:lnTo>
                  <a:lnTo>
                    <a:pt x="61" y="4222"/>
                  </a:lnTo>
                  <a:lnTo>
                    <a:pt x="61" y="4160"/>
                  </a:lnTo>
                  <a:lnTo>
                    <a:pt x="123" y="4160"/>
                  </a:lnTo>
                  <a:cubicBezTo>
                    <a:pt x="123" y="4083"/>
                    <a:pt x="184" y="4083"/>
                    <a:pt x="246" y="4022"/>
                  </a:cubicBezTo>
                  <a:cubicBezTo>
                    <a:pt x="307" y="3961"/>
                    <a:pt x="445" y="3961"/>
                    <a:pt x="507" y="3899"/>
                  </a:cubicBezTo>
                  <a:lnTo>
                    <a:pt x="507" y="3838"/>
                  </a:lnTo>
                  <a:cubicBezTo>
                    <a:pt x="384" y="3899"/>
                    <a:pt x="307" y="3899"/>
                    <a:pt x="184" y="3961"/>
                  </a:cubicBezTo>
                  <a:lnTo>
                    <a:pt x="61" y="4083"/>
                  </a:lnTo>
                  <a:cubicBezTo>
                    <a:pt x="0" y="4083"/>
                    <a:pt x="0" y="4083"/>
                    <a:pt x="0" y="4160"/>
                  </a:cubicBezTo>
                  <a:lnTo>
                    <a:pt x="0" y="4283"/>
                  </a:lnTo>
                  <a:cubicBezTo>
                    <a:pt x="61" y="4467"/>
                    <a:pt x="61" y="4728"/>
                    <a:pt x="123" y="4928"/>
                  </a:cubicBezTo>
                  <a:lnTo>
                    <a:pt x="445" y="6263"/>
                  </a:lnTo>
                  <a:cubicBezTo>
                    <a:pt x="691" y="7092"/>
                    <a:pt x="890" y="7997"/>
                    <a:pt x="1075" y="8888"/>
                  </a:cubicBezTo>
                  <a:cubicBezTo>
                    <a:pt x="1596" y="10607"/>
                    <a:pt x="2042" y="12403"/>
                    <a:pt x="2548" y="14137"/>
                  </a:cubicBezTo>
                  <a:cubicBezTo>
                    <a:pt x="2686" y="14582"/>
                    <a:pt x="2809" y="15028"/>
                    <a:pt x="2932" y="15411"/>
                  </a:cubicBezTo>
                  <a:cubicBezTo>
                    <a:pt x="2993" y="15534"/>
                    <a:pt x="2993" y="15672"/>
                    <a:pt x="3070" y="15734"/>
                  </a:cubicBezTo>
                  <a:cubicBezTo>
                    <a:pt x="3131" y="15856"/>
                    <a:pt x="3131" y="15979"/>
                    <a:pt x="3193" y="16056"/>
                  </a:cubicBezTo>
                  <a:lnTo>
                    <a:pt x="3254" y="16117"/>
                  </a:lnTo>
                  <a:lnTo>
                    <a:pt x="3377" y="16117"/>
                  </a:lnTo>
                  <a:lnTo>
                    <a:pt x="3454" y="16056"/>
                  </a:lnTo>
                  <a:lnTo>
                    <a:pt x="3638" y="15979"/>
                  </a:lnTo>
                  <a:lnTo>
                    <a:pt x="3960" y="15856"/>
                  </a:lnTo>
                  <a:cubicBezTo>
                    <a:pt x="4344" y="15734"/>
                    <a:pt x="4789" y="15534"/>
                    <a:pt x="5173" y="15350"/>
                  </a:cubicBezTo>
                  <a:cubicBezTo>
                    <a:pt x="5618" y="15212"/>
                    <a:pt x="6002" y="15028"/>
                    <a:pt x="6447" y="14828"/>
                  </a:cubicBezTo>
                  <a:lnTo>
                    <a:pt x="7736" y="14383"/>
                  </a:lnTo>
                  <a:cubicBezTo>
                    <a:pt x="8120" y="14260"/>
                    <a:pt x="8565" y="14060"/>
                    <a:pt x="9010" y="13938"/>
                  </a:cubicBezTo>
                  <a:cubicBezTo>
                    <a:pt x="9839" y="13615"/>
                    <a:pt x="10668" y="13370"/>
                    <a:pt x="11573" y="13047"/>
                  </a:cubicBezTo>
                  <a:cubicBezTo>
                    <a:pt x="11573" y="13109"/>
                    <a:pt x="11635" y="13109"/>
                    <a:pt x="11635" y="13109"/>
                  </a:cubicBezTo>
                  <a:cubicBezTo>
                    <a:pt x="11696" y="13109"/>
                    <a:pt x="11696" y="13109"/>
                    <a:pt x="11758" y="13170"/>
                  </a:cubicBezTo>
                  <a:lnTo>
                    <a:pt x="11819" y="13170"/>
                  </a:lnTo>
                  <a:cubicBezTo>
                    <a:pt x="11896" y="13170"/>
                    <a:pt x="11957" y="13109"/>
                    <a:pt x="12019" y="13109"/>
                  </a:cubicBezTo>
                  <a:lnTo>
                    <a:pt x="12141" y="13109"/>
                  </a:lnTo>
                  <a:lnTo>
                    <a:pt x="12280" y="12986"/>
                  </a:lnTo>
                  <a:cubicBezTo>
                    <a:pt x="12341" y="12909"/>
                    <a:pt x="12402" y="12848"/>
                    <a:pt x="12402" y="12786"/>
                  </a:cubicBezTo>
                  <a:cubicBezTo>
                    <a:pt x="12725" y="12725"/>
                    <a:pt x="13047" y="12602"/>
                    <a:pt x="13431" y="12526"/>
                  </a:cubicBezTo>
                  <a:lnTo>
                    <a:pt x="14444" y="12219"/>
                  </a:lnTo>
                  <a:lnTo>
                    <a:pt x="15472" y="11958"/>
                  </a:lnTo>
                  <a:lnTo>
                    <a:pt x="16501" y="11635"/>
                  </a:lnTo>
                  <a:lnTo>
                    <a:pt x="20077" y="10868"/>
                  </a:lnTo>
                  <a:lnTo>
                    <a:pt x="20138" y="10806"/>
                  </a:lnTo>
                  <a:lnTo>
                    <a:pt x="20138" y="10745"/>
                  </a:lnTo>
                  <a:lnTo>
                    <a:pt x="20138" y="10607"/>
                  </a:lnTo>
                  <a:lnTo>
                    <a:pt x="20077" y="10423"/>
                  </a:lnTo>
                  <a:lnTo>
                    <a:pt x="19954" y="10100"/>
                  </a:lnTo>
                  <a:lnTo>
                    <a:pt x="19755" y="9394"/>
                  </a:lnTo>
                  <a:lnTo>
                    <a:pt x="19310" y="7997"/>
                  </a:lnTo>
                  <a:lnTo>
                    <a:pt x="18864" y="6524"/>
                  </a:lnTo>
                  <a:cubicBezTo>
                    <a:pt x="18726" y="6079"/>
                    <a:pt x="18604" y="5618"/>
                    <a:pt x="18419" y="5112"/>
                  </a:cubicBezTo>
                  <a:cubicBezTo>
                    <a:pt x="18097" y="4222"/>
                    <a:pt x="17775" y="3255"/>
                    <a:pt x="17452" y="2364"/>
                  </a:cubicBezTo>
                  <a:cubicBezTo>
                    <a:pt x="17330" y="1858"/>
                    <a:pt x="17130" y="1397"/>
                    <a:pt x="16946" y="952"/>
                  </a:cubicBezTo>
                  <a:cubicBezTo>
                    <a:pt x="16884" y="707"/>
                    <a:pt x="16808" y="507"/>
                    <a:pt x="16685" y="246"/>
                  </a:cubicBezTo>
                  <a:cubicBezTo>
                    <a:pt x="16685" y="185"/>
                    <a:pt x="16623" y="123"/>
                    <a:pt x="16623" y="62"/>
                  </a:cubicBezTo>
                  <a:cubicBezTo>
                    <a:pt x="16562" y="62"/>
                    <a:pt x="16562" y="62"/>
                    <a:pt x="16562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09" name="Google Shape;2509;p36"/>
            <p:cNvSpPr/>
            <p:nvPr/>
          </p:nvSpPr>
          <p:spPr>
            <a:xfrm rot="-834711">
              <a:off x="3197176" y="2857114"/>
              <a:ext cx="1231" cy="1099"/>
            </a:xfrm>
            <a:custGeom>
              <a:avLst/>
              <a:gdLst/>
              <a:ahLst/>
              <a:cxnLst/>
              <a:rect l="l" t="t" r="r" b="b"/>
              <a:pathLst>
                <a:path w="139" h="124" extrusionOk="0">
                  <a:moveTo>
                    <a:pt x="138" y="123"/>
                  </a:moveTo>
                  <a:lnTo>
                    <a:pt x="138" y="123"/>
                  </a:lnTo>
                  <a:lnTo>
                    <a:pt x="138" y="123"/>
                  </a:lnTo>
                  <a:lnTo>
                    <a:pt x="138" y="123"/>
                  </a:lnTo>
                  <a:close/>
                  <a:moveTo>
                    <a:pt x="138" y="62"/>
                  </a:moveTo>
                  <a:lnTo>
                    <a:pt x="138" y="123"/>
                  </a:lnTo>
                  <a:lnTo>
                    <a:pt x="138" y="123"/>
                  </a:lnTo>
                  <a:lnTo>
                    <a:pt x="138" y="62"/>
                  </a:lnTo>
                  <a:close/>
                  <a:moveTo>
                    <a:pt x="138" y="62"/>
                  </a:moveTo>
                  <a:lnTo>
                    <a:pt x="138" y="62"/>
                  </a:lnTo>
                  <a:lnTo>
                    <a:pt x="138" y="62"/>
                  </a:lnTo>
                  <a:lnTo>
                    <a:pt x="138" y="123"/>
                  </a:lnTo>
                  <a:lnTo>
                    <a:pt x="138" y="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10" name="Google Shape;2510;p36"/>
            <p:cNvSpPr/>
            <p:nvPr/>
          </p:nvSpPr>
          <p:spPr>
            <a:xfrm rot="-834711">
              <a:off x="3155935" y="2739355"/>
              <a:ext cx="95741" cy="112733"/>
            </a:xfrm>
            <a:custGeom>
              <a:avLst/>
              <a:gdLst/>
              <a:ahLst/>
              <a:cxnLst/>
              <a:rect l="l" t="t" r="r" b="b"/>
              <a:pathLst>
                <a:path w="10807" h="12725" extrusionOk="0">
                  <a:moveTo>
                    <a:pt x="6263" y="0"/>
                  </a:moveTo>
                  <a:cubicBezTo>
                    <a:pt x="6263" y="0"/>
                    <a:pt x="6202" y="61"/>
                    <a:pt x="6141" y="61"/>
                  </a:cubicBezTo>
                  <a:lnTo>
                    <a:pt x="5619" y="61"/>
                  </a:lnTo>
                  <a:cubicBezTo>
                    <a:pt x="5496" y="61"/>
                    <a:pt x="5296" y="61"/>
                    <a:pt x="5112" y="123"/>
                  </a:cubicBezTo>
                  <a:lnTo>
                    <a:pt x="4667" y="184"/>
                  </a:lnTo>
                  <a:lnTo>
                    <a:pt x="4145" y="322"/>
                  </a:lnTo>
                  <a:cubicBezTo>
                    <a:pt x="3961" y="322"/>
                    <a:pt x="3838" y="384"/>
                    <a:pt x="3639" y="445"/>
                  </a:cubicBezTo>
                  <a:cubicBezTo>
                    <a:pt x="3516" y="445"/>
                    <a:pt x="3316" y="507"/>
                    <a:pt x="3194" y="568"/>
                  </a:cubicBezTo>
                  <a:lnTo>
                    <a:pt x="2687" y="768"/>
                  </a:lnTo>
                  <a:lnTo>
                    <a:pt x="2227" y="1029"/>
                  </a:lnTo>
                  <a:cubicBezTo>
                    <a:pt x="2104" y="1090"/>
                    <a:pt x="1981" y="1151"/>
                    <a:pt x="1781" y="1274"/>
                  </a:cubicBezTo>
                  <a:cubicBezTo>
                    <a:pt x="1659" y="1335"/>
                    <a:pt x="1536" y="1474"/>
                    <a:pt x="1398" y="1535"/>
                  </a:cubicBezTo>
                  <a:cubicBezTo>
                    <a:pt x="1275" y="1658"/>
                    <a:pt x="1152" y="1796"/>
                    <a:pt x="1014" y="1857"/>
                  </a:cubicBezTo>
                  <a:cubicBezTo>
                    <a:pt x="891" y="1980"/>
                    <a:pt x="768" y="2103"/>
                    <a:pt x="630" y="2180"/>
                  </a:cubicBezTo>
                  <a:cubicBezTo>
                    <a:pt x="385" y="2425"/>
                    <a:pt x="185" y="2686"/>
                    <a:pt x="1" y="2947"/>
                  </a:cubicBezTo>
                  <a:lnTo>
                    <a:pt x="1" y="3009"/>
                  </a:lnTo>
                  <a:lnTo>
                    <a:pt x="62" y="3009"/>
                  </a:lnTo>
                  <a:cubicBezTo>
                    <a:pt x="247" y="2748"/>
                    <a:pt x="446" y="2487"/>
                    <a:pt x="692" y="2303"/>
                  </a:cubicBezTo>
                  <a:cubicBezTo>
                    <a:pt x="830" y="2180"/>
                    <a:pt x="953" y="2042"/>
                    <a:pt x="1075" y="1919"/>
                  </a:cubicBezTo>
                  <a:cubicBezTo>
                    <a:pt x="1214" y="1857"/>
                    <a:pt x="1336" y="1719"/>
                    <a:pt x="1459" y="1658"/>
                  </a:cubicBezTo>
                  <a:cubicBezTo>
                    <a:pt x="1597" y="1535"/>
                    <a:pt x="1720" y="1474"/>
                    <a:pt x="1843" y="1335"/>
                  </a:cubicBezTo>
                  <a:cubicBezTo>
                    <a:pt x="2042" y="1274"/>
                    <a:pt x="2165" y="1213"/>
                    <a:pt x="2303" y="1090"/>
                  </a:cubicBezTo>
                  <a:lnTo>
                    <a:pt x="2748" y="890"/>
                  </a:lnTo>
                  <a:lnTo>
                    <a:pt x="3194" y="706"/>
                  </a:lnTo>
                  <a:cubicBezTo>
                    <a:pt x="3378" y="645"/>
                    <a:pt x="3516" y="568"/>
                    <a:pt x="3700" y="507"/>
                  </a:cubicBezTo>
                  <a:cubicBezTo>
                    <a:pt x="3838" y="445"/>
                    <a:pt x="4022" y="445"/>
                    <a:pt x="4145" y="384"/>
                  </a:cubicBezTo>
                  <a:lnTo>
                    <a:pt x="4667" y="261"/>
                  </a:lnTo>
                  <a:lnTo>
                    <a:pt x="5174" y="184"/>
                  </a:lnTo>
                  <a:lnTo>
                    <a:pt x="5619" y="184"/>
                  </a:lnTo>
                  <a:lnTo>
                    <a:pt x="6141" y="123"/>
                  </a:lnTo>
                  <a:lnTo>
                    <a:pt x="6202" y="123"/>
                  </a:lnTo>
                  <a:cubicBezTo>
                    <a:pt x="6386" y="123"/>
                    <a:pt x="6524" y="123"/>
                    <a:pt x="6647" y="184"/>
                  </a:cubicBezTo>
                  <a:lnTo>
                    <a:pt x="7092" y="184"/>
                  </a:lnTo>
                  <a:cubicBezTo>
                    <a:pt x="7215" y="645"/>
                    <a:pt x="7353" y="1029"/>
                    <a:pt x="7537" y="1474"/>
                  </a:cubicBezTo>
                  <a:lnTo>
                    <a:pt x="7983" y="2748"/>
                  </a:lnTo>
                  <a:cubicBezTo>
                    <a:pt x="8244" y="3577"/>
                    <a:pt x="8566" y="4405"/>
                    <a:pt x="8888" y="5311"/>
                  </a:cubicBezTo>
                  <a:lnTo>
                    <a:pt x="9333" y="6585"/>
                  </a:lnTo>
                  <a:cubicBezTo>
                    <a:pt x="9518" y="6969"/>
                    <a:pt x="9656" y="7414"/>
                    <a:pt x="9779" y="7859"/>
                  </a:cubicBezTo>
                  <a:cubicBezTo>
                    <a:pt x="9901" y="8319"/>
                    <a:pt x="10039" y="8703"/>
                    <a:pt x="10224" y="9148"/>
                  </a:cubicBezTo>
                  <a:lnTo>
                    <a:pt x="10607" y="10361"/>
                  </a:lnTo>
                  <a:cubicBezTo>
                    <a:pt x="9978" y="10361"/>
                    <a:pt x="9333" y="10484"/>
                    <a:pt x="8689" y="10545"/>
                  </a:cubicBezTo>
                  <a:cubicBezTo>
                    <a:pt x="8505" y="10545"/>
                    <a:pt x="8366" y="10622"/>
                    <a:pt x="8182" y="10622"/>
                  </a:cubicBezTo>
                  <a:cubicBezTo>
                    <a:pt x="7983" y="10683"/>
                    <a:pt x="7860" y="10683"/>
                    <a:pt x="7676" y="10745"/>
                  </a:cubicBezTo>
                  <a:cubicBezTo>
                    <a:pt x="7476" y="10745"/>
                    <a:pt x="7353" y="10806"/>
                    <a:pt x="7154" y="10806"/>
                  </a:cubicBezTo>
                  <a:lnTo>
                    <a:pt x="6647" y="11006"/>
                  </a:lnTo>
                  <a:cubicBezTo>
                    <a:pt x="6524" y="11006"/>
                    <a:pt x="6325" y="11067"/>
                    <a:pt x="6202" y="11128"/>
                  </a:cubicBezTo>
                  <a:cubicBezTo>
                    <a:pt x="6003" y="11190"/>
                    <a:pt x="5880" y="11251"/>
                    <a:pt x="5680" y="11313"/>
                  </a:cubicBezTo>
                  <a:cubicBezTo>
                    <a:pt x="5557" y="11389"/>
                    <a:pt x="5373" y="11451"/>
                    <a:pt x="5235" y="11512"/>
                  </a:cubicBezTo>
                  <a:lnTo>
                    <a:pt x="4729" y="11696"/>
                  </a:lnTo>
                  <a:cubicBezTo>
                    <a:pt x="4606" y="11773"/>
                    <a:pt x="4468" y="11896"/>
                    <a:pt x="4283" y="11957"/>
                  </a:cubicBezTo>
                  <a:cubicBezTo>
                    <a:pt x="4222" y="12019"/>
                    <a:pt x="4145" y="12080"/>
                    <a:pt x="4084" y="12080"/>
                  </a:cubicBezTo>
                  <a:lnTo>
                    <a:pt x="3900" y="12280"/>
                  </a:lnTo>
                  <a:cubicBezTo>
                    <a:pt x="3700" y="12341"/>
                    <a:pt x="3577" y="12464"/>
                    <a:pt x="3455" y="12541"/>
                  </a:cubicBezTo>
                  <a:lnTo>
                    <a:pt x="3316" y="12725"/>
                  </a:lnTo>
                  <a:cubicBezTo>
                    <a:pt x="3378" y="12663"/>
                    <a:pt x="3455" y="12663"/>
                    <a:pt x="3516" y="12602"/>
                  </a:cubicBezTo>
                  <a:cubicBezTo>
                    <a:pt x="3577" y="12541"/>
                    <a:pt x="3639" y="12541"/>
                    <a:pt x="3700" y="12464"/>
                  </a:cubicBezTo>
                  <a:cubicBezTo>
                    <a:pt x="3762" y="12464"/>
                    <a:pt x="3838" y="12402"/>
                    <a:pt x="3961" y="12341"/>
                  </a:cubicBezTo>
                  <a:lnTo>
                    <a:pt x="4145" y="12218"/>
                  </a:lnTo>
                  <a:cubicBezTo>
                    <a:pt x="4222" y="12157"/>
                    <a:pt x="4283" y="12157"/>
                    <a:pt x="4345" y="12080"/>
                  </a:cubicBezTo>
                  <a:cubicBezTo>
                    <a:pt x="4529" y="12019"/>
                    <a:pt x="4667" y="11896"/>
                    <a:pt x="4790" y="11834"/>
                  </a:cubicBezTo>
                  <a:lnTo>
                    <a:pt x="5296" y="11635"/>
                  </a:lnTo>
                  <a:cubicBezTo>
                    <a:pt x="5435" y="11574"/>
                    <a:pt x="5619" y="11512"/>
                    <a:pt x="5757" y="11451"/>
                  </a:cubicBezTo>
                  <a:cubicBezTo>
                    <a:pt x="5941" y="11389"/>
                    <a:pt x="6064" y="11313"/>
                    <a:pt x="6263" y="11251"/>
                  </a:cubicBezTo>
                  <a:cubicBezTo>
                    <a:pt x="6386" y="11251"/>
                    <a:pt x="6586" y="11190"/>
                    <a:pt x="6709" y="11128"/>
                  </a:cubicBezTo>
                  <a:cubicBezTo>
                    <a:pt x="7031" y="11067"/>
                    <a:pt x="7353" y="10929"/>
                    <a:pt x="7737" y="10867"/>
                  </a:cubicBezTo>
                  <a:cubicBezTo>
                    <a:pt x="7860" y="10806"/>
                    <a:pt x="8059" y="10806"/>
                    <a:pt x="8182" y="10745"/>
                  </a:cubicBezTo>
                  <a:cubicBezTo>
                    <a:pt x="8366" y="10745"/>
                    <a:pt x="8566" y="10683"/>
                    <a:pt x="8689" y="10683"/>
                  </a:cubicBezTo>
                  <a:cubicBezTo>
                    <a:pt x="9011" y="10622"/>
                    <a:pt x="9395" y="10545"/>
                    <a:pt x="9717" y="10545"/>
                  </a:cubicBezTo>
                  <a:cubicBezTo>
                    <a:pt x="10039" y="10484"/>
                    <a:pt x="10362" y="10484"/>
                    <a:pt x="10669" y="10484"/>
                  </a:cubicBezTo>
                  <a:lnTo>
                    <a:pt x="10669" y="10422"/>
                  </a:lnTo>
                  <a:lnTo>
                    <a:pt x="10746" y="10361"/>
                  </a:lnTo>
                  <a:lnTo>
                    <a:pt x="10746" y="10422"/>
                  </a:lnTo>
                  <a:lnTo>
                    <a:pt x="10746" y="10484"/>
                  </a:lnTo>
                  <a:cubicBezTo>
                    <a:pt x="10807" y="10422"/>
                    <a:pt x="10807" y="10422"/>
                    <a:pt x="10807" y="10361"/>
                  </a:cubicBezTo>
                  <a:lnTo>
                    <a:pt x="10362" y="9087"/>
                  </a:lnTo>
                  <a:cubicBezTo>
                    <a:pt x="10224" y="8626"/>
                    <a:pt x="10101" y="8243"/>
                    <a:pt x="9901" y="7798"/>
                  </a:cubicBezTo>
                  <a:cubicBezTo>
                    <a:pt x="9779" y="7352"/>
                    <a:pt x="9594" y="6969"/>
                    <a:pt x="9456" y="6524"/>
                  </a:cubicBezTo>
                  <a:lnTo>
                    <a:pt x="9011" y="5250"/>
                  </a:lnTo>
                  <a:cubicBezTo>
                    <a:pt x="8689" y="4405"/>
                    <a:pt x="8443" y="3515"/>
                    <a:pt x="8121" y="2686"/>
                  </a:cubicBezTo>
                  <a:lnTo>
                    <a:pt x="7676" y="1412"/>
                  </a:lnTo>
                  <a:cubicBezTo>
                    <a:pt x="7599" y="1029"/>
                    <a:pt x="7476" y="706"/>
                    <a:pt x="7353" y="384"/>
                  </a:cubicBezTo>
                  <a:cubicBezTo>
                    <a:pt x="7353" y="322"/>
                    <a:pt x="7292" y="322"/>
                    <a:pt x="7292" y="322"/>
                  </a:cubicBezTo>
                  <a:cubicBezTo>
                    <a:pt x="7292" y="261"/>
                    <a:pt x="7215" y="184"/>
                    <a:pt x="7215" y="123"/>
                  </a:cubicBezTo>
                  <a:lnTo>
                    <a:pt x="7215" y="61"/>
                  </a:lnTo>
                  <a:lnTo>
                    <a:pt x="6448" y="61"/>
                  </a:lnTo>
                  <a:cubicBezTo>
                    <a:pt x="6386" y="61"/>
                    <a:pt x="6325" y="0"/>
                    <a:pt x="6263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11" name="Google Shape;2511;p36"/>
            <p:cNvSpPr/>
            <p:nvPr/>
          </p:nvSpPr>
          <p:spPr>
            <a:xfrm rot="-834711">
              <a:off x="3091300" y="2800349"/>
              <a:ext cx="27880" cy="104857"/>
            </a:xfrm>
            <a:custGeom>
              <a:avLst/>
              <a:gdLst/>
              <a:ahLst/>
              <a:cxnLst/>
              <a:rect l="l" t="t" r="r" b="b"/>
              <a:pathLst>
                <a:path w="3147" h="11836" extrusionOk="0">
                  <a:moveTo>
                    <a:pt x="261" y="1"/>
                  </a:moveTo>
                  <a:cubicBezTo>
                    <a:pt x="261" y="77"/>
                    <a:pt x="261" y="77"/>
                    <a:pt x="200" y="139"/>
                  </a:cubicBezTo>
                  <a:lnTo>
                    <a:pt x="200" y="200"/>
                  </a:lnTo>
                  <a:cubicBezTo>
                    <a:pt x="138" y="323"/>
                    <a:pt x="77" y="523"/>
                    <a:pt x="0" y="645"/>
                  </a:cubicBezTo>
                  <a:cubicBezTo>
                    <a:pt x="138" y="1152"/>
                    <a:pt x="261" y="1612"/>
                    <a:pt x="384" y="2057"/>
                  </a:cubicBezTo>
                  <a:cubicBezTo>
                    <a:pt x="522" y="2564"/>
                    <a:pt x="645" y="3009"/>
                    <a:pt x="768" y="3454"/>
                  </a:cubicBezTo>
                  <a:cubicBezTo>
                    <a:pt x="844" y="3976"/>
                    <a:pt x="1028" y="4421"/>
                    <a:pt x="1151" y="4866"/>
                  </a:cubicBezTo>
                  <a:cubicBezTo>
                    <a:pt x="1289" y="5373"/>
                    <a:pt x="1412" y="5833"/>
                    <a:pt x="1535" y="6279"/>
                  </a:cubicBezTo>
                  <a:cubicBezTo>
                    <a:pt x="1612" y="6524"/>
                    <a:pt x="1673" y="6724"/>
                    <a:pt x="1735" y="6985"/>
                  </a:cubicBezTo>
                  <a:cubicBezTo>
                    <a:pt x="1796" y="7230"/>
                    <a:pt x="1857" y="7491"/>
                    <a:pt x="1919" y="7675"/>
                  </a:cubicBezTo>
                  <a:cubicBezTo>
                    <a:pt x="2057" y="8197"/>
                    <a:pt x="2180" y="8642"/>
                    <a:pt x="2302" y="9087"/>
                  </a:cubicBezTo>
                  <a:cubicBezTo>
                    <a:pt x="2379" y="9348"/>
                    <a:pt x="2441" y="9533"/>
                    <a:pt x="2502" y="9794"/>
                  </a:cubicBezTo>
                  <a:cubicBezTo>
                    <a:pt x="2563" y="10055"/>
                    <a:pt x="2625" y="10300"/>
                    <a:pt x="2686" y="10500"/>
                  </a:cubicBezTo>
                  <a:cubicBezTo>
                    <a:pt x="2824" y="10945"/>
                    <a:pt x="2947" y="11390"/>
                    <a:pt x="3147" y="11835"/>
                  </a:cubicBezTo>
                  <a:lnTo>
                    <a:pt x="3147" y="11774"/>
                  </a:lnTo>
                  <a:cubicBezTo>
                    <a:pt x="3070" y="11329"/>
                    <a:pt x="2947" y="10883"/>
                    <a:pt x="2886" y="10438"/>
                  </a:cubicBezTo>
                  <a:cubicBezTo>
                    <a:pt x="2824" y="10239"/>
                    <a:pt x="2763" y="9978"/>
                    <a:pt x="2686" y="9732"/>
                  </a:cubicBezTo>
                  <a:cubicBezTo>
                    <a:pt x="2563" y="9533"/>
                    <a:pt x="2502" y="9287"/>
                    <a:pt x="2441" y="9087"/>
                  </a:cubicBezTo>
                  <a:cubicBezTo>
                    <a:pt x="2302" y="8581"/>
                    <a:pt x="2180" y="8136"/>
                    <a:pt x="2057" y="7675"/>
                  </a:cubicBezTo>
                  <a:cubicBezTo>
                    <a:pt x="1995" y="7430"/>
                    <a:pt x="1995" y="7169"/>
                    <a:pt x="1857" y="6985"/>
                  </a:cubicBezTo>
                  <a:cubicBezTo>
                    <a:pt x="1796" y="6724"/>
                    <a:pt x="1735" y="6463"/>
                    <a:pt x="1673" y="6279"/>
                  </a:cubicBezTo>
                  <a:cubicBezTo>
                    <a:pt x="1535" y="5757"/>
                    <a:pt x="1412" y="5312"/>
                    <a:pt x="1289" y="4866"/>
                  </a:cubicBezTo>
                  <a:cubicBezTo>
                    <a:pt x="1151" y="4360"/>
                    <a:pt x="1090" y="3915"/>
                    <a:pt x="906" y="3454"/>
                  </a:cubicBezTo>
                  <a:cubicBezTo>
                    <a:pt x="768" y="3009"/>
                    <a:pt x="645" y="2503"/>
                    <a:pt x="522" y="2057"/>
                  </a:cubicBezTo>
                  <a:cubicBezTo>
                    <a:pt x="384" y="1612"/>
                    <a:pt x="261" y="1090"/>
                    <a:pt x="138" y="645"/>
                  </a:cubicBezTo>
                  <a:cubicBezTo>
                    <a:pt x="200" y="523"/>
                    <a:pt x="261" y="323"/>
                    <a:pt x="322" y="139"/>
                  </a:cubicBezTo>
                  <a:cubicBezTo>
                    <a:pt x="322" y="139"/>
                    <a:pt x="322" y="77"/>
                    <a:pt x="384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12" name="Google Shape;2512;p36"/>
            <p:cNvSpPr/>
            <p:nvPr/>
          </p:nvSpPr>
          <p:spPr>
            <a:xfrm rot="-834711">
              <a:off x="3123566" y="2835151"/>
              <a:ext cx="142792" cy="49921"/>
            </a:xfrm>
            <a:custGeom>
              <a:avLst/>
              <a:gdLst/>
              <a:ahLst/>
              <a:cxnLst/>
              <a:rect l="l" t="t" r="r" b="b"/>
              <a:pathLst>
                <a:path w="16118" h="5635" extrusionOk="0">
                  <a:moveTo>
                    <a:pt x="16118" y="1"/>
                  </a:moveTo>
                  <a:lnTo>
                    <a:pt x="16041" y="62"/>
                  </a:lnTo>
                  <a:lnTo>
                    <a:pt x="16041" y="124"/>
                  </a:lnTo>
                  <a:lnTo>
                    <a:pt x="15979" y="385"/>
                  </a:lnTo>
                  <a:lnTo>
                    <a:pt x="15028" y="569"/>
                  </a:lnTo>
                  <a:cubicBezTo>
                    <a:pt x="14705" y="646"/>
                    <a:pt x="14383" y="646"/>
                    <a:pt x="14061" y="707"/>
                  </a:cubicBezTo>
                  <a:cubicBezTo>
                    <a:pt x="13738" y="768"/>
                    <a:pt x="13431" y="891"/>
                    <a:pt x="13109" y="953"/>
                  </a:cubicBezTo>
                  <a:cubicBezTo>
                    <a:pt x="12787" y="1029"/>
                    <a:pt x="12464" y="1091"/>
                    <a:pt x="12142" y="1152"/>
                  </a:cubicBezTo>
                  <a:cubicBezTo>
                    <a:pt x="11820" y="1275"/>
                    <a:pt x="11513" y="1336"/>
                    <a:pt x="11190" y="1413"/>
                  </a:cubicBezTo>
                  <a:cubicBezTo>
                    <a:pt x="10991" y="1413"/>
                    <a:pt x="10868" y="1474"/>
                    <a:pt x="10668" y="1536"/>
                  </a:cubicBezTo>
                  <a:cubicBezTo>
                    <a:pt x="10546" y="1536"/>
                    <a:pt x="10423" y="1597"/>
                    <a:pt x="10223" y="1659"/>
                  </a:cubicBezTo>
                  <a:cubicBezTo>
                    <a:pt x="10101" y="1720"/>
                    <a:pt x="9901" y="1797"/>
                    <a:pt x="9778" y="1858"/>
                  </a:cubicBezTo>
                  <a:cubicBezTo>
                    <a:pt x="9594" y="1920"/>
                    <a:pt x="9456" y="1981"/>
                    <a:pt x="9333" y="2042"/>
                  </a:cubicBezTo>
                  <a:cubicBezTo>
                    <a:pt x="9210" y="2042"/>
                    <a:pt x="9134" y="2104"/>
                    <a:pt x="9072" y="2104"/>
                  </a:cubicBezTo>
                  <a:cubicBezTo>
                    <a:pt x="9011" y="2181"/>
                    <a:pt x="8949" y="2181"/>
                    <a:pt x="8888" y="2242"/>
                  </a:cubicBezTo>
                  <a:cubicBezTo>
                    <a:pt x="8827" y="2303"/>
                    <a:pt x="8750" y="2303"/>
                    <a:pt x="8688" y="2365"/>
                  </a:cubicBezTo>
                  <a:cubicBezTo>
                    <a:pt x="8627" y="2365"/>
                    <a:pt x="8504" y="2426"/>
                    <a:pt x="8443" y="2488"/>
                  </a:cubicBezTo>
                  <a:lnTo>
                    <a:pt x="8443" y="2564"/>
                  </a:lnTo>
                  <a:lnTo>
                    <a:pt x="8366" y="2564"/>
                  </a:lnTo>
                  <a:cubicBezTo>
                    <a:pt x="8243" y="2488"/>
                    <a:pt x="8120" y="2488"/>
                    <a:pt x="7982" y="2488"/>
                  </a:cubicBezTo>
                  <a:lnTo>
                    <a:pt x="7599" y="2488"/>
                  </a:lnTo>
                  <a:cubicBezTo>
                    <a:pt x="7537" y="2564"/>
                    <a:pt x="7414" y="2564"/>
                    <a:pt x="7292" y="2564"/>
                  </a:cubicBezTo>
                  <a:cubicBezTo>
                    <a:pt x="7092" y="2626"/>
                    <a:pt x="6969" y="2626"/>
                    <a:pt x="6770" y="2687"/>
                  </a:cubicBezTo>
                  <a:cubicBezTo>
                    <a:pt x="6586" y="2748"/>
                    <a:pt x="6386" y="2748"/>
                    <a:pt x="6202" y="2810"/>
                  </a:cubicBezTo>
                  <a:cubicBezTo>
                    <a:pt x="5818" y="2948"/>
                    <a:pt x="5496" y="3071"/>
                    <a:pt x="5112" y="3194"/>
                  </a:cubicBezTo>
                  <a:cubicBezTo>
                    <a:pt x="4790" y="3332"/>
                    <a:pt x="4406" y="3455"/>
                    <a:pt x="4084" y="3577"/>
                  </a:cubicBezTo>
                  <a:cubicBezTo>
                    <a:pt x="3700" y="3716"/>
                    <a:pt x="3378" y="3900"/>
                    <a:pt x="3071" y="4022"/>
                  </a:cubicBezTo>
                  <a:cubicBezTo>
                    <a:pt x="2687" y="4161"/>
                    <a:pt x="2364" y="4345"/>
                    <a:pt x="1981" y="4483"/>
                  </a:cubicBezTo>
                  <a:cubicBezTo>
                    <a:pt x="1658" y="4606"/>
                    <a:pt x="1336" y="4790"/>
                    <a:pt x="1014" y="4990"/>
                  </a:cubicBezTo>
                  <a:cubicBezTo>
                    <a:pt x="691" y="5112"/>
                    <a:pt x="446" y="5250"/>
                    <a:pt x="123" y="5435"/>
                  </a:cubicBezTo>
                  <a:lnTo>
                    <a:pt x="308" y="5051"/>
                  </a:lnTo>
                  <a:lnTo>
                    <a:pt x="308" y="4990"/>
                  </a:lnTo>
                  <a:lnTo>
                    <a:pt x="308" y="4928"/>
                  </a:lnTo>
                  <a:lnTo>
                    <a:pt x="246" y="4928"/>
                  </a:lnTo>
                  <a:lnTo>
                    <a:pt x="246" y="4990"/>
                  </a:lnTo>
                  <a:lnTo>
                    <a:pt x="1" y="5435"/>
                  </a:lnTo>
                  <a:lnTo>
                    <a:pt x="1" y="5496"/>
                  </a:lnTo>
                  <a:lnTo>
                    <a:pt x="1" y="5557"/>
                  </a:lnTo>
                  <a:lnTo>
                    <a:pt x="1" y="5634"/>
                  </a:lnTo>
                  <a:lnTo>
                    <a:pt x="62" y="5634"/>
                  </a:lnTo>
                  <a:cubicBezTo>
                    <a:pt x="691" y="5250"/>
                    <a:pt x="1397" y="4928"/>
                    <a:pt x="2104" y="4606"/>
                  </a:cubicBezTo>
                  <a:cubicBezTo>
                    <a:pt x="2426" y="4483"/>
                    <a:pt x="2748" y="4283"/>
                    <a:pt x="3071" y="4161"/>
                  </a:cubicBezTo>
                  <a:cubicBezTo>
                    <a:pt x="3454" y="3961"/>
                    <a:pt x="3761" y="3838"/>
                    <a:pt x="4145" y="3716"/>
                  </a:cubicBezTo>
                  <a:cubicBezTo>
                    <a:pt x="4467" y="3577"/>
                    <a:pt x="4851" y="3455"/>
                    <a:pt x="5173" y="3332"/>
                  </a:cubicBezTo>
                  <a:lnTo>
                    <a:pt x="6263" y="2948"/>
                  </a:lnTo>
                  <a:cubicBezTo>
                    <a:pt x="6586" y="2810"/>
                    <a:pt x="6969" y="2748"/>
                    <a:pt x="7353" y="2687"/>
                  </a:cubicBezTo>
                  <a:cubicBezTo>
                    <a:pt x="7476" y="2626"/>
                    <a:pt x="7675" y="2626"/>
                    <a:pt x="7860" y="2626"/>
                  </a:cubicBezTo>
                  <a:lnTo>
                    <a:pt x="7921" y="2626"/>
                  </a:lnTo>
                  <a:cubicBezTo>
                    <a:pt x="8120" y="2626"/>
                    <a:pt x="8243" y="2626"/>
                    <a:pt x="8443" y="2687"/>
                  </a:cubicBezTo>
                  <a:lnTo>
                    <a:pt x="8504" y="2687"/>
                  </a:lnTo>
                  <a:lnTo>
                    <a:pt x="8504" y="2626"/>
                  </a:lnTo>
                  <a:cubicBezTo>
                    <a:pt x="8627" y="2564"/>
                    <a:pt x="8750" y="2426"/>
                    <a:pt x="8949" y="2365"/>
                  </a:cubicBezTo>
                  <a:cubicBezTo>
                    <a:pt x="9072" y="2303"/>
                    <a:pt x="9210" y="2242"/>
                    <a:pt x="9394" y="2181"/>
                  </a:cubicBezTo>
                  <a:cubicBezTo>
                    <a:pt x="9517" y="2104"/>
                    <a:pt x="9655" y="2042"/>
                    <a:pt x="9840" y="1981"/>
                  </a:cubicBezTo>
                  <a:cubicBezTo>
                    <a:pt x="9978" y="1920"/>
                    <a:pt x="10162" y="1920"/>
                    <a:pt x="10285" y="1858"/>
                  </a:cubicBezTo>
                  <a:cubicBezTo>
                    <a:pt x="10423" y="1797"/>
                    <a:pt x="10607" y="1720"/>
                    <a:pt x="10745" y="1720"/>
                  </a:cubicBezTo>
                  <a:cubicBezTo>
                    <a:pt x="10929" y="1659"/>
                    <a:pt x="11052" y="1597"/>
                    <a:pt x="11252" y="1536"/>
                  </a:cubicBezTo>
                  <a:cubicBezTo>
                    <a:pt x="11574" y="1474"/>
                    <a:pt x="11820" y="1336"/>
                    <a:pt x="12142" y="1275"/>
                  </a:cubicBezTo>
                  <a:cubicBezTo>
                    <a:pt x="12464" y="1152"/>
                    <a:pt x="12787" y="1152"/>
                    <a:pt x="13170" y="1029"/>
                  </a:cubicBezTo>
                  <a:cubicBezTo>
                    <a:pt x="13493" y="953"/>
                    <a:pt x="13815" y="891"/>
                    <a:pt x="14122" y="830"/>
                  </a:cubicBezTo>
                  <a:cubicBezTo>
                    <a:pt x="14444" y="768"/>
                    <a:pt x="14767" y="707"/>
                    <a:pt x="15089" y="646"/>
                  </a:cubicBezTo>
                  <a:lnTo>
                    <a:pt x="16041" y="446"/>
                  </a:lnTo>
                  <a:lnTo>
                    <a:pt x="16118" y="446"/>
                  </a:lnTo>
                  <a:lnTo>
                    <a:pt x="16118" y="124"/>
                  </a:lnTo>
                  <a:lnTo>
                    <a:pt x="16118" y="62"/>
                  </a:lnTo>
                  <a:lnTo>
                    <a:pt x="16118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13" name="Google Shape;2513;p36"/>
            <p:cNvSpPr/>
            <p:nvPr/>
          </p:nvSpPr>
          <p:spPr>
            <a:xfrm rot="-834711">
              <a:off x="3012327" y="2844867"/>
              <a:ext cx="2870" cy="3411"/>
            </a:xfrm>
            <a:custGeom>
              <a:avLst/>
              <a:gdLst/>
              <a:ahLst/>
              <a:cxnLst/>
              <a:rect l="l" t="t" r="r" b="b"/>
              <a:pathLst>
                <a:path w="324" h="385" extrusionOk="0">
                  <a:moveTo>
                    <a:pt x="78" y="1"/>
                  </a:moveTo>
                  <a:lnTo>
                    <a:pt x="78" y="62"/>
                  </a:lnTo>
                  <a:lnTo>
                    <a:pt x="139" y="62"/>
                  </a:lnTo>
                  <a:lnTo>
                    <a:pt x="139" y="124"/>
                  </a:lnTo>
                  <a:lnTo>
                    <a:pt x="1" y="124"/>
                  </a:lnTo>
                  <a:lnTo>
                    <a:pt x="1" y="201"/>
                  </a:lnTo>
                  <a:cubicBezTo>
                    <a:pt x="78" y="201"/>
                    <a:pt x="78" y="262"/>
                    <a:pt x="78" y="262"/>
                  </a:cubicBezTo>
                  <a:cubicBezTo>
                    <a:pt x="139" y="323"/>
                    <a:pt x="139" y="323"/>
                    <a:pt x="200" y="385"/>
                  </a:cubicBezTo>
                  <a:lnTo>
                    <a:pt x="200" y="323"/>
                  </a:lnTo>
                  <a:lnTo>
                    <a:pt x="262" y="323"/>
                  </a:lnTo>
                  <a:lnTo>
                    <a:pt x="262" y="201"/>
                  </a:lnTo>
                  <a:lnTo>
                    <a:pt x="323" y="124"/>
                  </a:lnTo>
                  <a:lnTo>
                    <a:pt x="262" y="62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14" name="Google Shape;2514;p36"/>
            <p:cNvSpPr/>
            <p:nvPr/>
          </p:nvSpPr>
          <p:spPr>
            <a:xfrm rot="-834711">
              <a:off x="2935435" y="2916449"/>
              <a:ext cx="2862" cy="2862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200" y="0"/>
                  </a:moveTo>
                  <a:cubicBezTo>
                    <a:pt x="138" y="0"/>
                    <a:pt x="138" y="0"/>
                    <a:pt x="138" y="61"/>
                  </a:cubicBezTo>
                  <a:cubicBezTo>
                    <a:pt x="138" y="61"/>
                    <a:pt x="200" y="61"/>
                    <a:pt x="200" y="0"/>
                  </a:cubicBezTo>
                  <a:close/>
                  <a:moveTo>
                    <a:pt x="138" y="61"/>
                  </a:moveTo>
                  <a:cubicBezTo>
                    <a:pt x="77" y="61"/>
                    <a:pt x="77" y="123"/>
                    <a:pt x="77" y="123"/>
                  </a:cubicBezTo>
                  <a:cubicBezTo>
                    <a:pt x="0" y="200"/>
                    <a:pt x="0" y="261"/>
                    <a:pt x="0" y="261"/>
                  </a:cubicBezTo>
                  <a:cubicBezTo>
                    <a:pt x="77" y="261"/>
                    <a:pt x="77" y="322"/>
                    <a:pt x="77" y="322"/>
                  </a:cubicBezTo>
                  <a:cubicBezTo>
                    <a:pt x="138" y="322"/>
                    <a:pt x="138" y="322"/>
                    <a:pt x="200" y="261"/>
                  </a:cubicBezTo>
                  <a:lnTo>
                    <a:pt x="322" y="261"/>
                  </a:lnTo>
                  <a:lnTo>
                    <a:pt x="261" y="200"/>
                  </a:lnTo>
                  <a:lnTo>
                    <a:pt x="322" y="123"/>
                  </a:lnTo>
                  <a:lnTo>
                    <a:pt x="261" y="61"/>
                  </a:lnTo>
                  <a:lnTo>
                    <a:pt x="200" y="123"/>
                  </a:lnTo>
                  <a:lnTo>
                    <a:pt x="138" y="6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15" name="Google Shape;2515;p36"/>
            <p:cNvSpPr/>
            <p:nvPr/>
          </p:nvSpPr>
          <p:spPr>
            <a:xfrm rot="-834711">
              <a:off x="2932587" y="2919366"/>
              <a:ext cx="4084" cy="2188"/>
            </a:xfrm>
            <a:custGeom>
              <a:avLst/>
              <a:gdLst/>
              <a:ahLst/>
              <a:cxnLst/>
              <a:rect l="l" t="t" r="r" b="b"/>
              <a:pathLst>
                <a:path w="461" h="247" extrusionOk="0">
                  <a:moveTo>
                    <a:pt x="323" y="1"/>
                  </a:moveTo>
                  <a:cubicBezTo>
                    <a:pt x="323" y="1"/>
                    <a:pt x="261" y="62"/>
                    <a:pt x="200" y="62"/>
                  </a:cubicBezTo>
                  <a:cubicBezTo>
                    <a:pt x="138" y="62"/>
                    <a:pt x="138" y="124"/>
                    <a:pt x="77" y="124"/>
                  </a:cubicBezTo>
                  <a:lnTo>
                    <a:pt x="77" y="185"/>
                  </a:lnTo>
                  <a:lnTo>
                    <a:pt x="0" y="185"/>
                  </a:lnTo>
                  <a:cubicBezTo>
                    <a:pt x="0" y="247"/>
                    <a:pt x="77" y="247"/>
                    <a:pt x="77" y="247"/>
                  </a:cubicBezTo>
                  <a:lnTo>
                    <a:pt x="261" y="247"/>
                  </a:lnTo>
                  <a:cubicBezTo>
                    <a:pt x="323" y="185"/>
                    <a:pt x="384" y="185"/>
                    <a:pt x="384" y="124"/>
                  </a:cubicBezTo>
                  <a:lnTo>
                    <a:pt x="461" y="124"/>
                  </a:lnTo>
                  <a:lnTo>
                    <a:pt x="461" y="62"/>
                  </a:lnTo>
                  <a:cubicBezTo>
                    <a:pt x="461" y="62"/>
                    <a:pt x="461" y="1"/>
                    <a:pt x="384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16" name="Google Shape;2516;p36"/>
            <p:cNvSpPr/>
            <p:nvPr/>
          </p:nvSpPr>
          <p:spPr>
            <a:xfrm rot="-834711">
              <a:off x="2926909" y="2828167"/>
              <a:ext cx="91790" cy="80503"/>
            </a:xfrm>
            <a:custGeom>
              <a:avLst/>
              <a:gdLst/>
              <a:ahLst/>
              <a:cxnLst/>
              <a:rect l="l" t="t" r="r" b="b"/>
              <a:pathLst>
                <a:path w="10361" h="9087" extrusionOk="0">
                  <a:moveTo>
                    <a:pt x="10299" y="3392"/>
                  </a:moveTo>
                  <a:lnTo>
                    <a:pt x="10299" y="3454"/>
                  </a:lnTo>
                  <a:lnTo>
                    <a:pt x="10177" y="3776"/>
                  </a:lnTo>
                  <a:lnTo>
                    <a:pt x="10238" y="3776"/>
                  </a:lnTo>
                  <a:lnTo>
                    <a:pt x="10238" y="3837"/>
                  </a:lnTo>
                  <a:lnTo>
                    <a:pt x="10361" y="3454"/>
                  </a:lnTo>
                  <a:lnTo>
                    <a:pt x="10361" y="3392"/>
                  </a:lnTo>
                  <a:close/>
                  <a:moveTo>
                    <a:pt x="2748" y="0"/>
                  </a:moveTo>
                  <a:cubicBezTo>
                    <a:pt x="2748" y="0"/>
                    <a:pt x="2686" y="0"/>
                    <a:pt x="2686" y="62"/>
                  </a:cubicBezTo>
                  <a:lnTo>
                    <a:pt x="2425" y="1151"/>
                  </a:lnTo>
                  <a:cubicBezTo>
                    <a:pt x="2302" y="1535"/>
                    <a:pt x="2180" y="1919"/>
                    <a:pt x="2041" y="2241"/>
                  </a:cubicBezTo>
                  <a:cubicBezTo>
                    <a:pt x="1857" y="3009"/>
                    <a:pt x="1658" y="3715"/>
                    <a:pt x="1474" y="4482"/>
                  </a:cubicBezTo>
                  <a:cubicBezTo>
                    <a:pt x="1351" y="4866"/>
                    <a:pt x="1274" y="5250"/>
                    <a:pt x="1151" y="5572"/>
                  </a:cubicBezTo>
                  <a:cubicBezTo>
                    <a:pt x="1028" y="5956"/>
                    <a:pt x="890" y="6339"/>
                    <a:pt x="829" y="6646"/>
                  </a:cubicBezTo>
                  <a:cubicBezTo>
                    <a:pt x="645" y="7414"/>
                    <a:pt x="445" y="8120"/>
                    <a:pt x="261" y="8887"/>
                  </a:cubicBezTo>
                  <a:lnTo>
                    <a:pt x="61" y="8949"/>
                  </a:lnTo>
                  <a:lnTo>
                    <a:pt x="0" y="9026"/>
                  </a:lnTo>
                  <a:lnTo>
                    <a:pt x="61" y="9087"/>
                  </a:lnTo>
                  <a:lnTo>
                    <a:pt x="322" y="8949"/>
                  </a:lnTo>
                  <a:cubicBezTo>
                    <a:pt x="583" y="8181"/>
                    <a:pt x="767" y="7491"/>
                    <a:pt x="967" y="6723"/>
                  </a:cubicBezTo>
                  <a:cubicBezTo>
                    <a:pt x="1090" y="6339"/>
                    <a:pt x="1213" y="6017"/>
                    <a:pt x="1274" y="5633"/>
                  </a:cubicBezTo>
                  <a:cubicBezTo>
                    <a:pt x="1351" y="5250"/>
                    <a:pt x="1474" y="4866"/>
                    <a:pt x="1596" y="4544"/>
                  </a:cubicBezTo>
                  <a:cubicBezTo>
                    <a:pt x="1658" y="4283"/>
                    <a:pt x="1734" y="4098"/>
                    <a:pt x="1796" y="3837"/>
                  </a:cubicBezTo>
                  <a:lnTo>
                    <a:pt x="1734" y="3837"/>
                  </a:lnTo>
                  <a:lnTo>
                    <a:pt x="1734" y="3776"/>
                  </a:lnTo>
                  <a:lnTo>
                    <a:pt x="1796" y="3776"/>
                  </a:lnTo>
                  <a:cubicBezTo>
                    <a:pt x="1919" y="3270"/>
                    <a:pt x="2118" y="2809"/>
                    <a:pt x="2241" y="2303"/>
                  </a:cubicBezTo>
                  <a:cubicBezTo>
                    <a:pt x="2302" y="1919"/>
                    <a:pt x="2364" y="1535"/>
                    <a:pt x="2502" y="1213"/>
                  </a:cubicBezTo>
                  <a:lnTo>
                    <a:pt x="2809" y="200"/>
                  </a:lnTo>
                  <a:cubicBezTo>
                    <a:pt x="3392" y="507"/>
                    <a:pt x="4037" y="768"/>
                    <a:pt x="4605" y="1090"/>
                  </a:cubicBezTo>
                  <a:cubicBezTo>
                    <a:pt x="4927" y="1274"/>
                    <a:pt x="5188" y="1412"/>
                    <a:pt x="5495" y="1535"/>
                  </a:cubicBezTo>
                  <a:cubicBezTo>
                    <a:pt x="5817" y="1735"/>
                    <a:pt x="6140" y="1857"/>
                    <a:pt x="6462" y="1980"/>
                  </a:cubicBezTo>
                  <a:lnTo>
                    <a:pt x="8319" y="2947"/>
                  </a:lnTo>
                  <a:cubicBezTo>
                    <a:pt x="8887" y="3270"/>
                    <a:pt x="9471" y="3515"/>
                    <a:pt x="9977" y="3776"/>
                  </a:cubicBezTo>
                  <a:lnTo>
                    <a:pt x="10177" y="3776"/>
                  </a:lnTo>
                  <a:cubicBezTo>
                    <a:pt x="9593" y="3454"/>
                    <a:pt x="9025" y="3131"/>
                    <a:pt x="8381" y="2809"/>
                  </a:cubicBezTo>
                  <a:lnTo>
                    <a:pt x="6523" y="1919"/>
                  </a:lnTo>
                  <a:cubicBezTo>
                    <a:pt x="6201" y="1735"/>
                    <a:pt x="5879" y="1596"/>
                    <a:pt x="5633" y="1412"/>
                  </a:cubicBezTo>
                  <a:cubicBezTo>
                    <a:pt x="5311" y="1213"/>
                    <a:pt x="4989" y="1090"/>
                    <a:pt x="4666" y="967"/>
                  </a:cubicBezTo>
                  <a:cubicBezTo>
                    <a:pt x="4037" y="645"/>
                    <a:pt x="3454" y="322"/>
                    <a:pt x="2809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17" name="Google Shape;2517;p36"/>
            <p:cNvSpPr/>
            <p:nvPr/>
          </p:nvSpPr>
          <p:spPr>
            <a:xfrm rot="-834711">
              <a:off x="2940492" y="2859545"/>
              <a:ext cx="75347" cy="1639"/>
            </a:xfrm>
            <a:custGeom>
              <a:avLst/>
              <a:gdLst/>
              <a:ahLst/>
              <a:cxnLst/>
              <a:rect l="l" t="t" r="r" b="b"/>
              <a:pathLst>
                <a:path w="8505" h="185" extrusionOk="0">
                  <a:moveTo>
                    <a:pt x="2687" y="1"/>
                  </a:moveTo>
                  <a:cubicBezTo>
                    <a:pt x="2487" y="1"/>
                    <a:pt x="2226" y="62"/>
                    <a:pt x="2042" y="62"/>
                  </a:cubicBezTo>
                  <a:lnTo>
                    <a:pt x="0" y="62"/>
                  </a:lnTo>
                  <a:lnTo>
                    <a:pt x="0" y="123"/>
                  </a:lnTo>
                  <a:lnTo>
                    <a:pt x="2042" y="123"/>
                  </a:lnTo>
                  <a:cubicBezTo>
                    <a:pt x="2226" y="123"/>
                    <a:pt x="2487" y="185"/>
                    <a:pt x="2687" y="185"/>
                  </a:cubicBezTo>
                  <a:lnTo>
                    <a:pt x="8504" y="185"/>
                  </a:lnTo>
                  <a:lnTo>
                    <a:pt x="8504" y="123"/>
                  </a:lnTo>
                  <a:lnTo>
                    <a:pt x="8504" y="62"/>
                  </a:lnTo>
                  <a:lnTo>
                    <a:pt x="8120" y="62"/>
                  </a:lnTo>
                  <a:cubicBezTo>
                    <a:pt x="7859" y="62"/>
                    <a:pt x="7537" y="62"/>
                    <a:pt x="7153" y="1"/>
                  </a:cubicBezTo>
                  <a:lnTo>
                    <a:pt x="7092" y="1"/>
                  </a:lnTo>
                  <a:cubicBezTo>
                    <a:pt x="6908" y="1"/>
                    <a:pt x="6708" y="62"/>
                    <a:pt x="6524" y="62"/>
                  </a:cubicBezTo>
                  <a:lnTo>
                    <a:pt x="5818" y="62"/>
                  </a:lnTo>
                  <a:cubicBezTo>
                    <a:pt x="5618" y="62"/>
                    <a:pt x="5434" y="1"/>
                    <a:pt x="5235" y="1"/>
                  </a:cubicBezTo>
                  <a:cubicBezTo>
                    <a:pt x="5173" y="1"/>
                    <a:pt x="5112" y="1"/>
                    <a:pt x="5050" y="62"/>
                  </a:cubicBezTo>
                  <a:lnTo>
                    <a:pt x="4222" y="62"/>
                  </a:lnTo>
                  <a:cubicBezTo>
                    <a:pt x="3961" y="1"/>
                    <a:pt x="3700" y="1"/>
                    <a:pt x="3454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18" name="Google Shape;2518;p36"/>
            <p:cNvSpPr/>
            <p:nvPr/>
          </p:nvSpPr>
          <p:spPr>
            <a:xfrm rot="-834711">
              <a:off x="2949781" y="2826049"/>
              <a:ext cx="61208" cy="27747"/>
            </a:xfrm>
            <a:custGeom>
              <a:avLst/>
              <a:gdLst/>
              <a:ahLst/>
              <a:cxnLst/>
              <a:rect l="l" t="t" r="r" b="b"/>
              <a:pathLst>
                <a:path w="6909" h="3132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62"/>
                    <a:pt x="446" y="323"/>
                    <a:pt x="1091" y="584"/>
                  </a:cubicBezTo>
                  <a:cubicBezTo>
                    <a:pt x="1213" y="645"/>
                    <a:pt x="1398" y="707"/>
                    <a:pt x="1597" y="768"/>
                  </a:cubicBezTo>
                  <a:cubicBezTo>
                    <a:pt x="1781" y="906"/>
                    <a:pt x="1981" y="968"/>
                    <a:pt x="2165" y="1090"/>
                  </a:cubicBezTo>
                  <a:cubicBezTo>
                    <a:pt x="2365" y="1213"/>
                    <a:pt x="2549" y="1290"/>
                    <a:pt x="2748" y="1351"/>
                  </a:cubicBezTo>
                  <a:cubicBezTo>
                    <a:pt x="3009" y="1474"/>
                    <a:pt x="3193" y="1535"/>
                    <a:pt x="3454" y="1674"/>
                  </a:cubicBezTo>
                  <a:cubicBezTo>
                    <a:pt x="3639" y="1735"/>
                    <a:pt x="3838" y="1796"/>
                    <a:pt x="4022" y="1919"/>
                  </a:cubicBezTo>
                  <a:cubicBezTo>
                    <a:pt x="4283" y="2057"/>
                    <a:pt x="4467" y="2119"/>
                    <a:pt x="4667" y="2180"/>
                  </a:cubicBezTo>
                  <a:cubicBezTo>
                    <a:pt x="4851" y="2303"/>
                    <a:pt x="5051" y="2364"/>
                    <a:pt x="5235" y="2441"/>
                  </a:cubicBezTo>
                  <a:cubicBezTo>
                    <a:pt x="5435" y="2564"/>
                    <a:pt x="5619" y="2625"/>
                    <a:pt x="5757" y="2687"/>
                  </a:cubicBezTo>
                  <a:cubicBezTo>
                    <a:pt x="6079" y="2825"/>
                    <a:pt x="6325" y="2948"/>
                    <a:pt x="6586" y="3009"/>
                  </a:cubicBezTo>
                  <a:cubicBezTo>
                    <a:pt x="6647" y="3070"/>
                    <a:pt x="6709" y="3070"/>
                    <a:pt x="6770" y="3132"/>
                  </a:cubicBezTo>
                  <a:lnTo>
                    <a:pt x="6908" y="3132"/>
                  </a:lnTo>
                  <a:lnTo>
                    <a:pt x="6908" y="3070"/>
                  </a:lnTo>
                  <a:lnTo>
                    <a:pt x="6847" y="3070"/>
                  </a:lnTo>
                  <a:cubicBezTo>
                    <a:pt x="6770" y="3009"/>
                    <a:pt x="6709" y="3009"/>
                    <a:pt x="6586" y="2948"/>
                  </a:cubicBezTo>
                  <a:cubicBezTo>
                    <a:pt x="6386" y="2825"/>
                    <a:pt x="6141" y="2687"/>
                    <a:pt x="5818" y="2564"/>
                  </a:cubicBezTo>
                  <a:cubicBezTo>
                    <a:pt x="5695" y="2502"/>
                    <a:pt x="5496" y="2441"/>
                    <a:pt x="5312" y="2364"/>
                  </a:cubicBezTo>
                  <a:cubicBezTo>
                    <a:pt x="5112" y="2242"/>
                    <a:pt x="4928" y="2180"/>
                    <a:pt x="4728" y="2057"/>
                  </a:cubicBezTo>
                  <a:cubicBezTo>
                    <a:pt x="4544" y="1981"/>
                    <a:pt x="4345" y="1858"/>
                    <a:pt x="4084" y="1796"/>
                  </a:cubicBezTo>
                  <a:cubicBezTo>
                    <a:pt x="3900" y="1735"/>
                    <a:pt x="3700" y="1597"/>
                    <a:pt x="3454" y="1535"/>
                  </a:cubicBezTo>
                  <a:cubicBezTo>
                    <a:pt x="3255" y="1413"/>
                    <a:pt x="3071" y="1351"/>
                    <a:pt x="2810" y="1213"/>
                  </a:cubicBezTo>
                  <a:cubicBezTo>
                    <a:pt x="2626" y="1152"/>
                    <a:pt x="2426" y="1029"/>
                    <a:pt x="2242" y="968"/>
                  </a:cubicBezTo>
                  <a:cubicBezTo>
                    <a:pt x="2042" y="829"/>
                    <a:pt x="1781" y="768"/>
                    <a:pt x="1659" y="707"/>
                  </a:cubicBezTo>
                  <a:cubicBezTo>
                    <a:pt x="1474" y="645"/>
                    <a:pt x="1275" y="522"/>
                    <a:pt x="1091" y="446"/>
                  </a:cubicBezTo>
                  <a:cubicBezTo>
                    <a:pt x="446" y="200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19" name="Google Shape;2519;p36"/>
            <p:cNvSpPr/>
            <p:nvPr/>
          </p:nvSpPr>
          <p:spPr>
            <a:xfrm rot="-834711">
              <a:off x="2927070" y="2839643"/>
              <a:ext cx="22033" cy="76428"/>
            </a:xfrm>
            <a:custGeom>
              <a:avLst/>
              <a:gdLst/>
              <a:ahLst/>
              <a:cxnLst/>
              <a:rect l="l" t="t" r="r" b="b"/>
              <a:pathLst>
                <a:path w="2487" h="8627" extrusionOk="0">
                  <a:moveTo>
                    <a:pt x="2425" y="0"/>
                  </a:moveTo>
                  <a:cubicBezTo>
                    <a:pt x="2425" y="0"/>
                    <a:pt x="2364" y="123"/>
                    <a:pt x="2303" y="384"/>
                  </a:cubicBezTo>
                  <a:cubicBezTo>
                    <a:pt x="2241" y="568"/>
                    <a:pt x="2103" y="891"/>
                    <a:pt x="1980" y="1336"/>
                  </a:cubicBezTo>
                  <a:cubicBezTo>
                    <a:pt x="1980" y="1535"/>
                    <a:pt x="1919" y="1720"/>
                    <a:pt x="1857" y="1981"/>
                  </a:cubicBezTo>
                  <a:cubicBezTo>
                    <a:pt x="1781" y="2241"/>
                    <a:pt x="1719" y="2426"/>
                    <a:pt x="1658" y="2687"/>
                  </a:cubicBezTo>
                  <a:cubicBezTo>
                    <a:pt x="1597" y="2948"/>
                    <a:pt x="1474" y="3193"/>
                    <a:pt x="1397" y="3454"/>
                  </a:cubicBezTo>
                  <a:cubicBezTo>
                    <a:pt x="1397" y="3776"/>
                    <a:pt x="1274" y="4022"/>
                    <a:pt x="1213" y="4283"/>
                  </a:cubicBezTo>
                  <a:cubicBezTo>
                    <a:pt x="1090" y="4544"/>
                    <a:pt x="1013" y="4789"/>
                    <a:pt x="952" y="5112"/>
                  </a:cubicBezTo>
                  <a:cubicBezTo>
                    <a:pt x="890" y="5373"/>
                    <a:pt x="768" y="5634"/>
                    <a:pt x="768" y="5879"/>
                  </a:cubicBezTo>
                  <a:cubicBezTo>
                    <a:pt x="706" y="6140"/>
                    <a:pt x="630" y="6401"/>
                    <a:pt x="568" y="6585"/>
                  </a:cubicBezTo>
                  <a:cubicBezTo>
                    <a:pt x="507" y="6846"/>
                    <a:pt x="445" y="7030"/>
                    <a:pt x="384" y="7230"/>
                  </a:cubicBezTo>
                  <a:cubicBezTo>
                    <a:pt x="184" y="7859"/>
                    <a:pt x="62" y="8320"/>
                    <a:pt x="62" y="8504"/>
                  </a:cubicBezTo>
                  <a:cubicBezTo>
                    <a:pt x="62" y="8565"/>
                    <a:pt x="0" y="8565"/>
                    <a:pt x="0" y="8565"/>
                  </a:cubicBezTo>
                  <a:lnTo>
                    <a:pt x="62" y="8627"/>
                  </a:lnTo>
                  <a:lnTo>
                    <a:pt x="123" y="8565"/>
                  </a:lnTo>
                  <a:cubicBezTo>
                    <a:pt x="184" y="8381"/>
                    <a:pt x="323" y="7936"/>
                    <a:pt x="507" y="7291"/>
                  </a:cubicBezTo>
                  <a:cubicBezTo>
                    <a:pt x="568" y="7092"/>
                    <a:pt x="568" y="6846"/>
                    <a:pt x="630" y="6647"/>
                  </a:cubicBezTo>
                  <a:cubicBezTo>
                    <a:pt x="706" y="6401"/>
                    <a:pt x="829" y="6140"/>
                    <a:pt x="890" y="5879"/>
                  </a:cubicBezTo>
                  <a:cubicBezTo>
                    <a:pt x="1013" y="5695"/>
                    <a:pt x="1013" y="5373"/>
                    <a:pt x="1090" y="5112"/>
                  </a:cubicBezTo>
                  <a:cubicBezTo>
                    <a:pt x="1213" y="4866"/>
                    <a:pt x="1274" y="4605"/>
                    <a:pt x="1336" y="4344"/>
                  </a:cubicBezTo>
                  <a:cubicBezTo>
                    <a:pt x="1397" y="4022"/>
                    <a:pt x="1474" y="3776"/>
                    <a:pt x="1535" y="3515"/>
                  </a:cubicBezTo>
                  <a:cubicBezTo>
                    <a:pt x="1658" y="3255"/>
                    <a:pt x="1719" y="3009"/>
                    <a:pt x="1781" y="2748"/>
                  </a:cubicBezTo>
                  <a:cubicBezTo>
                    <a:pt x="1857" y="2487"/>
                    <a:pt x="1919" y="2241"/>
                    <a:pt x="1980" y="2042"/>
                  </a:cubicBezTo>
                  <a:cubicBezTo>
                    <a:pt x="2042" y="1796"/>
                    <a:pt x="2103" y="1597"/>
                    <a:pt x="2164" y="1336"/>
                  </a:cubicBezTo>
                  <a:cubicBezTo>
                    <a:pt x="2303" y="952"/>
                    <a:pt x="2364" y="645"/>
                    <a:pt x="2425" y="384"/>
                  </a:cubicBezTo>
                  <a:cubicBezTo>
                    <a:pt x="2487" y="123"/>
                    <a:pt x="2487" y="0"/>
                    <a:pt x="2487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20" name="Google Shape;2520;p36"/>
            <p:cNvSpPr/>
            <p:nvPr/>
          </p:nvSpPr>
          <p:spPr>
            <a:xfrm rot="-834711">
              <a:off x="3118748" y="3439726"/>
              <a:ext cx="7353" cy="6131"/>
            </a:xfrm>
            <a:custGeom>
              <a:avLst/>
              <a:gdLst/>
              <a:ahLst/>
              <a:cxnLst/>
              <a:rect l="l" t="t" r="r" b="b"/>
              <a:pathLst>
                <a:path w="830" h="692" extrusionOk="0">
                  <a:moveTo>
                    <a:pt x="768" y="1"/>
                  </a:moveTo>
                  <a:lnTo>
                    <a:pt x="692" y="62"/>
                  </a:lnTo>
                  <a:lnTo>
                    <a:pt x="692" y="123"/>
                  </a:lnTo>
                  <a:cubicBezTo>
                    <a:pt x="692" y="123"/>
                    <a:pt x="692" y="185"/>
                    <a:pt x="630" y="185"/>
                  </a:cubicBezTo>
                  <a:cubicBezTo>
                    <a:pt x="630" y="246"/>
                    <a:pt x="692" y="246"/>
                    <a:pt x="692" y="246"/>
                  </a:cubicBezTo>
                  <a:lnTo>
                    <a:pt x="630" y="308"/>
                  </a:lnTo>
                  <a:cubicBezTo>
                    <a:pt x="630" y="384"/>
                    <a:pt x="569" y="384"/>
                    <a:pt x="569" y="384"/>
                  </a:cubicBezTo>
                  <a:cubicBezTo>
                    <a:pt x="569" y="446"/>
                    <a:pt x="569" y="446"/>
                    <a:pt x="507" y="446"/>
                  </a:cubicBezTo>
                  <a:lnTo>
                    <a:pt x="446" y="507"/>
                  </a:lnTo>
                  <a:lnTo>
                    <a:pt x="308" y="507"/>
                  </a:lnTo>
                  <a:cubicBezTo>
                    <a:pt x="308" y="569"/>
                    <a:pt x="308" y="569"/>
                    <a:pt x="246" y="569"/>
                  </a:cubicBezTo>
                  <a:lnTo>
                    <a:pt x="185" y="569"/>
                  </a:lnTo>
                  <a:lnTo>
                    <a:pt x="124" y="630"/>
                  </a:lnTo>
                  <a:lnTo>
                    <a:pt x="1" y="630"/>
                  </a:lnTo>
                  <a:lnTo>
                    <a:pt x="62" y="691"/>
                  </a:lnTo>
                  <a:lnTo>
                    <a:pt x="385" y="691"/>
                  </a:lnTo>
                  <a:cubicBezTo>
                    <a:pt x="446" y="691"/>
                    <a:pt x="446" y="630"/>
                    <a:pt x="507" y="630"/>
                  </a:cubicBezTo>
                  <a:lnTo>
                    <a:pt x="569" y="569"/>
                  </a:lnTo>
                  <a:lnTo>
                    <a:pt x="630" y="507"/>
                  </a:lnTo>
                  <a:lnTo>
                    <a:pt x="692" y="507"/>
                  </a:lnTo>
                  <a:cubicBezTo>
                    <a:pt x="692" y="507"/>
                    <a:pt x="692" y="446"/>
                    <a:pt x="768" y="446"/>
                  </a:cubicBezTo>
                  <a:lnTo>
                    <a:pt x="768" y="308"/>
                  </a:lnTo>
                  <a:lnTo>
                    <a:pt x="830" y="246"/>
                  </a:lnTo>
                  <a:lnTo>
                    <a:pt x="830" y="123"/>
                  </a:lnTo>
                  <a:lnTo>
                    <a:pt x="830" y="62"/>
                  </a:lnTo>
                  <a:lnTo>
                    <a:pt x="768" y="62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21" name="Google Shape;2521;p36"/>
            <p:cNvSpPr/>
            <p:nvPr/>
          </p:nvSpPr>
          <p:spPr>
            <a:xfrm rot="-834711">
              <a:off x="3165290" y="3427168"/>
              <a:ext cx="5581" cy="6804"/>
            </a:xfrm>
            <a:custGeom>
              <a:avLst/>
              <a:gdLst/>
              <a:ahLst/>
              <a:cxnLst/>
              <a:rect l="l" t="t" r="r" b="b"/>
              <a:pathLst>
                <a:path w="630" h="768" extrusionOk="0">
                  <a:moveTo>
                    <a:pt x="62" y="0"/>
                  </a:moveTo>
                  <a:cubicBezTo>
                    <a:pt x="62" y="62"/>
                    <a:pt x="1" y="62"/>
                    <a:pt x="1" y="139"/>
                  </a:cubicBezTo>
                  <a:cubicBezTo>
                    <a:pt x="1" y="200"/>
                    <a:pt x="62" y="261"/>
                    <a:pt x="62" y="261"/>
                  </a:cubicBezTo>
                  <a:cubicBezTo>
                    <a:pt x="62" y="323"/>
                    <a:pt x="1" y="323"/>
                    <a:pt x="1" y="323"/>
                  </a:cubicBezTo>
                  <a:cubicBezTo>
                    <a:pt x="1" y="384"/>
                    <a:pt x="1" y="384"/>
                    <a:pt x="62" y="446"/>
                  </a:cubicBezTo>
                  <a:cubicBezTo>
                    <a:pt x="62" y="446"/>
                    <a:pt x="62" y="522"/>
                    <a:pt x="123" y="522"/>
                  </a:cubicBezTo>
                  <a:lnTo>
                    <a:pt x="185" y="584"/>
                  </a:lnTo>
                  <a:cubicBezTo>
                    <a:pt x="185" y="584"/>
                    <a:pt x="185" y="645"/>
                    <a:pt x="246" y="645"/>
                  </a:cubicBezTo>
                  <a:cubicBezTo>
                    <a:pt x="246" y="645"/>
                    <a:pt x="323" y="645"/>
                    <a:pt x="384" y="707"/>
                  </a:cubicBezTo>
                  <a:lnTo>
                    <a:pt x="446" y="707"/>
                  </a:lnTo>
                  <a:lnTo>
                    <a:pt x="507" y="768"/>
                  </a:lnTo>
                  <a:lnTo>
                    <a:pt x="630" y="768"/>
                  </a:lnTo>
                  <a:lnTo>
                    <a:pt x="630" y="707"/>
                  </a:lnTo>
                  <a:lnTo>
                    <a:pt x="630" y="645"/>
                  </a:lnTo>
                  <a:lnTo>
                    <a:pt x="568" y="645"/>
                  </a:lnTo>
                  <a:cubicBezTo>
                    <a:pt x="568" y="645"/>
                    <a:pt x="568" y="584"/>
                    <a:pt x="507" y="584"/>
                  </a:cubicBezTo>
                  <a:lnTo>
                    <a:pt x="384" y="584"/>
                  </a:lnTo>
                  <a:lnTo>
                    <a:pt x="323" y="522"/>
                  </a:lnTo>
                  <a:lnTo>
                    <a:pt x="246" y="522"/>
                  </a:lnTo>
                  <a:lnTo>
                    <a:pt x="246" y="446"/>
                  </a:lnTo>
                  <a:cubicBezTo>
                    <a:pt x="246" y="384"/>
                    <a:pt x="185" y="384"/>
                    <a:pt x="185" y="323"/>
                  </a:cubicBezTo>
                  <a:lnTo>
                    <a:pt x="123" y="261"/>
                  </a:lnTo>
                  <a:lnTo>
                    <a:pt x="123" y="139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22" name="Google Shape;2522;p36"/>
            <p:cNvSpPr/>
            <p:nvPr/>
          </p:nvSpPr>
          <p:spPr>
            <a:xfrm rot="-834711">
              <a:off x="3039708" y="3393320"/>
              <a:ext cx="58887" cy="48282"/>
            </a:xfrm>
            <a:custGeom>
              <a:avLst/>
              <a:gdLst/>
              <a:ahLst/>
              <a:cxnLst/>
              <a:rect l="l" t="t" r="r" b="b"/>
              <a:pathLst>
                <a:path w="6647" h="5450" extrusionOk="0">
                  <a:moveTo>
                    <a:pt x="384" y="0"/>
                  </a:moveTo>
                  <a:lnTo>
                    <a:pt x="62" y="77"/>
                  </a:lnTo>
                  <a:lnTo>
                    <a:pt x="0" y="77"/>
                  </a:lnTo>
                  <a:lnTo>
                    <a:pt x="0" y="139"/>
                  </a:lnTo>
                  <a:lnTo>
                    <a:pt x="384" y="139"/>
                  </a:lnTo>
                  <a:lnTo>
                    <a:pt x="691" y="384"/>
                  </a:lnTo>
                  <a:lnTo>
                    <a:pt x="768" y="461"/>
                  </a:lnTo>
                  <a:lnTo>
                    <a:pt x="768" y="384"/>
                  </a:lnTo>
                  <a:cubicBezTo>
                    <a:pt x="829" y="384"/>
                    <a:pt x="829" y="323"/>
                    <a:pt x="829" y="323"/>
                  </a:cubicBezTo>
                  <a:lnTo>
                    <a:pt x="768" y="200"/>
                  </a:lnTo>
                  <a:cubicBezTo>
                    <a:pt x="829" y="200"/>
                    <a:pt x="952" y="139"/>
                    <a:pt x="1013" y="139"/>
                  </a:cubicBezTo>
                  <a:cubicBezTo>
                    <a:pt x="1075" y="139"/>
                    <a:pt x="1075" y="139"/>
                    <a:pt x="1152" y="200"/>
                  </a:cubicBezTo>
                  <a:lnTo>
                    <a:pt x="1213" y="200"/>
                  </a:lnTo>
                  <a:lnTo>
                    <a:pt x="1336" y="261"/>
                  </a:lnTo>
                  <a:cubicBezTo>
                    <a:pt x="1397" y="323"/>
                    <a:pt x="1459" y="384"/>
                    <a:pt x="1535" y="384"/>
                  </a:cubicBezTo>
                  <a:cubicBezTo>
                    <a:pt x="1781" y="645"/>
                    <a:pt x="2042" y="845"/>
                    <a:pt x="2303" y="1090"/>
                  </a:cubicBezTo>
                  <a:lnTo>
                    <a:pt x="2748" y="1413"/>
                  </a:lnTo>
                  <a:cubicBezTo>
                    <a:pt x="2871" y="1535"/>
                    <a:pt x="2994" y="1612"/>
                    <a:pt x="3132" y="1735"/>
                  </a:cubicBezTo>
                  <a:cubicBezTo>
                    <a:pt x="3254" y="1858"/>
                    <a:pt x="3377" y="1919"/>
                    <a:pt x="3515" y="2057"/>
                  </a:cubicBezTo>
                  <a:cubicBezTo>
                    <a:pt x="3638" y="2180"/>
                    <a:pt x="3761" y="2303"/>
                    <a:pt x="3838" y="2441"/>
                  </a:cubicBezTo>
                  <a:cubicBezTo>
                    <a:pt x="3961" y="2564"/>
                    <a:pt x="4083" y="2687"/>
                    <a:pt x="4221" y="2825"/>
                  </a:cubicBezTo>
                  <a:cubicBezTo>
                    <a:pt x="4344" y="2947"/>
                    <a:pt x="4467" y="3070"/>
                    <a:pt x="4528" y="3208"/>
                  </a:cubicBezTo>
                  <a:cubicBezTo>
                    <a:pt x="4667" y="3331"/>
                    <a:pt x="4789" y="3393"/>
                    <a:pt x="4912" y="3531"/>
                  </a:cubicBezTo>
                  <a:cubicBezTo>
                    <a:pt x="5050" y="3654"/>
                    <a:pt x="5173" y="3776"/>
                    <a:pt x="5296" y="3914"/>
                  </a:cubicBezTo>
                  <a:cubicBezTo>
                    <a:pt x="5434" y="4037"/>
                    <a:pt x="5495" y="4160"/>
                    <a:pt x="5618" y="4298"/>
                  </a:cubicBezTo>
                  <a:lnTo>
                    <a:pt x="5941" y="4682"/>
                  </a:lnTo>
                  <a:cubicBezTo>
                    <a:pt x="6063" y="4805"/>
                    <a:pt x="6202" y="4989"/>
                    <a:pt x="6324" y="5127"/>
                  </a:cubicBezTo>
                  <a:lnTo>
                    <a:pt x="6524" y="5311"/>
                  </a:lnTo>
                  <a:cubicBezTo>
                    <a:pt x="6524" y="5373"/>
                    <a:pt x="6585" y="5449"/>
                    <a:pt x="6585" y="5449"/>
                  </a:cubicBezTo>
                  <a:lnTo>
                    <a:pt x="6647" y="5449"/>
                  </a:lnTo>
                  <a:cubicBezTo>
                    <a:pt x="6585" y="5373"/>
                    <a:pt x="6524" y="5311"/>
                    <a:pt x="6447" y="5188"/>
                  </a:cubicBezTo>
                  <a:cubicBezTo>
                    <a:pt x="6324" y="5066"/>
                    <a:pt x="6202" y="4866"/>
                    <a:pt x="6140" y="4743"/>
                  </a:cubicBezTo>
                  <a:cubicBezTo>
                    <a:pt x="6063" y="4682"/>
                    <a:pt x="6063" y="4605"/>
                    <a:pt x="6002" y="4544"/>
                  </a:cubicBezTo>
                  <a:cubicBezTo>
                    <a:pt x="5818" y="4298"/>
                    <a:pt x="5557" y="4099"/>
                    <a:pt x="5373" y="3838"/>
                  </a:cubicBezTo>
                  <a:cubicBezTo>
                    <a:pt x="5235" y="3715"/>
                    <a:pt x="5112" y="3592"/>
                    <a:pt x="5050" y="3454"/>
                  </a:cubicBezTo>
                  <a:cubicBezTo>
                    <a:pt x="4912" y="3331"/>
                    <a:pt x="4789" y="3208"/>
                    <a:pt x="4728" y="3070"/>
                  </a:cubicBezTo>
                  <a:lnTo>
                    <a:pt x="3961" y="2303"/>
                  </a:lnTo>
                  <a:cubicBezTo>
                    <a:pt x="3838" y="2180"/>
                    <a:pt x="3700" y="2119"/>
                    <a:pt x="3577" y="1996"/>
                  </a:cubicBezTo>
                  <a:cubicBezTo>
                    <a:pt x="3454" y="1858"/>
                    <a:pt x="3316" y="1735"/>
                    <a:pt x="3193" y="1673"/>
                  </a:cubicBezTo>
                  <a:cubicBezTo>
                    <a:pt x="3070" y="1535"/>
                    <a:pt x="2932" y="1413"/>
                    <a:pt x="2809" y="1290"/>
                  </a:cubicBezTo>
                  <a:cubicBezTo>
                    <a:pt x="2687" y="1152"/>
                    <a:pt x="2548" y="1029"/>
                    <a:pt x="2426" y="967"/>
                  </a:cubicBezTo>
                  <a:lnTo>
                    <a:pt x="2042" y="645"/>
                  </a:lnTo>
                  <a:cubicBezTo>
                    <a:pt x="1842" y="522"/>
                    <a:pt x="1720" y="461"/>
                    <a:pt x="1597" y="323"/>
                  </a:cubicBezTo>
                  <a:lnTo>
                    <a:pt x="1459" y="200"/>
                  </a:lnTo>
                  <a:lnTo>
                    <a:pt x="1459" y="261"/>
                  </a:lnTo>
                  <a:lnTo>
                    <a:pt x="1397" y="261"/>
                  </a:lnTo>
                  <a:lnTo>
                    <a:pt x="1459" y="200"/>
                  </a:lnTo>
                  <a:lnTo>
                    <a:pt x="1397" y="139"/>
                  </a:lnTo>
                  <a:lnTo>
                    <a:pt x="1274" y="77"/>
                  </a:lnTo>
                  <a:cubicBezTo>
                    <a:pt x="1274" y="77"/>
                    <a:pt x="1213" y="0"/>
                    <a:pt x="1152" y="0"/>
                  </a:cubicBezTo>
                  <a:lnTo>
                    <a:pt x="1013" y="0"/>
                  </a:lnTo>
                  <a:cubicBezTo>
                    <a:pt x="891" y="0"/>
                    <a:pt x="768" y="0"/>
                    <a:pt x="630" y="77"/>
                  </a:cubicBezTo>
                  <a:lnTo>
                    <a:pt x="568" y="77"/>
                  </a:lnTo>
                  <a:lnTo>
                    <a:pt x="568" y="139"/>
                  </a:lnTo>
                  <a:lnTo>
                    <a:pt x="446" y="77"/>
                  </a:lnTo>
                  <a:lnTo>
                    <a:pt x="384" y="7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23" name="Google Shape;2523;p36"/>
            <p:cNvSpPr/>
            <p:nvPr/>
          </p:nvSpPr>
          <p:spPr>
            <a:xfrm rot="-834711">
              <a:off x="3101488" y="3419350"/>
              <a:ext cx="74257" cy="7902"/>
            </a:xfrm>
            <a:custGeom>
              <a:avLst/>
              <a:gdLst/>
              <a:ahLst/>
              <a:cxnLst/>
              <a:rect l="l" t="t" r="r" b="b"/>
              <a:pathLst>
                <a:path w="8382" h="892" extrusionOk="0">
                  <a:moveTo>
                    <a:pt x="0" y="645"/>
                  </a:moveTo>
                  <a:lnTo>
                    <a:pt x="0" y="707"/>
                  </a:lnTo>
                  <a:lnTo>
                    <a:pt x="62" y="707"/>
                  </a:lnTo>
                  <a:lnTo>
                    <a:pt x="62" y="645"/>
                  </a:lnTo>
                  <a:close/>
                  <a:moveTo>
                    <a:pt x="162" y="695"/>
                  </a:moveTo>
                  <a:lnTo>
                    <a:pt x="62" y="707"/>
                  </a:lnTo>
                  <a:lnTo>
                    <a:pt x="123" y="707"/>
                  </a:lnTo>
                  <a:cubicBezTo>
                    <a:pt x="141" y="707"/>
                    <a:pt x="153" y="702"/>
                    <a:pt x="162" y="695"/>
                  </a:cubicBezTo>
                  <a:close/>
                  <a:moveTo>
                    <a:pt x="5050" y="1"/>
                  </a:moveTo>
                  <a:cubicBezTo>
                    <a:pt x="4667" y="62"/>
                    <a:pt x="4344" y="124"/>
                    <a:pt x="4022" y="124"/>
                  </a:cubicBezTo>
                  <a:lnTo>
                    <a:pt x="3515" y="124"/>
                  </a:lnTo>
                  <a:cubicBezTo>
                    <a:pt x="3316" y="124"/>
                    <a:pt x="3193" y="185"/>
                    <a:pt x="3009" y="185"/>
                  </a:cubicBezTo>
                  <a:lnTo>
                    <a:pt x="2487" y="262"/>
                  </a:lnTo>
                  <a:cubicBezTo>
                    <a:pt x="2364" y="262"/>
                    <a:pt x="2165" y="323"/>
                    <a:pt x="2042" y="323"/>
                  </a:cubicBezTo>
                  <a:lnTo>
                    <a:pt x="1535" y="323"/>
                  </a:lnTo>
                  <a:cubicBezTo>
                    <a:pt x="1535" y="384"/>
                    <a:pt x="1474" y="384"/>
                    <a:pt x="1474" y="384"/>
                  </a:cubicBezTo>
                  <a:cubicBezTo>
                    <a:pt x="1336" y="384"/>
                    <a:pt x="1152" y="446"/>
                    <a:pt x="1013" y="446"/>
                  </a:cubicBezTo>
                  <a:cubicBezTo>
                    <a:pt x="891" y="507"/>
                    <a:pt x="706" y="507"/>
                    <a:pt x="568" y="569"/>
                  </a:cubicBezTo>
                  <a:cubicBezTo>
                    <a:pt x="445" y="569"/>
                    <a:pt x="323" y="645"/>
                    <a:pt x="184" y="645"/>
                  </a:cubicBezTo>
                  <a:cubicBezTo>
                    <a:pt x="184" y="645"/>
                    <a:pt x="184" y="677"/>
                    <a:pt x="162" y="695"/>
                  </a:cubicBezTo>
                  <a:lnTo>
                    <a:pt x="162" y="695"/>
                  </a:lnTo>
                  <a:lnTo>
                    <a:pt x="568" y="645"/>
                  </a:lnTo>
                  <a:cubicBezTo>
                    <a:pt x="706" y="645"/>
                    <a:pt x="891" y="645"/>
                    <a:pt x="1013" y="569"/>
                  </a:cubicBezTo>
                  <a:cubicBezTo>
                    <a:pt x="1213" y="569"/>
                    <a:pt x="1397" y="569"/>
                    <a:pt x="1535" y="507"/>
                  </a:cubicBezTo>
                  <a:cubicBezTo>
                    <a:pt x="1719" y="507"/>
                    <a:pt x="1858" y="446"/>
                    <a:pt x="2042" y="446"/>
                  </a:cubicBezTo>
                  <a:cubicBezTo>
                    <a:pt x="2165" y="446"/>
                    <a:pt x="2364" y="384"/>
                    <a:pt x="2548" y="384"/>
                  </a:cubicBezTo>
                  <a:lnTo>
                    <a:pt x="3070" y="323"/>
                  </a:lnTo>
                  <a:lnTo>
                    <a:pt x="3515" y="323"/>
                  </a:lnTo>
                  <a:cubicBezTo>
                    <a:pt x="3699" y="262"/>
                    <a:pt x="3838" y="262"/>
                    <a:pt x="4022" y="185"/>
                  </a:cubicBezTo>
                  <a:lnTo>
                    <a:pt x="6002" y="185"/>
                  </a:lnTo>
                  <a:cubicBezTo>
                    <a:pt x="6201" y="185"/>
                    <a:pt x="6386" y="185"/>
                    <a:pt x="6524" y="124"/>
                  </a:cubicBezTo>
                  <a:lnTo>
                    <a:pt x="7030" y="124"/>
                  </a:lnTo>
                  <a:lnTo>
                    <a:pt x="7291" y="185"/>
                  </a:lnTo>
                  <a:lnTo>
                    <a:pt x="7537" y="185"/>
                  </a:lnTo>
                  <a:lnTo>
                    <a:pt x="7798" y="446"/>
                  </a:lnTo>
                  <a:lnTo>
                    <a:pt x="7675" y="507"/>
                  </a:lnTo>
                  <a:lnTo>
                    <a:pt x="7614" y="569"/>
                  </a:lnTo>
                  <a:lnTo>
                    <a:pt x="7675" y="645"/>
                  </a:lnTo>
                  <a:lnTo>
                    <a:pt x="8059" y="645"/>
                  </a:lnTo>
                  <a:cubicBezTo>
                    <a:pt x="8120" y="707"/>
                    <a:pt x="8182" y="768"/>
                    <a:pt x="8243" y="768"/>
                  </a:cubicBezTo>
                  <a:cubicBezTo>
                    <a:pt x="8243" y="830"/>
                    <a:pt x="8304" y="830"/>
                    <a:pt x="8304" y="891"/>
                  </a:cubicBezTo>
                  <a:lnTo>
                    <a:pt x="8381" y="891"/>
                  </a:lnTo>
                  <a:lnTo>
                    <a:pt x="8381" y="830"/>
                  </a:lnTo>
                  <a:lnTo>
                    <a:pt x="8381" y="768"/>
                  </a:lnTo>
                  <a:cubicBezTo>
                    <a:pt x="8243" y="707"/>
                    <a:pt x="8182" y="645"/>
                    <a:pt x="8120" y="569"/>
                  </a:cubicBezTo>
                  <a:lnTo>
                    <a:pt x="7921" y="507"/>
                  </a:lnTo>
                  <a:cubicBezTo>
                    <a:pt x="7997" y="507"/>
                    <a:pt x="7997" y="446"/>
                    <a:pt x="7921" y="446"/>
                  </a:cubicBezTo>
                  <a:cubicBezTo>
                    <a:pt x="7859" y="323"/>
                    <a:pt x="7736" y="185"/>
                    <a:pt x="7537" y="62"/>
                  </a:cubicBezTo>
                  <a:lnTo>
                    <a:pt x="7475" y="62"/>
                  </a:lnTo>
                  <a:lnTo>
                    <a:pt x="7414" y="124"/>
                  </a:lnTo>
                  <a:lnTo>
                    <a:pt x="7414" y="62"/>
                  </a:lnTo>
                  <a:lnTo>
                    <a:pt x="7030" y="62"/>
                  </a:lnTo>
                  <a:cubicBezTo>
                    <a:pt x="6908" y="62"/>
                    <a:pt x="6708" y="62"/>
                    <a:pt x="6524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24" name="Google Shape;2524;p36"/>
            <p:cNvSpPr/>
            <p:nvPr/>
          </p:nvSpPr>
          <p:spPr>
            <a:xfrm rot="-834711">
              <a:off x="3102329" y="3415062"/>
              <a:ext cx="64601" cy="10888"/>
            </a:xfrm>
            <a:custGeom>
              <a:avLst/>
              <a:gdLst/>
              <a:ahLst/>
              <a:cxnLst/>
              <a:rect l="l" t="t" r="r" b="b"/>
              <a:pathLst>
                <a:path w="7292" h="1229" extrusionOk="0">
                  <a:moveTo>
                    <a:pt x="7169" y="0"/>
                  </a:moveTo>
                  <a:lnTo>
                    <a:pt x="6846" y="77"/>
                  </a:lnTo>
                  <a:lnTo>
                    <a:pt x="6846" y="139"/>
                  </a:lnTo>
                  <a:lnTo>
                    <a:pt x="6785" y="200"/>
                  </a:lnTo>
                  <a:lnTo>
                    <a:pt x="6785" y="139"/>
                  </a:lnTo>
                  <a:lnTo>
                    <a:pt x="6724" y="139"/>
                  </a:lnTo>
                  <a:lnTo>
                    <a:pt x="6278" y="200"/>
                  </a:lnTo>
                  <a:cubicBezTo>
                    <a:pt x="6202" y="200"/>
                    <a:pt x="6140" y="261"/>
                    <a:pt x="6079" y="261"/>
                  </a:cubicBezTo>
                  <a:lnTo>
                    <a:pt x="5373" y="261"/>
                  </a:lnTo>
                  <a:cubicBezTo>
                    <a:pt x="5250" y="261"/>
                    <a:pt x="5050" y="261"/>
                    <a:pt x="4928" y="323"/>
                  </a:cubicBezTo>
                  <a:cubicBezTo>
                    <a:pt x="4743" y="323"/>
                    <a:pt x="4605" y="384"/>
                    <a:pt x="4483" y="384"/>
                  </a:cubicBezTo>
                  <a:cubicBezTo>
                    <a:pt x="4160" y="384"/>
                    <a:pt x="3838" y="461"/>
                    <a:pt x="3515" y="522"/>
                  </a:cubicBezTo>
                  <a:lnTo>
                    <a:pt x="3070" y="522"/>
                  </a:lnTo>
                  <a:cubicBezTo>
                    <a:pt x="2948" y="522"/>
                    <a:pt x="2748" y="522"/>
                    <a:pt x="2625" y="584"/>
                  </a:cubicBezTo>
                  <a:cubicBezTo>
                    <a:pt x="2303" y="645"/>
                    <a:pt x="1981" y="707"/>
                    <a:pt x="1735" y="707"/>
                  </a:cubicBezTo>
                  <a:cubicBezTo>
                    <a:pt x="1535" y="768"/>
                    <a:pt x="1413" y="768"/>
                    <a:pt x="1213" y="768"/>
                  </a:cubicBezTo>
                  <a:cubicBezTo>
                    <a:pt x="1090" y="768"/>
                    <a:pt x="968" y="845"/>
                    <a:pt x="768" y="906"/>
                  </a:cubicBezTo>
                  <a:cubicBezTo>
                    <a:pt x="707" y="906"/>
                    <a:pt x="584" y="967"/>
                    <a:pt x="522" y="967"/>
                  </a:cubicBezTo>
                  <a:cubicBezTo>
                    <a:pt x="446" y="1029"/>
                    <a:pt x="384" y="1029"/>
                    <a:pt x="323" y="1029"/>
                  </a:cubicBezTo>
                  <a:cubicBezTo>
                    <a:pt x="200" y="1090"/>
                    <a:pt x="139" y="1152"/>
                    <a:pt x="0" y="1228"/>
                  </a:cubicBezTo>
                  <a:cubicBezTo>
                    <a:pt x="139" y="1228"/>
                    <a:pt x="261" y="1152"/>
                    <a:pt x="384" y="1152"/>
                  </a:cubicBezTo>
                  <a:cubicBezTo>
                    <a:pt x="522" y="1090"/>
                    <a:pt x="707" y="1090"/>
                    <a:pt x="829" y="1029"/>
                  </a:cubicBezTo>
                  <a:cubicBezTo>
                    <a:pt x="968" y="1029"/>
                    <a:pt x="1152" y="967"/>
                    <a:pt x="1290" y="967"/>
                  </a:cubicBezTo>
                  <a:cubicBezTo>
                    <a:pt x="1290" y="967"/>
                    <a:pt x="1351" y="967"/>
                    <a:pt x="1351" y="906"/>
                  </a:cubicBezTo>
                  <a:cubicBezTo>
                    <a:pt x="1474" y="906"/>
                    <a:pt x="1597" y="906"/>
                    <a:pt x="1735" y="845"/>
                  </a:cubicBezTo>
                  <a:cubicBezTo>
                    <a:pt x="2057" y="768"/>
                    <a:pt x="2303" y="768"/>
                    <a:pt x="2625" y="707"/>
                  </a:cubicBezTo>
                  <a:cubicBezTo>
                    <a:pt x="2825" y="707"/>
                    <a:pt x="2948" y="707"/>
                    <a:pt x="3070" y="645"/>
                  </a:cubicBezTo>
                  <a:cubicBezTo>
                    <a:pt x="3270" y="645"/>
                    <a:pt x="3393" y="584"/>
                    <a:pt x="3592" y="584"/>
                  </a:cubicBezTo>
                  <a:cubicBezTo>
                    <a:pt x="3838" y="584"/>
                    <a:pt x="4160" y="584"/>
                    <a:pt x="4483" y="522"/>
                  </a:cubicBezTo>
                  <a:lnTo>
                    <a:pt x="4928" y="522"/>
                  </a:lnTo>
                  <a:cubicBezTo>
                    <a:pt x="5127" y="522"/>
                    <a:pt x="5250" y="461"/>
                    <a:pt x="5373" y="461"/>
                  </a:cubicBezTo>
                  <a:cubicBezTo>
                    <a:pt x="5572" y="384"/>
                    <a:pt x="5695" y="384"/>
                    <a:pt x="5818" y="384"/>
                  </a:cubicBezTo>
                  <a:cubicBezTo>
                    <a:pt x="6017" y="323"/>
                    <a:pt x="6140" y="323"/>
                    <a:pt x="6340" y="323"/>
                  </a:cubicBezTo>
                  <a:lnTo>
                    <a:pt x="6785" y="261"/>
                  </a:lnTo>
                  <a:cubicBezTo>
                    <a:pt x="6908" y="200"/>
                    <a:pt x="7046" y="200"/>
                    <a:pt x="7169" y="139"/>
                  </a:cubicBezTo>
                  <a:cubicBezTo>
                    <a:pt x="7169" y="323"/>
                    <a:pt x="7169" y="461"/>
                    <a:pt x="7230" y="645"/>
                  </a:cubicBezTo>
                  <a:lnTo>
                    <a:pt x="7230" y="707"/>
                  </a:lnTo>
                  <a:lnTo>
                    <a:pt x="7291" y="645"/>
                  </a:lnTo>
                  <a:lnTo>
                    <a:pt x="7291" y="77"/>
                  </a:lnTo>
                  <a:lnTo>
                    <a:pt x="7230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25" name="Google Shape;2525;p36"/>
            <p:cNvSpPr/>
            <p:nvPr/>
          </p:nvSpPr>
          <p:spPr>
            <a:xfrm rot="-834711">
              <a:off x="3050924" y="3383264"/>
              <a:ext cx="108790" cy="49913"/>
            </a:xfrm>
            <a:custGeom>
              <a:avLst/>
              <a:gdLst/>
              <a:ahLst/>
              <a:cxnLst/>
              <a:rect l="l" t="t" r="r" b="b"/>
              <a:pathLst>
                <a:path w="12280" h="5634" extrusionOk="0">
                  <a:moveTo>
                    <a:pt x="62" y="323"/>
                  </a:moveTo>
                  <a:lnTo>
                    <a:pt x="0" y="384"/>
                  </a:lnTo>
                  <a:lnTo>
                    <a:pt x="62" y="384"/>
                  </a:lnTo>
                  <a:lnTo>
                    <a:pt x="62" y="323"/>
                  </a:lnTo>
                  <a:close/>
                  <a:moveTo>
                    <a:pt x="261" y="1"/>
                  </a:moveTo>
                  <a:lnTo>
                    <a:pt x="62" y="323"/>
                  </a:lnTo>
                  <a:lnTo>
                    <a:pt x="323" y="123"/>
                  </a:lnTo>
                  <a:cubicBezTo>
                    <a:pt x="522" y="323"/>
                    <a:pt x="768" y="507"/>
                    <a:pt x="967" y="707"/>
                  </a:cubicBezTo>
                  <a:cubicBezTo>
                    <a:pt x="1213" y="968"/>
                    <a:pt x="1412" y="1152"/>
                    <a:pt x="1673" y="1351"/>
                  </a:cubicBezTo>
                  <a:lnTo>
                    <a:pt x="2303" y="1981"/>
                  </a:lnTo>
                  <a:lnTo>
                    <a:pt x="2686" y="2303"/>
                  </a:lnTo>
                  <a:cubicBezTo>
                    <a:pt x="2686" y="2364"/>
                    <a:pt x="2748" y="2426"/>
                    <a:pt x="2824" y="2503"/>
                  </a:cubicBezTo>
                  <a:lnTo>
                    <a:pt x="3009" y="2625"/>
                  </a:lnTo>
                  <a:cubicBezTo>
                    <a:pt x="3208" y="2886"/>
                    <a:pt x="3392" y="3132"/>
                    <a:pt x="3592" y="3393"/>
                  </a:cubicBezTo>
                  <a:cubicBezTo>
                    <a:pt x="3653" y="3516"/>
                    <a:pt x="3776" y="3577"/>
                    <a:pt x="3838" y="3715"/>
                  </a:cubicBezTo>
                  <a:lnTo>
                    <a:pt x="4160" y="4099"/>
                  </a:lnTo>
                  <a:lnTo>
                    <a:pt x="4421" y="4483"/>
                  </a:lnTo>
                  <a:lnTo>
                    <a:pt x="4605" y="4667"/>
                  </a:lnTo>
                  <a:cubicBezTo>
                    <a:pt x="4666" y="4728"/>
                    <a:pt x="4666" y="4805"/>
                    <a:pt x="4743" y="4866"/>
                  </a:cubicBezTo>
                  <a:cubicBezTo>
                    <a:pt x="4805" y="4989"/>
                    <a:pt x="4927" y="5189"/>
                    <a:pt x="5050" y="5311"/>
                  </a:cubicBezTo>
                  <a:cubicBezTo>
                    <a:pt x="5127" y="5434"/>
                    <a:pt x="5188" y="5496"/>
                    <a:pt x="5250" y="5572"/>
                  </a:cubicBezTo>
                  <a:lnTo>
                    <a:pt x="5250" y="5634"/>
                  </a:lnTo>
                  <a:lnTo>
                    <a:pt x="5311" y="5634"/>
                  </a:lnTo>
                  <a:cubicBezTo>
                    <a:pt x="5372" y="5634"/>
                    <a:pt x="5372" y="5572"/>
                    <a:pt x="5372" y="5572"/>
                  </a:cubicBezTo>
                  <a:cubicBezTo>
                    <a:pt x="5511" y="5496"/>
                    <a:pt x="5572" y="5434"/>
                    <a:pt x="5695" y="5373"/>
                  </a:cubicBezTo>
                  <a:cubicBezTo>
                    <a:pt x="5756" y="5373"/>
                    <a:pt x="5818" y="5373"/>
                    <a:pt x="5894" y="5311"/>
                  </a:cubicBezTo>
                  <a:cubicBezTo>
                    <a:pt x="5956" y="5311"/>
                    <a:pt x="6017" y="5250"/>
                    <a:pt x="6140" y="5250"/>
                  </a:cubicBezTo>
                  <a:cubicBezTo>
                    <a:pt x="6278" y="5189"/>
                    <a:pt x="6401" y="5112"/>
                    <a:pt x="6524" y="5112"/>
                  </a:cubicBezTo>
                  <a:cubicBezTo>
                    <a:pt x="6723" y="5051"/>
                    <a:pt x="6846" y="5051"/>
                    <a:pt x="6969" y="4989"/>
                  </a:cubicBezTo>
                  <a:cubicBezTo>
                    <a:pt x="7107" y="4928"/>
                    <a:pt x="7230" y="4928"/>
                    <a:pt x="7429" y="4866"/>
                  </a:cubicBezTo>
                  <a:lnTo>
                    <a:pt x="7874" y="4805"/>
                  </a:lnTo>
                  <a:cubicBezTo>
                    <a:pt x="8120" y="4728"/>
                    <a:pt x="8442" y="4667"/>
                    <a:pt x="8703" y="4667"/>
                  </a:cubicBezTo>
                  <a:cubicBezTo>
                    <a:pt x="9026" y="4605"/>
                    <a:pt x="9348" y="4544"/>
                    <a:pt x="9594" y="4544"/>
                  </a:cubicBezTo>
                  <a:cubicBezTo>
                    <a:pt x="9916" y="4544"/>
                    <a:pt x="10238" y="4483"/>
                    <a:pt x="10499" y="4483"/>
                  </a:cubicBezTo>
                  <a:cubicBezTo>
                    <a:pt x="10806" y="4421"/>
                    <a:pt x="11067" y="4344"/>
                    <a:pt x="11389" y="4283"/>
                  </a:cubicBezTo>
                  <a:cubicBezTo>
                    <a:pt x="11512" y="4283"/>
                    <a:pt x="11712" y="4222"/>
                    <a:pt x="11835" y="4222"/>
                  </a:cubicBezTo>
                  <a:cubicBezTo>
                    <a:pt x="11957" y="4160"/>
                    <a:pt x="12096" y="4160"/>
                    <a:pt x="12218" y="4099"/>
                  </a:cubicBezTo>
                  <a:lnTo>
                    <a:pt x="12218" y="4099"/>
                  </a:lnTo>
                  <a:lnTo>
                    <a:pt x="12157" y="4483"/>
                  </a:lnTo>
                  <a:lnTo>
                    <a:pt x="12157" y="4544"/>
                  </a:lnTo>
                  <a:lnTo>
                    <a:pt x="12218" y="4483"/>
                  </a:lnTo>
                  <a:lnTo>
                    <a:pt x="12218" y="4421"/>
                  </a:lnTo>
                  <a:lnTo>
                    <a:pt x="12280" y="4037"/>
                  </a:lnTo>
                  <a:lnTo>
                    <a:pt x="12280" y="3961"/>
                  </a:lnTo>
                  <a:lnTo>
                    <a:pt x="12218" y="3961"/>
                  </a:lnTo>
                  <a:cubicBezTo>
                    <a:pt x="12096" y="4037"/>
                    <a:pt x="11957" y="4037"/>
                    <a:pt x="11773" y="4099"/>
                  </a:cubicBezTo>
                  <a:cubicBezTo>
                    <a:pt x="11650" y="4099"/>
                    <a:pt x="11512" y="4160"/>
                    <a:pt x="11389" y="4160"/>
                  </a:cubicBezTo>
                  <a:cubicBezTo>
                    <a:pt x="11067" y="4222"/>
                    <a:pt x="10745" y="4222"/>
                    <a:pt x="10499" y="4283"/>
                  </a:cubicBezTo>
                  <a:cubicBezTo>
                    <a:pt x="10177" y="4344"/>
                    <a:pt x="9916" y="4344"/>
                    <a:pt x="9594" y="4421"/>
                  </a:cubicBezTo>
                  <a:cubicBezTo>
                    <a:pt x="9271" y="4483"/>
                    <a:pt x="9026" y="4483"/>
                    <a:pt x="8703" y="4544"/>
                  </a:cubicBezTo>
                  <a:lnTo>
                    <a:pt x="8258" y="4605"/>
                  </a:lnTo>
                  <a:cubicBezTo>
                    <a:pt x="8120" y="4605"/>
                    <a:pt x="7936" y="4605"/>
                    <a:pt x="7813" y="4667"/>
                  </a:cubicBezTo>
                  <a:cubicBezTo>
                    <a:pt x="7552" y="4667"/>
                    <a:pt x="7230" y="4728"/>
                    <a:pt x="6907" y="4805"/>
                  </a:cubicBezTo>
                  <a:cubicBezTo>
                    <a:pt x="6785" y="4866"/>
                    <a:pt x="6662" y="4866"/>
                    <a:pt x="6524" y="4928"/>
                  </a:cubicBezTo>
                  <a:lnTo>
                    <a:pt x="6079" y="5112"/>
                  </a:lnTo>
                  <a:cubicBezTo>
                    <a:pt x="5956" y="5189"/>
                    <a:pt x="5818" y="5250"/>
                    <a:pt x="5695" y="5311"/>
                  </a:cubicBezTo>
                  <a:cubicBezTo>
                    <a:pt x="5572" y="5373"/>
                    <a:pt x="5434" y="5434"/>
                    <a:pt x="5311" y="5496"/>
                  </a:cubicBezTo>
                  <a:cubicBezTo>
                    <a:pt x="5188" y="5250"/>
                    <a:pt x="4989" y="4989"/>
                    <a:pt x="4866" y="4728"/>
                  </a:cubicBezTo>
                  <a:cubicBezTo>
                    <a:pt x="4743" y="4605"/>
                    <a:pt x="4666" y="4483"/>
                    <a:pt x="4544" y="4344"/>
                  </a:cubicBezTo>
                  <a:lnTo>
                    <a:pt x="4283" y="3961"/>
                  </a:lnTo>
                  <a:lnTo>
                    <a:pt x="4037" y="3577"/>
                  </a:lnTo>
                  <a:cubicBezTo>
                    <a:pt x="3899" y="3454"/>
                    <a:pt x="3838" y="3393"/>
                    <a:pt x="3715" y="3270"/>
                  </a:cubicBezTo>
                  <a:cubicBezTo>
                    <a:pt x="3515" y="3009"/>
                    <a:pt x="3270" y="2810"/>
                    <a:pt x="3070" y="2564"/>
                  </a:cubicBezTo>
                  <a:cubicBezTo>
                    <a:pt x="2947" y="2503"/>
                    <a:pt x="2824" y="2364"/>
                    <a:pt x="2748" y="2242"/>
                  </a:cubicBezTo>
                  <a:lnTo>
                    <a:pt x="2364" y="1919"/>
                  </a:lnTo>
                  <a:lnTo>
                    <a:pt x="1735" y="1275"/>
                  </a:lnTo>
                  <a:cubicBezTo>
                    <a:pt x="1474" y="1029"/>
                    <a:pt x="1290" y="829"/>
                    <a:pt x="1029" y="645"/>
                  </a:cubicBezTo>
                  <a:cubicBezTo>
                    <a:pt x="829" y="446"/>
                    <a:pt x="583" y="200"/>
                    <a:pt x="323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26" name="Google Shape;2526;p36"/>
            <p:cNvSpPr/>
            <p:nvPr/>
          </p:nvSpPr>
          <p:spPr>
            <a:xfrm rot="-834711">
              <a:off x="3398010" y="3086615"/>
              <a:ext cx="85535" cy="129742"/>
            </a:xfrm>
            <a:custGeom>
              <a:avLst/>
              <a:gdLst/>
              <a:ahLst/>
              <a:cxnLst/>
              <a:rect l="l" t="t" r="r" b="b"/>
              <a:pathLst>
                <a:path w="9655" h="14645" extrusionOk="0">
                  <a:moveTo>
                    <a:pt x="9594" y="5051"/>
                  </a:moveTo>
                  <a:cubicBezTo>
                    <a:pt x="9594" y="5112"/>
                    <a:pt x="9655" y="5112"/>
                    <a:pt x="9655" y="5112"/>
                  </a:cubicBezTo>
                  <a:lnTo>
                    <a:pt x="9594" y="5051"/>
                  </a:lnTo>
                  <a:close/>
                  <a:moveTo>
                    <a:pt x="9517" y="5112"/>
                  </a:moveTo>
                  <a:lnTo>
                    <a:pt x="9517" y="5112"/>
                  </a:lnTo>
                  <a:cubicBezTo>
                    <a:pt x="9429" y="5321"/>
                    <a:pt x="9347" y="5537"/>
                    <a:pt x="9269" y="5753"/>
                  </a:cubicBezTo>
                  <a:lnTo>
                    <a:pt x="9269" y="5753"/>
                  </a:lnTo>
                  <a:lnTo>
                    <a:pt x="9517" y="5112"/>
                  </a:lnTo>
                  <a:close/>
                  <a:moveTo>
                    <a:pt x="9269" y="5753"/>
                  </a:moveTo>
                  <a:lnTo>
                    <a:pt x="9072" y="6264"/>
                  </a:lnTo>
                  <a:cubicBezTo>
                    <a:pt x="9010" y="6463"/>
                    <a:pt x="8949" y="6709"/>
                    <a:pt x="8888" y="6908"/>
                  </a:cubicBezTo>
                  <a:cubicBezTo>
                    <a:pt x="9006" y="6534"/>
                    <a:pt x="9130" y="6141"/>
                    <a:pt x="9269" y="5753"/>
                  </a:cubicBezTo>
                  <a:close/>
                  <a:moveTo>
                    <a:pt x="7798" y="10300"/>
                  </a:moveTo>
                  <a:cubicBezTo>
                    <a:pt x="7675" y="10546"/>
                    <a:pt x="7598" y="10807"/>
                    <a:pt x="7537" y="10991"/>
                  </a:cubicBezTo>
                  <a:cubicBezTo>
                    <a:pt x="7598" y="10807"/>
                    <a:pt x="7736" y="10546"/>
                    <a:pt x="7798" y="10300"/>
                  </a:cubicBezTo>
                  <a:close/>
                  <a:moveTo>
                    <a:pt x="7798" y="9979"/>
                  </a:moveTo>
                  <a:cubicBezTo>
                    <a:pt x="7675" y="10362"/>
                    <a:pt x="7537" y="10684"/>
                    <a:pt x="7414" y="11068"/>
                  </a:cubicBezTo>
                  <a:cubicBezTo>
                    <a:pt x="7537" y="10746"/>
                    <a:pt x="7675" y="10362"/>
                    <a:pt x="7798" y="9979"/>
                  </a:cubicBezTo>
                  <a:close/>
                  <a:moveTo>
                    <a:pt x="3454" y="1"/>
                  </a:moveTo>
                  <a:lnTo>
                    <a:pt x="3377" y="62"/>
                  </a:lnTo>
                  <a:cubicBezTo>
                    <a:pt x="3316" y="124"/>
                    <a:pt x="3316" y="185"/>
                    <a:pt x="3316" y="247"/>
                  </a:cubicBezTo>
                  <a:lnTo>
                    <a:pt x="2748" y="1858"/>
                  </a:lnTo>
                  <a:cubicBezTo>
                    <a:pt x="2548" y="2365"/>
                    <a:pt x="2364" y="2871"/>
                    <a:pt x="2165" y="3393"/>
                  </a:cubicBezTo>
                  <a:cubicBezTo>
                    <a:pt x="1980" y="3838"/>
                    <a:pt x="1842" y="4406"/>
                    <a:pt x="1658" y="4928"/>
                  </a:cubicBezTo>
                  <a:lnTo>
                    <a:pt x="630" y="7998"/>
                  </a:lnTo>
                  <a:cubicBezTo>
                    <a:pt x="445" y="8505"/>
                    <a:pt x="307" y="9011"/>
                    <a:pt x="123" y="9533"/>
                  </a:cubicBezTo>
                  <a:cubicBezTo>
                    <a:pt x="123" y="9656"/>
                    <a:pt x="62" y="9779"/>
                    <a:pt x="62" y="9978"/>
                  </a:cubicBezTo>
                  <a:lnTo>
                    <a:pt x="0" y="9978"/>
                  </a:lnTo>
                  <a:lnTo>
                    <a:pt x="0" y="10101"/>
                  </a:lnTo>
                  <a:cubicBezTo>
                    <a:pt x="62" y="10101"/>
                    <a:pt x="62" y="10101"/>
                    <a:pt x="62" y="10162"/>
                  </a:cubicBezTo>
                  <a:lnTo>
                    <a:pt x="123" y="10162"/>
                  </a:lnTo>
                  <a:cubicBezTo>
                    <a:pt x="184" y="10224"/>
                    <a:pt x="184" y="10300"/>
                    <a:pt x="246" y="10362"/>
                  </a:cubicBezTo>
                  <a:cubicBezTo>
                    <a:pt x="445" y="10485"/>
                    <a:pt x="691" y="10684"/>
                    <a:pt x="891" y="10868"/>
                  </a:cubicBezTo>
                  <a:cubicBezTo>
                    <a:pt x="1719" y="11513"/>
                    <a:pt x="2610" y="12142"/>
                    <a:pt x="3515" y="12787"/>
                  </a:cubicBezTo>
                  <a:cubicBezTo>
                    <a:pt x="4406" y="13432"/>
                    <a:pt x="5234" y="14000"/>
                    <a:pt x="6140" y="14644"/>
                  </a:cubicBezTo>
                  <a:lnTo>
                    <a:pt x="6140" y="14583"/>
                  </a:lnTo>
                  <a:lnTo>
                    <a:pt x="3577" y="12664"/>
                  </a:lnTo>
                  <a:lnTo>
                    <a:pt x="1013" y="10746"/>
                  </a:lnTo>
                  <a:cubicBezTo>
                    <a:pt x="768" y="10546"/>
                    <a:pt x="568" y="10423"/>
                    <a:pt x="384" y="10224"/>
                  </a:cubicBezTo>
                  <a:cubicBezTo>
                    <a:pt x="307" y="10162"/>
                    <a:pt x="246" y="10101"/>
                    <a:pt x="184" y="10101"/>
                  </a:cubicBezTo>
                  <a:lnTo>
                    <a:pt x="184" y="10039"/>
                  </a:lnTo>
                  <a:lnTo>
                    <a:pt x="184" y="9978"/>
                  </a:lnTo>
                  <a:cubicBezTo>
                    <a:pt x="184" y="9840"/>
                    <a:pt x="246" y="9717"/>
                    <a:pt x="246" y="9594"/>
                  </a:cubicBezTo>
                  <a:cubicBezTo>
                    <a:pt x="445" y="9072"/>
                    <a:pt x="568" y="8566"/>
                    <a:pt x="768" y="8059"/>
                  </a:cubicBezTo>
                  <a:cubicBezTo>
                    <a:pt x="1075" y="7031"/>
                    <a:pt x="1458" y="5941"/>
                    <a:pt x="1781" y="4928"/>
                  </a:cubicBezTo>
                  <a:cubicBezTo>
                    <a:pt x="1980" y="4406"/>
                    <a:pt x="2165" y="3900"/>
                    <a:pt x="2364" y="3393"/>
                  </a:cubicBezTo>
                  <a:cubicBezTo>
                    <a:pt x="2487" y="2871"/>
                    <a:pt x="2686" y="2365"/>
                    <a:pt x="2871" y="1858"/>
                  </a:cubicBezTo>
                  <a:cubicBezTo>
                    <a:pt x="3070" y="1336"/>
                    <a:pt x="3193" y="830"/>
                    <a:pt x="3377" y="323"/>
                  </a:cubicBezTo>
                  <a:cubicBezTo>
                    <a:pt x="3454" y="247"/>
                    <a:pt x="3454" y="185"/>
                    <a:pt x="3454" y="124"/>
                  </a:cubicBezTo>
                  <a:lnTo>
                    <a:pt x="3515" y="124"/>
                  </a:lnTo>
                  <a:cubicBezTo>
                    <a:pt x="3515" y="185"/>
                    <a:pt x="3577" y="185"/>
                    <a:pt x="3577" y="185"/>
                  </a:cubicBezTo>
                  <a:cubicBezTo>
                    <a:pt x="3699" y="247"/>
                    <a:pt x="3761" y="323"/>
                    <a:pt x="3899" y="446"/>
                  </a:cubicBezTo>
                  <a:cubicBezTo>
                    <a:pt x="4145" y="569"/>
                    <a:pt x="4344" y="768"/>
                    <a:pt x="4528" y="891"/>
                  </a:cubicBezTo>
                  <a:cubicBezTo>
                    <a:pt x="4989" y="1275"/>
                    <a:pt x="5373" y="1597"/>
                    <a:pt x="5818" y="1920"/>
                  </a:cubicBezTo>
                  <a:cubicBezTo>
                    <a:pt x="6263" y="2303"/>
                    <a:pt x="6647" y="2626"/>
                    <a:pt x="7030" y="3009"/>
                  </a:cubicBezTo>
                  <a:lnTo>
                    <a:pt x="8304" y="4084"/>
                  </a:lnTo>
                  <a:lnTo>
                    <a:pt x="9517" y="5112"/>
                  </a:lnTo>
                  <a:cubicBezTo>
                    <a:pt x="9517" y="5051"/>
                    <a:pt x="9517" y="5051"/>
                    <a:pt x="9594" y="5051"/>
                  </a:cubicBezTo>
                  <a:lnTo>
                    <a:pt x="8442" y="3900"/>
                  </a:lnTo>
                  <a:cubicBezTo>
                    <a:pt x="7982" y="3577"/>
                    <a:pt x="7598" y="3194"/>
                    <a:pt x="7153" y="2871"/>
                  </a:cubicBezTo>
                  <a:lnTo>
                    <a:pt x="5940" y="1781"/>
                  </a:lnTo>
                  <a:cubicBezTo>
                    <a:pt x="5495" y="1475"/>
                    <a:pt x="5050" y="1152"/>
                    <a:pt x="4666" y="768"/>
                  </a:cubicBezTo>
                  <a:cubicBezTo>
                    <a:pt x="4406" y="630"/>
                    <a:pt x="4221" y="446"/>
                    <a:pt x="3960" y="323"/>
                  </a:cubicBezTo>
                  <a:cubicBezTo>
                    <a:pt x="3960" y="247"/>
                    <a:pt x="3899" y="247"/>
                    <a:pt x="3899" y="247"/>
                  </a:cubicBezTo>
                  <a:lnTo>
                    <a:pt x="3699" y="247"/>
                  </a:lnTo>
                  <a:lnTo>
                    <a:pt x="3699" y="185"/>
                  </a:lnTo>
                  <a:lnTo>
                    <a:pt x="3761" y="185"/>
                  </a:lnTo>
                  <a:cubicBezTo>
                    <a:pt x="3699" y="124"/>
                    <a:pt x="3699" y="124"/>
                    <a:pt x="3638" y="62"/>
                  </a:cubicBezTo>
                  <a:lnTo>
                    <a:pt x="3515" y="62"/>
                  </a:lnTo>
                  <a:cubicBezTo>
                    <a:pt x="3515" y="1"/>
                    <a:pt x="3515" y="1"/>
                    <a:pt x="3454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27" name="Google Shape;2527;p36"/>
            <p:cNvSpPr/>
            <p:nvPr/>
          </p:nvSpPr>
          <p:spPr>
            <a:xfrm rot="-834711">
              <a:off x="3457692" y="3122064"/>
              <a:ext cx="47600" cy="92888"/>
            </a:xfrm>
            <a:custGeom>
              <a:avLst/>
              <a:gdLst/>
              <a:ahLst/>
              <a:cxnLst/>
              <a:rect l="l" t="t" r="r" b="b"/>
              <a:pathLst>
                <a:path w="5373" h="10485" extrusionOk="0">
                  <a:moveTo>
                    <a:pt x="3454" y="1"/>
                  </a:moveTo>
                  <a:cubicBezTo>
                    <a:pt x="3377" y="1"/>
                    <a:pt x="3377" y="1"/>
                    <a:pt x="3377" y="62"/>
                  </a:cubicBezTo>
                  <a:lnTo>
                    <a:pt x="2932" y="1214"/>
                  </a:lnTo>
                  <a:cubicBezTo>
                    <a:pt x="2870" y="1413"/>
                    <a:pt x="2809" y="1659"/>
                    <a:pt x="2748" y="1858"/>
                  </a:cubicBezTo>
                  <a:cubicBezTo>
                    <a:pt x="2686" y="2042"/>
                    <a:pt x="2548" y="2242"/>
                    <a:pt x="2487" y="2426"/>
                  </a:cubicBezTo>
                  <a:cubicBezTo>
                    <a:pt x="2364" y="2810"/>
                    <a:pt x="2226" y="3194"/>
                    <a:pt x="2103" y="3577"/>
                  </a:cubicBezTo>
                  <a:cubicBezTo>
                    <a:pt x="1980" y="4022"/>
                    <a:pt x="1781" y="4406"/>
                    <a:pt x="1658" y="4790"/>
                  </a:cubicBezTo>
                  <a:lnTo>
                    <a:pt x="1658" y="4928"/>
                  </a:lnTo>
                  <a:cubicBezTo>
                    <a:pt x="1535" y="5312"/>
                    <a:pt x="1397" y="5634"/>
                    <a:pt x="1274" y="6018"/>
                  </a:cubicBezTo>
                  <a:cubicBezTo>
                    <a:pt x="1074" y="6402"/>
                    <a:pt x="952" y="6785"/>
                    <a:pt x="829" y="7169"/>
                  </a:cubicBezTo>
                  <a:lnTo>
                    <a:pt x="445" y="8382"/>
                  </a:lnTo>
                  <a:cubicBezTo>
                    <a:pt x="384" y="8566"/>
                    <a:pt x="307" y="8765"/>
                    <a:pt x="184" y="8950"/>
                  </a:cubicBezTo>
                  <a:cubicBezTo>
                    <a:pt x="123" y="9149"/>
                    <a:pt x="61" y="9333"/>
                    <a:pt x="0" y="9533"/>
                  </a:cubicBezTo>
                  <a:lnTo>
                    <a:pt x="0" y="9594"/>
                  </a:lnTo>
                  <a:lnTo>
                    <a:pt x="0" y="9656"/>
                  </a:lnTo>
                  <a:cubicBezTo>
                    <a:pt x="61" y="9717"/>
                    <a:pt x="123" y="9778"/>
                    <a:pt x="184" y="9917"/>
                  </a:cubicBezTo>
                  <a:cubicBezTo>
                    <a:pt x="246" y="9978"/>
                    <a:pt x="307" y="10039"/>
                    <a:pt x="445" y="10101"/>
                  </a:cubicBezTo>
                  <a:cubicBezTo>
                    <a:pt x="507" y="10162"/>
                    <a:pt x="568" y="10239"/>
                    <a:pt x="691" y="10239"/>
                  </a:cubicBezTo>
                  <a:cubicBezTo>
                    <a:pt x="767" y="10300"/>
                    <a:pt x="890" y="10362"/>
                    <a:pt x="952" y="10362"/>
                  </a:cubicBezTo>
                  <a:cubicBezTo>
                    <a:pt x="1013" y="10423"/>
                    <a:pt x="1074" y="10423"/>
                    <a:pt x="1074" y="10423"/>
                  </a:cubicBezTo>
                  <a:cubicBezTo>
                    <a:pt x="1151" y="10423"/>
                    <a:pt x="1213" y="10485"/>
                    <a:pt x="1274" y="10485"/>
                  </a:cubicBezTo>
                  <a:lnTo>
                    <a:pt x="2041" y="10485"/>
                  </a:lnTo>
                  <a:lnTo>
                    <a:pt x="2103" y="10423"/>
                  </a:lnTo>
                  <a:lnTo>
                    <a:pt x="2164" y="10423"/>
                  </a:lnTo>
                  <a:lnTo>
                    <a:pt x="2164" y="10362"/>
                  </a:lnTo>
                  <a:lnTo>
                    <a:pt x="1274" y="10362"/>
                  </a:lnTo>
                  <a:cubicBezTo>
                    <a:pt x="1213" y="10362"/>
                    <a:pt x="1213" y="10300"/>
                    <a:pt x="1151" y="10300"/>
                  </a:cubicBezTo>
                  <a:cubicBezTo>
                    <a:pt x="1074" y="10300"/>
                    <a:pt x="1074" y="10300"/>
                    <a:pt x="1013" y="10239"/>
                  </a:cubicBezTo>
                  <a:cubicBezTo>
                    <a:pt x="890" y="10239"/>
                    <a:pt x="829" y="10162"/>
                    <a:pt x="767" y="10101"/>
                  </a:cubicBezTo>
                  <a:cubicBezTo>
                    <a:pt x="691" y="10101"/>
                    <a:pt x="568" y="10039"/>
                    <a:pt x="507" y="9978"/>
                  </a:cubicBezTo>
                  <a:cubicBezTo>
                    <a:pt x="445" y="9917"/>
                    <a:pt x="384" y="9855"/>
                    <a:pt x="307" y="9778"/>
                  </a:cubicBezTo>
                  <a:cubicBezTo>
                    <a:pt x="246" y="9717"/>
                    <a:pt x="184" y="9656"/>
                    <a:pt x="184" y="9594"/>
                  </a:cubicBezTo>
                  <a:cubicBezTo>
                    <a:pt x="246" y="9395"/>
                    <a:pt x="246" y="9211"/>
                    <a:pt x="307" y="9011"/>
                  </a:cubicBezTo>
                  <a:cubicBezTo>
                    <a:pt x="384" y="8827"/>
                    <a:pt x="445" y="8627"/>
                    <a:pt x="568" y="8443"/>
                  </a:cubicBezTo>
                  <a:lnTo>
                    <a:pt x="952" y="7230"/>
                  </a:lnTo>
                  <a:cubicBezTo>
                    <a:pt x="1151" y="6847"/>
                    <a:pt x="1274" y="6463"/>
                    <a:pt x="1397" y="6018"/>
                  </a:cubicBezTo>
                  <a:lnTo>
                    <a:pt x="1397" y="5941"/>
                  </a:lnTo>
                  <a:cubicBezTo>
                    <a:pt x="1458" y="5757"/>
                    <a:pt x="1535" y="5496"/>
                    <a:pt x="1658" y="5250"/>
                  </a:cubicBezTo>
                  <a:cubicBezTo>
                    <a:pt x="1719" y="5112"/>
                    <a:pt x="1781" y="4989"/>
                    <a:pt x="1781" y="4867"/>
                  </a:cubicBezTo>
                  <a:cubicBezTo>
                    <a:pt x="1980" y="4483"/>
                    <a:pt x="2103" y="4099"/>
                    <a:pt x="2226" y="3639"/>
                  </a:cubicBezTo>
                  <a:cubicBezTo>
                    <a:pt x="2364" y="3255"/>
                    <a:pt x="2548" y="2871"/>
                    <a:pt x="2686" y="2488"/>
                  </a:cubicBezTo>
                  <a:cubicBezTo>
                    <a:pt x="2748" y="2303"/>
                    <a:pt x="2809" y="2042"/>
                    <a:pt x="2870" y="1858"/>
                  </a:cubicBezTo>
                  <a:cubicBezTo>
                    <a:pt x="2932" y="1659"/>
                    <a:pt x="2993" y="1474"/>
                    <a:pt x="3070" y="1275"/>
                  </a:cubicBezTo>
                  <a:lnTo>
                    <a:pt x="3454" y="185"/>
                  </a:lnTo>
                  <a:cubicBezTo>
                    <a:pt x="3515" y="185"/>
                    <a:pt x="3515" y="262"/>
                    <a:pt x="3576" y="323"/>
                  </a:cubicBezTo>
                  <a:cubicBezTo>
                    <a:pt x="3638" y="385"/>
                    <a:pt x="3699" y="446"/>
                    <a:pt x="3761" y="446"/>
                  </a:cubicBezTo>
                  <a:cubicBezTo>
                    <a:pt x="3837" y="507"/>
                    <a:pt x="3837" y="507"/>
                    <a:pt x="3899" y="507"/>
                  </a:cubicBezTo>
                  <a:cubicBezTo>
                    <a:pt x="3960" y="569"/>
                    <a:pt x="3960" y="569"/>
                    <a:pt x="4022" y="569"/>
                  </a:cubicBezTo>
                  <a:cubicBezTo>
                    <a:pt x="4083" y="646"/>
                    <a:pt x="4144" y="707"/>
                    <a:pt x="4282" y="707"/>
                  </a:cubicBezTo>
                  <a:cubicBezTo>
                    <a:pt x="4467" y="768"/>
                    <a:pt x="4728" y="768"/>
                    <a:pt x="4912" y="768"/>
                  </a:cubicBezTo>
                  <a:lnTo>
                    <a:pt x="5296" y="768"/>
                  </a:lnTo>
                  <a:lnTo>
                    <a:pt x="5372" y="707"/>
                  </a:lnTo>
                  <a:lnTo>
                    <a:pt x="4789" y="707"/>
                  </a:lnTo>
                  <a:cubicBezTo>
                    <a:pt x="4605" y="707"/>
                    <a:pt x="4467" y="646"/>
                    <a:pt x="4282" y="569"/>
                  </a:cubicBezTo>
                  <a:cubicBezTo>
                    <a:pt x="4221" y="569"/>
                    <a:pt x="4144" y="507"/>
                    <a:pt x="4083" y="507"/>
                  </a:cubicBezTo>
                  <a:cubicBezTo>
                    <a:pt x="4022" y="507"/>
                    <a:pt x="3960" y="446"/>
                    <a:pt x="3960" y="446"/>
                  </a:cubicBezTo>
                  <a:cubicBezTo>
                    <a:pt x="3899" y="446"/>
                    <a:pt x="3899" y="385"/>
                    <a:pt x="3837" y="385"/>
                  </a:cubicBezTo>
                  <a:cubicBezTo>
                    <a:pt x="3761" y="323"/>
                    <a:pt x="3699" y="262"/>
                    <a:pt x="3638" y="185"/>
                  </a:cubicBezTo>
                  <a:cubicBezTo>
                    <a:pt x="3576" y="185"/>
                    <a:pt x="3515" y="124"/>
                    <a:pt x="3515" y="62"/>
                  </a:cubicBezTo>
                  <a:cubicBezTo>
                    <a:pt x="3515" y="62"/>
                    <a:pt x="3454" y="62"/>
                    <a:pt x="3454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28" name="Google Shape;2528;p36"/>
            <p:cNvSpPr/>
            <p:nvPr/>
          </p:nvSpPr>
          <p:spPr>
            <a:xfrm rot="-834711">
              <a:off x="3501662" y="3126476"/>
              <a:ext cx="7353" cy="6263"/>
            </a:xfrm>
            <a:custGeom>
              <a:avLst/>
              <a:gdLst/>
              <a:ahLst/>
              <a:cxnLst/>
              <a:rect l="l" t="t" r="r" b="b"/>
              <a:pathLst>
                <a:path w="830" h="707" extrusionOk="0">
                  <a:moveTo>
                    <a:pt x="706" y="1"/>
                  </a:moveTo>
                  <a:lnTo>
                    <a:pt x="645" y="62"/>
                  </a:lnTo>
                  <a:lnTo>
                    <a:pt x="645" y="200"/>
                  </a:lnTo>
                  <a:lnTo>
                    <a:pt x="645" y="262"/>
                  </a:lnTo>
                  <a:lnTo>
                    <a:pt x="583" y="323"/>
                  </a:lnTo>
                  <a:cubicBezTo>
                    <a:pt x="583" y="323"/>
                    <a:pt x="507" y="323"/>
                    <a:pt x="507" y="385"/>
                  </a:cubicBezTo>
                  <a:cubicBezTo>
                    <a:pt x="583" y="385"/>
                    <a:pt x="507" y="446"/>
                    <a:pt x="507" y="446"/>
                  </a:cubicBezTo>
                  <a:lnTo>
                    <a:pt x="384" y="446"/>
                  </a:lnTo>
                  <a:cubicBezTo>
                    <a:pt x="384" y="484"/>
                    <a:pt x="369" y="484"/>
                    <a:pt x="353" y="484"/>
                  </a:cubicBezTo>
                  <a:cubicBezTo>
                    <a:pt x="338" y="484"/>
                    <a:pt x="323" y="484"/>
                    <a:pt x="323" y="523"/>
                  </a:cubicBezTo>
                  <a:lnTo>
                    <a:pt x="261" y="584"/>
                  </a:lnTo>
                  <a:lnTo>
                    <a:pt x="200" y="584"/>
                  </a:lnTo>
                  <a:cubicBezTo>
                    <a:pt x="123" y="584"/>
                    <a:pt x="123" y="584"/>
                    <a:pt x="62" y="646"/>
                  </a:cubicBezTo>
                  <a:lnTo>
                    <a:pt x="0" y="646"/>
                  </a:lnTo>
                  <a:lnTo>
                    <a:pt x="62" y="707"/>
                  </a:lnTo>
                  <a:lnTo>
                    <a:pt x="200" y="707"/>
                  </a:lnTo>
                  <a:cubicBezTo>
                    <a:pt x="261" y="707"/>
                    <a:pt x="261" y="707"/>
                    <a:pt x="261" y="646"/>
                  </a:cubicBezTo>
                  <a:lnTo>
                    <a:pt x="445" y="646"/>
                  </a:lnTo>
                  <a:cubicBezTo>
                    <a:pt x="507" y="584"/>
                    <a:pt x="507" y="584"/>
                    <a:pt x="583" y="523"/>
                  </a:cubicBezTo>
                  <a:cubicBezTo>
                    <a:pt x="583" y="523"/>
                    <a:pt x="583" y="446"/>
                    <a:pt x="645" y="446"/>
                  </a:cubicBezTo>
                  <a:cubicBezTo>
                    <a:pt x="706" y="446"/>
                    <a:pt x="706" y="385"/>
                    <a:pt x="706" y="385"/>
                  </a:cubicBezTo>
                  <a:cubicBezTo>
                    <a:pt x="706" y="323"/>
                    <a:pt x="768" y="323"/>
                    <a:pt x="768" y="262"/>
                  </a:cubicBezTo>
                  <a:cubicBezTo>
                    <a:pt x="768" y="262"/>
                    <a:pt x="829" y="262"/>
                    <a:pt x="768" y="200"/>
                  </a:cubicBezTo>
                  <a:cubicBezTo>
                    <a:pt x="829" y="139"/>
                    <a:pt x="768" y="62"/>
                    <a:pt x="768" y="62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29" name="Google Shape;2529;p36"/>
            <p:cNvSpPr/>
            <p:nvPr/>
          </p:nvSpPr>
          <p:spPr>
            <a:xfrm rot="-834711">
              <a:off x="3499214" y="3199377"/>
              <a:ext cx="3951" cy="6263"/>
            </a:xfrm>
            <a:custGeom>
              <a:avLst/>
              <a:gdLst/>
              <a:ahLst/>
              <a:cxnLst/>
              <a:rect l="l" t="t" r="r" b="b"/>
              <a:pathLst>
                <a:path w="446" h="707" extrusionOk="0">
                  <a:moveTo>
                    <a:pt x="0" y="0"/>
                  </a:moveTo>
                  <a:lnTo>
                    <a:pt x="0" y="62"/>
                  </a:lnTo>
                  <a:cubicBezTo>
                    <a:pt x="0" y="123"/>
                    <a:pt x="0" y="123"/>
                    <a:pt x="62" y="123"/>
                  </a:cubicBezTo>
                  <a:cubicBezTo>
                    <a:pt x="138" y="123"/>
                    <a:pt x="138" y="123"/>
                    <a:pt x="200" y="184"/>
                  </a:cubicBezTo>
                  <a:lnTo>
                    <a:pt x="200" y="246"/>
                  </a:lnTo>
                  <a:lnTo>
                    <a:pt x="261" y="322"/>
                  </a:lnTo>
                  <a:lnTo>
                    <a:pt x="323" y="384"/>
                  </a:lnTo>
                  <a:lnTo>
                    <a:pt x="261" y="384"/>
                  </a:lnTo>
                  <a:cubicBezTo>
                    <a:pt x="261" y="445"/>
                    <a:pt x="323" y="445"/>
                    <a:pt x="323" y="507"/>
                  </a:cubicBezTo>
                  <a:lnTo>
                    <a:pt x="261" y="568"/>
                  </a:lnTo>
                  <a:lnTo>
                    <a:pt x="261" y="706"/>
                  </a:lnTo>
                  <a:lnTo>
                    <a:pt x="323" y="706"/>
                  </a:lnTo>
                  <a:cubicBezTo>
                    <a:pt x="384" y="706"/>
                    <a:pt x="384" y="706"/>
                    <a:pt x="384" y="629"/>
                  </a:cubicBezTo>
                  <a:lnTo>
                    <a:pt x="445" y="568"/>
                  </a:lnTo>
                  <a:lnTo>
                    <a:pt x="384" y="507"/>
                  </a:lnTo>
                  <a:cubicBezTo>
                    <a:pt x="445" y="445"/>
                    <a:pt x="445" y="445"/>
                    <a:pt x="445" y="384"/>
                  </a:cubicBezTo>
                  <a:lnTo>
                    <a:pt x="384" y="322"/>
                  </a:lnTo>
                  <a:lnTo>
                    <a:pt x="384" y="246"/>
                  </a:lnTo>
                  <a:lnTo>
                    <a:pt x="384" y="184"/>
                  </a:lnTo>
                  <a:lnTo>
                    <a:pt x="323" y="123"/>
                  </a:lnTo>
                  <a:lnTo>
                    <a:pt x="261" y="123"/>
                  </a:lnTo>
                  <a:lnTo>
                    <a:pt x="200" y="62"/>
                  </a:lnTo>
                  <a:cubicBezTo>
                    <a:pt x="200" y="62"/>
                    <a:pt x="138" y="62"/>
                    <a:pt x="138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30" name="Google Shape;2530;p36"/>
            <p:cNvSpPr/>
            <p:nvPr/>
          </p:nvSpPr>
          <p:spPr>
            <a:xfrm rot="-834711">
              <a:off x="3420229" y="3083490"/>
              <a:ext cx="60659" cy="45837"/>
            </a:xfrm>
            <a:custGeom>
              <a:avLst/>
              <a:gdLst/>
              <a:ahLst/>
              <a:cxnLst/>
              <a:rect l="l" t="t" r="r" b="b"/>
              <a:pathLst>
                <a:path w="6847" h="5174" extrusionOk="0">
                  <a:moveTo>
                    <a:pt x="1090" y="0"/>
                  </a:moveTo>
                  <a:cubicBezTo>
                    <a:pt x="906" y="0"/>
                    <a:pt x="768" y="0"/>
                    <a:pt x="584" y="62"/>
                  </a:cubicBezTo>
                  <a:lnTo>
                    <a:pt x="584" y="123"/>
                  </a:lnTo>
                  <a:lnTo>
                    <a:pt x="384" y="62"/>
                  </a:lnTo>
                  <a:lnTo>
                    <a:pt x="62" y="123"/>
                  </a:lnTo>
                  <a:lnTo>
                    <a:pt x="0" y="123"/>
                  </a:lnTo>
                  <a:lnTo>
                    <a:pt x="0" y="185"/>
                  </a:lnTo>
                  <a:lnTo>
                    <a:pt x="200" y="185"/>
                  </a:lnTo>
                  <a:lnTo>
                    <a:pt x="384" y="123"/>
                  </a:lnTo>
                  <a:lnTo>
                    <a:pt x="707" y="384"/>
                  </a:lnTo>
                  <a:lnTo>
                    <a:pt x="768" y="445"/>
                  </a:lnTo>
                  <a:lnTo>
                    <a:pt x="768" y="384"/>
                  </a:lnTo>
                  <a:cubicBezTo>
                    <a:pt x="829" y="384"/>
                    <a:pt x="829" y="323"/>
                    <a:pt x="829" y="323"/>
                  </a:cubicBezTo>
                  <a:lnTo>
                    <a:pt x="768" y="185"/>
                  </a:lnTo>
                  <a:cubicBezTo>
                    <a:pt x="829" y="123"/>
                    <a:pt x="967" y="123"/>
                    <a:pt x="1090" y="123"/>
                  </a:cubicBezTo>
                  <a:lnTo>
                    <a:pt x="1152" y="123"/>
                  </a:lnTo>
                  <a:cubicBezTo>
                    <a:pt x="1152" y="123"/>
                    <a:pt x="1152" y="185"/>
                    <a:pt x="1213" y="185"/>
                  </a:cubicBezTo>
                  <a:lnTo>
                    <a:pt x="1351" y="261"/>
                  </a:lnTo>
                  <a:cubicBezTo>
                    <a:pt x="1413" y="261"/>
                    <a:pt x="1474" y="323"/>
                    <a:pt x="1535" y="384"/>
                  </a:cubicBezTo>
                  <a:cubicBezTo>
                    <a:pt x="1858" y="568"/>
                    <a:pt x="2119" y="768"/>
                    <a:pt x="2364" y="952"/>
                  </a:cubicBezTo>
                  <a:lnTo>
                    <a:pt x="2748" y="1274"/>
                  </a:lnTo>
                  <a:cubicBezTo>
                    <a:pt x="2886" y="1413"/>
                    <a:pt x="3070" y="1474"/>
                    <a:pt x="3208" y="1597"/>
                  </a:cubicBezTo>
                  <a:cubicBezTo>
                    <a:pt x="3331" y="1719"/>
                    <a:pt x="3454" y="1796"/>
                    <a:pt x="3592" y="1919"/>
                  </a:cubicBezTo>
                  <a:cubicBezTo>
                    <a:pt x="3715" y="2042"/>
                    <a:pt x="3838" y="2180"/>
                    <a:pt x="3976" y="2303"/>
                  </a:cubicBezTo>
                  <a:cubicBezTo>
                    <a:pt x="4099" y="2426"/>
                    <a:pt x="4222" y="2487"/>
                    <a:pt x="4360" y="2625"/>
                  </a:cubicBezTo>
                  <a:cubicBezTo>
                    <a:pt x="4482" y="2748"/>
                    <a:pt x="4544" y="2871"/>
                    <a:pt x="4667" y="3009"/>
                  </a:cubicBezTo>
                  <a:cubicBezTo>
                    <a:pt x="4805" y="3132"/>
                    <a:pt x="4928" y="3254"/>
                    <a:pt x="5127" y="3331"/>
                  </a:cubicBezTo>
                  <a:cubicBezTo>
                    <a:pt x="5250" y="3454"/>
                    <a:pt x="5311" y="3577"/>
                    <a:pt x="5434" y="3715"/>
                  </a:cubicBezTo>
                  <a:cubicBezTo>
                    <a:pt x="5572" y="3838"/>
                    <a:pt x="5695" y="3961"/>
                    <a:pt x="5818" y="4099"/>
                  </a:cubicBezTo>
                  <a:lnTo>
                    <a:pt x="6140" y="4482"/>
                  </a:lnTo>
                  <a:cubicBezTo>
                    <a:pt x="6278" y="4605"/>
                    <a:pt x="6401" y="4728"/>
                    <a:pt x="6524" y="4866"/>
                  </a:cubicBezTo>
                  <a:lnTo>
                    <a:pt x="6723" y="5050"/>
                  </a:lnTo>
                  <a:cubicBezTo>
                    <a:pt x="6785" y="5112"/>
                    <a:pt x="6785" y="5173"/>
                    <a:pt x="6846" y="5173"/>
                  </a:cubicBezTo>
                  <a:cubicBezTo>
                    <a:pt x="6785" y="5112"/>
                    <a:pt x="6723" y="5050"/>
                    <a:pt x="6723" y="4989"/>
                  </a:cubicBezTo>
                  <a:cubicBezTo>
                    <a:pt x="6585" y="4789"/>
                    <a:pt x="6463" y="4605"/>
                    <a:pt x="6340" y="4482"/>
                  </a:cubicBezTo>
                  <a:cubicBezTo>
                    <a:pt x="6278" y="4406"/>
                    <a:pt x="6202" y="4344"/>
                    <a:pt x="6202" y="4283"/>
                  </a:cubicBezTo>
                  <a:cubicBezTo>
                    <a:pt x="5956" y="4099"/>
                    <a:pt x="5756" y="3838"/>
                    <a:pt x="5511" y="3638"/>
                  </a:cubicBezTo>
                  <a:cubicBezTo>
                    <a:pt x="5434" y="3515"/>
                    <a:pt x="5311" y="3393"/>
                    <a:pt x="5189" y="3254"/>
                  </a:cubicBezTo>
                  <a:cubicBezTo>
                    <a:pt x="5050" y="3132"/>
                    <a:pt x="4928" y="3009"/>
                    <a:pt x="4805" y="2871"/>
                  </a:cubicBezTo>
                  <a:cubicBezTo>
                    <a:pt x="4605" y="2625"/>
                    <a:pt x="4360" y="2426"/>
                    <a:pt x="4037" y="2180"/>
                  </a:cubicBezTo>
                  <a:cubicBezTo>
                    <a:pt x="3899" y="2042"/>
                    <a:pt x="3776" y="1980"/>
                    <a:pt x="3654" y="1858"/>
                  </a:cubicBezTo>
                  <a:cubicBezTo>
                    <a:pt x="3515" y="1719"/>
                    <a:pt x="3393" y="1658"/>
                    <a:pt x="3270" y="1535"/>
                  </a:cubicBezTo>
                  <a:cubicBezTo>
                    <a:pt x="3132" y="1413"/>
                    <a:pt x="3009" y="1274"/>
                    <a:pt x="2886" y="1152"/>
                  </a:cubicBezTo>
                  <a:cubicBezTo>
                    <a:pt x="2748" y="1090"/>
                    <a:pt x="2625" y="952"/>
                    <a:pt x="2441" y="891"/>
                  </a:cubicBezTo>
                  <a:lnTo>
                    <a:pt x="2057" y="568"/>
                  </a:lnTo>
                  <a:cubicBezTo>
                    <a:pt x="1919" y="445"/>
                    <a:pt x="1735" y="384"/>
                    <a:pt x="1597" y="261"/>
                  </a:cubicBezTo>
                  <a:lnTo>
                    <a:pt x="1474" y="185"/>
                  </a:lnTo>
                  <a:lnTo>
                    <a:pt x="1474" y="261"/>
                  </a:lnTo>
                  <a:lnTo>
                    <a:pt x="1413" y="261"/>
                  </a:lnTo>
                  <a:lnTo>
                    <a:pt x="1413" y="185"/>
                  </a:lnTo>
                  <a:lnTo>
                    <a:pt x="1413" y="123"/>
                  </a:lnTo>
                  <a:lnTo>
                    <a:pt x="1290" y="62"/>
                  </a:lnTo>
                  <a:cubicBezTo>
                    <a:pt x="1290" y="0"/>
                    <a:pt x="1213" y="0"/>
                    <a:pt x="1152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31" name="Google Shape;2531;p36"/>
            <p:cNvSpPr/>
            <p:nvPr/>
          </p:nvSpPr>
          <p:spPr>
            <a:xfrm rot="-834711">
              <a:off x="3188185" y="3172672"/>
              <a:ext cx="100365" cy="114505"/>
            </a:xfrm>
            <a:custGeom>
              <a:avLst/>
              <a:gdLst/>
              <a:ahLst/>
              <a:cxnLst/>
              <a:rect l="l" t="t" r="r" b="b"/>
              <a:pathLst>
                <a:path w="11329" h="12925" extrusionOk="0">
                  <a:moveTo>
                    <a:pt x="3961" y="0"/>
                  </a:moveTo>
                  <a:cubicBezTo>
                    <a:pt x="3270" y="62"/>
                    <a:pt x="2564" y="123"/>
                    <a:pt x="1858" y="384"/>
                  </a:cubicBezTo>
                  <a:cubicBezTo>
                    <a:pt x="1735" y="445"/>
                    <a:pt x="1536" y="507"/>
                    <a:pt x="1352" y="583"/>
                  </a:cubicBezTo>
                  <a:cubicBezTo>
                    <a:pt x="1214" y="645"/>
                    <a:pt x="1029" y="768"/>
                    <a:pt x="891" y="829"/>
                  </a:cubicBezTo>
                  <a:cubicBezTo>
                    <a:pt x="707" y="967"/>
                    <a:pt x="584" y="1029"/>
                    <a:pt x="446" y="1151"/>
                  </a:cubicBezTo>
                  <a:cubicBezTo>
                    <a:pt x="323" y="1274"/>
                    <a:pt x="201" y="1412"/>
                    <a:pt x="1" y="1535"/>
                  </a:cubicBezTo>
                  <a:lnTo>
                    <a:pt x="124" y="1535"/>
                  </a:lnTo>
                  <a:cubicBezTo>
                    <a:pt x="262" y="1474"/>
                    <a:pt x="385" y="1351"/>
                    <a:pt x="508" y="1213"/>
                  </a:cubicBezTo>
                  <a:cubicBezTo>
                    <a:pt x="646" y="1151"/>
                    <a:pt x="768" y="1029"/>
                    <a:pt x="968" y="967"/>
                  </a:cubicBezTo>
                  <a:cubicBezTo>
                    <a:pt x="1091" y="829"/>
                    <a:pt x="1275" y="768"/>
                    <a:pt x="1413" y="706"/>
                  </a:cubicBezTo>
                  <a:cubicBezTo>
                    <a:pt x="1597" y="645"/>
                    <a:pt x="1735" y="583"/>
                    <a:pt x="1920" y="507"/>
                  </a:cubicBezTo>
                  <a:cubicBezTo>
                    <a:pt x="2564" y="261"/>
                    <a:pt x="3270" y="123"/>
                    <a:pt x="4038" y="123"/>
                  </a:cubicBezTo>
                  <a:cubicBezTo>
                    <a:pt x="4222" y="123"/>
                    <a:pt x="4483" y="62"/>
                    <a:pt x="4667" y="62"/>
                  </a:cubicBezTo>
                  <a:cubicBezTo>
                    <a:pt x="5189" y="62"/>
                    <a:pt x="5634" y="123"/>
                    <a:pt x="6141" y="200"/>
                  </a:cubicBezTo>
                  <a:cubicBezTo>
                    <a:pt x="6847" y="261"/>
                    <a:pt x="7553" y="384"/>
                    <a:pt x="8259" y="583"/>
                  </a:cubicBezTo>
                  <a:cubicBezTo>
                    <a:pt x="8704" y="2241"/>
                    <a:pt x="9211" y="3899"/>
                    <a:pt x="9717" y="5495"/>
                  </a:cubicBezTo>
                  <a:cubicBezTo>
                    <a:pt x="9978" y="6401"/>
                    <a:pt x="10239" y="7168"/>
                    <a:pt x="10485" y="7997"/>
                  </a:cubicBezTo>
                  <a:lnTo>
                    <a:pt x="10868" y="9271"/>
                  </a:lnTo>
                  <a:lnTo>
                    <a:pt x="11183" y="10394"/>
                  </a:lnTo>
                  <a:lnTo>
                    <a:pt x="11183" y="10394"/>
                  </a:lnTo>
                  <a:cubicBezTo>
                    <a:pt x="11132" y="10377"/>
                    <a:pt x="11080" y="10369"/>
                    <a:pt x="11027" y="10365"/>
                  </a:cubicBezTo>
                  <a:lnTo>
                    <a:pt x="11027" y="10365"/>
                  </a:lnTo>
                  <a:cubicBezTo>
                    <a:pt x="11081" y="10382"/>
                    <a:pt x="11136" y="10401"/>
                    <a:pt x="11191" y="10422"/>
                  </a:cubicBezTo>
                  <a:lnTo>
                    <a:pt x="11183" y="10394"/>
                  </a:lnTo>
                  <a:lnTo>
                    <a:pt x="11183" y="10394"/>
                  </a:lnTo>
                  <a:cubicBezTo>
                    <a:pt x="11206" y="10401"/>
                    <a:pt x="11229" y="10411"/>
                    <a:pt x="11252" y="10422"/>
                  </a:cubicBezTo>
                  <a:lnTo>
                    <a:pt x="11329" y="10422"/>
                  </a:lnTo>
                  <a:lnTo>
                    <a:pt x="11329" y="10361"/>
                  </a:lnTo>
                  <a:lnTo>
                    <a:pt x="11006" y="9210"/>
                  </a:lnTo>
                  <a:lnTo>
                    <a:pt x="10623" y="7997"/>
                  </a:lnTo>
                  <a:cubicBezTo>
                    <a:pt x="10362" y="7168"/>
                    <a:pt x="10101" y="6339"/>
                    <a:pt x="9855" y="5495"/>
                  </a:cubicBezTo>
                  <a:cubicBezTo>
                    <a:pt x="9333" y="3837"/>
                    <a:pt x="8827" y="2180"/>
                    <a:pt x="8320" y="507"/>
                  </a:cubicBezTo>
                  <a:lnTo>
                    <a:pt x="8259" y="507"/>
                  </a:lnTo>
                  <a:lnTo>
                    <a:pt x="8259" y="445"/>
                  </a:lnTo>
                  <a:cubicBezTo>
                    <a:pt x="7553" y="261"/>
                    <a:pt x="6847" y="123"/>
                    <a:pt x="6141" y="62"/>
                  </a:cubicBezTo>
                  <a:cubicBezTo>
                    <a:pt x="5634" y="0"/>
                    <a:pt x="5112" y="0"/>
                    <a:pt x="4606" y="0"/>
                  </a:cubicBezTo>
                  <a:close/>
                  <a:moveTo>
                    <a:pt x="124" y="1535"/>
                  </a:moveTo>
                  <a:cubicBezTo>
                    <a:pt x="62" y="1596"/>
                    <a:pt x="62" y="1658"/>
                    <a:pt x="62" y="1735"/>
                  </a:cubicBezTo>
                  <a:lnTo>
                    <a:pt x="646" y="4037"/>
                  </a:lnTo>
                  <a:cubicBezTo>
                    <a:pt x="830" y="4866"/>
                    <a:pt x="1029" y="5695"/>
                    <a:pt x="1275" y="6524"/>
                  </a:cubicBezTo>
                  <a:lnTo>
                    <a:pt x="1920" y="8949"/>
                  </a:lnTo>
                  <a:cubicBezTo>
                    <a:pt x="2181" y="9793"/>
                    <a:pt x="2365" y="10622"/>
                    <a:pt x="2626" y="11389"/>
                  </a:cubicBezTo>
                  <a:cubicBezTo>
                    <a:pt x="2749" y="11834"/>
                    <a:pt x="2887" y="12218"/>
                    <a:pt x="3009" y="12602"/>
                  </a:cubicBezTo>
                  <a:cubicBezTo>
                    <a:pt x="3009" y="12663"/>
                    <a:pt x="3071" y="12725"/>
                    <a:pt x="3071" y="12786"/>
                  </a:cubicBezTo>
                  <a:cubicBezTo>
                    <a:pt x="3071" y="12786"/>
                    <a:pt x="3071" y="12863"/>
                    <a:pt x="3132" y="12863"/>
                  </a:cubicBezTo>
                  <a:lnTo>
                    <a:pt x="3194" y="12786"/>
                  </a:lnTo>
                  <a:lnTo>
                    <a:pt x="3194" y="12725"/>
                  </a:lnTo>
                  <a:cubicBezTo>
                    <a:pt x="3132" y="12663"/>
                    <a:pt x="3132" y="12663"/>
                    <a:pt x="3132" y="12602"/>
                  </a:cubicBezTo>
                  <a:cubicBezTo>
                    <a:pt x="3009" y="12218"/>
                    <a:pt x="2887" y="11773"/>
                    <a:pt x="2749" y="11389"/>
                  </a:cubicBezTo>
                  <a:cubicBezTo>
                    <a:pt x="2564" y="10560"/>
                    <a:pt x="2303" y="9716"/>
                    <a:pt x="2119" y="8887"/>
                  </a:cubicBezTo>
                  <a:cubicBezTo>
                    <a:pt x="1858" y="8120"/>
                    <a:pt x="1659" y="7291"/>
                    <a:pt x="1475" y="6462"/>
                  </a:cubicBezTo>
                  <a:cubicBezTo>
                    <a:pt x="1214" y="5633"/>
                    <a:pt x="968" y="4804"/>
                    <a:pt x="768" y="4037"/>
                  </a:cubicBezTo>
                  <a:cubicBezTo>
                    <a:pt x="508" y="3193"/>
                    <a:pt x="323" y="2364"/>
                    <a:pt x="124" y="1535"/>
                  </a:cubicBezTo>
                  <a:close/>
                  <a:moveTo>
                    <a:pt x="10039" y="10238"/>
                  </a:moveTo>
                  <a:cubicBezTo>
                    <a:pt x="9656" y="10300"/>
                    <a:pt x="9211" y="10361"/>
                    <a:pt x="8765" y="10422"/>
                  </a:cubicBezTo>
                  <a:cubicBezTo>
                    <a:pt x="7937" y="10622"/>
                    <a:pt x="7169" y="10944"/>
                    <a:pt x="6340" y="11251"/>
                  </a:cubicBezTo>
                  <a:cubicBezTo>
                    <a:pt x="5573" y="11574"/>
                    <a:pt x="4867" y="12019"/>
                    <a:pt x="4099" y="12402"/>
                  </a:cubicBezTo>
                  <a:lnTo>
                    <a:pt x="3516" y="12663"/>
                  </a:lnTo>
                  <a:cubicBezTo>
                    <a:pt x="3393" y="12725"/>
                    <a:pt x="3332" y="12725"/>
                    <a:pt x="3194" y="12786"/>
                  </a:cubicBezTo>
                  <a:lnTo>
                    <a:pt x="3194" y="12863"/>
                  </a:lnTo>
                  <a:lnTo>
                    <a:pt x="3194" y="12924"/>
                  </a:lnTo>
                  <a:lnTo>
                    <a:pt x="3270" y="12924"/>
                  </a:lnTo>
                  <a:cubicBezTo>
                    <a:pt x="3393" y="12863"/>
                    <a:pt x="3455" y="12786"/>
                    <a:pt x="3516" y="12786"/>
                  </a:cubicBezTo>
                  <a:lnTo>
                    <a:pt x="4099" y="12479"/>
                  </a:lnTo>
                  <a:cubicBezTo>
                    <a:pt x="4867" y="12095"/>
                    <a:pt x="5634" y="11712"/>
                    <a:pt x="6402" y="11389"/>
                  </a:cubicBezTo>
                  <a:cubicBezTo>
                    <a:pt x="7231" y="11067"/>
                    <a:pt x="7998" y="10806"/>
                    <a:pt x="8827" y="10560"/>
                  </a:cubicBezTo>
                  <a:cubicBezTo>
                    <a:pt x="9211" y="10484"/>
                    <a:pt x="9656" y="10422"/>
                    <a:pt x="10039" y="10422"/>
                  </a:cubicBezTo>
                  <a:lnTo>
                    <a:pt x="10485" y="10422"/>
                  </a:lnTo>
                  <a:cubicBezTo>
                    <a:pt x="10623" y="10361"/>
                    <a:pt x="10746" y="10361"/>
                    <a:pt x="10868" y="10361"/>
                  </a:cubicBezTo>
                  <a:cubicBezTo>
                    <a:pt x="10923" y="10361"/>
                    <a:pt x="10976" y="10361"/>
                    <a:pt x="11027" y="10365"/>
                  </a:cubicBezTo>
                  <a:lnTo>
                    <a:pt x="11027" y="10365"/>
                  </a:lnTo>
                  <a:cubicBezTo>
                    <a:pt x="10763" y="10280"/>
                    <a:pt x="10506" y="10238"/>
                    <a:pt x="10239" y="10238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32" name="Google Shape;2532;p36"/>
            <p:cNvSpPr/>
            <p:nvPr/>
          </p:nvSpPr>
          <p:spPr>
            <a:xfrm rot="-834711">
              <a:off x="3180922" y="3145335"/>
              <a:ext cx="178415" cy="142792"/>
            </a:xfrm>
            <a:custGeom>
              <a:avLst/>
              <a:gdLst/>
              <a:ahLst/>
              <a:cxnLst/>
              <a:rect l="l" t="t" r="r" b="b"/>
              <a:pathLst>
                <a:path w="20139" h="16118" extrusionOk="0">
                  <a:moveTo>
                    <a:pt x="16117" y="0"/>
                  </a:moveTo>
                  <a:lnTo>
                    <a:pt x="16178" y="77"/>
                  </a:lnTo>
                  <a:lnTo>
                    <a:pt x="16501" y="77"/>
                  </a:lnTo>
                  <a:lnTo>
                    <a:pt x="16501" y="139"/>
                  </a:lnTo>
                  <a:cubicBezTo>
                    <a:pt x="16562" y="200"/>
                    <a:pt x="16562" y="261"/>
                    <a:pt x="16623" y="323"/>
                  </a:cubicBezTo>
                  <a:cubicBezTo>
                    <a:pt x="16685" y="522"/>
                    <a:pt x="16746" y="768"/>
                    <a:pt x="16884" y="1029"/>
                  </a:cubicBezTo>
                  <a:cubicBezTo>
                    <a:pt x="17007" y="1474"/>
                    <a:pt x="17191" y="1919"/>
                    <a:pt x="17330" y="2380"/>
                  </a:cubicBezTo>
                  <a:cubicBezTo>
                    <a:pt x="17652" y="3331"/>
                    <a:pt x="17959" y="4298"/>
                    <a:pt x="18281" y="5189"/>
                  </a:cubicBezTo>
                  <a:lnTo>
                    <a:pt x="19187" y="7998"/>
                  </a:lnTo>
                  <a:cubicBezTo>
                    <a:pt x="19371" y="8519"/>
                    <a:pt x="19494" y="8965"/>
                    <a:pt x="19632" y="9471"/>
                  </a:cubicBezTo>
                  <a:lnTo>
                    <a:pt x="19816" y="10177"/>
                  </a:lnTo>
                  <a:lnTo>
                    <a:pt x="19954" y="10499"/>
                  </a:lnTo>
                  <a:lnTo>
                    <a:pt x="20016" y="10684"/>
                  </a:lnTo>
                  <a:lnTo>
                    <a:pt x="20016" y="10745"/>
                  </a:lnTo>
                  <a:lnTo>
                    <a:pt x="20016" y="10822"/>
                  </a:lnTo>
                  <a:lnTo>
                    <a:pt x="16501" y="11513"/>
                  </a:lnTo>
                  <a:lnTo>
                    <a:pt x="16424" y="11513"/>
                  </a:lnTo>
                  <a:lnTo>
                    <a:pt x="15411" y="11835"/>
                  </a:lnTo>
                  <a:lnTo>
                    <a:pt x="14382" y="12096"/>
                  </a:lnTo>
                  <a:lnTo>
                    <a:pt x="13354" y="12418"/>
                  </a:lnTo>
                  <a:cubicBezTo>
                    <a:pt x="13047" y="12541"/>
                    <a:pt x="12725" y="12602"/>
                    <a:pt x="12341" y="12740"/>
                  </a:cubicBezTo>
                  <a:lnTo>
                    <a:pt x="12341" y="12802"/>
                  </a:lnTo>
                  <a:cubicBezTo>
                    <a:pt x="12280" y="12863"/>
                    <a:pt x="12280" y="12925"/>
                    <a:pt x="12203" y="12925"/>
                  </a:cubicBezTo>
                  <a:cubicBezTo>
                    <a:pt x="12141" y="12986"/>
                    <a:pt x="12141" y="12986"/>
                    <a:pt x="12080" y="12986"/>
                  </a:cubicBezTo>
                  <a:lnTo>
                    <a:pt x="12019" y="13047"/>
                  </a:lnTo>
                  <a:lnTo>
                    <a:pt x="11696" y="13047"/>
                  </a:lnTo>
                  <a:cubicBezTo>
                    <a:pt x="11635" y="12986"/>
                    <a:pt x="11635" y="12986"/>
                    <a:pt x="11573" y="12986"/>
                  </a:cubicBezTo>
                  <a:lnTo>
                    <a:pt x="11512" y="12986"/>
                  </a:lnTo>
                  <a:cubicBezTo>
                    <a:pt x="11128" y="13124"/>
                    <a:pt x="10668" y="13247"/>
                    <a:pt x="10223" y="13370"/>
                  </a:cubicBezTo>
                  <a:lnTo>
                    <a:pt x="8949" y="13815"/>
                  </a:lnTo>
                  <a:cubicBezTo>
                    <a:pt x="8504" y="13953"/>
                    <a:pt x="8120" y="14137"/>
                    <a:pt x="7675" y="14275"/>
                  </a:cubicBezTo>
                  <a:lnTo>
                    <a:pt x="6385" y="14721"/>
                  </a:lnTo>
                  <a:cubicBezTo>
                    <a:pt x="5940" y="14843"/>
                    <a:pt x="5557" y="15043"/>
                    <a:pt x="5111" y="15227"/>
                  </a:cubicBezTo>
                  <a:cubicBezTo>
                    <a:pt x="4728" y="15427"/>
                    <a:pt x="4283" y="15549"/>
                    <a:pt x="3899" y="15734"/>
                  </a:cubicBezTo>
                  <a:lnTo>
                    <a:pt x="3576" y="15872"/>
                  </a:lnTo>
                  <a:lnTo>
                    <a:pt x="3377" y="15933"/>
                  </a:lnTo>
                  <a:lnTo>
                    <a:pt x="3316" y="15995"/>
                  </a:lnTo>
                  <a:cubicBezTo>
                    <a:pt x="3254" y="15933"/>
                    <a:pt x="3254" y="15810"/>
                    <a:pt x="3193" y="15734"/>
                  </a:cubicBezTo>
                  <a:cubicBezTo>
                    <a:pt x="3131" y="15611"/>
                    <a:pt x="3131" y="15488"/>
                    <a:pt x="3070" y="15427"/>
                  </a:cubicBezTo>
                  <a:cubicBezTo>
                    <a:pt x="2932" y="14966"/>
                    <a:pt x="2809" y="14521"/>
                    <a:pt x="2609" y="14137"/>
                  </a:cubicBezTo>
                  <a:cubicBezTo>
                    <a:pt x="2103" y="12418"/>
                    <a:pt x="1658" y="10622"/>
                    <a:pt x="1213" y="8903"/>
                  </a:cubicBezTo>
                  <a:lnTo>
                    <a:pt x="568" y="6278"/>
                  </a:lnTo>
                  <a:lnTo>
                    <a:pt x="246" y="4928"/>
                  </a:lnTo>
                  <a:lnTo>
                    <a:pt x="61" y="4298"/>
                  </a:lnTo>
                  <a:lnTo>
                    <a:pt x="61" y="4160"/>
                  </a:lnTo>
                  <a:lnTo>
                    <a:pt x="123" y="4160"/>
                  </a:lnTo>
                  <a:cubicBezTo>
                    <a:pt x="123" y="4099"/>
                    <a:pt x="184" y="4099"/>
                    <a:pt x="246" y="4037"/>
                  </a:cubicBezTo>
                  <a:cubicBezTo>
                    <a:pt x="307" y="4037"/>
                    <a:pt x="445" y="3976"/>
                    <a:pt x="507" y="3915"/>
                  </a:cubicBezTo>
                  <a:lnTo>
                    <a:pt x="507" y="3838"/>
                  </a:lnTo>
                  <a:cubicBezTo>
                    <a:pt x="384" y="3915"/>
                    <a:pt x="307" y="3976"/>
                    <a:pt x="184" y="3976"/>
                  </a:cubicBezTo>
                  <a:cubicBezTo>
                    <a:pt x="123" y="4037"/>
                    <a:pt x="123" y="4037"/>
                    <a:pt x="61" y="4099"/>
                  </a:cubicBezTo>
                  <a:cubicBezTo>
                    <a:pt x="0" y="4099"/>
                    <a:pt x="0" y="4099"/>
                    <a:pt x="0" y="4160"/>
                  </a:cubicBezTo>
                  <a:lnTo>
                    <a:pt x="0" y="4298"/>
                  </a:lnTo>
                  <a:cubicBezTo>
                    <a:pt x="61" y="4483"/>
                    <a:pt x="61" y="4743"/>
                    <a:pt x="123" y="4928"/>
                  </a:cubicBezTo>
                  <a:lnTo>
                    <a:pt x="445" y="6278"/>
                  </a:lnTo>
                  <a:cubicBezTo>
                    <a:pt x="691" y="7169"/>
                    <a:pt x="890" y="7998"/>
                    <a:pt x="1075" y="8903"/>
                  </a:cubicBezTo>
                  <a:cubicBezTo>
                    <a:pt x="1596" y="10684"/>
                    <a:pt x="2042" y="12418"/>
                    <a:pt x="2548" y="14137"/>
                  </a:cubicBezTo>
                  <a:cubicBezTo>
                    <a:pt x="2686" y="14582"/>
                    <a:pt x="2809" y="15043"/>
                    <a:pt x="2932" y="15427"/>
                  </a:cubicBezTo>
                  <a:cubicBezTo>
                    <a:pt x="2993" y="15549"/>
                    <a:pt x="2993" y="15672"/>
                    <a:pt x="3070" y="15810"/>
                  </a:cubicBezTo>
                  <a:cubicBezTo>
                    <a:pt x="3131" y="15872"/>
                    <a:pt x="3131" y="15995"/>
                    <a:pt x="3193" y="16117"/>
                  </a:cubicBezTo>
                  <a:lnTo>
                    <a:pt x="3454" y="16117"/>
                  </a:lnTo>
                  <a:lnTo>
                    <a:pt x="3638" y="16056"/>
                  </a:lnTo>
                  <a:lnTo>
                    <a:pt x="3960" y="15933"/>
                  </a:lnTo>
                  <a:cubicBezTo>
                    <a:pt x="4344" y="15734"/>
                    <a:pt x="4789" y="15549"/>
                    <a:pt x="5173" y="15427"/>
                  </a:cubicBezTo>
                  <a:cubicBezTo>
                    <a:pt x="5618" y="15227"/>
                    <a:pt x="6002" y="15043"/>
                    <a:pt x="6447" y="14905"/>
                  </a:cubicBezTo>
                  <a:lnTo>
                    <a:pt x="7736" y="14398"/>
                  </a:lnTo>
                  <a:cubicBezTo>
                    <a:pt x="8120" y="14275"/>
                    <a:pt x="8565" y="14076"/>
                    <a:pt x="9010" y="13953"/>
                  </a:cubicBezTo>
                  <a:cubicBezTo>
                    <a:pt x="9839" y="13692"/>
                    <a:pt x="10668" y="13370"/>
                    <a:pt x="11573" y="13124"/>
                  </a:cubicBezTo>
                  <a:lnTo>
                    <a:pt x="11635" y="13124"/>
                  </a:lnTo>
                  <a:cubicBezTo>
                    <a:pt x="11696" y="13186"/>
                    <a:pt x="11696" y="13186"/>
                    <a:pt x="11758" y="13186"/>
                  </a:cubicBezTo>
                  <a:lnTo>
                    <a:pt x="11819" y="13186"/>
                  </a:lnTo>
                  <a:cubicBezTo>
                    <a:pt x="11896" y="13186"/>
                    <a:pt x="11957" y="13186"/>
                    <a:pt x="12019" y="13124"/>
                  </a:cubicBezTo>
                  <a:lnTo>
                    <a:pt x="12141" y="13124"/>
                  </a:lnTo>
                  <a:cubicBezTo>
                    <a:pt x="12203" y="13124"/>
                    <a:pt x="12203" y="13047"/>
                    <a:pt x="12280" y="13047"/>
                  </a:cubicBezTo>
                  <a:cubicBezTo>
                    <a:pt x="12341" y="12986"/>
                    <a:pt x="12402" y="12925"/>
                    <a:pt x="12402" y="12863"/>
                  </a:cubicBezTo>
                  <a:cubicBezTo>
                    <a:pt x="12725" y="12740"/>
                    <a:pt x="13047" y="12602"/>
                    <a:pt x="13431" y="12541"/>
                  </a:cubicBezTo>
                  <a:lnTo>
                    <a:pt x="14444" y="12280"/>
                  </a:lnTo>
                  <a:lnTo>
                    <a:pt x="15472" y="11973"/>
                  </a:lnTo>
                  <a:lnTo>
                    <a:pt x="16501" y="11651"/>
                  </a:lnTo>
                  <a:lnTo>
                    <a:pt x="20077" y="10945"/>
                  </a:lnTo>
                  <a:lnTo>
                    <a:pt x="20138" y="10822"/>
                  </a:lnTo>
                  <a:lnTo>
                    <a:pt x="20138" y="10745"/>
                  </a:lnTo>
                  <a:lnTo>
                    <a:pt x="20138" y="10684"/>
                  </a:lnTo>
                  <a:lnTo>
                    <a:pt x="20077" y="10499"/>
                  </a:lnTo>
                  <a:lnTo>
                    <a:pt x="19954" y="10116"/>
                  </a:lnTo>
                  <a:lnTo>
                    <a:pt x="19755" y="9410"/>
                  </a:lnTo>
                  <a:lnTo>
                    <a:pt x="19310" y="7998"/>
                  </a:lnTo>
                  <a:lnTo>
                    <a:pt x="18864" y="6601"/>
                  </a:lnTo>
                  <a:cubicBezTo>
                    <a:pt x="18726" y="6079"/>
                    <a:pt x="18604" y="5634"/>
                    <a:pt x="18419" y="5189"/>
                  </a:cubicBezTo>
                  <a:cubicBezTo>
                    <a:pt x="18097" y="4222"/>
                    <a:pt x="17775" y="3270"/>
                    <a:pt x="17452" y="2380"/>
                  </a:cubicBezTo>
                  <a:cubicBezTo>
                    <a:pt x="17330" y="1858"/>
                    <a:pt x="17130" y="1413"/>
                    <a:pt x="16946" y="968"/>
                  </a:cubicBezTo>
                  <a:cubicBezTo>
                    <a:pt x="16884" y="707"/>
                    <a:pt x="16808" y="522"/>
                    <a:pt x="16685" y="261"/>
                  </a:cubicBezTo>
                  <a:cubicBezTo>
                    <a:pt x="16685" y="200"/>
                    <a:pt x="16623" y="139"/>
                    <a:pt x="16623" y="139"/>
                  </a:cubicBezTo>
                  <a:cubicBezTo>
                    <a:pt x="16562" y="77"/>
                    <a:pt x="16562" y="77"/>
                    <a:pt x="16562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33" name="Google Shape;2533;p36"/>
            <p:cNvSpPr/>
            <p:nvPr/>
          </p:nvSpPr>
          <p:spPr>
            <a:xfrm rot="-834711">
              <a:off x="3294980" y="3251905"/>
              <a:ext cx="1231" cy="1231"/>
            </a:xfrm>
            <a:custGeom>
              <a:avLst/>
              <a:gdLst/>
              <a:ahLst/>
              <a:cxnLst/>
              <a:rect l="l" t="t" r="r" b="b"/>
              <a:pathLst>
                <a:path w="139" h="139" extrusionOk="0">
                  <a:moveTo>
                    <a:pt x="138" y="138"/>
                  </a:moveTo>
                  <a:lnTo>
                    <a:pt x="138" y="138"/>
                  </a:lnTo>
                  <a:lnTo>
                    <a:pt x="138" y="138"/>
                  </a:lnTo>
                  <a:lnTo>
                    <a:pt x="138" y="138"/>
                  </a:lnTo>
                  <a:close/>
                  <a:moveTo>
                    <a:pt x="138" y="138"/>
                  </a:moveTo>
                  <a:lnTo>
                    <a:pt x="138" y="138"/>
                  </a:lnTo>
                  <a:lnTo>
                    <a:pt x="138" y="138"/>
                  </a:lnTo>
                  <a:lnTo>
                    <a:pt x="138" y="138"/>
                  </a:lnTo>
                  <a:close/>
                  <a:moveTo>
                    <a:pt x="138" y="138"/>
                  </a:moveTo>
                  <a:lnTo>
                    <a:pt x="138" y="138"/>
                  </a:lnTo>
                  <a:lnTo>
                    <a:pt x="138" y="138"/>
                  </a:lnTo>
                  <a:lnTo>
                    <a:pt x="138" y="138"/>
                  </a:lnTo>
                  <a:lnTo>
                    <a:pt x="138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34" name="Google Shape;2534;p36"/>
            <p:cNvSpPr/>
            <p:nvPr/>
          </p:nvSpPr>
          <p:spPr>
            <a:xfrm rot="-834711">
              <a:off x="3253822" y="3134810"/>
              <a:ext cx="95741" cy="112201"/>
            </a:xfrm>
            <a:custGeom>
              <a:avLst/>
              <a:gdLst/>
              <a:ahLst/>
              <a:cxnLst/>
              <a:rect l="l" t="t" r="r" b="b"/>
              <a:pathLst>
                <a:path w="10807" h="12665" extrusionOk="0">
                  <a:moveTo>
                    <a:pt x="5619" y="1"/>
                  </a:moveTo>
                  <a:cubicBezTo>
                    <a:pt x="5496" y="1"/>
                    <a:pt x="5296" y="62"/>
                    <a:pt x="5112" y="62"/>
                  </a:cubicBezTo>
                  <a:lnTo>
                    <a:pt x="4667" y="124"/>
                  </a:lnTo>
                  <a:lnTo>
                    <a:pt x="4145" y="246"/>
                  </a:lnTo>
                  <a:cubicBezTo>
                    <a:pt x="3961" y="246"/>
                    <a:pt x="3838" y="323"/>
                    <a:pt x="3639" y="385"/>
                  </a:cubicBezTo>
                  <a:cubicBezTo>
                    <a:pt x="3516" y="446"/>
                    <a:pt x="3316" y="446"/>
                    <a:pt x="3194" y="507"/>
                  </a:cubicBezTo>
                  <a:lnTo>
                    <a:pt x="2687" y="707"/>
                  </a:lnTo>
                  <a:lnTo>
                    <a:pt x="2227" y="953"/>
                  </a:lnTo>
                  <a:cubicBezTo>
                    <a:pt x="2104" y="1014"/>
                    <a:pt x="1981" y="1152"/>
                    <a:pt x="1781" y="1214"/>
                  </a:cubicBezTo>
                  <a:cubicBezTo>
                    <a:pt x="1659" y="1275"/>
                    <a:pt x="1536" y="1398"/>
                    <a:pt x="1398" y="1536"/>
                  </a:cubicBezTo>
                  <a:cubicBezTo>
                    <a:pt x="1275" y="1597"/>
                    <a:pt x="1152" y="1720"/>
                    <a:pt x="1014" y="1781"/>
                  </a:cubicBezTo>
                  <a:lnTo>
                    <a:pt x="630" y="2165"/>
                  </a:lnTo>
                  <a:cubicBezTo>
                    <a:pt x="385" y="2365"/>
                    <a:pt x="185" y="2626"/>
                    <a:pt x="1" y="2871"/>
                  </a:cubicBezTo>
                  <a:lnTo>
                    <a:pt x="1" y="2933"/>
                  </a:lnTo>
                  <a:lnTo>
                    <a:pt x="62" y="2933"/>
                  </a:lnTo>
                  <a:cubicBezTo>
                    <a:pt x="247" y="2687"/>
                    <a:pt x="446" y="2426"/>
                    <a:pt x="692" y="2242"/>
                  </a:cubicBezTo>
                  <a:cubicBezTo>
                    <a:pt x="830" y="2104"/>
                    <a:pt x="953" y="1981"/>
                    <a:pt x="1075" y="1920"/>
                  </a:cubicBezTo>
                  <a:cubicBezTo>
                    <a:pt x="1214" y="1781"/>
                    <a:pt x="1336" y="1659"/>
                    <a:pt x="1459" y="1597"/>
                  </a:cubicBezTo>
                  <a:cubicBezTo>
                    <a:pt x="1597" y="1474"/>
                    <a:pt x="1720" y="1398"/>
                    <a:pt x="1843" y="1336"/>
                  </a:cubicBezTo>
                  <a:cubicBezTo>
                    <a:pt x="2042" y="1214"/>
                    <a:pt x="2165" y="1152"/>
                    <a:pt x="2303" y="1091"/>
                  </a:cubicBezTo>
                  <a:lnTo>
                    <a:pt x="2748" y="830"/>
                  </a:lnTo>
                  <a:lnTo>
                    <a:pt x="3194" y="630"/>
                  </a:lnTo>
                  <a:cubicBezTo>
                    <a:pt x="3378" y="569"/>
                    <a:pt x="3516" y="507"/>
                    <a:pt x="3700" y="446"/>
                  </a:cubicBezTo>
                  <a:cubicBezTo>
                    <a:pt x="3838" y="446"/>
                    <a:pt x="4022" y="385"/>
                    <a:pt x="4145" y="323"/>
                  </a:cubicBezTo>
                  <a:lnTo>
                    <a:pt x="4667" y="246"/>
                  </a:lnTo>
                  <a:lnTo>
                    <a:pt x="5174" y="185"/>
                  </a:lnTo>
                  <a:cubicBezTo>
                    <a:pt x="5296" y="124"/>
                    <a:pt x="5496" y="124"/>
                    <a:pt x="5619" y="124"/>
                  </a:cubicBezTo>
                  <a:lnTo>
                    <a:pt x="6141" y="62"/>
                  </a:lnTo>
                  <a:lnTo>
                    <a:pt x="6202" y="62"/>
                  </a:lnTo>
                  <a:cubicBezTo>
                    <a:pt x="6386" y="62"/>
                    <a:pt x="6524" y="124"/>
                    <a:pt x="6647" y="124"/>
                  </a:cubicBezTo>
                  <a:lnTo>
                    <a:pt x="7092" y="124"/>
                  </a:lnTo>
                  <a:cubicBezTo>
                    <a:pt x="7215" y="569"/>
                    <a:pt x="7353" y="953"/>
                    <a:pt x="7537" y="1398"/>
                  </a:cubicBezTo>
                  <a:lnTo>
                    <a:pt x="7983" y="2687"/>
                  </a:lnTo>
                  <a:cubicBezTo>
                    <a:pt x="8244" y="3516"/>
                    <a:pt x="8566" y="4406"/>
                    <a:pt x="8888" y="5235"/>
                  </a:cubicBezTo>
                  <a:lnTo>
                    <a:pt x="9333" y="6524"/>
                  </a:lnTo>
                  <a:cubicBezTo>
                    <a:pt x="9518" y="6970"/>
                    <a:pt x="9656" y="7353"/>
                    <a:pt x="9779" y="7798"/>
                  </a:cubicBezTo>
                  <a:cubicBezTo>
                    <a:pt x="9901" y="8244"/>
                    <a:pt x="10039" y="8689"/>
                    <a:pt x="10224" y="9072"/>
                  </a:cubicBezTo>
                  <a:lnTo>
                    <a:pt x="10607" y="10300"/>
                  </a:lnTo>
                  <a:cubicBezTo>
                    <a:pt x="9978" y="10300"/>
                    <a:pt x="9333" y="10423"/>
                    <a:pt x="8689" y="10485"/>
                  </a:cubicBezTo>
                  <a:cubicBezTo>
                    <a:pt x="8505" y="10546"/>
                    <a:pt x="8366" y="10546"/>
                    <a:pt x="8182" y="10607"/>
                  </a:cubicBezTo>
                  <a:cubicBezTo>
                    <a:pt x="7983" y="10607"/>
                    <a:pt x="7860" y="10607"/>
                    <a:pt x="7676" y="10684"/>
                  </a:cubicBezTo>
                  <a:cubicBezTo>
                    <a:pt x="7476" y="10745"/>
                    <a:pt x="7353" y="10745"/>
                    <a:pt x="7154" y="10807"/>
                  </a:cubicBezTo>
                  <a:lnTo>
                    <a:pt x="6647" y="10930"/>
                  </a:lnTo>
                  <a:cubicBezTo>
                    <a:pt x="6524" y="10930"/>
                    <a:pt x="6325" y="10991"/>
                    <a:pt x="6202" y="11068"/>
                  </a:cubicBezTo>
                  <a:cubicBezTo>
                    <a:pt x="6003" y="11129"/>
                    <a:pt x="5880" y="11191"/>
                    <a:pt x="5680" y="11252"/>
                  </a:cubicBezTo>
                  <a:cubicBezTo>
                    <a:pt x="5557" y="11313"/>
                    <a:pt x="5373" y="11375"/>
                    <a:pt x="5235" y="11452"/>
                  </a:cubicBezTo>
                  <a:lnTo>
                    <a:pt x="4729" y="11697"/>
                  </a:lnTo>
                  <a:cubicBezTo>
                    <a:pt x="4606" y="11759"/>
                    <a:pt x="4468" y="11835"/>
                    <a:pt x="4283" y="11897"/>
                  </a:cubicBezTo>
                  <a:cubicBezTo>
                    <a:pt x="4222" y="11958"/>
                    <a:pt x="4145" y="12019"/>
                    <a:pt x="4084" y="12019"/>
                  </a:cubicBezTo>
                  <a:lnTo>
                    <a:pt x="3900" y="12219"/>
                  </a:lnTo>
                  <a:cubicBezTo>
                    <a:pt x="3700" y="12280"/>
                    <a:pt x="3577" y="12403"/>
                    <a:pt x="3455" y="12526"/>
                  </a:cubicBezTo>
                  <a:lnTo>
                    <a:pt x="3316" y="12664"/>
                  </a:lnTo>
                  <a:cubicBezTo>
                    <a:pt x="3378" y="12603"/>
                    <a:pt x="3455" y="12603"/>
                    <a:pt x="3516" y="12526"/>
                  </a:cubicBezTo>
                  <a:cubicBezTo>
                    <a:pt x="3577" y="12526"/>
                    <a:pt x="3639" y="12465"/>
                    <a:pt x="3700" y="12465"/>
                  </a:cubicBezTo>
                  <a:cubicBezTo>
                    <a:pt x="3762" y="12403"/>
                    <a:pt x="3838" y="12342"/>
                    <a:pt x="3961" y="12280"/>
                  </a:cubicBezTo>
                  <a:lnTo>
                    <a:pt x="4145" y="12142"/>
                  </a:lnTo>
                  <a:cubicBezTo>
                    <a:pt x="4222" y="12081"/>
                    <a:pt x="4283" y="12081"/>
                    <a:pt x="4345" y="12019"/>
                  </a:cubicBezTo>
                  <a:cubicBezTo>
                    <a:pt x="4529" y="11958"/>
                    <a:pt x="4667" y="11897"/>
                    <a:pt x="4790" y="11759"/>
                  </a:cubicBezTo>
                  <a:lnTo>
                    <a:pt x="5296" y="11574"/>
                  </a:lnTo>
                  <a:cubicBezTo>
                    <a:pt x="5435" y="11513"/>
                    <a:pt x="5619" y="11452"/>
                    <a:pt x="5757" y="11375"/>
                  </a:cubicBezTo>
                  <a:cubicBezTo>
                    <a:pt x="5941" y="11313"/>
                    <a:pt x="6064" y="11252"/>
                    <a:pt x="6263" y="11252"/>
                  </a:cubicBezTo>
                  <a:cubicBezTo>
                    <a:pt x="6386" y="11191"/>
                    <a:pt x="6586" y="11129"/>
                    <a:pt x="6709" y="11068"/>
                  </a:cubicBezTo>
                  <a:cubicBezTo>
                    <a:pt x="7031" y="10991"/>
                    <a:pt x="7353" y="10930"/>
                    <a:pt x="7737" y="10807"/>
                  </a:cubicBezTo>
                  <a:cubicBezTo>
                    <a:pt x="7860" y="10807"/>
                    <a:pt x="8059" y="10745"/>
                    <a:pt x="8182" y="10745"/>
                  </a:cubicBezTo>
                  <a:cubicBezTo>
                    <a:pt x="8366" y="10684"/>
                    <a:pt x="8566" y="10684"/>
                    <a:pt x="8689" y="10607"/>
                  </a:cubicBezTo>
                  <a:cubicBezTo>
                    <a:pt x="9011" y="10546"/>
                    <a:pt x="9395" y="10546"/>
                    <a:pt x="9717" y="10485"/>
                  </a:cubicBezTo>
                  <a:cubicBezTo>
                    <a:pt x="10039" y="10485"/>
                    <a:pt x="10362" y="10423"/>
                    <a:pt x="10669" y="10423"/>
                  </a:cubicBezTo>
                  <a:lnTo>
                    <a:pt x="10669" y="10362"/>
                  </a:lnTo>
                  <a:lnTo>
                    <a:pt x="10746" y="10300"/>
                  </a:lnTo>
                  <a:lnTo>
                    <a:pt x="10746" y="10362"/>
                  </a:lnTo>
                  <a:lnTo>
                    <a:pt x="10746" y="10423"/>
                  </a:lnTo>
                  <a:cubicBezTo>
                    <a:pt x="10807" y="10423"/>
                    <a:pt x="10807" y="10362"/>
                    <a:pt x="10807" y="10362"/>
                  </a:cubicBezTo>
                  <a:lnTo>
                    <a:pt x="10362" y="9011"/>
                  </a:lnTo>
                  <a:cubicBezTo>
                    <a:pt x="10224" y="8627"/>
                    <a:pt x="10101" y="8182"/>
                    <a:pt x="9901" y="7737"/>
                  </a:cubicBezTo>
                  <a:cubicBezTo>
                    <a:pt x="9779" y="7353"/>
                    <a:pt x="9594" y="6908"/>
                    <a:pt x="9456" y="6463"/>
                  </a:cubicBezTo>
                  <a:lnTo>
                    <a:pt x="9011" y="5174"/>
                  </a:lnTo>
                  <a:cubicBezTo>
                    <a:pt x="8689" y="4345"/>
                    <a:pt x="8443" y="3455"/>
                    <a:pt x="8121" y="2626"/>
                  </a:cubicBezTo>
                  <a:lnTo>
                    <a:pt x="7676" y="1336"/>
                  </a:lnTo>
                  <a:cubicBezTo>
                    <a:pt x="7599" y="1014"/>
                    <a:pt x="7476" y="630"/>
                    <a:pt x="7353" y="323"/>
                  </a:cubicBezTo>
                  <a:lnTo>
                    <a:pt x="7292" y="246"/>
                  </a:lnTo>
                  <a:cubicBezTo>
                    <a:pt x="7292" y="185"/>
                    <a:pt x="7215" y="124"/>
                    <a:pt x="7215" y="62"/>
                  </a:cubicBezTo>
                  <a:cubicBezTo>
                    <a:pt x="7215" y="1"/>
                    <a:pt x="7154" y="1"/>
                    <a:pt x="7154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35" name="Google Shape;2535;p36"/>
            <p:cNvSpPr/>
            <p:nvPr/>
          </p:nvSpPr>
          <p:spPr>
            <a:xfrm rot="-834711">
              <a:off x="3189186" y="3195273"/>
              <a:ext cx="27880" cy="105389"/>
            </a:xfrm>
            <a:custGeom>
              <a:avLst/>
              <a:gdLst/>
              <a:ahLst/>
              <a:cxnLst/>
              <a:rect l="l" t="t" r="r" b="b"/>
              <a:pathLst>
                <a:path w="3147" h="11896" extrusionOk="0">
                  <a:moveTo>
                    <a:pt x="261" y="0"/>
                  </a:moveTo>
                  <a:lnTo>
                    <a:pt x="261" y="61"/>
                  </a:lnTo>
                  <a:cubicBezTo>
                    <a:pt x="261" y="61"/>
                    <a:pt x="261" y="123"/>
                    <a:pt x="200" y="123"/>
                  </a:cubicBezTo>
                  <a:lnTo>
                    <a:pt x="200" y="200"/>
                  </a:lnTo>
                  <a:cubicBezTo>
                    <a:pt x="138" y="384"/>
                    <a:pt x="77" y="507"/>
                    <a:pt x="0" y="645"/>
                  </a:cubicBezTo>
                  <a:lnTo>
                    <a:pt x="0" y="706"/>
                  </a:lnTo>
                  <a:cubicBezTo>
                    <a:pt x="138" y="1151"/>
                    <a:pt x="261" y="1596"/>
                    <a:pt x="384" y="2118"/>
                  </a:cubicBezTo>
                  <a:cubicBezTo>
                    <a:pt x="522" y="2563"/>
                    <a:pt x="645" y="3009"/>
                    <a:pt x="768" y="3515"/>
                  </a:cubicBezTo>
                  <a:cubicBezTo>
                    <a:pt x="844" y="3960"/>
                    <a:pt x="1028" y="4421"/>
                    <a:pt x="1151" y="4927"/>
                  </a:cubicBezTo>
                  <a:cubicBezTo>
                    <a:pt x="1289" y="5372"/>
                    <a:pt x="1412" y="5817"/>
                    <a:pt x="1535" y="6263"/>
                  </a:cubicBezTo>
                  <a:cubicBezTo>
                    <a:pt x="1612" y="6524"/>
                    <a:pt x="1673" y="6784"/>
                    <a:pt x="1735" y="6969"/>
                  </a:cubicBezTo>
                  <a:cubicBezTo>
                    <a:pt x="1796" y="7230"/>
                    <a:pt x="1857" y="7491"/>
                    <a:pt x="1919" y="7675"/>
                  </a:cubicBezTo>
                  <a:cubicBezTo>
                    <a:pt x="2057" y="8181"/>
                    <a:pt x="2180" y="8642"/>
                    <a:pt x="2302" y="9087"/>
                  </a:cubicBezTo>
                  <a:cubicBezTo>
                    <a:pt x="2379" y="9332"/>
                    <a:pt x="2441" y="9593"/>
                    <a:pt x="2502" y="9793"/>
                  </a:cubicBezTo>
                  <a:cubicBezTo>
                    <a:pt x="2563" y="10039"/>
                    <a:pt x="2625" y="10299"/>
                    <a:pt x="2686" y="10484"/>
                  </a:cubicBezTo>
                  <a:cubicBezTo>
                    <a:pt x="2824" y="10944"/>
                    <a:pt x="2947" y="11389"/>
                    <a:pt x="3147" y="11896"/>
                  </a:cubicBezTo>
                  <a:lnTo>
                    <a:pt x="3147" y="11773"/>
                  </a:lnTo>
                  <a:cubicBezTo>
                    <a:pt x="3070" y="11328"/>
                    <a:pt x="2947" y="10867"/>
                    <a:pt x="2886" y="10484"/>
                  </a:cubicBezTo>
                  <a:cubicBezTo>
                    <a:pt x="2824" y="10238"/>
                    <a:pt x="2763" y="9977"/>
                    <a:pt x="2686" y="9793"/>
                  </a:cubicBezTo>
                  <a:cubicBezTo>
                    <a:pt x="2563" y="9532"/>
                    <a:pt x="2502" y="9271"/>
                    <a:pt x="2441" y="9087"/>
                  </a:cubicBezTo>
                  <a:cubicBezTo>
                    <a:pt x="2302" y="8642"/>
                    <a:pt x="2180" y="8120"/>
                    <a:pt x="2057" y="7675"/>
                  </a:cubicBezTo>
                  <a:cubicBezTo>
                    <a:pt x="1995" y="7414"/>
                    <a:pt x="1995" y="7168"/>
                    <a:pt x="1857" y="6969"/>
                  </a:cubicBezTo>
                  <a:cubicBezTo>
                    <a:pt x="1796" y="6723"/>
                    <a:pt x="1735" y="6524"/>
                    <a:pt x="1673" y="6263"/>
                  </a:cubicBezTo>
                  <a:cubicBezTo>
                    <a:pt x="1535" y="5817"/>
                    <a:pt x="1412" y="5311"/>
                    <a:pt x="1289" y="4866"/>
                  </a:cubicBezTo>
                  <a:cubicBezTo>
                    <a:pt x="1151" y="4421"/>
                    <a:pt x="1090" y="3899"/>
                    <a:pt x="906" y="3454"/>
                  </a:cubicBezTo>
                  <a:cubicBezTo>
                    <a:pt x="768" y="3009"/>
                    <a:pt x="645" y="2502"/>
                    <a:pt x="522" y="2042"/>
                  </a:cubicBezTo>
                  <a:cubicBezTo>
                    <a:pt x="384" y="1596"/>
                    <a:pt x="261" y="1151"/>
                    <a:pt x="138" y="645"/>
                  </a:cubicBezTo>
                  <a:cubicBezTo>
                    <a:pt x="200" y="507"/>
                    <a:pt x="261" y="322"/>
                    <a:pt x="322" y="200"/>
                  </a:cubicBezTo>
                  <a:cubicBezTo>
                    <a:pt x="322" y="123"/>
                    <a:pt x="322" y="61"/>
                    <a:pt x="384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36" name="Google Shape;2536;p36"/>
            <p:cNvSpPr/>
            <p:nvPr/>
          </p:nvSpPr>
          <p:spPr>
            <a:xfrm rot="-834711">
              <a:off x="3221371" y="3230084"/>
              <a:ext cx="142792" cy="49780"/>
            </a:xfrm>
            <a:custGeom>
              <a:avLst/>
              <a:gdLst/>
              <a:ahLst/>
              <a:cxnLst/>
              <a:rect l="l" t="t" r="r" b="b"/>
              <a:pathLst>
                <a:path w="16118" h="5619" extrusionOk="0">
                  <a:moveTo>
                    <a:pt x="16118" y="0"/>
                  </a:moveTo>
                  <a:lnTo>
                    <a:pt x="16041" y="62"/>
                  </a:lnTo>
                  <a:lnTo>
                    <a:pt x="16041" y="123"/>
                  </a:lnTo>
                  <a:lnTo>
                    <a:pt x="15979" y="384"/>
                  </a:lnTo>
                  <a:lnTo>
                    <a:pt x="15028" y="568"/>
                  </a:lnTo>
                  <a:cubicBezTo>
                    <a:pt x="14705" y="630"/>
                    <a:pt x="14383" y="691"/>
                    <a:pt x="14061" y="768"/>
                  </a:cubicBezTo>
                  <a:cubicBezTo>
                    <a:pt x="13738" y="829"/>
                    <a:pt x="13431" y="891"/>
                    <a:pt x="13109" y="952"/>
                  </a:cubicBezTo>
                  <a:cubicBezTo>
                    <a:pt x="12787" y="1013"/>
                    <a:pt x="12464" y="1075"/>
                    <a:pt x="12142" y="1152"/>
                  </a:cubicBezTo>
                  <a:cubicBezTo>
                    <a:pt x="11820" y="1274"/>
                    <a:pt x="11513" y="1336"/>
                    <a:pt x="11190" y="1397"/>
                  </a:cubicBezTo>
                  <a:cubicBezTo>
                    <a:pt x="10991" y="1397"/>
                    <a:pt x="10868" y="1459"/>
                    <a:pt x="10668" y="1535"/>
                  </a:cubicBezTo>
                  <a:cubicBezTo>
                    <a:pt x="10546" y="1597"/>
                    <a:pt x="10423" y="1597"/>
                    <a:pt x="10223" y="1658"/>
                  </a:cubicBezTo>
                  <a:cubicBezTo>
                    <a:pt x="10101" y="1719"/>
                    <a:pt x="9901" y="1781"/>
                    <a:pt x="9778" y="1842"/>
                  </a:cubicBezTo>
                  <a:cubicBezTo>
                    <a:pt x="9594" y="1919"/>
                    <a:pt x="9456" y="1980"/>
                    <a:pt x="9333" y="2042"/>
                  </a:cubicBezTo>
                  <a:cubicBezTo>
                    <a:pt x="9210" y="2042"/>
                    <a:pt x="9134" y="2103"/>
                    <a:pt x="9072" y="2165"/>
                  </a:cubicBezTo>
                  <a:cubicBezTo>
                    <a:pt x="9011" y="2165"/>
                    <a:pt x="8949" y="2226"/>
                    <a:pt x="8888" y="2226"/>
                  </a:cubicBezTo>
                  <a:cubicBezTo>
                    <a:pt x="8827" y="2303"/>
                    <a:pt x="8750" y="2303"/>
                    <a:pt x="8688" y="2364"/>
                  </a:cubicBezTo>
                  <a:cubicBezTo>
                    <a:pt x="8627" y="2426"/>
                    <a:pt x="8504" y="2426"/>
                    <a:pt x="8443" y="2487"/>
                  </a:cubicBezTo>
                  <a:lnTo>
                    <a:pt x="8443" y="2548"/>
                  </a:lnTo>
                  <a:lnTo>
                    <a:pt x="8366" y="2548"/>
                  </a:lnTo>
                  <a:cubicBezTo>
                    <a:pt x="8243" y="2487"/>
                    <a:pt x="8120" y="2487"/>
                    <a:pt x="7982" y="2487"/>
                  </a:cubicBezTo>
                  <a:cubicBezTo>
                    <a:pt x="7860" y="2487"/>
                    <a:pt x="7737" y="2487"/>
                    <a:pt x="7599" y="2548"/>
                  </a:cubicBezTo>
                  <a:lnTo>
                    <a:pt x="7292" y="2548"/>
                  </a:lnTo>
                  <a:cubicBezTo>
                    <a:pt x="7092" y="2610"/>
                    <a:pt x="6969" y="2686"/>
                    <a:pt x="6770" y="2686"/>
                  </a:cubicBezTo>
                  <a:cubicBezTo>
                    <a:pt x="6586" y="2748"/>
                    <a:pt x="6386" y="2809"/>
                    <a:pt x="6202" y="2809"/>
                  </a:cubicBezTo>
                  <a:cubicBezTo>
                    <a:pt x="5818" y="2932"/>
                    <a:pt x="5496" y="3070"/>
                    <a:pt x="5112" y="3193"/>
                  </a:cubicBezTo>
                  <a:cubicBezTo>
                    <a:pt x="4790" y="3316"/>
                    <a:pt x="4406" y="3454"/>
                    <a:pt x="4084" y="3577"/>
                  </a:cubicBezTo>
                  <a:cubicBezTo>
                    <a:pt x="3700" y="3761"/>
                    <a:pt x="3378" y="3899"/>
                    <a:pt x="3071" y="4022"/>
                  </a:cubicBezTo>
                  <a:cubicBezTo>
                    <a:pt x="2687" y="4221"/>
                    <a:pt x="2364" y="4344"/>
                    <a:pt x="1981" y="4467"/>
                  </a:cubicBezTo>
                  <a:cubicBezTo>
                    <a:pt x="1658" y="4667"/>
                    <a:pt x="1336" y="4789"/>
                    <a:pt x="1014" y="4989"/>
                  </a:cubicBezTo>
                  <a:cubicBezTo>
                    <a:pt x="691" y="5112"/>
                    <a:pt x="446" y="5296"/>
                    <a:pt x="123" y="5434"/>
                  </a:cubicBezTo>
                  <a:lnTo>
                    <a:pt x="308" y="5050"/>
                  </a:lnTo>
                  <a:lnTo>
                    <a:pt x="308" y="4989"/>
                  </a:lnTo>
                  <a:lnTo>
                    <a:pt x="308" y="4912"/>
                  </a:lnTo>
                  <a:lnTo>
                    <a:pt x="246" y="4989"/>
                  </a:lnTo>
                  <a:lnTo>
                    <a:pt x="1" y="5434"/>
                  </a:lnTo>
                  <a:lnTo>
                    <a:pt x="1" y="5557"/>
                  </a:lnTo>
                  <a:lnTo>
                    <a:pt x="1" y="5618"/>
                  </a:lnTo>
                  <a:lnTo>
                    <a:pt x="62" y="5618"/>
                  </a:lnTo>
                  <a:cubicBezTo>
                    <a:pt x="691" y="5296"/>
                    <a:pt x="1397" y="4989"/>
                    <a:pt x="2104" y="4667"/>
                  </a:cubicBezTo>
                  <a:cubicBezTo>
                    <a:pt x="2426" y="4467"/>
                    <a:pt x="2748" y="4283"/>
                    <a:pt x="3071" y="4145"/>
                  </a:cubicBezTo>
                  <a:cubicBezTo>
                    <a:pt x="3454" y="4022"/>
                    <a:pt x="3761" y="3838"/>
                    <a:pt x="4145" y="3700"/>
                  </a:cubicBezTo>
                  <a:cubicBezTo>
                    <a:pt x="4467" y="3577"/>
                    <a:pt x="4851" y="3454"/>
                    <a:pt x="5173" y="3316"/>
                  </a:cubicBezTo>
                  <a:lnTo>
                    <a:pt x="6263" y="2932"/>
                  </a:lnTo>
                  <a:cubicBezTo>
                    <a:pt x="6586" y="2809"/>
                    <a:pt x="6969" y="2748"/>
                    <a:pt x="7353" y="2686"/>
                  </a:cubicBezTo>
                  <a:cubicBezTo>
                    <a:pt x="7476" y="2686"/>
                    <a:pt x="7675" y="2610"/>
                    <a:pt x="7860" y="2610"/>
                  </a:cubicBezTo>
                  <a:lnTo>
                    <a:pt x="7921" y="2610"/>
                  </a:lnTo>
                  <a:cubicBezTo>
                    <a:pt x="8120" y="2610"/>
                    <a:pt x="8243" y="2686"/>
                    <a:pt x="8443" y="2686"/>
                  </a:cubicBezTo>
                  <a:lnTo>
                    <a:pt x="8504" y="2686"/>
                  </a:lnTo>
                  <a:lnTo>
                    <a:pt x="8504" y="2610"/>
                  </a:lnTo>
                  <a:cubicBezTo>
                    <a:pt x="8627" y="2548"/>
                    <a:pt x="8750" y="2487"/>
                    <a:pt x="8949" y="2364"/>
                  </a:cubicBezTo>
                  <a:cubicBezTo>
                    <a:pt x="9072" y="2303"/>
                    <a:pt x="9210" y="2226"/>
                    <a:pt x="9394" y="2165"/>
                  </a:cubicBezTo>
                  <a:cubicBezTo>
                    <a:pt x="9517" y="2103"/>
                    <a:pt x="9655" y="2042"/>
                    <a:pt x="9840" y="1980"/>
                  </a:cubicBezTo>
                  <a:cubicBezTo>
                    <a:pt x="9978" y="1980"/>
                    <a:pt x="10162" y="1919"/>
                    <a:pt x="10285" y="1842"/>
                  </a:cubicBezTo>
                  <a:cubicBezTo>
                    <a:pt x="10423" y="1781"/>
                    <a:pt x="10607" y="1781"/>
                    <a:pt x="10745" y="1719"/>
                  </a:cubicBezTo>
                  <a:cubicBezTo>
                    <a:pt x="10929" y="1658"/>
                    <a:pt x="11052" y="1597"/>
                    <a:pt x="11252" y="1535"/>
                  </a:cubicBezTo>
                  <a:cubicBezTo>
                    <a:pt x="11574" y="1459"/>
                    <a:pt x="11820" y="1336"/>
                    <a:pt x="12142" y="1274"/>
                  </a:cubicBezTo>
                  <a:cubicBezTo>
                    <a:pt x="12464" y="1213"/>
                    <a:pt x="12787" y="1152"/>
                    <a:pt x="13170" y="1075"/>
                  </a:cubicBezTo>
                  <a:cubicBezTo>
                    <a:pt x="13493" y="1013"/>
                    <a:pt x="13815" y="891"/>
                    <a:pt x="14122" y="829"/>
                  </a:cubicBezTo>
                  <a:cubicBezTo>
                    <a:pt x="14444" y="829"/>
                    <a:pt x="14767" y="768"/>
                    <a:pt x="15089" y="691"/>
                  </a:cubicBezTo>
                  <a:lnTo>
                    <a:pt x="16041" y="507"/>
                  </a:lnTo>
                  <a:lnTo>
                    <a:pt x="16118" y="445"/>
                  </a:lnTo>
                  <a:lnTo>
                    <a:pt x="16118" y="123"/>
                  </a:lnTo>
                  <a:lnTo>
                    <a:pt x="16118" y="62"/>
                  </a:lnTo>
                  <a:lnTo>
                    <a:pt x="16118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37" name="Google Shape;2537;p36"/>
            <p:cNvSpPr/>
            <p:nvPr/>
          </p:nvSpPr>
          <p:spPr>
            <a:xfrm rot="-834711">
              <a:off x="3110214" y="3240331"/>
              <a:ext cx="2870" cy="287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139" y="1"/>
                  </a:moveTo>
                  <a:lnTo>
                    <a:pt x="139" y="62"/>
                  </a:lnTo>
                  <a:lnTo>
                    <a:pt x="1" y="62"/>
                  </a:lnTo>
                  <a:lnTo>
                    <a:pt x="1" y="124"/>
                  </a:lnTo>
                  <a:cubicBezTo>
                    <a:pt x="78" y="124"/>
                    <a:pt x="78" y="185"/>
                    <a:pt x="78" y="262"/>
                  </a:cubicBezTo>
                  <a:cubicBezTo>
                    <a:pt x="139" y="262"/>
                    <a:pt x="139" y="323"/>
                    <a:pt x="200" y="323"/>
                  </a:cubicBezTo>
                  <a:lnTo>
                    <a:pt x="200" y="262"/>
                  </a:lnTo>
                  <a:lnTo>
                    <a:pt x="262" y="262"/>
                  </a:lnTo>
                  <a:lnTo>
                    <a:pt x="262" y="124"/>
                  </a:lnTo>
                  <a:cubicBezTo>
                    <a:pt x="262" y="124"/>
                    <a:pt x="323" y="124"/>
                    <a:pt x="323" y="62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38" name="Google Shape;2538;p36"/>
            <p:cNvSpPr/>
            <p:nvPr/>
          </p:nvSpPr>
          <p:spPr>
            <a:xfrm rot="-834711">
              <a:off x="3033321" y="3311364"/>
              <a:ext cx="2862" cy="3411"/>
            </a:xfrm>
            <a:custGeom>
              <a:avLst/>
              <a:gdLst/>
              <a:ahLst/>
              <a:cxnLst/>
              <a:rect l="l" t="t" r="r" b="b"/>
              <a:pathLst>
                <a:path w="323" h="385" extrusionOk="0">
                  <a:moveTo>
                    <a:pt x="200" y="0"/>
                  </a:moveTo>
                  <a:cubicBezTo>
                    <a:pt x="138" y="0"/>
                    <a:pt x="138" y="62"/>
                    <a:pt x="138" y="62"/>
                  </a:cubicBezTo>
                  <a:cubicBezTo>
                    <a:pt x="77" y="123"/>
                    <a:pt x="77" y="123"/>
                    <a:pt x="77" y="185"/>
                  </a:cubicBezTo>
                  <a:cubicBezTo>
                    <a:pt x="0" y="185"/>
                    <a:pt x="0" y="246"/>
                    <a:pt x="0" y="246"/>
                  </a:cubicBezTo>
                  <a:cubicBezTo>
                    <a:pt x="77" y="246"/>
                    <a:pt x="77" y="323"/>
                    <a:pt x="77" y="323"/>
                  </a:cubicBezTo>
                  <a:lnTo>
                    <a:pt x="77" y="384"/>
                  </a:lnTo>
                  <a:cubicBezTo>
                    <a:pt x="138" y="323"/>
                    <a:pt x="138" y="323"/>
                    <a:pt x="200" y="246"/>
                  </a:cubicBezTo>
                  <a:lnTo>
                    <a:pt x="261" y="246"/>
                  </a:lnTo>
                  <a:lnTo>
                    <a:pt x="261" y="185"/>
                  </a:lnTo>
                  <a:lnTo>
                    <a:pt x="322" y="123"/>
                  </a:lnTo>
                  <a:lnTo>
                    <a:pt x="261" y="62"/>
                  </a:lnTo>
                  <a:cubicBezTo>
                    <a:pt x="261" y="123"/>
                    <a:pt x="200" y="123"/>
                    <a:pt x="200" y="123"/>
                  </a:cubicBezTo>
                  <a:lnTo>
                    <a:pt x="138" y="123"/>
                  </a:lnTo>
                  <a:cubicBezTo>
                    <a:pt x="138" y="123"/>
                    <a:pt x="200" y="62"/>
                    <a:pt x="200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39" name="Google Shape;2539;p36"/>
            <p:cNvSpPr/>
            <p:nvPr/>
          </p:nvSpPr>
          <p:spPr>
            <a:xfrm rot="-834711">
              <a:off x="3031552" y="3218650"/>
              <a:ext cx="5174" cy="4633"/>
            </a:xfrm>
            <a:custGeom>
              <a:avLst/>
              <a:gdLst/>
              <a:ahLst/>
              <a:cxnLst/>
              <a:rect l="l" t="t" r="r" b="b"/>
              <a:pathLst>
                <a:path w="584" h="523" extrusionOk="0">
                  <a:moveTo>
                    <a:pt x="261" y="1"/>
                  </a:moveTo>
                  <a:cubicBezTo>
                    <a:pt x="200" y="62"/>
                    <a:pt x="200" y="62"/>
                    <a:pt x="139" y="139"/>
                  </a:cubicBezTo>
                  <a:cubicBezTo>
                    <a:pt x="139" y="200"/>
                    <a:pt x="77" y="262"/>
                    <a:pt x="77" y="262"/>
                  </a:cubicBezTo>
                  <a:lnTo>
                    <a:pt x="0" y="323"/>
                  </a:lnTo>
                  <a:lnTo>
                    <a:pt x="0" y="385"/>
                  </a:lnTo>
                  <a:lnTo>
                    <a:pt x="0" y="446"/>
                  </a:lnTo>
                  <a:lnTo>
                    <a:pt x="0" y="523"/>
                  </a:lnTo>
                  <a:cubicBezTo>
                    <a:pt x="77" y="523"/>
                    <a:pt x="77" y="523"/>
                    <a:pt x="139" y="446"/>
                  </a:cubicBezTo>
                  <a:lnTo>
                    <a:pt x="200" y="446"/>
                  </a:lnTo>
                  <a:lnTo>
                    <a:pt x="200" y="385"/>
                  </a:lnTo>
                  <a:cubicBezTo>
                    <a:pt x="261" y="323"/>
                    <a:pt x="261" y="323"/>
                    <a:pt x="261" y="262"/>
                  </a:cubicBezTo>
                  <a:cubicBezTo>
                    <a:pt x="323" y="200"/>
                    <a:pt x="323" y="200"/>
                    <a:pt x="384" y="139"/>
                  </a:cubicBezTo>
                  <a:cubicBezTo>
                    <a:pt x="384" y="139"/>
                    <a:pt x="461" y="139"/>
                    <a:pt x="461" y="62"/>
                  </a:cubicBezTo>
                  <a:cubicBezTo>
                    <a:pt x="522" y="62"/>
                    <a:pt x="584" y="1"/>
                    <a:pt x="584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0" name="Google Shape;2540;p36"/>
            <p:cNvSpPr/>
            <p:nvPr/>
          </p:nvSpPr>
          <p:spPr>
            <a:xfrm rot="-834711">
              <a:off x="3039330" y="3207836"/>
              <a:ext cx="76437" cy="37403"/>
            </a:xfrm>
            <a:custGeom>
              <a:avLst/>
              <a:gdLst/>
              <a:ahLst/>
              <a:cxnLst/>
              <a:rect l="l" t="t" r="r" b="b"/>
              <a:pathLst>
                <a:path w="8628" h="4222" extrusionOk="0">
                  <a:moveTo>
                    <a:pt x="1" y="0"/>
                  </a:moveTo>
                  <a:lnTo>
                    <a:pt x="1" y="62"/>
                  </a:lnTo>
                  <a:lnTo>
                    <a:pt x="262" y="62"/>
                  </a:lnTo>
                  <a:lnTo>
                    <a:pt x="323" y="123"/>
                  </a:lnTo>
                  <a:lnTo>
                    <a:pt x="323" y="200"/>
                  </a:lnTo>
                  <a:cubicBezTo>
                    <a:pt x="323" y="200"/>
                    <a:pt x="323" y="261"/>
                    <a:pt x="384" y="261"/>
                  </a:cubicBezTo>
                  <a:lnTo>
                    <a:pt x="384" y="323"/>
                  </a:lnTo>
                  <a:cubicBezTo>
                    <a:pt x="707" y="446"/>
                    <a:pt x="1091" y="584"/>
                    <a:pt x="1413" y="706"/>
                  </a:cubicBezTo>
                  <a:cubicBezTo>
                    <a:pt x="1720" y="829"/>
                    <a:pt x="2104" y="967"/>
                    <a:pt x="2426" y="1090"/>
                  </a:cubicBezTo>
                  <a:cubicBezTo>
                    <a:pt x="2564" y="1152"/>
                    <a:pt x="2748" y="1274"/>
                    <a:pt x="2948" y="1351"/>
                  </a:cubicBezTo>
                  <a:cubicBezTo>
                    <a:pt x="3071" y="1413"/>
                    <a:pt x="3255" y="1474"/>
                    <a:pt x="3454" y="1535"/>
                  </a:cubicBezTo>
                  <a:cubicBezTo>
                    <a:pt x="3777" y="1658"/>
                    <a:pt x="4099" y="1796"/>
                    <a:pt x="4406" y="1919"/>
                  </a:cubicBezTo>
                  <a:cubicBezTo>
                    <a:pt x="4790" y="2042"/>
                    <a:pt x="5112" y="2119"/>
                    <a:pt x="5434" y="2303"/>
                  </a:cubicBezTo>
                  <a:cubicBezTo>
                    <a:pt x="5634" y="2364"/>
                    <a:pt x="5818" y="2426"/>
                    <a:pt x="5941" y="2502"/>
                  </a:cubicBezTo>
                  <a:lnTo>
                    <a:pt x="6463" y="2687"/>
                  </a:lnTo>
                  <a:cubicBezTo>
                    <a:pt x="6847" y="2809"/>
                    <a:pt x="7169" y="2947"/>
                    <a:pt x="7476" y="3070"/>
                  </a:cubicBezTo>
                  <a:cubicBezTo>
                    <a:pt x="7675" y="3193"/>
                    <a:pt x="7798" y="3270"/>
                    <a:pt x="7998" y="3331"/>
                  </a:cubicBezTo>
                  <a:lnTo>
                    <a:pt x="8443" y="3454"/>
                  </a:lnTo>
                  <a:lnTo>
                    <a:pt x="8443" y="3515"/>
                  </a:lnTo>
                  <a:cubicBezTo>
                    <a:pt x="8443" y="3577"/>
                    <a:pt x="8443" y="3577"/>
                    <a:pt x="8382" y="3654"/>
                  </a:cubicBezTo>
                  <a:cubicBezTo>
                    <a:pt x="8382" y="3715"/>
                    <a:pt x="8320" y="3776"/>
                    <a:pt x="8243" y="3838"/>
                  </a:cubicBezTo>
                  <a:cubicBezTo>
                    <a:pt x="8182" y="3899"/>
                    <a:pt x="8121" y="3961"/>
                    <a:pt x="7998" y="4099"/>
                  </a:cubicBezTo>
                  <a:cubicBezTo>
                    <a:pt x="7998" y="4099"/>
                    <a:pt x="7998" y="4160"/>
                    <a:pt x="7936" y="4221"/>
                  </a:cubicBezTo>
                  <a:cubicBezTo>
                    <a:pt x="8121" y="4099"/>
                    <a:pt x="8243" y="4037"/>
                    <a:pt x="8320" y="3899"/>
                  </a:cubicBezTo>
                  <a:cubicBezTo>
                    <a:pt x="8382" y="3838"/>
                    <a:pt x="8443" y="3776"/>
                    <a:pt x="8504" y="3715"/>
                  </a:cubicBezTo>
                  <a:cubicBezTo>
                    <a:pt x="8566" y="3654"/>
                    <a:pt x="8566" y="3654"/>
                    <a:pt x="8566" y="3577"/>
                  </a:cubicBezTo>
                  <a:cubicBezTo>
                    <a:pt x="8627" y="3515"/>
                    <a:pt x="8627" y="3454"/>
                    <a:pt x="8627" y="3393"/>
                  </a:cubicBezTo>
                  <a:cubicBezTo>
                    <a:pt x="8627" y="3393"/>
                    <a:pt x="8566" y="3393"/>
                    <a:pt x="8566" y="3331"/>
                  </a:cubicBezTo>
                  <a:lnTo>
                    <a:pt x="8059" y="3132"/>
                  </a:lnTo>
                  <a:cubicBezTo>
                    <a:pt x="7860" y="3070"/>
                    <a:pt x="7737" y="3009"/>
                    <a:pt x="7553" y="2947"/>
                  </a:cubicBezTo>
                  <a:cubicBezTo>
                    <a:pt x="7230" y="2886"/>
                    <a:pt x="6847" y="2687"/>
                    <a:pt x="6524" y="2564"/>
                  </a:cubicBezTo>
                  <a:lnTo>
                    <a:pt x="6018" y="2364"/>
                  </a:lnTo>
                  <a:cubicBezTo>
                    <a:pt x="5880" y="2303"/>
                    <a:pt x="5695" y="2241"/>
                    <a:pt x="5496" y="2180"/>
                  </a:cubicBezTo>
                  <a:cubicBezTo>
                    <a:pt x="5173" y="2042"/>
                    <a:pt x="4867" y="1919"/>
                    <a:pt x="4483" y="1796"/>
                  </a:cubicBezTo>
                  <a:cubicBezTo>
                    <a:pt x="4160" y="1658"/>
                    <a:pt x="3838" y="1535"/>
                    <a:pt x="3516" y="1351"/>
                  </a:cubicBezTo>
                  <a:cubicBezTo>
                    <a:pt x="3332" y="1274"/>
                    <a:pt x="3132" y="1213"/>
                    <a:pt x="3009" y="1152"/>
                  </a:cubicBezTo>
                  <a:cubicBezTo>
                    <a:pt x="2810" y="1090"/>
                    <a:pt x="2626" y="1090"/>
                    <a:pt x="2426" y="1029"/>
                  </a:cubicBezTo>
                  <a:cubicBezTo>
                    <a:pt x="2104" y="891"/>
                    <a:pt x="1797" y="706"/>
                    <a:pt x="1474" y="584"/>
                  </a:cubicBezTo>
                  <a:cubicBezTo>
                    <a:pt x="1091" y="446"/>
                    <a:pt x="768" y="323"/>
                    <a:pt x="446" y="200"/>
                  </a:cubicBezTo>
                  <a:cubicBezTo>
                    <a:pt x="446" y="200"/>
                    <a:pt x="446" y="123"/>
                    <a:pt x="384" y="123"/>
                  </a:cubicBezTo>
                  <a:cubicBezTo>
                    <a:pt x="384" y="62"/>
                    <a:pt x="323" y="0"/>
                    <a:pt x="323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1" name="Google Shape;2541;p36"/>
            <p:cNvSpPr/>
            <p:nvPr/>
          </p:nvSpPr>
          <p:spPr>
            <a:xfrm rot="-834711">
              <a:off x="3032010" y="3221797"/>
              <a:ext cx="7344" cy="6263"/>
            </a:xfrm>
            <a:custGeom>
              <a:avLst/>
              <a:gdLst/>
              <a:ahLst/>
              <a:cxnLst/>
              <a:rect l="l" t="t" r="r" b="b"/>
              <a:pathLst>
                <a:path w="829" h="707" extrusionOk="0">
                  <a:moveTo>
                    <a:pt x="768" y="1"/>
                  </a:moveTo>
                  <a:lnTo>
                    <a:pt x="829" y="62"/>
                  </a:lnTo>
                  <a:lnTo>
                    <a:pt x="829" y="1"/>
                  </a:lnTo>
                  <a:close/>
                  <a:moveTo>
                    <a:pt x="768" y="139"/>
                  </a:moveTo>
                  <a:lnTo>
                    <a:pt x="768" y="165"/>
                  </a:lnTo>
                  <a:lnTo>
                    <a:pt x="768" y="165"/>
                  </a:lnTo>
                  <a:cubicBezTo>
                    <a:pt x="788" y="157"/>
                    <a:pt x="809" y="149"/>
                    <a:pt x="829" y="139"/>
                  </a:cubicBezTo>
                  <a:close/>
                  <a:moveTo>
                    <a:pt x="768" y="165"/>
                  </a:moveTo>
                  <a:lnTo>
                    <a:pt x="768" y="165"/>
                  </a:lnTo>
                  <a:cubicBezTo>
                    <a:pt x="665" y="202"/>
                    <a:pt x="560" y="210"/>
                    <a:pt x="445" y="261"/>
                  </a:cubicBezTo>
                  <a:lnTo>
                    <a:pt x="322" y="261"/>
                  </a:lnTo>
                  <a:cubicBezTo>
                    <a:pt x="261" y="261"/>
                    <a:pt x="200" y="323"/>
                    <a:pt x="200" y="384"/>
                  </a:cubicBezTo>
                  <a:cubicBezTo>
                    <a:pt x="138" y="384"/>
                    <a:pt x="138" y="446"/>
                    <a:pt x="61" y="522"/>
                  </a:cubicBezTo>
                  <a:cubicBezTo>
                    <a:pt x="61" y="584"/>
                    <a:pt x="0" y="645"/>
                    <a:pt x="0" y="645"/>
                  </a:cubicBezTo>
                  <a:lnTo>
                    <a:pt x="0" y="707"/>
                  </a:lnTo>
                  <a:lnTo>
                    <a:pt x="138" y="707"/>
                  </a:lnTo>
                  <a:cubicBezTo>
                    <a:pt x="138" y="707"/>
                    <a:pt x="138" y="645"/>
                    <a:pt x="200" y="584"/>
                  </a:cubicBezTo>
                  <a:cubicBezTo>
                    <a:pt x="261" y="584"/>
                    <a:pt x="261" y="522"/>
                    <a:pt x="322" y="446"/>
                  </a:cubicBezTo>
                  <a:cubicBezTo>
                    <a:pt x="384" y="446"/>
                    <a:pt x="384" y="384"/>
                    <a:pt x="445" y="384"/>
                  </a:cubicBezTo>
                  <a:cubicBezTo>
                    <a:pt x="445" y="323"/>
                    <a:pt x="522" y="323"/>
                    <a:pt x="522" y="323"/>
                  </a:cubicBezTo>
                  <a:lnTo>
                    <a:pt x="583" y="261"/>
                  </a:lnTo>
                  <a:lnTo>
                    <a:pt x="645" y="200"/>
                  </a:lnTo>
                  <a:lnTo>
                    <a:pt x="768" y="200"/>
                  </a:lnTo>
                  <a:lnTo>
                    <a:pt x="768" y="165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2" name="Google Shape;2542;p36"/>
            <p:cNvSpPr/>
            <p:nvPr/>
          </p:nvSpPr>
          <p:spPr>
            <a:xfrm rot="-834711">
              <a:off x="3030459" y="3314158"/>
              <a:ext cx="4084" cy="2862"/>
            </a:xfrm>
            <a:custGeom>
              <a:avLst/>
              <a:gdLst/>
              <a:ahLst/>
              <a:cxnLst/>
              <a:rect l="l" t="t" r="r" b="b"/>
              <a:pathLst>
                <a:path w="461" h="323" extrusionOk="0">
                  <a:moveTo>
                    <a:pt x="323" y="0"/>
                  </a:moveTo>
                  <a:cubicBezTo>
                    <a:pt x="323" y="77"/>
                    <a:pt x="261" y="77"/>
                    <a:pt x="200" y="77"/>
                  </a:cubicBezTo>
                  <a:cubicBezTo>
                    <a:pt x="138" y="138"/>
                    <a:pt x="138" y="138"/>
                    <a:pt x="77" y="138"/>
                  </a:cubicBezTo>
                  <a:lnTo>
                    <a:pt x="77" y="200"/>
                  </a:lnTo>
                  <a:lnTo>
                    <a:pt x="0" y="261"/>
                  </a:lnTo>
                  <a:lnTo>
                    <a:pt x="77" y="261"/>
                  </a:lnTo>
                  <a:cubicBezTo>
                    <a:pt x="77" y="261"/>
                    <a:pt x="77" y="322"/>
                    <a:pt x="138" y="322"/>
                  </a:cubicBezTo>
                  <a:lnTo>
                    <a:pt x="138" y="261"/>
                  </a:lnTo>
                  <a:lnTo>
                    <a:pt x="261" y="261"/>
                  </a:lnTo>
                  <a:cubicBezTo>
                    <a:pt x="323" y="200"/>
                    <a:pt x="384" y="200"/>
                    <a:pt x="384" y="200"/>
                  </a:cubicBezTo>
                  <a:lnTo>
                    <a:pt x="461" y="138"/>
                  </a:lnTo>
                  <a:lnTo>
                    <a:pt x="461" y="77"/>
                  </a:lnTo>
                  <a:cubicBezTo>
                    <a:pt x="461" y="77"/>
                    <a:pt x="461" y="0"/>
                    <a:pt x="384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3" name="Google Shape;2543;p36"/>
            <p:cNvSpPr/>
            <p:nvPr/>
          </p:nvSpPr>
          <p:spPr>
            <a:xfrm rot="-834711">
              <a:off x="3024714" y="3223091"/>
              <a:ext cx="91790" cy="80379"/>
            </a:xfrm>
            <a:custGeom>
              <a:avLst/>
              <a:gdLst/>
              <a:ahLst/>
              <a:cxnLst/>
              <a:rect l="l" t="t" r="r" b="b"/>
              <a:pathLst>
                <a:path w="10361" h="9073" extrusionOk="0">
                  <a:moveTo>
                    <a:pt x="2748" y="1"/>
                  </a:moveTo>
                  <a:lnTo>
                    <a:pt x="2686" y="62"/>
                  </a:lnTo>
                  <a:lnTo>
                    <a:pt x="2425" y="1152"/>
                  </a:lnTo>
                  <a:cubicBezTo>
                    <a:pt x="2302" y="1535"/>
                    <a:pt x="2180" y="1919"/>
                    <a:pt x="2041" y="2303"/>
                  </a:cubicBezTo>
                  <a:cubicBezTo>
                    <a:pt x="1857" y="3009"/>
                    <a:pt x="1658" y="3776"/>
                    <a:pt x="1474" y="4467"/>
                  </a:cubicBezTo>
                  <a:cubicBezTo>
                    <a:pt x="1351" y="4851"/>
                    <a:pt x="1274" y="5235"/>
                    <a:pt x="1151" y="5557"/>
                  </a:cubicBezTo>
                  <a:cubicBezTo>
                    <a:pt x="1028" y="5941"/>
                    <a:pt x="890" y="6324"/>
                    <a:pt x="829" y="6708"/>
                  </a:cubicBezTo>
                  <a:cubicBezTo>
                    <a:pt x="645" y="7414"/>
                    <a:pt x="445" y="8182"/>
                    <a:pt x="261" y="8888"/>
                  </a:cubicBezTo>
                  <a:lnTo>
                    <a:pt x="61" y="8949"/>
                  </a:lnTo>
                  <a:lnTo>
                    <a:pt x="0" y="9011"/>
                  </a:lnTo>
                  <a:lnTo>
                    <a:pt x="0" y="9072"/>
                  </a:lnTo>
                  <a:lnTo>
                    <a:pt x="61" y="9072"/>
                  </a:lnTo>
                  <a:lnTo>
                    <a:pt x="322" y="8949"/>
                  </a:lnTo>
                  <a:cubicBezTo>
                    <a:pt x="583" y="8182"/>
                    <a:pt x="767" y="7476"/>
                    <a:pt x="967" y="6708"/>
                  </a:cubicBezTo>
                  <a:cubicBezTo>
                    <a:pt x="1090" y="6386"/>
                    <a:pt x="1213" y="6002"/>
                    <a:pt x="1274" y="5618"/>
                  </a:cubicBezTo>
                  <a:cubicBezTo>
                    <a:pt x="1351" y="5235"/>
                    <a:pt x="1474" y="4851"/>
                    <a:pt x="1596" y="4544"/>
                  </a:cubicBezTo>
                  <a:cubicBezTo>
                    <a:pt x="1658" y="4283"/>
                    <a:pt x="1734" y="4083"/>
                    <a:pt x="1796" y="3838"/>
                  </a:cubicBezTo>
                  <a:lnTo>
                    <a:pt x="1734" y="3838"/>
                  </a:lnTo>
                  <a:lnTo>
                    <a:pt x="1734" y="3776"/>
                  </a:lnTo>
                  <a:lnTo>
                    <a:pt x="1796" y="3776"/>
                  </a:lnTo>
                  <a:cubicBezTo>
                    <a:pt x="1919" y="3255"/>
                    <a:pt x="2118" y="2809"/>
                    <a:pt x="2241" y="2303"/>
                  </a:cubicBezTo>
                  <a:cubicBezTo>
                    <a:pt x="2302" y="1981"/>
                    <a:pt x="2364" y="1597"/>
                    <a:pt x="2502" y="1213"/>
                  </a:cubicBezTo>
                  <a:lnTo>
                    <a:pt x="2809" y="185"/>
                  </a:lnTo>
                  <a:cubicBezTo>
                    <a:pt x="3392" y="507"/>
                    <a:pt x="4037" y="768"/>
                    <a:pt x="4605" y="1090"/>
                  </a:cubicBezTo>
                  <a:cubicBezTo>
                    <a:pt x="4927" y="1275"/>
                    <a:pt x="5188" y="1397"/>
                    <a:pt x="5495" y="1597"/>
                  </a:cubicBezTo>
                  <a:cubicBezTo>
                    <a:pt x="5817" y="1720"/>
                    <a:pt x="6140" y="1858"/>
                    <a:pt x="6462" y="1981"/>
                  </a:cubicBezTo>
                  <a:lnTo>
                    <a:pt x="8319" y="2932"/>
                  </a:lnTo>
                  <a:cubicBezTo>
                    <a:pt x="8887" y="3255"/>
                    <a:pt x="9471" y="3516"/>
                    <a:pt x="9977" y="3776"/>
                  </a:cubicBezTo>
                  <a:cubicBezTo>
                    <a:pt x="10177" y="3838"/>
                    <a:pt x="10238" y="3838"/>
                    <a:pt x="10238" y="3838"/>
                  </a:cubicBezTo>
                  <a:lnTo>
                    <a:pt x="10361" y="3454"/>
                  </a:lnTo>
                  <a:lnTo>
                    <a:pt x="10361" y="3393"/>
                  </a:lnTo>
                  <a:lnTo>
                    <a:pt x="10299" y="3393"/>
                  </a:lnTo>
                  <a:lnTo>
                    <a:pt x="10299" y="3454"/>
                  </a:lnTo>
                  <a:lnTo>
                    <a:pt x="10177" y="3776"/>
                  </a:lnTo>
                  <a:cubicBezTo>
                    <a:pt x="9593" y="3454"/>
                    <a:pt x="9025" y="3132"/>
                    <a:pt x="8381" y="2871"/>
                  </a:cubicBezTo>
                  <a:lnTo>
                    <a:pt x="6523" y="1919"/>
                  </a:lnTo>
                  <a:cubicBezTo>
                    <a:pt x="6201" y="1781"/>
                    <a:pt x="5879" y="1597"/>
                    <a:pt x="5633" y="1397"/>
                  </a:cubicBezTo>
                  <a:cubicBezTo>
                    <a:pt x="5311" y="1275"/>
                    <a:pt x="4989" y="1090"/>
                    <a:pt x="4666" y="952"/>
                  </a:cubicBezTo>
                  <a:cubicBezTo>
                    <a:pt x="4037" y="630"/>
                    <a:pt x="3454" y="323"/>
                    <a:pt x="2809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4" name="Google Shape;2544;p36"/>
            <p:cNvSpPr/>
            <p:nvPr/>
          </p:nvSpPr>
          <p:spPr>
            <a:xfrm rot="-834711">
              <a:off x="3041950" y="3212547"/>
              <a:ext cx="70315" cy="36323"/>
            </a:xfrm>
            <a:custGeom>
              <a:avLst/>
              <a:gdLst/>
              <a:ahLst/>
              <a:cxnLst/>
              <a:rect l="l" t="t" r="r" b="b"/>
              <a:pathLst>
                <a:path w="7937" h="4100" extrusionOk="0">
                  <a:moveTo>
                    <a:pt x="1" y="1"/>
                  </a:moveTo>
                  <a:lnTo>
                    <a:pt x="1" y="78"/>
                  </a:lnTo>
                  <a:lnTo>
                    <a:pt x="78" y="78"/>
                  </a:lnTo>
                  <a:cubicBezTo>
                    <a:pt x="323" y="200"/>
                    <a:pt x="646" y="323"/>
                    <a:pt x="968" y="461"/>
                  </a:cubicBezTo>
                  <a:cubicBezTo>
                    <a:pt x="1290" y="646"/>
                    <a:pt x="1674" y="768"/>
                    <a:pt x="1996" y="907"/>
                  </a:cubicBezTo>
                  <a:cubicBezTo>
                    <a:pt x="2119" y="968"/>
                    <a:pt x="2303" y="1029"/>
                    <a:pt x="2442" y="1091"/>
                  </a:cubicBezTo>
                  <a:cubicBezTo>
                    <a:pt x="2626" y="1152"/>
                    <a:pt x="2764" y="1290"/>
                    <a:pt x="2948" y="1352"/>
                  </a:cubicBezTo>
                  <a:lnTo>
                    <a:pt x="3393" y="1536"/>
                  </a:lnTo>
                  <a:lnTo>
                    <a:pt x="3915" y="1735"/>
                  </a:lnTo>
                  <a:cubicBezTo>
                    <a:pt x="4222" y="1858"/>
                    <a:pt x="4544" y="1920"/>
                    <a:pt x="4867" y="2119"/>
                  </a:cubicBezTo>
                  <a:cubicBezTo>
                    <a:pt x="5066" y="2181"/>
                    <a:pt x="5189" y="2242"/>
                    <a:pt x="5373" y="2303"/>
                  </a:cubicBezTo>
                  <a:lnTo>
                    <a:pt x="5895" y="2503"/>
                  </a:lnTo>
                  <a:cubicBezTo>
                    <a:pt x="6217" y="2626"/>
                    <a:pt x="6524" y="2764"/>
                    <a:pt x="6847" y="2948"/>
                  </a:cubicBezTo>
                  <a:cubicBezTo>
                    <a:pt x="6985" y="3009"/>
                    <a:pt x="7169" y="3071"/>
                    <a:pt x="7292" y="3148"/>
                  </a:cubicBezTo>
                  <a:lnTo>
                    <a:pt x="7752" y="3332"/>
                  </a:lnTo>
                  <a:cubicBezTo>
                    <a:pt x="7752" y="3455"/>
                    <a:pt x="7676" y="3593"/>
                    <a:pt x="7614" y="3715"/>
                  </a:cubicBezTo>
                  <a:cubicBezTo>
                    <a:pt x="7676" y="3715"/>
                    <a:pt x="7676" y="3777"/>
                    <a:pt x="7676" y="3777"/>
                  </a:cubicBezTo>
                  <a:lnTo>
                    <a:pt x="7747" y="3777"/>
                  </a:lnTo>
                  <a:cubicBezTo>
                    <a:pt x="7750" y="3756"/>
                    <a:pt x="7752" y="3736"/>
                    <a:pt x="7752" y="3715"/>
                  </a:cubicBezTo>
                  <a:cubicBezTo>
                    <a:pt x="7814" y="3654"/>
                    <a:pt x="7814" y="3593"/>
                    <a:pt x="7814" y="3593"/>
                  </a:cubicBezTo>
                  <a:cubicBezTo>
                    <a:pt x="7875" y="3455"/>
                    <a:pt x="7875" y="3393"/>
                    <a:pt x="7937" y="3270"/>
                  </a:cubicBezTo>
                  <a:cubicBezTo>
                    <a:pt x="7937" y="3270"/>
                    <a:pt x="7937" y="3209"/>
                    <a:pt x="7875" y="3209"/>
                  </a:cubicBezTo>
                  <a:lnTo>
                    <a:pt x="7369" y="2948"/>
                  </a:lnTo>
                  <a:cubicBezTo>
                    <a:pt x="7231" y="2887"/>
                    <a:pt x="7046" y="2825"/>
                    <a:pt x="6908" y="2825"/>
                  </a:cubicBezTo>
                  <a:cubicBezTo>
                    <a:pt x="6524" y="2687"/>
                    <a:pt x="6217" y="2503"/>
                    <a:pt x="5895" y="2380"/>
                  </a:cubicBezTo>
                  <a:lnTo>
                    <a:pt x="5450" y="2181"/>
                  </a:lnTo>
                  <a:cubicBezTo>
                    <a:pt x="5250" y="2119"/>
                    <a:pt x="5128" y="2058"/>
                    <a:pt x="4928" y="1996"/>
                  </a:cubicBezTo>
                  <a:cubicBezTo>
                    <a:pt x="4606" y="1858"/>
                    <a:pt x="4299" y="1735"/>
                    <a:pt x="3976" y="1536"/>
                  </a:cubicBezTo>
                  <a:lnTo>
                    <a:pt x="3455" y="1352"/>
                  </a:lnTo>
                  <a:lnTo>
                    <a:pt x="3009" y="1152"/>
                  </a:lnTo>
                  <a:cubicBezTo>
                    <a:pt x="2825" y="1091"/>
                    <a:pt x="2687" y="1029"/>
                    <a:pt x="2503" y="968"/>
                  </a:cubicBezTo>
                  <a:cubicBezTo>
                    <a:pt x="2303" y="907"/>
                    <a:pt x="2181" y="845"/>
                    <a:pt x="1996" y="768"/>
                  </a:cubicBezTo>
                  <a:cubicBezTo>
                    <a:pt x="1674" y="646"/>
                    <a:pt x="1352" y="523"/>
                    <a:pt x="1029" y="385"/>
                  </a:cubicBezTo>
                  <a:cubicBezTo>
                    <a:pt x="707" y="262"/>
                    <a:pt x="385" y="139"/>
                    <a:pt x="78" y="1"/>
                  </a:cubicBezTo>
                  <a:close/>
                  <a:moveTo>
                    <a:pt x="7747" y="3777"/>
                  </a:moveTo>
                  <a:lnTo>
                    <a:pt x="7747" y="3777"/>
                  </a:lnTo>
                  <a:cubicBezTo>
                    <a:pt x="7746" y="3779"/>
                    <a:pt x="7746" y="3781"/>
                    <a:pt x="7746" y="3782"/>
                  </a:cubicBezTo>
                  <a:lnTo>
                    <a:pt x="7746" y="3782"/>
                  </a:lnTo>
                  <a:lnTo>
                    <a:pt x="7752" y="3777"/>
                  </a:lnTo>
                  <a:close/>
                  <a:moveTo>
                    <a:pt x="7614" y="3777"/>
                  </a:moveTo>
                  <a:cubicBezTo>
                    <a:pt x="7614" y="3838"/>
                    <a:pt x="7614" y="3976"/>
                    <a:pt x="7553" y="4038"/>
                  </a:cubicBezTo>
                  <a:lnTo>
                    <a:pt x="7614" y="4099"/>
                  </a:lnTo>
                  <a:lnTo>
                    <a:pt x="7614" y="4038"/>
                  </a:lnTo>
                  <a:cubicBezTo>
                    <a:pt x="7665" y="3987"/>
                    <a:pt x="7725" y="3885"/>
                    <a:pt x="7746" y="3782"/>
                  </a:cubicBezTo>
                  <a:lnTo>
                    <a:pt x="7746" y="3782"/>
                  </a:lnTo>
                  <a:lnTo>
                    <a:pt x="7676" y="3838"/>
                  </a:lnTo>
                  <a:cubicBezTo>
                    <a:pt x="7676" y="3838"/>
                    <a:pt x="7676" y="3777"/>
                    <a:pt x="7614" y="3777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5" name="Google Shape;2545;p36"/>
            <p:cNvSpPr/>
            <p:nvPr/>
          </p:nvSpPr>
          <p:spPr>
            <a:xfrm rot="-834711">
              <a:off x="3038297" y="3254336"/>
              <a:ext cx="75347" cy="1781"/>
            </a:xfrm>
            <a:custGeom>
              <a:avLst/>
              <a:gdLst/>
              <a:ahLst/>
              <a:cxnLst/>
              <a:rect l="l" t="t" r="r" b="b"/>
              <a:pathLst>
                <a:path w="8505" h="201" extrusionOk="0">
                  <a:moveTo>
                    <a:pt x="2687" y="1"/>
                  </a:moveTo>
                  <a:cubicBezTo>
                    <a:pt x="2487" y="77"/>
                    <a:pt x="2226" y="77"/>
                    <a:pt x="2042" y="77"/>
                  </a:cubicBezTo>
                  <a:lnTo>
                    <a:pt x="0" y="77"/>
                  </a:lnTo>
                  <a:lnTo>
                    <a:pt x="0" y="139"/>
                  </a:lnTo>
                  <a:lnTo>
                    <a:pt x="62" y="139"/>
                  </a:lnTo>
                  <a:cubicBezTo>
                    <a:pt x="185" y="139"/>
                    <a:pt x="568" y="200"/>
                    <a:pt x="1075" y="200"/>
                  </a:cubicBezTo>
                  <a:lnTo>
                    <a:pt x="8504" y="200"/>
                  </a:lnTo>
                  <a:lnTo>
                    <a:pt x="8504" y="139"/>
                  </a:lnTo>
                  <a:cubicBezTo>
                    <a:pt x="8504" y="139"/>
                    <a:pt x="8443" y="139"/>
                    <a:pt x="8243" y="77"/>
                  </a:cubicBezTo>
                  <a:lnTo>
                    <a:pt x="3454" y="77"/>
                  </a:lnTo>
                  <a:cubicBezTo>
                    <a:pt x="3255" y="77"/>
                    <a:pt x="3070" y="1"/>
                    <a:pt x="2871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6" name="Google Shape;2546;p36"/>
            <p:cNvSpPr/>
            <p:nvPr/>
          </p:nvSpPr>
          <p:spPr>
            <a:xfrm rot="-834711">
              <a:off x="3032068" y="3221790"/>
              <a:ext cx="6804" cy="2321"/>
            </a:xfrm>
            <a:custGeom>
              <a:avLst/>
              <a:gdLst/>
              <a:ahLst/>
              <a:cxnLst/>
              <a:rect l="l" t="t" r="r" b="b"/>
              <a:pathLst>
                <a:path w="768" h="262" extrusionOk="0">
                  <a:moveTo>
                    <a:pt x="584" y="1"/>
                  </a:moveTo>
                  <a:cubicBezTo>
                    <a:pt x="522" y="1"/>
                    <a:pt x="461" y="1"/>
                    <a:pt x="384" y="62"/>
                  </a:cubicBezTo>
                  <a:lnTo>
                    <a:pt x="139" y="62"/>
                  </a:lnTo>
                  <a:cubicBezTo>
                    <a:pt x="77" y="139"/>
                    <a:pt x="77" y="139"/>
                    <a:pt x="0" y="139"/>
                  </a:cubicBezTo>
                  <a:lnTo>
                    <a:pt x="0" y="200"/>
                  </a:lnTo>
                  <a:lnTo>
                    <a:pt x="0" y="261"/>
                  </a:lnTo>
                  <a:lnTo>
                    <a:pt x="384" y="261"/>
                  </a:lnTo>
                  <a:cubicBezTo>
                    <a:pt x="522" y="200"/>
                    <a:pt x="645" y="200"/>
                    <a:pt x="768" y="139"/>
                  </a:cubicBezTo>
                  <a:lnTo>
                    <a:pt x="768" y="62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7" name="Google Shape;2547;p36"/>
            <p:cNvSpPr/>
            <p:nvPr/>
          </p:nvSpPr>
          <p:spPr>
            <a:xfrm rot="-834711">
              <a:off x="3043400" y="3216653"/>
              <a:ext cx="67454" cy="29926"/>
            </a:xfrm>
            <a:custGeom>
              <a:avLst/>
              <a:gdLst/>
              <a:ahLst/>
              <a:cxnLst/>
              <a:rect l="l" t="t" r="r" b="b"/>
              <a:pathLst>
                <a:path w="7614" h="3378" extrusionOk="0">
                  <a:moveTo>
                    <a:pt x="0" y="0"/>
                  </a:moveTo>
                  <a:lnTo>
                    <a:pt x="0" y="62"/>
                  </a:lnTo>
                  <a:cubicBezTo>
                    <a:pt x="0" y="62"/>
                    <a:pt x="123" y="123"/>
                    <a:pt x="322" y="246"/>
                  </a:cubicBezTo>
                  <a:cubicBezTo>
                    <a:pt x="507" y="307"/>
                    <a:pt x="829" y="507"/>
                    <a:pt x="1151" y="630"/>
                  </a:cubicBezTo>
                  <a:cubicBezTo>
                    <a:pt x="1335" y="691"/>
                    <a:pt x="1535" y="768"/>
                    <a:pt x="1719" y="829"/>
                  </a:cubicBezTo>
                  <a:cubicBezTo>
                    <a:pt x="1980" y="952"/>
                    <a:pt x="2164" y="1013"/>
                    <a:pt x="2364" y="1152"/>
                  </a:cubicBezTo>
                  <a:cubicBezTo>
                    <a:pt x="2625" y="1213"/>
                    <a:pt x="2809" y="1336"/>
                    <a:pt x="3070" y="1459"/>
                  </a:cubicBezTo>
                  <a:cubicBezTo>
                    <a:pt x="3316" y="1535"/>
                    <a:pt x="3515" y="1658"/>
                    <a:pt x="3776" y="1720"/>
                  </a:cubicBezTo>
                  <a:cubicBezTo>
                    <a:pt x="4022" y="1842"/>
                    <a:pt x="4221" y="1980"/>
                    <a:pt x="4467" y="2042"/>
                  </a:cubicBezTo>
                  <a:cubicBezTo>
                    <a:pt x="4666" y="2165"/>
                    <a:pt x="4927" y="2303"/>
                    <a:pt x="5111" y="2364"/>
                  </a:cubicBezTo>
                  <a:cubicBezTo>
                    <a:pt x="5372" y="2426"/>
                    <a:pt x="5557" y="2487"/>
                    <a:pt x="5818" y="2610"/>
                  </a:cubicBezTo>
                  <a:cubicBezTo>
                    <a:pt x="6002" y="2687"/>
                    <a:pt x="6201" y="2809"/>
                    <a:pt x="6324" y="2871"/>
                  </a:cubicBezTo>
                  <a:cubicBezTo>
                    <a:pt x="6907" y="3132"/>
                    <a:pt x="7352" y="3254"/>
                    <a:pt x="7475" y="3316"/>
                  </a:cubicBezTo>
                  <a:cubicBezTo>
                    <a:pt x="7537" y="3316"/>
                    <a:pt x="7537" y="3377"/>
                    <a:pt x="7537" y="3377"/>
                  </a:cubicBezTo>
                  <a:lnTo>
                    <a:pt x="7613" y="3316"/>
                  </a:lnTo>
                  <a:lnTo>
                    <a:pt x="7537" y="3316"/>
                  </a:lnTo>
                  <a:cubicBezTo>
                    <a:pt x="7537" y="3316"/>
                    <a:pt x="7537" y="3254"/>
                    <a:pt x="7475" y="3254"/>
                  </a:cubicBezTo>
                  <a:cubicBezTo>
                    <a:pt x="7352" y="3193"/>
                    <a:pt x="6969" y="2994"/>
                    <a:pt x="6385" y="2748"/>
                  </a:cubicBezTo>
                  <a:cubicBezTo>
                    <a:pt x="6201" y="2687"/>
                    <a:pt x="6002" y="2610"/>
                    <a:pt x="5818" y="2487"/>
                  </a:cubicBezTo>
                  <a:cubicBezTo>
                    <a:pt x="5618" y="2426"/>
                    <a:pt x="5434" y="2303"/>
                    <a:pt x="5173" y="2165"/>
                  </a:cubicBezTo>
                  <a:cubicBezTo>
                    <a:pt x="4989" y="2103"/>
                    <a:pt x="4728" y="2042"/>
                    <a:pt x="4544" y="1919"/>
                  </a:cubicBezTo>
                  <a:cubicBezTo>
                    <a:pt x="4283" y="1842"/>
                    <a:pt x="4022" y="1720"/>
                    <a:pt x="3837" y="1597"/>
                  </a:cubicBezTo>
                  <a:cubicBezTo>
                    <a:pt x="3576" y="1535"/>
                    <a:pt x="3316" y="1459"/>
                    <a:pt x="3131" y="1274"/>
                  </a:cubicBezTo>
                  <a:cubicBezTo>
                    <a:pt x="2870" y="1213"/>
                    <a:pt x="2686" y="1075"/>
                    <a:pt x="2425" y="1013"/>
                  </a:cubicBezTo>
                  <a:cubicBezTo>
                    <a:pt x="2241" y="952"/>
                    <a:pt x="1980" y="829"/>
                    <a:pt x="1781" y="768"/>
                  </a:cubicBezTo>
                  <a:cubicBezTo>
                    <a:pt x="1596" y="630"/>
                    <a:pt x="1397" y="568"/>
                    <a:pt x="1213" y="446"/>
                  </a:cubicBezTo>
                  <a:cubicBezTo>
                    <a:pt x="890" y="307"/>
                    <a:pt x="568" y="185"/>
                    <a:pt x="384" y="123"/>
                  </a:cubicBezTo>
                  <a:cubicBezTo>
                    <a:pt x="184" y="6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8" name="Google Shape;2548;p36"/>
            <p:cNvSpPr/>
            <p:nvPr/>
          </p:nvSpPr>
          <p:spPr>
            <a:xfrm rot="-834711">
              <a:off x="3047602" y="3220971"/>
              <a:ext cx="61208" cy="27756"/>
            </a:xfrm>
            <a:custGeom>
              <a:avLst/>
              <a:gdLst/>
              <a:ahLst/>
              <a:cxnLst/>
              <a:rect l="l" t="t" r="r" b="b"/>
              <a:pathLst>
                <a:path w="6909" h="3133" extrusionOk="0">
                  <a:moveTo>
                    <a:pt x="62" y="1"/>
                  </a:moveTo>
                  <a:lnTo>
                    <a:pt x="1" y="62"/>
                  </a:lnTo>
                  <a:cubicBezTo>
                    <a:pt x="1" y="62"/>
                    <a:pt x="446" y="323"/>
                    <a:pt x="1091" y="569"/>
                  </a:cubicBezTo>
                  <a:cubicBezTo>
                    <a:pt x="1213" y="646"/>
                    <a:pt x="1398" y="707"/>
                    <a:pt x="1597" y="830"/>
                  </a:cubicBezTo>
                  <a:cubicBezTo>
                    <a:pt x="1781" y="891"/>
                    <a:pt x="1981" y="1029"/>
                    <a:pt x="2165" y="1091"/>
                  </a:cubicBezTo>
                  <a:cubicBezTo>
                    <a:pt x="2365" y="1214"/>
                    <a:pt x="2549" y="1275"/>
                    <a:pt x="2748" y="1336"/>
                  </a:cubicBezTo>
                  <a:cubicBezTo>
                    <a:pt x="3009" y="1474"/>
                    <a:pt x="3193" y="1536"/>
                    <a:pt x="3454" y="1659"/>
                  </a:cubicBezTo>
                  <a:cubicBezTo>
                    <a:pt x="3639" y="1720"/>
                    <a:pt x="3838" y="1797"/>
                    <a:pt x="4022" y="1920"/>
                  </a:cubicBezTo>
                  <a:cubicBezTo>
                    <a:pt x="4283" y="2042"/>
                    <a:pt x="4467" y="2104"/>
                    <a:pt x="4667" y="2242"/>
                  </a:cubicBezTo>
                  <a:cubicBezTo>
                    <a:pt x="4851" y="2303"/>
                    <a:pt x="5051" y="2365"/>
                    <a:pt x="5235" y="2488"/>
                  </a:cubicBezTo>
                  <a:cubicBezTo>
                    <a:pt x="5435" y="2564"/>
                    <a:pt x="5619" y="2626"/>
                    <a:pt x="5757" y="2748"/>
                  </a:cubicBezTo>
                  <a:cubicBezTo>
                    <a:pt x="6079" y="2871"/>
                    <a:pt x="6325" y="2948"/>
                    <a:pt x="6586" y="3071"/>
                  </a:cubicBezTo>
                  <a:cubicBezTo>
                    <a:pt x="6647" y="3071"/>
                    <a:pt x="6709" y="3132"/>
                    <a:pt x="6770" y="3132"/>
                  </a:cubicBezTo>
                  <a:lnTo>
                    <a:pt x="6908" y="3132"/>
                  </a:lnTo>
                  <a:lnTo>
                    <a:pt x="6908" y="3071"/>
                  </a:lnTo>
                  <a:lnTo>
                    <a:pt x="6847" y="3071"/>
                  </a:lnTo>
                  <a:cubicBezTo>
                    <a:pt x="6770" y="3009"/>
                    <a:pt x="6709" y="3009"/>
                    <a:pt x="6586" y="2948"/>
                  </a:cubicBezTo>
                  <a:cubicBezTo>
                    <a:pt x="6386" y="2810"/>
                    <a:pt x="6141" y="2687"/>
                    <a:pt x="5818" y="2564"/>
                  </a:cubicBezTo>
                  <a:cubicBezTo>
                    <a:pt x="5695" y="2488"/>
                    <a:pt x="5496" y="2426"/>
                    <a:pt x="5312" y="2365"/>
                  </a:cubicBezTo>
                  <a:cubicBezTo>
                    <a:pt x="5112" y="2242"/>
                    <a:pt x="4928" y="2181"/>
                    <a:pt x="4728" y="2104"/>
                  </a:cubicBezTo>
                  <a:cubicBezTo>
                    <a:pt x="4544" y="1981"/>
                    <a:pt x="4345" y="1858"/>
                    <a:pt x="4084" y="1797"/>
                  </a:cubicBezTo>
                  <a:cubicBezTo>
                    <a:pt x="3900" y="1720"/>
                    <a:pt x="3700" y="1659"/>
                    <a:pt x="3454" y="1536"/>
                  </a:cubicBezTo>
                  <a:cubicBezTo>
                    <a:pt x="3255" y="1413"/>
                    <a:pt x="3071" y="1336"/>
                    <a:pt x="2810" y="1214"/>
                  </a:cubicBezTo>
                  <a:cubicBezTo>
                    <a:pt x="2626" y="1152"/>
                    <a:pt x="2426" y="1029"/>
                    <a:pt x="2242" y="953"/>
                  </a:cubicBezTo>
                  <a:cubicBezTo>
                    <a:pt x="2042" y="891"/>
                    <a:pt x="1781" y="830"/>
                    <a:pt x="1659" y="707"/>
                  </a:cubicBezTo>
                  <a:cubicBezTo>
                    <a:pt x="1474" y="646"/>
                    <a:pt x="1275" y="569"/>
                    <a:pt x="1091" y="507"/>
                  </a:cubicBezTo>
                  <a:cubicBezTo>
                    <a:pt x="446" y="185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9" name="Google Shape;2549;p36"/>
            <p:cNvSpPr/>
            <p:nvPr/>
          </p:nvSpPr>
          <p:spPr>
            <a:xfrm rot="-834711">
              <a:off x="3024892" y="3234566"/>
              <a:ext cx="22033" cy="76437"/>
            </a:xfrm>
            <a:custGeom>
              <a:avLst/>
              <a:gdLst/>
              <a:ahLst/>
              <a:cxnLst/>
              <a:rect l="l" t="t" r="r" b="b"/>
              <a:pathLst>
                <a:path w="2487" h="8628" extrusionOk="0">
                  <a:moveTo>
                    <a:pt x="2425" y="1"/>
                  </a:moveTo>
                  <a:cubicBezTo>
                    <a:pt x="2425" y="1"/>
                    <a:pt x="2364" y="124"/>
                    <a:pt x="2303" y="385"/>
                  </a:cubicBezTo>
                  <a:cubicBezTo>
                    <a:pt x="2241" y="569"/>
                    <a:pt x="2103" y="953"/>
                    <a:pt x="1980" y="1336"/>
                  </a:cubicBezTo>
                  <a:cubicBezTo>
                    <a:pt x="1980" y="1536"/>
                    <a:pt x="1919" y="1781"/>
                    <a:pt x="1857" y="1981"/>
                  </a:cubicBezTo>
                  <a:cubicBezTo>
                    <a:pt x="1781" y="2227"/>
                    <a:pt x="1719" y="2487"/>
                    <a:pt x="1658" y="2748"/>
                  </a:cubicBezTo>
                  <a:cubicBezTo>
                    <a:pt x="1597" y="2994"/>
                    <a:pt x="1474" y="3194"/>
                    <a:pt x="1397" y="3516"/>
                  </a:cubicBezTo>
                  <a:cubicBezTo>
                    <a:pt x="1397" y="3761"/>
                    <a:pt x="1274" y="4022"/>
                    <a:pt x="1213" y="4283"/>
                  </a:cubicBezTo>
                  <a:cubicBezTo>
                    <a:pt x="1090" y="4529"/>
                    <a:pt x="1013" y="4851"/>
                    <a:pt x="952" y="5112"/>
                  </a:cubicBezTo>
                  <a:cubicBezTo>
                    <a:pt x="890" y="5373"/>
                    <a:pt x="768" y="5619"/>
                    <a:pt x="768" y="5880"/>
                  </a:cubicBezTo>
                  <a:cubicBezTo>
                    <a:pt x="706" y="6141"/>
                    <a:pt x="630" y="6386"/>
                    <a:pt x="568" y="6586"/>
                  </a:cubicBezTo>
                  <a:cubicBezTo>
                    <a:pt x="507" y="6831"/>
                    <a:pt x="445" y="7031"/>
                    <a:pt x="384" y="7292"/>
                  </a:cubicBezTo>
                  <a:cubicBezTo>
                    <a:pt x="184" y="7860"/>
                    <a:pt x="62" y="8366"/>
                    <a:pt x="62" y="8504"/>
                  </a:cubicBezTo>
                  <a:cubicBezTo>
                    <a:pt x="62" y="8566"/>
                    <a:pt x="0" y="8627"/>
                    <a:pt x="0" y="8627"/>
                  </a:cubicBezTo>
                  <a:lnTo>
                    <a:pt x="62" y="8627"/>
                  </a:lnTo>
                  <a:cubicBezTo>
                    <a:pt x="62" y="8627"/>
                    <a:pt x="123" y="8627"/>
                    <a:pt x="123" y="8566"/>
                  </a:cubicBezTo>
                  <a:cubicBezTo>
                    <a:pt x="184" y="8366"/>
                    <a:pt x="323" y="7921"/>
                    <a:pt x="507" y="7292"/>
                  </a:cubicBezTo>
                  <a:cubicBezTo>
                    <a:pt x="568" y="7092"/>
                    <a:pt x="568" y="6831"/>
                    <a:pt x="630" y="6647"/>
                  </a:cubicBezTo>
                  <a:cubicBezTo>
                    <a:pt x="706" y="6386"/>
                    <a:pt x="829" y="6202"/>
                    <a:pt x="890" y="5941"/>
                  </a:cubicBezTo>
                  <a:cubicBezTo>
                    <a:pt x="1013" y="5680"/>
                    <a:pt x="1013" y="5435"/>
                    <a:pt x="1090" y="5112"/>
                  </a:cubicBezTo>
                  <a:cubicBezTo>
                    <a:pt x="1213" y="4851"/>
                    <a:pt x="1274" y="4606"/>
                    <a:pt x="1336" y="4345"/>
                  </a:cubicBezTo>
                  <a:cubicBezTo>
                    <a:pt x="1397" y="4084"/>
                    <a:pt x="1474" y="3761"/>
                    <a:pt x="1535" y="3516"/>
                  </a:cubicBezTo>
                  <a:cubicBezTo>
                    <a:pt x="1658" y="3255"/>
                    <a:pt x="1719" y="2994"/>
                    <a:pt x="1781" y="2748"/>
                  </a:cubicBezTo>
                  <a:cubicBezTo>
                    <a:pt x="1857" y="2487"/>
                    <a:pt x="1919" y="2227"/>
                    <a:pt x="1980" y="2042"/>
                  </a:cubicBezTo>
                  <a:cubicBezTo>
                    <a:pt x="2042" y="1781"/>
                    <a:pt x="2103" y="1597"/>
                    <a:pt x="2164" y="1398"/>
                  </a:cubicBezTo>
                  <a:cubicBezTo>
                    <a:pt x="2303" y="953"/>
                    <a:pt x="2364" y="630"/>
                    <a:pt x="2425" y="385"/>
                  </a:cubicBezTo>
                  <a:cubicBezTo>
                    <a:pt x="2487" y="185"/>
                    <a:pt x="2487" y="1"/>
                    <a:pt x="2487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0" name="Google Shape;2550;p36"/>
            <p:cNvSpPr/>
            <p:nvPr/>
          </p:nvSpPr>
          <p:spPr>
            <a:xfrm rot="-834711">
              <a:off x="3026833" y="2851003"/>
              <a:ext cx="325822" cy="167252"/>
            </a:xfrm>
            <a:custGeom>
              <a:avLst/>
              <a:gdLst/>
              <a:ahLst/>
              <a:cxnLst/>
              <a:rect l="l" t="t" r="r" b="b"/>
              <a:pathLst>
                <a:path w="36778" h="18879" extrusionOk="0">
                  <a:moveTo>
                    <a:pt x="33082" y="0"/>
                  </a:moveTo>
                  <a:cubicBezTo>
                    <a:pt x="30051" y="0"/>
                    <a:pt x="2207" y="6133"/>
                    <a:pt x="829" y="8454"/>
                  </a:cubicBezTo>
                  <a:cubicBezTo>
                    <a:pt x="1" y="9912"/>
                    <a:pt x="1658" y="18677"/>
                    <a:pt x="2625" y="18877"/>
                  </a:cubicBezTo>
                  <a:cubicBezTo>
                    <a:pt x="2637" y="18878"/>
                    <a:pt x="2653" y="18879"/>
                    <a:pt x="2674" y="18879"/>
                  </a:cubicBezTo>
                  <a:cubicBezTo>
                    <a:pt x="4368" y="18879"/>
                    <a:pt x="36015" y="14044"/>
                    <a:pt x="36394" y="11770"/>
                  </a:cubicBezTo>
                  <a:cubicBezTo>
                    <a:pt x="36778" y="9467"/>
                    <a:pt x="34982" y="319"/>
                    <a:pt x="33263" y="12"/>
                  </a:cubicBezTo>
                  <a:cubicBezTo>
                    <a:pt x="33219" y="4"/>
                    <a:pt x="33158" y="0"/>
                    <a:pt x="33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1" name="Google Shape;2551;p36"/>
            <p:cNvSpPr/>
            <p:nvPr/>
          </p:nvSpPr>
          <p:spPr>
            <a:xfrm rot="-834711">
              <a:off x="2832628" y="2707959"/>
              <a:ext cx="495262" cy="184660"/>
            </a:xfrm>
            <a:custGeom>
              <a:avLst/>
              <a:gdLst/>
              <a:ahLst/>
              <a:cxnLst/>
              <a:rect l="l" t="t" r="r" b="b"/>
              <a:pathLst>
                <a:path w="55904" h="20844" extrusionOk="0">
                  <a:moveTo>
                    <a:pt x="39864" y="1"/>
                  </a:moveTo>
                  <a:cubicBezTo>
                    <a:pt x="37750" y="1"/>
                    <a:pt x="1" y="19253"/>
                    <a:pt x="1" y="19253"/>
                  </a:cubicBezTo>
                  <a:cubicBezTo>
                    <a:pt x="736" y="20032"/>
                    <a:pt x="2092" y="20843"/>
                    <a:pt x="4629" y="20843"/>
                  </a:cubicBezTo>
                  <a:cubicBezTo>
                    <a:pt x="5640" y="20843"/>
                    <a:pt x="6838" y="20715"/>
                    <a:pt x="8259" y="20404"/>
                  </a:cubicBezTo>
                  <a:cubicBezTo>
                    <a:pt x="8259" y="20404"/>
                    <a:pt x="43746" y="8125"/>
                    <a:pt x="55903" y="5377"/>
                  </a:cubicBezTo>
                  <a:cubicBezTo>
                    <a:pt x="55780" y="5377"/>
                    <a:pt x="54046" y="4732"/>
                    <a:pt x="51682" y="3904"/>
                  </a:cubicBezTo>
                  <a:lnTo>
                    <a:pt x="49441" y="4287"/>
                  </a:lnTo>
                  <a:lnTo>
                    <a:pt x="49180" y="2952"/>
                  </a:lnTo>
                  <a:lnTo>
                    <a:pt x="49119" y="2952"/>
                  </a:lnTo>
                  <a:cubicBezTo>
                    <a:pt x="47400" y="2369"/>
                    <a:pt x="45542" y="1724"/>
                    <a:pt x="43946" y="1217"/>
                  </a:cubicBezTo>
                  <a:lnTo>
                    <a:pt x="41966" y="1663"/>
                  </a:lnTo>
                  <a:lnTo>
                    <a:pt x="42733" y="772"/>
                  </a:lnTo>
                  <a:cubicBezTo>
                    <a:pt x="42273" y="650"/>
                    <a:pt x="41889" y="511"/>
                    <a:pt x="41582" y="450"/>
                  </a:cubicBezTo>
                  <a:cubicBezTo>
                    <a:pt x="40815" y="189"/>
                    <a:pt x="40231" y="66"/>
                    <a:pt x="39909" y="5"/>
                  </a:cubicBezTo>
                  <a:cubicBezTo>
                    <a:pt x="39897" y="2"/>
                    <a:pt x="39882" y="1"/>
                    <a:pt x="39864" y="1"/>
                  </a:cubicBezTo>
                  <a:close/>
                </a:path>
              </a:pathLst>
            </a:custGeom>
            <a:solidFill>
              <a:srgbClr val="FAF9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2" name="Google Shape;2552;p36"/>
            <p:cNvSpPr/>
            <p:nvPr/>
          </p:nvSpPr>
          <p:spPr>
            <a:xfrm rot="-834711">
              <a:off x="2919203" y="2900292"/>
              <a:ext cx="144555" cy="598348"/>
            </a:xfrm>
            <a:custGeom>
              <a:avLst/>
              <a:gdLst/>
              <a:ahLst/>
              <a:cxnLst/>
              <a:rect l="l" t="t" r="r" b="b"/>
              <a:pathLst>
                <a:path w="16317" h="67540" extrusionOk="0">
                  <a:moveTo>
                    <a:pt x="0" y="0"/>
                  </a:moveTo>
                  <a:cubicBezTo>
                    <a:pt x="0" y="3"/>
                    <a:pt x="1" y="6"/>
                    <a:pt x="1" y="11"/>
                  </a:cubicBezTo>
                  <a:lnTo>
                    <a:pt x="1" y="11"/>
                  </a:lnTo>
                  <a:lnTo>
                    <a:pt x="0" y="0"/>
                  </a:lnTo>
                  <a:close/>
                  <a:moveTo>
                    <a:pt x="1" y="11"/>
                  </a:moveTo>
                  <a:lnTo>
                    <a:pt x="6524" y="64268"/>
                  </a:lnTo>
                  <a:cubicBezTo>
                    <a:pt x="8402" y="66909"/>
                    <a:pt x="10995" y="67539"/>
                    <a:pt x="13041" y="67539"/>
                  </a:cubicBezTo>
                  <a:cubicBezTo>
                    <a:pt x="14906" y="67539"/>
                    <a:pt x="16317" y="67015"/>
                    <a:pt x="16317" y="67015"/>
                  </a:cubicBezTo>
                  <a:lnTo>
                    <a:pt x="9026" y="2425"/>
                  </a:lnTo>
                  <a:cubicBezTo>
                    <a:pt x="7605" y="2736"/>
                    <a:pt x="6407" y="2864"/>
                    <a:pt x="5396" y="2864"/>
                  </a:cubicBezTo>
                  <a:cubicBezTo>
                    <a:pt x="2859" y="2864"/>
                    <a:pt x="1503" y="2053"/>
                    <a:pt x="768" y="1274"/>
                  </a:cubicBezTo>
                  <a:cubicBezTo>
                    <a:pt x="224" y="731"/>
                    <a:pt x="18" y="117"/>
                    <a:pt x="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3" name="Google Shape;2553;p36"/>
            <p:cNvSpPr/>
            <p:nvPr/>
          </p:nvSpPr>
          <p:spPr>
            <a:xfrm rot="-834711">
              <a:off x="2822148" y="2691840"/>
              <a:ext cx="375185" cy="203451"/>
            </a:xfrm>
            <a:custGeom>
              <a:avLst/>
              <a:gdLst/>
              <a:ahLst/>
              <a:cxnLst/>
              <a:rect l="l" t="t" r="r" b="b"/>
              <a:pathLst>
                <a:path w="42350" h="22965" extrusionOk="0">
                  <a:moveTo>
                    <a:pt x="41039" y="0"/>
                  </a:moveTo>
                  <a:cubicBezTo>
                    <a:pt x="39255" y="0"/>
                    <a:pt x="0" y="21690"/>
                    <a:pt x="0" y="21690"/>
                  </a:cubicBezTo>
                  <a:cubicBezTo>
                    <a:pt x="0" y="21751"/>
                    <a:pt x="200" y="22396"/>
                    <a:pt x="768" y="22964"/>
                  </a:cubicBezTo>
                  <a:cubicBezTo>
                    <a:pt x="768" y="22964"/>
                    <a:pt x="38517" y="3712"/>
                    <a:pt x="40631" y="3712"/>
                  </a:cubicBezTo>
                  <a:cubicBezTo>
                    <a:pt x="40649" y="3712"/>
                    <a:pt x="40664" y="3713"/>
                    <a:pt x="40676" y="3716"/>
                  </a:cubicBezTo>
                  <a:cubicBezTo>
                    <a:pt x="40998" y="3777"/>
                    <a:pt x="41582" y="3900"/>
                    <a:pt x="42349" y="4161"/>
                  </a:cubicBezTo>
                  <a:cubicBezTo>
                    <a:pt x="42349" y="4161"/>
                    <a:pt x="41582" y="139"/>
                    <a:pt x="41060" y="1"/>
                  </a:cubicBezTo>
                  <a:cubicBezTo>
                    <a:pt x="41054" y="1"/>
                    <a:pt x="41047" y="0"/>
                    <a:pt x="41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4" name="Google Shape;2554;p36"/>
            <p:cNvSpPr/>
            <p:nvPr/>
          </p:nvSpPr>
          <p:spPr>
            <a:xfrm rot="-834646">
              <a:off x="2976811" y="2719110"/>
              <a:ext cx="539361" cy="710037"/>
            </a:xfrm>
            <a:custGeom>
              <a:avLst/>
              <a:gdLst/>
              <a:ahLst/>
              <a:cxnLst/>
              <a:rect l="l" t="t" r="r" b="b"/>
              <a:pathLst>
                <a:path w="60877" h="80141" extrusionOk="0">
                  <a:moveTo>
                    <a:pt x="42737" y="13819"/>
                  </a:moveTo>
                  <a:cubicBezTo>
                    <a:pt x="42813" y="13819"/>
                    <a:pt x="42874" y="13823"/>
                    <a:pt x="42918" y="13831"/>
                  </a:cubicBezTo>
                  <a:cubicBezTo>
                    <a:pt x="44637" y="14138"/>
                    <a:pt x="46433" y="23286"/>
                    <a:pt x="46049" y="25589"/>
                  </a:cubicBezTo>
                  <a:cubicBezTo>
                    <a:pt x="45670" y="27863"/>
                    <a:pt x="14023" y="32698"/>
                    <a:pt x="12329" y="32698"/>
                  </a:cubicBezTo>
                  <a:cubicBezTo>
                    <a:pt x="12308" y="32698"/>
                    <a:pt x="12292" y="32697"/>
                    <a:pt x="12280" y="32696"/>
                  </a:cubicBezTo>
                  <a:cubicBezTo>
                    <a:pt x="11313" y="32496"/>
                    <a:pt x="9656" y="23731"/>
                    <a:pt x="10484" y="22273"/>
                  </a:cubicBezTo>
                  <a:cubicBezTo>
                    <a:pt x="11862" y="19952"/>
                    <a:pt x="39706" y="13819"/>
                    <a:pt x="42737" y="13819"/>
                  </a:cubicBezTo>
                  <a:close/>
                  <a:moveTo>
                    <a:pt x="50998" y="0"/>
                  </a:moveTo>
                  <a:cubicBezTo>
                    <a:pt x="50333" y="0"/>
                    <a:pt x="49159" y="199"/>
                    <a:pt x="47645" y="523"/>
                  </a:cubicBezTo>
                  <a:cubicBezTo>
                    <a:pt x="35488" y="3271"/>
                    <a:pt x="1" y="15550"/>
                    <a:pt x="1" y="15550"/>
                  </a:cubicBezTo>
                  <a:lnTo>
                    <a:pt x="7292" y="80140"/>
                  </a:lnTo>
                  <a:cubicBezTo>
                    <a:pt x="21106" y="79373"/>
                    <a:pt x="58328" y="72543"/>
                    <a:pt x="59602" y="71637"/>
                  </a:cubicBezTo>
                  <a:cubicBezTo>
                    <a:pt x="60876" y="70747"/>
                    <a:pt x="56732" y="43563"/>
                    <a:pt x="55704" y="33402"/>
                  </a:cubicBezTo>
                  <a:cubicBezTo>
                    <a:pt x="54675" y="23164"/>
                    <a:pt x="52189" y="2565"/>
                    <a:pt x="51605" y="201"/>
                  </a:cubicBezTo>
                  <a:cubicBezTo>
                    <a:pt x="51583" y="63"/>
                    <a:pt x="51371" y="0"/>
                    <a:pt x="50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5" name="Google Shape;2555;p36"/>
            <p:cNvSpPr/>
            <p:nvPr/>
          </p:nvSpPr>
          <p:spPr>
            <a:xfrm rot="-834711">
              <a:off x="2874270" y="2980023"/>
              <a:ext cx="65691" cy="14440"/>
            </a:xfrm>
            <a:custGeom>
              <a:avLst/>
              <a:gdLst/>
              <a:ahLst/>
              <a:cxnLst/>
              <a:rect l="l" t="t" r="r" b="b"/>
              <a:pathLst>
                <a:path w="7415" h="1630" extrusionOk="0">
                  <a:moveTo>
                    <a:pt x="0" y="1"/>
                  </a:moveTo>
                  <a:cubicBezTo>
                    <a:pt x="323" y="1152"/>
                    <a:pt x="1919" y="1474"/>
                    <a:pt x="2932" y="1597"/>
                  </a:cubicBezTo>
                  <a:cubicBezTo>
                    <a:pt x="3154" y="1619"/>
                    <a:pt x="3378" y="1629"/>
                    <a:pt x="3605" y="1629"/>
                  </a:cubicBezTo>
                  <a:cubicBezTo>
                    <a:pt x="4822" y="1629"/>
                    <a:pt x="6091" y="1331"/>
                    <a:pt x="7230" y="891"/>
                  </a:cubicBezTo>
                  <a:cubicBezTo>
                    <a:pt x="7414" y="768"/>
                    <a:pt x="7353" y="507"/>
                    <a:pt x="7153" y="507"/>
                  </a:cubicBezTo>
                  <a:cubicBezTo>
                    <a:pt x="6002" y="768"/>
                    <a:pt x="4851" y="968"/>
                    <a:pt x="3700" y="968"/>
                  </a:cubicBezTo>
                  <a:cubicBezTo>
                    <a:pt x="3570" y="977"/>
                    <a:pt x="3441" y="982"/>
                    <a:pt x="3313" y="982"/>
                  </a:cubicBezTo>
                  <a:cubicBezTo>
                    <a:pt x="2614" y="982"/>
                    <a:pt x="1922" y="843"/>
                    <a:pt x="1274" y="584"/>
                  </a:cubicBezTo>
                  <a:cubicBezTo>
                    <a:pt x="829" y="446"/>
                    <a:pt x="507" y="12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6" name="Google Shape;2556;p36"/>
            <p:cNvSpPr/>
            <p:nvPr/>
          </p:nvSpPr>
          <p:spPr>
            <a:xfrm rot="-834711">
              <a:off x="2884989" y="3010023"/>
              <a:ext cx="51445" cy="9931"/>
            </a:xfrm>
            <a:custGeom>
              <a:avLst/>
              <a:gdLst/>
              <a:ahLst/>
              <a:cxnLst/>
              <a:rect l="l" t="t" r="r" b="b"/>
              <a:pathLst>
                <a:path w="5807" h="1121" extrusionOk="0">
                  <a:moveTo>
                    <a:pt x="123" y="1"/>
                  </a:moveTo>
                  <a:cubicBezTo>
                    <a:pt x="62" y="1"/>
                    <a:pt x="0" y="62"/>
                    <a:pt x="62" y="62"/>
                  </a:cubicBezTo>
                  <a:cubicBezTo>
                    <a:pt x="721" y="856"/>
                    <a:pt x="1741" y="1120"/>
                    <a:pt x="2812" y="1120"/>
                  </a:cubicBezTo>
                  <a:cubicBezTo>
                    <a:pt x="3813" y="1120"/>
                    <a:pt x="4858" y="890"/>
                    <a:pt x="5695" y="646"/>
                  </a:cubicBezTo>
                  <a:cubicBezTo>
                    <a:pt x="5807" y="576"/>
                    <a:pt x="5766" y="315"/>
                    <a:pt x="5607" y="315"/>
                  </a:cubicBezTo>
                  <a:cubicBezTo>
                    <a:pt x="5592" y="315"/>
                    <a:pt x="5575" y="318"/>
                    <a:pt x="5557" y="323"/>
                  </a:cubicBezTo>
                  <a:cubicBezTo>
                    <a:pt x="4685" y="453"/>
                    <a:pt x="3651" y="641"/>
                    <a:pt x="2643" y="641"/>
                  </a:cubicBezTo>
                  <a:cubicBezTo>
                    <a:pt x="1736" y="641"/>
                    <a:pt x="851" y="488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7" name="Google Shape;2557;p36"/>
            <p:cNvSpPr/>
            <p:nvPr/>
          </p:nvSpPr>
          <p:spPr>
            <a:xfrm rot="-834711">
              <a:off x="2888460" y="3036817"/>
              <a:ext cx="45270" cy="8850"/>
            </a:xfrm>
            <a:custGeom>
              <a:avLst/>
              <a:gdLst/>
              <a:ahLst/>
              <a:cxnLst/>
              <a:rect l="l" t="t" r="r" b="b"/>
              <a:pathLst>
                <a:path w="5110" h="999" extrusionOk="0">
                  <a:moveTo>
                    <a:pt x="123" y="0"/>
                  </a:moveTo>
                  <a:cubicBezTo>
                    <a:pt x="62" y="0"/>
                    <a:pt x="0" y="61"/>
                    <a:pt x="62" y="61"/>
                  </a:cubicBezTo>
                  <a:cubicBezTo>
                    <a:pt x="1048" y="740"/>
                    <a:pt x="2179" y="998"/>
                    <a:pt x="3317" y="998"/>
                  </a:cubicBezTo>
                  <a:cubicBezTo>
                    <a:pt x="3878" y="998"/>
                    <a:pt x="4441" y="935"/>
                    <a:pt x="4989" y="829"/>
                  </a:cubicBezTo>
                  <a:cubicBezTo>
                    <a:pt x="5095" y="776"/>
                    <a:pt x="5109" y="618"/>
                    <a:pt x="5031" y="618"/>
                  </a:cubicBezTo>
                  <a:cubicBezTo>
                    <a:pt x="5019" y="618"/>
                    <a:pt x="5005" y="621"/>
                    <a:pt x="4989" y="629"/>
                  </a:cubicBezTo>
                  <a:cubicBezTo>
                    <a:pt x="4406" y="721"/>
                    <a:pt x="3807" y="781"/>
                    <a:pt x="3213" y="781"/>
                  </a:cubicBezTo>
                  <a:cubicBezTo>
                    <a:pt x="2117" y="781"/>
                    <a:pt x="1039" y="578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8" name="Google Shape;2558;p36"/>
            <p:cNvSpPr/>
            <p:nvPr/>
          </p:nvSpPr>
          <p:spPr>
            <a:xfrm rot="-834711">
              <a:off x="2899522" y="3062326"/>
              <a:ext cx="55485" cy="7442"/>
            </a:xfrm>
            <a:custGeom>
              <a:avLst/>
              <a:gdLst/>
              <a:ahLst/>
              <a:cxnLst/>
              <a:rect l="l" t="t" r="r" b="b"/>
              <a:pathLst>
                <a:path w="6263" h="840" extrusionOk="0">
                  <a:moveTo>
                    <a:pt x="85" y="1"/>
                  </a:moveTo>
                  <a:cubicBezTo>
                    <a:pt x="37" y="1"/>
                    <a:pt x="0" y="80"/>
                    <a:pt x="61" y="80"/>
                  </a:cubicBezTo>
                  <a:cubicBezTo>
                    <a:pt x="1464" y="565"/>
                    <a:pt x="2809" y="840"/>
                    <a:pt x="4221" y="840"/>
                  </a:cubicBezTo>
                  <a:cubicBezTo>
                    <a:pt x="4863" y="840"/>
                    <a:pt x="5519" y="783"/>
                    <a:pt x="6201" y="663"/>
                  </a:cubicBezTo>
                  <a:cubicBezTo>
                    <a:pt x="6263" y="663"/>
                    <a:pt x="6263" y="463"/>
                    <a:pt x="6124" y="463"/>
                  </a:cubicBezTo>
                  <a:cubicBezTo>
                    <a:pt x="5423" y="556"/>
                    <a:pt x="4715" y="608"/>
                    <a:pt x="4004" y="608"/>
                  </a:cubicBezTo>
                  <a:cubicBezTo>
                    <a:pt x="2707" y="608"/>
                    <a:pt x="1402" y="435"/>
                    <a:pt x="123" y="18"/>
                  </a:cubicBezTo>
                  <a:cubicBezTo>
                    <a:pt x="111" y="6"/>
                    <a:pt x="98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9" name="Google Shape;2559;p36"/>
            <p:cNvSpPr/>
            <p:nvPr/>
          </p:nvSpPr>
          <p:spPr>
            <a:xfrm rot="-834711">
              <a:off x="2910163" y="3095329"/>
              <a:ext cx="52092" cy="9710"/>
            </a:xfrm>
            <a:custGeom>
              <a:avLst/>
              <a:gdLst/>
              <a:ahLst/>
              <a:cxnLst/>
              <a:rect l="l" t="t" r="r" b="b"/>
              <a:pathLst>
                <a:path w="5880" h="1096" extrusionOk="0">
                  <a:moveTo>
                    <a:pt x="5634" y="1"/>
                  </a:moveTo>
                  <a:cubicBezTo>
                    <a:pt x="4728" y="123"/>
                    <a:pt x="3838" y="384"/>
                    <a:pt x="2948" y="384"/>
                  </a:cubicBezTo>
                  <a:cubicBezTo>
                    <a:pt x="2042" y="384"/>
                    <a:pt x="1152" y="200"/>
                    <a:pt x="200" y="123"/>
                  </a:cubicBezTo>
                  <a:cubicBezTo>
                    <a:pt x="1" y="123"/>
                    <a:pt x="1" y="507"/>
                    <a:pt x="123" y="507"/>
                  </a:cubicBezTo>
                  <a:cubicBezTo>
                    <a:pt x="1011" y="794"/>
                    <a:pt x="2243" y="1096"/>
                    <a:pt x="3394" y="1096"/>
                  </a:cubicBezTo>
                  <a:cubicBezTo>
                    <a:pt x="4333" y="1096"/>
                    <a:pt x="5218" y="895"/>
                    <a:pt x="5818" y="323"/>
                  </a:cubicBezTo>
                  <a:cubicBezTo>
                    <a:pt x="5879" y="200"/>
                    <a:pt x="5757" y="1"/>
                    <a:pt x="5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0" name="Google Shape;2560;p36"/>
            <p:cNvSpPr/>
            <p:nvPr/>
          </p:nvSpPr>
          <p:spPr>
            <a:xfrm rot="-834711">
              <a:off x="2928653" y="3126504"/>
              <a:ext cx="51002" cy="11969"/>
            </a:xfrm>
            <a:custGeom>
              <a:avLst/>
              <a:gdLst/>
              <a:ahLst/>
              <a:cxnLst/>
              <a:rect l="l" t="t" r="r" b="b"/>
              <a:pathLst>
                <a:path w="5757" h="1351" extrusionOk="0">
                  <a:moveTo>
                    <a:pt x="5496" y="0"/>
                  </a:moveTo>
                  <a:cubicBezTo>
                    <a:pt x="4606" y="62"/>
                    <a:pt x="3715" y="522"/>
                    <a:pt x="2810" y="645"/>
                  </a:cubicBezTo>
                  <a:cubicBezTo>
                    <a:pt x="2625" y="669"/>
                    <a:pt x="2443" y="679"/>
                    <a:pt x="2262" y="679"/>
                  </a:cubicBezTo>
                  <a:cubicBezTo>
                    <a:pt x="1512" y="679"/>
                    <a:pt x="792" y="507"/>
                    <a:pt x="62" y="445"/>
                  </a:cubicBezTo>
                  <a:cubicBezTo>
                    <a:pt x="1" y="445"/>
                    <a:pt x="1" y="522"/>
                    <a:pt x="1" y="584"/>
                  </a:cubicBezTo>
                  <a:cubicBezTo>
                    <a:pt x="446" y="1351"/>
                    <a:pt x="1797" y="1290"/>
                    <a:pt x="2564" y="1351"/>
                  </a:cubicBezTo>
                  <a:cubicBezTo>
                    <a:pt x="3516" y="1351"/>
                    <a:pt x="5051" y="1151"/>
                    <a:pt x="5695" y="323"/>
                  </a:cubicBezTo>
                  <a:cubicBezTo>
                    <a:pt x="5757" y="200"/>
                    <a:pt x="5695" y="0"/>
                    <a:pt x="54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1" name="Google Shape;2561;p36"/>
            <p:cNvSpPr/>
            <p:nvPr/>
          </p:nvSpPr>
          <p:spPr>
            <a:xfrm rot="-834711">
              <a:off x="2938185" y="3160146"/>
              <a:ext cx="52039" cy="12465"/>
            </a:xfrm>
            <a:custGeom>
              <a:avLst/>
              <a:gdLst/>
              <a:ahLst/>
              <a:cxnLst/>
              <a:rect l="l" t="t" r="r" b="b"/>
              <a:pathLst>
                <a:path w="5874" h="1407" extrusionOk="0">
                  <a:moveTo>
                    <a:pt x="5632" y="1"/>
                  </a:moveTo>
                  <a:cubicBezTo>
                    <a:pt x="5611" y="1"/>
                    <a:pt x="5591" y="6"/>
                    <a:pt x="5572" y="18"/>
                  </a:cubicBezTo>
                  <a:cubicBezTo>
                    <a:pt x="4175" y="507"/>
                    <a:pt x="2787" y="969"/>
                    <a:pt x="1365" y="969"/>
                  </a:cubicBezTo>
                  <a:cubicBezTo>
                    <a:pt x="959" y="969"/>
                    <a:pt x="551" y="932"/>
                    <a:pt x="139" y="847"/>
                  </a:cubicBezTo>
                  <a:cubicBezTo>
                    <a:pt x="77" y="847"/>
                    <a:pt x="1" y="908"/>
                    <a:pt x="77" y="908"/>
                  </a:cubicBezTo>
                  <a:cubicBezTo>
                    <a:pt x="925" y="1178"/>
                    <a:pt x="1921" y="1407"/>
                    <a:pt x="2890" y="1407"/>
                  </a:cubicBezTo>
                  <a:cubicBezTo>
                    <a:pt x="3958" y="1407"/>
                    <a:pt x="4992" y="1129"/>
                    <a:pt x="5757" y="325"/>
                  </a:cubicBezTo>
                  <a:cubicBezTo>
                    <a:pt x="5874" y="168"/>
                    <a:pt x="5748" y="1"/>
                    <a:pt x="5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2" name="Google Shape;2562;p36"/>
            <p:cNvSpPr/>
            <p:nvPr/>
          </p:nvSpPr>
          <p:spPr>
            <a:xfrm rot="-834711">
              <a:off x="2954064" y="3203209"/>
              <a:ext cx="50462" cy="11774"/>
            </a:xfrm>
            <a:custGeom>
              <a:avLst/>
              <a:gdLst/>
              <a:ahLst/>
              <a:cxnLst/>
              <a:rect l="l" t="t" r="r" b="b"/>
              <a:pathLst>
                <a:path w="5696" h="1329" extrusionOk="0">
                  <a:moveTo>
                    <a:pt x="5373" y="0"/>
                  </a:moveTo>
                  <a:cubicBezTo>
                    <a:pt x="4483" y="261"/>
                    <a:pt x="3639" y="645"/>
                    <a:pt x="2626" y="768"/>
                  </a:cubicBezTo>
                  <a:cubicBezTo>
                    <a:pt x="2511" y="776"/>
                    <a:pt x="2395" y="780"/>
                    <a:pt x="2280" y="780"/>
                  </a:cubicBezTo>
                  <a:cubicBezTo>
                    <a:pt x="1563" y="780"/>
                    <a:pt x="837" y="634"/>
                    <a:pt x="124" y="568"/>
                  </a:cubicBezTo>
                  <a:cubicBezTo>
                    <a:pt x="1" y="568"/>
                    <a:pt x="1" y="768"/>
                    <a:pt x="62" y="829"/>
                  </a:cubicBezTo>
                  <a:cubicBezTo>
                    <a:pt x="710" y="1153"/>
                    <a:pt x="1562" y="1329"/>
                    <a:pt x="2427" y="1329"/>
                  </a:cubicBezTo>
                  <a:cubicBezTo>
                    <a:pt x="3612" y="1329"/>
                    <a:pt x="4821" y="998"/>
                    <a:pt x="5557" y="261"/>
                  </a:cubicBezTo>
                  <a:cubicBezTo>
                    <a:pt x="5695" y="123"/>
                    <a:pt x="5496" y="0"/>
                    <a:pt x="5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3" name="Google Shape;2563;p36"/>
            <p:cNvSpPr/>
            <p:nvPr/>
          </p:nvSpPr>
          <p:spPr>
            <a:xfrm rot="-834711">
              <a:off x="2965211" y="3236553"/>
              <a:ext cx="54785" cy="14520"/>
            </a:xfrm>
            <a:custGeom>
              <a:avLst/>
              <a:gdLst/>
              <a:ahLst/>
              <a:cxnLst/>
              <a:rect l="l" t="t" r="r" b="b"/>
              <a:pathLst>
                <a:path w="6184" h="1639" extrusionOk="0">
                  <a:moveTo>
                    <a:pt x="5936" y="0"/>
                  </a:moveTo>
                  <a:cubicBezTo>
                    <a:pt x="5914" y="0"/>
                    <a:pt x="5892" y="4"/>
                    <a:pt x="5869" y="12"/>
                  </a:cubicBezTo>
                  <a:cubicBezTo>
                    <a:pt x="4978" y="334"/>
                    <a:pt x="4272" y="856"/>
                    <a:pt x="3305" y="979"/>
                  </a:cubicBezTo>
                  <a:cubicBezTo>
                    <a:pt x="3100" y="1011"/>
                    <a:pt x="2902" y="1026"/>
                    <a:pt x="2708" y="1026"/>
                  </a:cubicBezTo>
                  <a:cubicBezTo>
                    <a:pt x="1813" y="1026"/>
                    <a:pt x="1019" y="711"/>
                    <a:pt x="174" y="395"/>
                  </a:cubicBezTo>
                  <a:cubicBezTo>
                    <a:pt x="153" y="385"/>
                    <a:pt x="133" y="380"/>
                    <a:pt x="115" y="380"/>
                  </a:cubicBezTo>
                  <a:cubicBezTo>
                    <a:pt x="33" y="380"/>
                    <a:pt x="1" y="483"/>
                    <a:pt x="51" y="534"/>
                  </a:cubicBezTo>
                  <a:cubicBezTo>
                    <a:pt x="758" y="1270"/>
                    <a:pt x="1874" y="1639"/>
                    <a:pt x="2994" y="1639"/>
                  </a:cubicBezTo>
                  <a:cubicBezTo>
                    <a:pt x="4209" y="1639"/>
                    <a:pt x="5427" y="1205"/>
                    <a:pt x="6130" y="334"/>
                  </a:cubicBezTo>
                  <a:cubicBezTo>
                    <a:pt x="6183" y="173"/>
                    <a:pt x="6084" y="0"/>
                    <a:pt x="5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4" name="Google Shape;2564;p36"/>
            <p:cNvSpPr/>
            <p:nvPr/>
          </p:nvSpPr>
          <p:spPr>
            <a:xfrm rot="-834711">
              <a:off x="2980021" y="3274152"/>
              <a:ext cx="47600" cy="9674"/>
            </a:xfrm>
            <a:custGeom>
              <a:avLst/>
              <a:gdLst/>
              <a:ahLst/>
              <a:cxnLst/>
              <a:rect l="l" t="t" r="r" b="b"/>
              <a:pathLst>
                <a:path w="5373" h="1092" extrusionOk="0">
                  <a:moveTo>
                    <a:pt x="77" y="0"/>
                  </a:moveTo>
                  <a:cubicBezTo>
                    <a:pt x="1" y="0"/>
                    <a:pt x="1" y="62"/>
                    <a:pt x="1" y="62"/>
                  </a:cubicBezTo>
                  <a:cubicBezTo>
                    <a:pt x="645" y="768"/>
                    <a:pt x="1535" y="891"/>
                    <a:pt x="2441" y="1029"/>
                  </a:cubicBezTo>
                  <a:cubicBezTo>
                    <a:pt x="2712" y="1066"/>
                    <a:pt x="3006" y="1092"/>
                    <a:pt x="3305" y="1092"/>
                  </a:cubicBezTo>
                  <a:cubicBezTo>
                    <a:pt x="3990" y="1092"/>
                    <a:pt x="4697" y="956"/>
                    <a:pt x="5189" y="507"/>
                  </a:cubicBezTo>
                  <a:cubicBezTo>
                    <a:pt x="5373" y="384"/>
                    <a:pt x="5189" y="123"/>
                    <a:pt x="4989" y="123"/>
                  </a:cubicBezTo>
                  <a:cubicBezTo>
                    <a:pt x="4119" y="198"/>
                    <a:pt x="3213" y="306"/>
                    <a:pt x="2310" y="306"/>
                  </a:cubicBezTo>
                  <a:cubicBezTo>
                    <a:pt x="1556" y="306"/>
                    <a:pt x="804" y="231"/>
                    <a:pt x="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5" name="Google Shape;2565;p36"/>
            <p:cNvSpPr/>
            <p:nvPr/>
          </p:nvSpPr>
          <p:spPr>
            <a:xfrm rot="-834711">
              <a:off x="2996602" y="3309975"/>
              <a:ext cx="49780" cy="9444"/>
            </a:xfrm>
            <a:custGeom>
              <a:avLst/>
              <a:gdLst/>
              <a:ahLst/>
              <a:cxnLst/>
              <a:rect l="l" t="t" r="r" b="b"/>
              <a:pathLst>
                <a:path w="5619" h="1066" extrusionOk="0">
                  <a:moveTo>
                    <a:pt x="5235" y="1"/>
                  </a:moveTo>
                  <a:cubicBezTo>
                    <a:pt x="4467" y="139"/>
                    <a:pt x="3761" y="261"/>
                    <a:pt x="2932" y="261"/>
                  </a:cubicBezTo>
                  <a:cubicBezTo>
                    <a:pt x="2169" y="261"/>
                    <a:pt x="1406" y="126"/>
                    <a:pt x="634" y="126"/>
                  </a:cubicBezTo>
                  <a:cubicBezTo>
                    <a:pt x="505" y="126"/>
                    <a:pt x="376" y="130"/>
                    <a:pt x="246" y="139"/>
                  </a:cubicBezTo>
                  <a:cubicBezTo>
                    <a:pt x="62" y="139"/>
                    <a:pt x="1" y="384"/>
                    <a:pt x="185" y="461"/>
                  </a:cubicBezTo>
                  <a:cubicBezTo>
                    <a:pt x="985" y="783"/>
                    <a:pt x="2130" y="1065"/>
                    <a:pt x="3218" y="1065"/>
                  </a:cubicBezTo>
                  <a:cubicBezTo>
                    <a:pt x="4050" y="1065"/>
                    <a:pt x="4849" y="900"/>
                    <a:pt x="5434" y="461"/>
                  </a:cubicBezTo>
                  <a:cubicBezTo>
                    <a:pt x="5619" y="323"/>
                    <a:pt x="5496" y="1"/>
                    <a:pt x="5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6" name="Google Shape;2566;p36"/>
            <p:cNvSpPr/>
            <p:nvPr/>
          </p:nvSpPr>
          <p:spPr>
            <a:xfrm rot="-834711">
              <a:off x="3009972" y="3342803"/>
              <a:ext cx="46519" cy="10285"/>
            </a:xfrm>
            <a:custGeom>
              <a:avLst/>
              <a:gdLst/>
              <a:ahLst/>
              <a:cxnLst/>
              <a:rect l="l" t="t" r="r" b="b"/>
              <a:pathLst>
                <a:path w="5251" h="1161" extrusionOk="0">
                  <a:moveTo>
                    <a:pt x="323" y="1"/>
                  </a:moveTo>
                  <a:cubicBezTo>
                    <a:pt x="123" y="1"/>
                    <a:pt x="1" y="246"/>
                    <a:pt x="200" y="384"/>
                  </a:cubicBezTo>
                  <a:cubicBezTo>
                    <a:pt x="889" y="907"/>
                    <a:pt x="1804" y="1160"/>
                    <a:pt x="2719" y="1160"/>
                  </a:cubicBezTo>
                  <a:cubicBezTo>
                    <a:pt x="3577" y="1160"/>
                    <a:pt x="4436" y="938"/>
                    <a:pt x="5112" y="507"/>
                  </a:cubicBezTo>
                  <a:cubicBezTo>
                    <a:pt x="5250" y="384"/>
                    <a:pt x="5189" y="62"/>
                    <a:pt x="4989" y="62"/>
                  </a:cubicBezTo>
                  <a:cubicBezTo>
                    <a:pt x="4782" y="44"/>
                    <a:pt x="4582" y="37"/>
                    <a:pt x="4386" y="37"/>
                  </a:cubicBezTo>
                  <a:cubicBezTo>
                    <a:pt x="3913" y="37"/>
                    <a:pt x="3465" y="80"/>
                    <a:pt x="3009" y="123"/>
                  </a:cubicBezTo>
                  <a:cubicBezTo>
                    <a:pt x="2748" y="159"/>
                    <a:pt x="2486" y="174"/>
                    <a:pt x="2224" y="174"/>
                  </a:cubicBezTo>
                  <a:cubicBezTo>
                    <a:pt x="1590" y="174"/>
                    <a:pt x="953" y="87"/>
                    <a:pt x="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7" name="Google Shape;2567;p36"/>
            <p:cNvSpPr/>
            <p:nvPr/>
          </p:nvSpPr>
          <p:spPr>
            <a:xfrm rot="-834711">
              <a:off x="3022145" y="3379465"/>
              <a:ext cx="52083" cy="10764"/>
            </a:xfrm>
            <a:custGeom>
              <a:avLst/>
              <a:gdLst/>
              <a:ahLst/>
              <a:cxnLst/>
              <a:rect l="l" t="t" r="r" b="b"/>
              <a:pathLst>
                <a:path w="5879" h="1215" extrusionOk="0">
                  <a:moveTo>
                    <a:pt x="5157" y="1"/>
                  </a:moveTo>
                  <a:cubicBezTo>
                    <a:pt x="4491" y="1"/>
                    <a:pt x="3769" y="317"/>
                    <a:pt x="3131" y="368"/>
                  </a:cubicBezTo>
                  <a:cubicBezTo>
                    <a:pt x="2788" y="434"/>
                    <a:pt x="2454" y="463"/>
                    <a:pt x="2123" y="463"/>
                  </a:cubicBezTo>
                  <a:cubicBezTo>
                    <a:pt x="1460" y="463"/>
                    <a:pt x="808" y="347"/>
                    <a:pt x="123" y="183"/>
                  </a:cubicBezTo>
                  <a:cubicBezTo>
                    <a:pt x="61" y="183"/>
                    <a:pt x="0" y="306"/>
                    <a:pt x="61" y="306"/>
                  </a:cubicBezTo>
                  <a:cubicBezTo>
                    <a:pt x="645" y="1135"/>
                    <a:pt x="1658" y="1197"/>
                    <a:pt x="2625" y="1197"/>
                  </a:cubicBezTo>
                  <a:cubicBezTo>
                    <a:pt x="2786" y="1208"/>
                    <a:pt x="2967" y="1215"/>
                    <a:pt x="3162" y="1215"/>
                  </a:cubicBezTo>
                  <a:cubicBezTo>
                    <a:pt x="4043" y="1215"/>
                    <a:pt x="5178" y="1069"/>
                    <a:pt x="5756" y="490"/>
                  </a:cubicBezTo>
                  <a:cubicBezTo>
                    <a:pt x="5879" y="306"/>
                    <a:pt x="5756" y="45"/>
                    <a:pt x="5556" y="45"/>
                  </a:cubicBezTo>
                  <a:cubicBezTo>
                    <a:pt x="5426" y="14"/>
                    <a:pt x="5293" y="1"/>
                    <a:pt x="51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8" name="Google Shape;2568;p36"/>
            <p:cNvSpPr/>
            <p:nvPr/>
          </p:nvSpPr>
          <p:spPr>
            <a:xfrm rot="-834711">
              <a:off x="3038911" y="3418614"/>
              <a:ext cx="45288" cy="12146"/>
            </a:xfrm>
            <a:custGeom>
              <a:avLst/>
              <a:gdLst/>
              <a:ahLst/>
              <a:cxnLst/>
              <a:rect l="l" t="t" r="r" b="b"/>
              <a:pathLst>
                <a:path w="5112" h="1371" extrusionOk="0">
                  <a:moveTo>
                    <a:pt x="4667" y="0"/>
                  </a:moveTo>
                  <a:cubicBezTo>
                    <a:pt x="3961" y="62"/>
                    <a:pt x="3331" y="261"/>
                    <a:pt x="2625" y="384"/>
                  </a:cubicBezTo>
                  <a:cubicBezTo>
                    <a:pt x="1858" y="522"/>
                    <a:pt x="1090" y="445"/>
                    <a:pt x="261" y="583"/>
                  </a:cubicBezTo>
                  <a:cubicBezTo>
                    <a:pt x="62" y="583"/>
                    <a:pt x="0" y="967"/>
                    <a:pt x="185" y="1029"/>
                  </a:cubicBezTo>
                  <a:cubicBezTo>
                    <a:pt x="678" y="1264"/>
                    <a:pt x="1271" y="1370"/>
                    <a:pt x="1886" y="1370"/>
                  </a:cubicBezTo>
                  <a:cubicBezTo>
                    <a:pt x="2954" y="1370"/>
                    <a:pt x="4087" y="1048"/>
                    <a:pt x="4866" y="522"/>
                  </a:cubicBezTo>
                  <a:cubicBezTo>
                    <a:pt x="5112" y="384"/>
                    <a:pt x="4928" y="0"/>
                    <a:pt x="4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9" name="Google Shape;2569;p36"/>
            <p:cNvSpPr/>
            <p:nvPr/>
          </p:nvSpPr>
          <p:spPr>
            <a:xfrm rot="-834711">
              <a:off x="3057545" y="3452491"/>
              <a:ext cx="54307" cy="10852"/>
            </a:xfrm>
            <a:custGeom>
              <a:avLst/>
              <a:gdLst/>
              <a:ahLst/>
              <a:cxnLst/>
              <a:rect l="l" t="t" r="r" b="b"/>
              <a:pathLst>
                <a:path w="6130" h="1225" extrusionOk="0">
                  <a:moveTo>
                    <a:pt x="5566" y="1"/>
                  </a:moveTo>
                  <a:cubicBezTo>
                    <a:pt x="5532" y="1"/>
                    <a:pt x="5497" y="6"/>
                    <a:pt x="5460" y="17"/>
                  </a:cubicBezTo>
                  <a:cubicBezTo>
                    <a:pt x="4488" y="326"/>
                    <a:pt x="3493" y="515"/>
                    <a:pt x="2486" y="515"/>
                  </a:cubicBezTo>
                  <a:cubicBezTo>
                    <a:pt x="1839" y="515"/>
                    <a:pt x="1187" y="437"/>
                    <a:pt x="533" y="263"/>
                  </a:cubicBezTo>
                  <a:cubicBezTo>
                    <a:pt x="498" y="253"/>
                    <a:pt x="465" y="249"/>
                    <a:pt x="433" y="249"/>
                  </a:cubicBezTo>
                  <a:cubicBezTo>
                    <a:pt x="72" y="249"/>
                    <a:pt x="1" y="856"/>
                    <a:pt x="410" y="969"/>
                  </a:cubicBezTo>
                  <a:cubicBezTo>
                    <a:pt x="1130" y="1147"/>
                    <a:pt x="1847" y="1225"/>
                    <a:pt x="2560" y="1225"/>
                  </a:cubicBezTo>
                  <a:cubicBezTo>
                    <a:pt x="3626" y="1225"/>
                    <a:pt x="4682" y="1052"/>
                    <a:pt x="5721" y="785"/>
                  </a:cubicBezTo>
                  <a:cubicBezTo>
                    <a:pt x="6130" y="658"/>
                    <a:pt x="5944" y="1"/>
                    <a:pt x="5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70" name="Google Shape;2570;p36"/>
            <p:cNvSpPr/>
            <p:nvPr/>
          </p:nvSpPr>
          <p:spPr>
            <a:xfrm rot="-834711">
              <a:off x="3139208" y="3439513"/>
              <a:ext cx="549" cy="2870"/>
            </a:xfrm>
            <a:custGeom>
              <a:avLst/>
              <a:gdLst/>
              <a:ahLst/>
              <a:cxnLst/>
              <a:rect l="l" t="t" r="r" b="b"/>
              <a:pathLst>
                <a:path w="62" h="324" extrusionOk="0">
                  <a:moveTo>
                    <a:pt x="62" y="1"/>
                  </a:moveTo>
                  <a:cubicBezTo>
                    <a:pt x="0" y="62"/>
                    <a:pt x="0" y="185"/>
                    <a:pt x="62" y="323"/>
                  </a:cubicBezTo>
                  <a:cubicBezTo>
                    <a:pt x="0" y="185"/>
                    <a:pt x="62" y="124"/>
                    <a:pt x="62" y="1"/>
                  </a:cubicBezTo>
                  <a:close/>
                </a:path>
              </a:pathLst>
            </a:custGeom>
            <a:solidFill>
              <a:srgbClr val="1B87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71" name="Google Shape;2571;p36"/>
            <p:cNvSpPr/>
            <p:nvPr/>
          </p:nvSpPr>
          <p:spPr>
            <a:xfrm rot="-834711">
              <a:off x="3139331" y="3438957"/>
              <a:ext cx="9" cy="549"/>
            </a:xfrm>
            <a:custGeom>
              <a:avLst/>
              <a:gdLst/>
              <a:ahLst/>
              <a:cxnLst/>
              <a:rect l="l" t="t" r="r" b="b"/>
              <a:pathLst>
                <a:path w="1" h="62" extrusionOk="0">
                  <a:moveTo>
                    <a:pt x="1" y="0"/>
                  </a:moveTo>
                  <a:lnTo>
                    <a:pt x="1" y="62"/>
                  </a:lnTo>
                  <a:close/>
                </a:path>
              </a:pathLst>
            </a:custGeom>
            <a:solidFill>
              <a:srgbClr val="1B87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72" name="Google Shape;2572;p36"/>
            <p:cNvSpPr/>
            <p:nvPr/>
          </p:nvSpPr>
          <p:spPr>
            <a:xfrm rot="-834711">
              <a:off x="3140558" y="3441180"/>
              <a:ext cx="8443" cy="4979"/>
            </a:xfrm>
            <a:custGeom>
              <a:avLst/>
              <a:gdLst/>
              <a:ahLst/>
              <a:cxnLst/>
              <a:rect l="l" t="t" r="r" b="b"/>
              <a:pathLst>
                <a:path w="953" h="562" extrusionOk="0">
                  <a:moveTo>
                    <a:pt x="1" y="0"/>
                  </a:moveTo>
                  <a:cubicBezTo>
                    <a:pt x="1" y="123"/>
                    <a:pt x="1" y="307"/>
                    <a:pt x="123" y="384"/>
                  </a:cubicBezTo>
                  <a:cubicBezTo>
                    <a:pt x="234" y="520"/>
                    <a:pt x="377" y="562"/>
                    <a:pt x="537" y="562"/>
                  </a:cubicBezTo>
                  <a:cubicBezTo>
                    <a:pt x="667" y="562"/>
                    <a:pt x="808" y="534"/>
                    <a:pt x="952" y="507"/>
                  </a:cubicBezTo>
                  <a:lnTo>
                    <a:pt x="952" y="445"/>
                  </a:lnTo>
                  <a:cubicBezTo>
                    <a:pt x="842" y="500"/>
                    <a:pt x="716" y="531"/>
                    <a:pt x="593" y="531"/>
                  </a:cubicBezTo>
                  <a:cubicBezTo>
                    <a:pt x="442" y="531"/>
                    <a:pt x="295" y="485"/>
                    <a:pt x="185" y="384"/>
                  </a:cubicBezTo>
                  <a:cubicBezTo>
                    <a:pt x="62" y="307"/>
                    <a:pt x="1" y="123"/>
                    <a:pt x="1" y="0"/>
                  </a:cubicBezTo>
                  <a:close/>
                </a:path>
              </a:pathLst>
            </a:custGeom>
            <a:solidFill>
              <a:srgbClr val="1B87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73" name="Google Shape;2573;p36"/>
            <p:cNvSpPr/>
            <p:nvPr/>
          </p:nvSpPr>
          <p:spPr>
            <a:xfrm rot="-834711">
              <a:off x="3132919" y="3417240"/>
              <a:ext cx="11978" cy="33709"/>
            </a:xfrm>
            <a:custGeom>
              <a:avLst/>
              <a:gdLst/>
              <a:ahLst/>
              <a:cxnLst/>
              <a:rect l="l" t="t" r="r" b="b"/>
              <a:pathLst>
                <a:path w="1352" h="3805" extrusionOk="0">
                  <a:moveTo>
                    <a:pt x="0" y="2308"/>
                  </a:moveTo>
                  <a:cubicBezTo>
                    <a:pt x="40" y="2418"/>
                    <a:pt x="93" y="2533"/>
                    <a:pt x="149" y="2651"/>
                  </a:cubicBezTo>
                  <a:lnTo>
                    <a:pt x="149" y="2651"/>
                  </a:lnTo>
                  <a:cubicBezTo>
                    <a:pt x="92" y="2504"/>
                    <a:pt x="62" y="2373"/>
                    <a:pt x="62" y="2308"/>
                  </a:cubicBezTo>
                  <a:close/>
                  <a:moveTo>
                    <a:pt x="149" y="2651"/>
                  </a:moveTo>
                  <a:cubicBezTo>
                    <a:pt x="177" y="2722"/>
                    <a:pt x="210" y="2796"/>
                    <a:pt x="250" y="2868"/>
                  </a:cubicBezTo>
                  <a:lnTo>
                    <a:pt x="250" y="2868"/>
                  </a:lnTo>
                  <a:cubicBezTo>
                    <a:pt x="217" y="2795"/>
                    <a:pt x="183" y="2722"/>
                    <a:pt x="149" y="2651"/>
                  </a:cubicBezTo>
                  <a:close/>
                  <a:moveTo>
                    <a:pt x="769" y="1"/>
                  </a:moveTo>
                  <a:cubicBezTo>
                    <a:pt x="73" y="1"/>
                    <a:pt x="266" y="2092"/>
                    <a:pt x="445" y="3137"/>
                  </a:cubicBezTo>
                  <a:cubicBezTo>
                    <a:pt x="370" y="3061"/>
                    <a:pt x="304" y="2967"/>
                    <a:pt x="250" y="2868"/>
                  </a:cubicBezTo>
                  <a:lnTo>
                    <a:pt x="250" y="2868"/>
                  </a:lnTo>
                  <a:cubicBezTo>
                    <a:pt x="355" y="3102"/>
                    <a:pt x="445" y="3347"/>
                    <a:pt x="445" y="3598"/>
                  </a:cubicBezTo>
                  <a:cubicBezTo>
                    <a:pt x="445" y="3659"/>
                    <a:pt x="522" y="3720"/>
                    <a:pt x="584" y="3782"/>
                  </a:cubicBezTo>
                  <a:lnTo>
                    <a:pt x="645" y="3782"/>
                  </a:lnTo>
                  <a:cubicBezTo>
                    <a:pt x="676" y="3797"/>
                    <a:pt x="711" y="3805"/>
                    <a:pt x="747" y="3805"/>
                  </a:cubicBezTo>
                  <a:cubicBezTo>
                    <a:pt x="855" y="3805"/>
                    <a:pt x="967" y="3736"/>
                    <a:pt x="967" y="3598"/>
                  </a:cubicBezTo>
                  <a:cubicBezTo>
                    <a:pt x="1090" y="2830"/>
                    <a:pt x="1090" y="2063"/>
                    <a:pt x="1090" y="1357"/>
                  </a:cubicBezTo>
                  <a:cubicBezTo>
                    <a:pt x="1090" y="1034"/>
                    <a:pt x="1351" y="67"/>
                    <a:pt x="829" y="6"/>
                  </a:cubicBezTo>
                  <a:cubicBezTo>
                    <a:pt x="808" y="2"/>
                    <a:pt x="788" y="1"/>
                    <a:pt x="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74" name="Google Shape;2574;p36"/>
            <p:cNvSpPr/>
            <p:nvPr/>
          </p:nvSpPr>
          <p:spPr>
            <a:xfrm rot="-834711">
              <a:off x="3152022" y="3418648"/>
              <a:ext cx="10755" cy="24708"/>
            </a:xfrm>
            <a:custGeom>
              <a:avLst/>
              <a:gdLst/>
              <a:ahLst/>
              <a:cxnLst/>
              <a:rect l="l" t="t" r="r" b="b"/>
              <a:pathLst>
                <a:path w="1214" h="2789" extrusionOk="0">
                  <a:moveTo>
                    <a:pt x="892" y="1"/>
                  </a:moveTo>
                  <a:cubicBezTo>
                    <a:pt x="843" y="1"/>
                    <a:pt x="794" y="15"/>
                    <a:pt x="768" y="41"/>
                  </a:cubicBezTo>
                  <a:cubicBezTo>
                    <a:pt x="508" y="363"/>
                    <a:pt x="508" y="870"/>
                    <a:pt x="446" y="1315"/>
                  </a:cubicBezTo>
                  <a:cubicBezTo>
                    <a:pt x="385" y="1637"/>
                    <a:pt x="323" y="2466"/>
                    <a:pt x="62" y="2727"/>
                  </a:cubicBezTo>
                  <a:cubicBezTo>
                    <a:pt x="1" y="2788"/>
                    <a:pt x="62" y="2788"/>
                    <a:pt x="62" y="2788"/>
                  </a:cubicBezTo>
                  <a:cubicBezTo>
                    <a:pt x="446" y="2543"/>
                    <a:pt x="646" y="2220"/>
                    <a:pt x="830" y="1775"/>
                  </a:cubicBezTo>
                  <a:cubicBezTo>
                    <a:pt x="953" y="1253"/>
                    <a:pt x="1214" y="624"/>
                    <a:pt x="1029" y="102"/>
                  </a:cubicBezTo>
                  <a:cubicBezTo>
                    <a:pt x="1029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75" name="Google Shape;2575;p36"/>
            <p:cNvSpPr/>
            <p:nvPr/>
          </p:nvSpPr>
          <p:spPr>
            <a:xfrm rot="-834711">
              <a:off x="3170652" y="3417017"/>
              <a:ext cx="8576" cy="23689"/>
            </a:xfrm>
            <a:custGeom>
              <a:avLst/>
              <a:gdLst/>
              <a:ahLst/>
              <a:cxnLst/>
              <a:rect l="l" t="t" r="r" b="b"/>
              <a:pathLst>
                <a:path w="968" h="2674" extrusionOk="0">
                  <a:moveTo>
                    <a:pt x="793" y="0"/>
                  </a:moveTo>
                  <a:cubicBezTo>
                    <a:pt x="742" y="0"/>
                    <a:pt x="689" y="21"/>
                    <a:pt x="646" y="64"/>
                  </a:cubicBezTo>
                  <a:cubicBezTo>
                    <a:pt x="78" y="632"/>
                    <a:pt x="78" y="1722"/>
                    <a:pt x="1" y="2489"/>
                  </a:cubicBezTo>
                  <a:cubicBezTo>
                    <a:pt x="1" y="2604"/>
                    <a:pt x="107" y="2673"/>
                    <a:pt x="210" y="2673"/>
                  </a:cubicBezTo>
                  <a:cubicBezTo>
                    <a:pt x="285" y="2673"/>
                    <a:pt x="358" y="2636"/>
                    <a:pt x="385" y="2551"/>
                  </a:cubicBezTo>
                  <a:cubicBezTo>
                    <a:pt x="523" y="2106"/>
                    <a:pt x="646" y="1722"/>
                    <a:pt x="707" y="1277"/>
                  </a:cubicBezTo>
                  <a:cubicBezTo>
                    <a:pt x="845" y="893"/>
                    <a:pt x="968" y="571"/>
                    <a:pt x="968" y="187"/>
                  </a:cubicBezTo>
                  <a:cubicBezTo>
                    <a:pt x="968" y="68"/>
                    <a:pt x="885" y="0"/>
                    <a:pt x="7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2576" name="Google Shape;2576;p36"/>
          <p:cNvSpPr/>
          <p:nvPr/>
        </p:nvSpPr>
        <p:spPr>
          <a:xfrm>
            <a:off x="6157098" y="3342101"/>
            <a:ext cx="13831" cy="12800"/>
          </a:xfrm>
          <a:custGeom>
            <a:avLst/>
            <a:gdLst/>
            <a:ahLst/>
            <a:cxnLst/>
            <a:rect l="l" t="t" r="r" b="b"/>
            <a:pathLst>
              <a:path w="830" h="768" extrusionOk="0">
                <a:moveTo>
                  <a:pt x="768" y="0"/>
                </a:moveTo>
                <a:lnTo>
                  <a:pt x="691" y="62"/>
                </a:lnTo>
                <a:lnTo>
                  <a:pt x="691" y="123"/>
                </a:lnTo>
                <a:lnTo>
                  <a:pt x="630" y="184"/>
                </a:lnTo>
                <a:lnTo>
                  <a:pt x="630" y="246"/>
                </a:lnTo>
                <a:lnTo>
                  <a:pt x="630" y="307"/>
                </a:lnTo>
                <a:lnTo>
                  <a:pt x="568" y="384"/>
                </a:lnTo>
                <a:cubicBezTo>
                  <a:pt x="568" y="445"/>
                  <a:pt x="507" y="445"/>
                  <a:pt x="507" y="445"/>
                </a:cubicBezTo>
                <a:cubicBezTo>
                  <a:pt x="446" y="445"/>
                  <a:pt x="446" y="507"/>
                  <a:pt x="384" y="507"/>
                </a:cubicBezTo>
                <a:lnTo>
                  <a:pt x="308" y="507"/>
                </a:lnTo>
                <a:cubicBezTo>
                  <a:pt x="308" y="568"/>
                  <a:pt x="246" y="568"/>
                  <a:pt x="246" y="568"/>
                </a:cubicBezTo>
                <a:lnTo>
                  <a:pt x="185" y="630"/>
                </a:lnTo>
                <a:lnTo>
                  <a:pt x="1" y="630"/>
                </a:lnTo>
                <a:lnTo>
                  <a:pt x="1" y="691"/>
                </a:lnTo>
                <a:lnTo>
                  <a:pt x="62" y="691"/>
                </a:lnTo>
                <a:lnTo>
                  <a:pt x="62" y="768"/>
                </a:lnTo>
                <a:lnTo>
                  <a:pt x="123" y="768"/>
                </a:lnTo>
                <a:cubicBezTo>
                  <a:pt x="123" y="768"/>
                  <a:pt x="185" y="768"/>
                  <a:pt x="185" y="691"/>
                </a:cubicBezTo>
                <a:lnTo>
                  <a:pt x="384" y="691"/>
                </a:lnTo>
                <a:cubicBezTo>
                  <a:pt x="446" y="691"/>
                  <a:pt x="446" y="630"/>
                  <a:pt x="507" y="630"/>
                </a:cubicBezTo>
                <a:cubicBezTo>
                  <a:pt x="507" y="630"/>
                  <a:pt x="568" y="630"/>
                  <a:pt x="568" y="568"/>
                </a:cubicBezTo>
                <a:cubicBezTo>
                  <a:pt x="568" y="568"/>
                  <a:pt x="568" y="507"/>
                  <a:pt x="630" y="507"/>
                </a:cubicBezTo>
                <a:cubicBezTo>
                  <a:pt x="691" y="507"/>
                  <a:pt x="691" y="445"/>
                  <a:pt x="691" y="445"/>
                </a:cubicBezTo>
                <a:cubicBezTo>
                  <a:pt x="768" y="384"/>
                  <a:pt x="768" y="384"/>
                  <a:pt x="768" y="307"/>
                </a:cubicBezTo>
                <a:lnTo>
                  <a:pt x="829" y="246"/>
                </a:lnTo>
                <a:lnTo>
                  <a:pt x="829" y="123"/>
                </a:lnTo>
                <a:lnTo>
                  <a:pt x="768" y="62"/>
                </a:lnTo>
                <a:lnTo>
                  <a:pt x="768" y="0"/>
                </a:lnTo>
                <a:close/>
              </a:path>
            </a:pathLst>
          </a:custGeom>
          <a:solidFill>
            <a:srgbClr val="C2C1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577" name="Google Shape;2577;p36"/>
          <p:cNvSpPr/>
          <p:nvPr/>
        </p:nvSpPr>
        <p:spPr>
          <a:xfrm>
            <a:off x="6247649" y="3339801"/>
            <a:ext cx="10497" cy="12800"/>
          </a:xfrm>
          <a:custGeom>
            <a:avLst/>
            <a:gdLst/>
            <a:ahLst/>
            <a:cxnLst/>
            <a:rect l="l" t="t" r="r" b="b"/>
            <a:pathLst>
              <a:path w="630" h="768" extrusionOk="0">
                <a:moveTo>
                  <a:pt x="62" y="0"/>
                </a:moveTo>
                <a:cubicBezTo>
                  <a:pt x="0" y="61"/>
                  <a:pt x="0" y="61"/>
                  <a:pt x="0" y="138"/>
                </a:cubicBezTo>
                <a:lnTo>
                  <a:pt x="0" y="261"/>
                </a:lnTo>
                <a:lnTo>
                  <a:pt x="0" y="384"/>
                </a:lnTo>
                <a:lnTo>
                  <a:pt x="0" y="445"/>
                </a:lnTo>
                <a:cubicBezTo>
                  <a:pt x="62" y="445"/>
                  <a:pt x="62" y="522"/>
                  <a:pt x="123" y="522"/>
                </a:cubicBezTo>
                <a:lnTo>
                  <a:pt x="184" y="583"/>
                </a:lnTo>
                <a:lnTo>
                  <a:pt x="184" y="645"/>
                </a:lnTo>
                <a:cubicBezTo>
                  <a:pt x="246" y="706"/>
                  <a:pt x="323" y="706"/>
                  <a:pt x="323" y="706"/>
                </a:cubicBezTo>
                <a:lnTo>
                  <a:pt x="384" y="768"/>
                </a:lnTo>
                <a:lnTo>
                  <a:pt x="630" y="768"/>
                </a:lnTo>
                <a:lnTo>
                  <a:pt x="630" y="706"/>
                </a:lnTo>
                <a:lnTo>
                  <a:pt x="568" y="645"/>
                </a:lnTo>
                <a:cubicBezTo>
                  <a:pt x="568" y="645"/>
                  <a:pt x="507" y="645"/>
                  <a:pt x="507" y="583"/>
                </a:cubicBezTo>
                <a:lnTo>
                  <a:pt x="384" y="583"/>
                </a:lnTo>
                <a:lnTo>
                  <a:pt x="323" y="522"/>
                </a:lnTo>
                <a:lnTo>
                  <a:pt x="246" y="522"/>
                </a:lnTo>
                <a:lnTo>
                  <a:pt x="184" y="445"/>
                </a:lnTo>
                <a:lnTo>
                  <a:pt x="184" y="384"/>
                </a:lnTo>
                <a:lnTo>
                  <a:pt x="184" y="322"/>
                </a:lnTo>
                <a:lnTo>
                  <a:pt x="123" y="261"/>
                </a:lnTo>
                <a:lnTo>
                  <a:pt x="123" y="138"/>
                </a:lnTo>
                <a:lnTo>
                  <a:pt x="123" y="61"/>
                </a:lnTo>
                <a:lnTo>
                  <a:pt x="123" y="0"/>
                </a:lnTo>
                <a:close/>
              </a:path>
            </a:pathLst>
          </a:custGeom>
          <a:solidFill>
            <a:srgbClr val="C2C1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578" name="Google Shape;2578;p36"/>
          <p:cNvSpPr/>
          <p:nvPr/>
        </p:nvSpPr>
        <p:spPr>
          <a:xfrm>
            <a:off x="6969181" y="4242548"/>
            <a:ext cx="5132" cy="5384"/>
          </a:xfrm>
          <a:custGeom>
            <a:avLst/>
            <a:gdLst/>
            <a:ahLst/>
            <a:cxnLst/>
            <a:rect l="l" t="t" r="r" b="b"/>
            <a:pathLst>
              <a:path w="308" h="323" extrusionOk="0">
                <a:moveTo>
                  <a:pt x="124" y="0"/>
                </a:moveTo>
                <a:lnTo>
                  <a:pt x="124" y="77"/>
                </a:lnTo>
                <a:lnTo>
                  <a:pt x="185" y="0"/>
                </a:lnTo>
                <a:close/>
                <a:moveTo>
                  <a:pt x="246" y="0"/>
                </a:moveTo>
                <a:cubicBezTo>
                  <a:pt x="185" y="77"/>
                  <a:pt x="185" y="138"/>
                  <a:pt x="185" y="138"/>
                </a:cubicBezTo>
                <a:lnTo>
                  <a:pt x="124" y="77"/>
                </a:lnTo>
                <a:cubicBezTo>
                  <a:pt x="62" y="77"/>
                  <a:pt x="62" y="138"/>
                  <a:pt x="1" y="138"/>
                </a:cubicBezTo>
                <a:lnTo>
                  <a:pt x="1" y="261"/>
                </a:lnTo>
                <a:cubicBezTo>
                  <a:pt x="62" y="261"/>
                  <a:pt x="62" y="322"/>
                  <a:pt x="62" y="322"/>
                </a:cubicBezTo>
                <a:cubicBezTo>
                  <a:pt x="124" y="322"/>
                  <a:pt x="124" y="322"/>
                  <a:pt x="185" y="261"/>
                </a:cubicBezTo>
                <a:lnTo>
                  <a:pt x="185" y="200"/>
                </a:lnTo>
                <a:lnTo>
                  <a:pt x="246" y="261"/>
                </a:lnTo>
                <a:lnTo>
                  <a:pt x="308" y="261"/>
                </a:lnTo>
                <a:lnTo>
                  <a:pt x="246" y="200"/>
                </a:lnTo>
                <a:lnTo>
                  <a:pt x="308" y="138"/>
                </a:lnTo>
                <a:lnTo>
                  <a:pt x="246" y="77"/>
                </a:lnTo>
                <a:lnTo>
                  <a:pt x="246" y="0"/>
                </a:lnTo>
                <a:close/>
              </a:path>
            </a:pathLst>
          </a:custGeom>
          <a:solidFill>
            <a:srgbClr val="C2C1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579" name="Google Shape;2579;p36"/>
          <p:cNvSpPr/>
          <p:nvPr/>
        </p:nvSpPr>
        <p:spPr>
          <a:xfrm>
            <a:off x="6337165" y="3173393"/>
            <a:ext cx="312321" cy="128267"/>
          </a:xfrm>
          <a:custGeom>
            <a:avLst/>
            <a:gdLst/>
            <a:ahLst/>
            <a:cxnLst/>
            <a:rect l="l" t="t" r="r" b="b"/>
            <a:pathLst>
              <a:path w="18743" h="7696" extrusionOk="0">
                <a:moveTo>
                  <a:pt x="17243" y="1"/>
                </a:moveTo>
                <a:cubicBezTo>
                  <a:pt x="15880" y="1"/>
                  <a:pt x="14247" y="693"/>
                  <a:pt x="13109" y="1036"/>
                </a:cubicBezTo>
                <a:cubicBezTo>
                  <a:pt x="11252" y="1543"/>
                  <a:pt x="9394" y="2310"/>
                  <a:pt x="7675" y="3078"/>
                </a:cubicBezTo>
                <a:cubicBezTo>
                  <a:pt x="6140" y="3784"/>
                  <a:pt x="4667" y="4429"/>
                  <a:pt x="3255" y="5319"/>
                </a:cubicBezTo>
                <a:cubicBezTo>
                  <a:pt x="2625" y="5703"/>
                  <a:pt x="2042" y="6025"/>
                  <a:pt x="1397" y="6409"/>
                </a:cubicBezTo>
                <a:cubicBezTo>
                  <a:pt x="1014" y="6593"/>
                  <a:pt x="446" y="6731"/>
                  <a:pt x="123" y="7115"/>
                </a:cubicBezTo>
                <a:cubicBezTo>
                  <a:pt x="0" y="7238"/>
                  <a:pt x="0" y="7437"/>
                  <a:pt x="123" y="7560"/>
                </a:cubicBezTo>
                <a:cubicBezTo>
                  <a:pt x="288" y="7656"/>
                  <a:pt x="474" y="7695"/>
                  <a:pt x="671" y="7695"/>
                </a:cubicBezTo>
                <a:cubicBezTo>
                  <a:pt x="1386" y="7695"/>
                  <a:pt x="2242" y="7168"/>
                  <a:pt x="2748" y="6915"/>
                </a:cubicBezTo>
                <a:cubicBezTo>
                  <a:pt x="4160" y="6209"/>
                  <a:pt x="5496" y="5442"/>
                  <a:pt x="6969" y="4812"/>
                </a:cubicBezTo>
                <a:cubicBezTo>
                  <a:pt x="8949" y="3907"/>
                  <a:pt x="10929" y="3078"/>
                  <a:pt x="12986" y="2449"/>
                </a:cubicBezTo>
                <a:cubicBezTo>
                  <a:pt x="13999" y="2065"/>
                  <a:pt x="15089" y="1804"/>
                  <a:pt x="16117" y="1543"/>
                </a:cubicBezTo>
                <a:cubicBezTo>
                  <a:pt x="17008" y="1420"/>
                  <a:pt x="17775" y="1359"/>
                  <a:pt x="18481" y="837"/>
                </a:cubicBezTo>
                <a:cubicBezTo>
                  <a:pt x="18742" y="653"/>
                  <a:pt x="18543" y="330"/>
                  <a:pt x="18358" y="208"/>
                </a:cubicBezTo>
                <a:cubicBezTo>
                  <a:pt x="18023" y="61"/>
                  <a:pt x="17645" y="1"/>
                  <a:pt x="17243" y="1"/>
                </a:cubicBezTo>
                <a:close/>
              </a:path>
            </a:pathLst>
          </a:custGeom>
          <a:solidFill>
            <a:srgbClr val="CACA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580" name="Google Shape;2580;p36"/>
          <p:cNvSpPr/>
          <p:nvPr/>
        </p:nvSpPr>
        <p:spPr>
          <a:xfrm>
            <a:off x="6343947" y="3243556"/>
            <a:ext cx="341715" cy="125451"/>
          </a:xfrm>
          <a:custGeom>
            <a:avLst/>
            <a:gdLst/>
            <a:ahLst/>
            <a:cxnLst/>
            <a:rect l="l" t="t" r="r" b="b"/>
            <a:pathLst>
              <a:path w="20507" h="7527" extrusionOk="0">
                <a:moveTo>
                  <a:pt x="19641" y="0"/>
                </a:moveTo>
                <a:cubicBezTo>
                  <a:pt x="19592" y="0"/>
                  <a:pt x="19540" y="6"/>
                  <a:pt x="19486" y="19"/>
                </a:cubicBezTo>
                <a:cubicBezTo>
                  <a:pt x="16094" y="787"/>
                  <a:pt x="12702" y="1938"/>
                  <a:pt x="9432" y="3028"/>
                </a:cubicBezTo>
                <a:cubicBezTo>
                  <a:pt x="6301" y="4056"/>
                  <a:pt x="2663" y="5207"/>
                  <a:pt x="100" y="7371"/>
                </a:cubicBezTo>
                <a:cubicBezTo>
                  <a:pt x="0" y="7434"/>
                  <a:pt x="62" y="7526"/>
                  <a:pt x="155" y="7526"/>
                </a:cubicBezTo>
                <a:cubicBezTo>
                  <a:pt x="176" y="7526"/>
                  <a:pt x="200" y="7521"/>
                  <a:pt x="223" y="7510"/>
                </a:cubicBezTo>
                <a:cubicBezTo>
                  <a:pt x="1696" y="6926"/>
                  <a:pt x="3047" y="6159"/>
                  <a:pt x="4521" y="5529"/>
                </a:cubicBezTo>
                <a:cubicBezTo>
                  <a:pt x="6301" y="4762"/>
                  <a:pt x="8158" y="4117"/>
                  <a:pt x="10016" y="3534"/>
                </a:cubicBezTo>
                <a:cubicBezTo>
                  <a:pt x="13208" y="2582"/>
                  <a:pt x="16539" y="1999"/>
                  <a:pt x="19793" y="1232"/>
                </a:cubicBezTo>
                <a:cubicBezTo>
                  <a:pt x="20507" y="1060"/>
                  <a:pt x="20292" y="0"/>
                  <a:pt x="19641" y="0"/>
                </a:cubicBezTo>
                <a:close/>
              </a:path>
            </a:pathLst>
          </a:custGeom>
          <a:solidFill>
            <a:srgbClr val="CACA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grpSp>
        <p:nvGrpSpPr>
          <p:cNvPr id="2581" name="Google Shape;2581;p36"/>
          <p:cNvGrpSpPr/>
          <p:nvPr/>
        </p:nvGrpSpPr>
        <p:grpSpPr>
          <a:xfrm>
            <a:off x="5416368" y="3090850"/>
            <a:ext cx="1678421" cy="1366253"/>
            <a:chOff x="3953530" y="2289562"/>
            <a:chExt cx="1258816" cy="1024690"/>
          </a:xfrm>
        </p:grpSpPr>
        <p:sp>
          <p:nvSpPr>
            <p:cNvPr id="2582" name="Google Shape;2582;p36"/>
            <p:cNvSpPr/>
            <p:nvPr/>
          </p:nvSpPr>
          <p:spPr>
            <a:xfrm>
              <a:off x="4509077" y="3067953"/>
              <a:ext cx="10373" cy="8649"/>
            </a:xfrm>
            <a:custGeom>
              <a:avLst/>
              <a:gdLst/>
              <a:ahLst/>
              <a:cxnLst/>
              <a:rect l="l" t="t" r="r" b="b"/>
              <a:pathLst>
                <a:path w="830" h="692" extrusionOk="0">
                  <a:moveTo>
                    <a:pt x="768" y="1"/>
                  </a:moveTo>
                  <a:lnTo>
                    <a:pt x="691" y="62"/>
                  </a:lnTo>
                  <a:lnTo>
                    <a:pt x="691" y="123"/>
                  </a:lnTo>
                  <a:lnTo>
                    <a:pt x="630" y="185"/>
                  </a:lnTo>
                  <a:lnTo>
                    <a:pt x="630" y="246"/>
                  </a:lnTo>
                  <a:lnTo>
                    <a:pt x="630" y="308"/>
                  </a:lnTo>
                  <a:lnTo>
                    <a:pt x="568" y="384"/>
                  </a:lnTo>
                  <a:cubicBezTo>
                    <a:pt x="568" y="446"/>
                    <a:pt x="507" y="446"/>
                    <a:pt x="507" y="446"/>
                  </a:cubicBezTo>
                  <a:cubicBezTo>
                    <a:pt x="446" y="446"/>
                    <a:pt x="446" y="507"/>
                    <a:pt x="384" y="507"/>
                  </a:cubicBezTo>
                  <a:lnTo>
                    <a:pt x="308" y="507"/>
                  </a:lnTo>
                  <a:cubicBezTo>
                    <a:pt x="308" y="569"/>
                    <a:pt x="246" y="569"/>
                    <a:pt x="246" y="569"/>
                  </a:cubicBezTo>
                  <a:lnTo>
                    <a:pt x="185" y="569"/>
                  </a:lnTo>
                  <a:cubicBezTo>
                    <a:pt x="123" y="569"/>
                    <a:pt x="123" y="630"/>
                    <a:pt x="123" y="630"/>
                  </a:cubicBezTo>
                  <a:lnTo>
                    <a:pt x="1" y="630"/>
                  </a:lnTo>
                  <a:lnTo>
                    <a:pt x="62" y="691"/>
                  </a:lnTo>
                  <a:lnTo>
                    <a:pt x="384" y="691"/>
                  </a:lnTo>
                  <a:cubicBezTo>
                    <a:pt x="446" y="691"/>
                    <a:pt x="446" y="630"/>
                    <a:pt x="507" y="630"/>
                  </a:cubicBezTo>
                  <a:lnTo>
                    <a:pt x="568" y="569"/>
                  </a:lnTo>
                  <a:cubicBezTo>
                    <a:pt x="568" y="507"/>
                    <a:pt x="568" y="507"/>
                    <a:pt x="630" y="507"/>
                  </a:cubicBezTo>
                  <a:cubicBezTo>
                    <a:pt x="691" y="507"/>
                    <a:pt x="691" y="446"/>
                    <a:pt x="691" y="446"/>
                  </a:cubicBezTo>
                  <a:cubicBezTo>
                    <a:pt x="768" y="384"/>
                    <a:pt x="768" y="384"/>
                    <a:pt x="768" y="308"/>
                  </a:cubicBezTo>
                  <a:lnTo>
                    <a:pt x="829" y="246"/>
                  </a:lnTo>
                  <a:lnTo>
                    <a:pt x="829" y="123"/>
                  </a:lnTo>
                  <a:lnTo>
                    <a:pt x="829" y="62"/>
                  </a:lnTo>
                  <a:lnTo>
                    <a:pt x="768" y="62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83" name="Google Shape;2583;p36"/>
            <p:cNvSpPr/>
            <p:nvPr/>
          </p:nvSpPr>
          <p:spPr>
            <a:xfrm>
              <a:off x="4576989" y="3066229"/>
              <a:ext cx="7874" cy="9599"/>
            </a:xfrm>
            <a:custGeom>
              <a:avLst/>
              <a:gdLst/>
              <a:ahLst/>
              <a:cxnLst/>
              <a:rect l="l" t="t" r="r" b="b"/>
              <a:pathLst>
                <a:path w="630" h="768" extrusionOk="0">
                  <a:moveTo>
                    <a:pt x="62" y="0"/>
                  </a:moveTo>
                  <a:cubicBezTo>
                    <a:pt x="0" y="62"/>
                    <a:pt x="0" y="62"/>
                    <a:pt x="0" y="139"/>
                  </a:cubicBezTo>
                  <a:lnTo>
                    <a:pt x="0" y="261"/>
                  </a:lnTo>
                  <a:lnTo>
                    <a:pt x="0" y="323"/>
                  </a:lnTo>
                  <a:lnTo>
                    <a:pt x="0" y="446"/>
                  </a:lnTo>
                  <a:cubicBezTo>
                    <a:pt x="62" y="446"/>
                    <a:pt x="62" y="522"/>
                    <a:pt x="123" y="522"/>
                  </a:cubicBezTo>
                  <a:lnTo>
                    <a:pt x="184" y="584"/>
                  </a:lnTo>
                  <a:lnTo>
                    <a:pt x="184" y="645"/>
                  </a:lnTo>
                  <a:cubicBezTo>
                    <a:pt x="246" y="645"/>
                    <a:pt x="323" y="645"/>
                    <a:pt x="323" y="707"/>
                  </a:cubicBezTo>
                  <a:lnTo>
                    <a:pt x="384" y="707"/>
                  </a:lnTo>
                  <a:lnTo>
                    <a:pt x="445" y="768"/>
                  </a:lnTo>
                  <a:lnTo>
                    <a:pt x="630" y="768"/>
                  </a:lnTo>
                  <a:lnTo>
                    <a:pt x="630" y="707"/>
                  </a:lnTo>
                  <a:lnTo>
                    <a:pt x="630" y="645"/>
                  </a:lnTo>
                  <a:lnTo>
                    <a:pt x="568" y="645"/>
                  </a:lnTo>
                  <a:lnTo>
                    <a:pt x="507" y="584"/>
                  </a:lnTo>
                  <a:lnTo>
                    <a:pt x="384" y="584"/>
                  </a:lnTo>
                  <a:lnTo>
                    <a:pt x="323" y="522"/>
                  </a:lnTo>
                  <a:lnTo>
                    <a:pt x="246" y="522"/>
                  </a:lnTo>
                  <a:lnTo>
                    <a:pt x="184" y="446"/>
                  </a:lnTo>
                  <a:lnTo>
                    <a:pt x="184" y="323"/>
                  </a:lnTo>
                  <a:lnTo>
                    <a:pt x="123" y="261"/>
                  </a:lnTo>
                  <a:lnTo>
                    <a:pt x="123" y="139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84" name="Google Shape;2584;p36"/>
            <p:cNvSpPr/>
            <p:nvPr/>
          </p:nvSpPr>
          <p:spPr>
            <a:xfrm>
              <a:off x="4477045" y="3165423"/>
              <a:ext cx="5574" cy="8837"/>
            </a:xfrm>
            <a:custGeom>
              <a:avLst/>
              <a:gdLst/>
              <a:ahLst/>
              <a:cxnLst/>
              <a:rect l="l" t="t" r="r" b="b"/>
              <a:pathLst>
                <a:path w="446" h="707" extrusionOk="0">
                  <a:moveTo>
                    <a:pt x="0" y="0"/>
                  </a:moveTo>
                  <a:lnTo>
                    <a:pt x="0" y="62"/>
                  </a:lnTo>
                  <a:cubicBezTo>
                    <a:pt x="0" y="62"/>
                    <a:pt x="62" y="62"/>
                    <a:pt x="62" y="123"/>
                  </a:cubicBezTo>
                  <a:lnTo>
                    <a:pt x="184" y="123"/>
                  </a:lnTo>
                  <a:lnTo>
                    <a:pt x="184" y="184"/>
                  </a:lnTo>
                  <a:lnTo>
                    <a:pt x="184" y="261"/>
                  </a:lnTo>
                  <a:lnTo>
                    <a:pt x="261" y="261"/>
                  </a:lnTo>
                  <a:lnTo>
                    <a:pt x="261" y="322"/>
                  </a:lnTo>
                  <a:lnTo>
                    <a:pt x="323" y="322"/>
                  </a:lnTo>
                  <a:lnTo>
                    <a:pt x="261" y="384"/>
                  </a:lnTo>
                  <a:cubicBezTo>
                    <a:pt x="261" y="445"/>
                    <a:pt x="323" y="445"/>
                    <a:pt x="261" y="507"/>
                  </a:cubicBezTo>
                  <a:lnTo>
                    <a:pt x="261" y="568"/>
                  </a:lnTo>
                  <a:lnTo>
                    <a:pt x="261" y="706"/>
                  </a:lnTo>
                  <a:lnTo>
                    <a:pt x="323" y="706"/>
                  </a:lnTo>
                  <a:cubicBezTo>
                    <a:pt x="384" y="706"/>
                    <a:pt x="384" y="645"/>
                    <a:pt x="384" y="645"/>
                  </a:cubicBezTo>
                  <a:lnTo>
                    <a:pt x="384" y="568"/>
                  </a:lnTo>
                  <a:lnTo>
                    <a:pt x="384" y="507"/>
                  </a:lnTo>
                  <a:cubicBezTo>
                    <a:pt x="384" y="445"/>
                    <a:pt x="445" y="445"/>
                    <a:pt x="445" y="384"/>
                  </a:cubicBezTo>
                  <a:lnTo>
                    <a:pt x="384" y="322"/>
                  </a:lnTo>
                  <a:lnTo>
                    <a:pt x="384" y="261"/>
                  </a:lnTo>
                  <a:lnTo>
                    <a:pt x="384" y="184"/>
                  </a:lnTo>
                  <a:lnTo>
                    <a:pt x="323" y="123"/>
                  </a:lnTo>
                  <a:lnTo>
                    <a:pt x="323" y="62"/>
                  </a:lnTo>
                  <a:lnTo>
                    <a:pt x="261" y="62"/>
                  </a:lnTo>
                  <a:cubicBezTo>
                    <a:pt x="184" y="62"/>
                    <a:pt x="184" y="0"/>
                    <a:pt x="123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85" name="Google Shape;2585;p36"/>
            <p:cNvSpPr/>
            <p:nvPr/>
          </p:nvSpPr>
          <p:spPr>
            <a:xfrm>
              <a:off x="4181238" y="3154286"/>
              <a:ext cx="1737" cy="1550"/>
            </a:xfrm>
            <a:custGeom>
              <a:avLst/>
              <a:gdLst/>
              <a:ahLst/>
              <a:cxnLst/>
              <a:rect l="l" t="t" r="r" b="b"/>
              <a:pathLst>
                <a:path w="139" h="124" extrusionOk="0">
                  <a:moveTo>
                    <a:pt x="62" y="124"/>
                  </a:moveTo>
                  <a:lnTo>
                    <a:pt x="62" y="124"/>
                  </a:lnTo>
                  <a:lnTo>
                    <a:pt x="62" y="124"/>
                  </a:lnTo>
                  <a:lnTo>
                    <a:pt x="62" y="124"/>
                  </a:lnTo>
                  <a:close/>
                  <a:moveTo>
                    <a:pt x="62" y="124"/>
                  </a:moveTo>
                  <a:lnTo>
                    <a:pt x="62" y="124"/>
                  </a:lnTo>
                  <a:lnTo>
                    <a:pt x="62" y="124"/>
                  </a:lnTo>
                  <a:lnTo>
                    <a:pt x="62" y="124"/>
                  </a:lnTo>
                  <a:close/>
                  <a:moveTo>
                    <a:pt x="62" y="124"/>
                  </a:moveTo>
                  <a:lnTo>
                    <a:pt x="62" y="124"/>
                  </a:lnTo>
                  <a:lnTo>
                    <a:pt x="62" y="124"/>
                  </a:lnTo>
                  <a:lnTo>
                    <a:pt x="139" y="124"/>
                  </a:lnTo>
                  <a:lnTo>
                    <a:pt x="62" y="124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86" name="Google Shape;2586;p36"/>
            <p:cNvSpPr/>
            <p:nvPr/>
          </p:nvSpPr>
          <p:spPr>
            <a:xfrm>
              <a:off x="4183725" y="3083478"/>
              <a:ext cx="516242" cy="201863"/>
            </a:xfrm>
            <a:custGeom>
              <a:avLst/>
              <a:gdLst/>
              <a:ahLst/>
              <a:cxnLst/>
              <a:rect l="l" t="t" r="r" b="b"/>
              <a:pathLst>
                <a:path w="41307" h="16150" extrusionOk="0">
                  <a:moveTo>
                    <a:pt x="36417" y="1"/>
                  </a:moveTo>
                  <a:cubicBezTo>
                    <a:pt x="22960" y="1"/>
                    <a:pt x="2924" y="13210"/>
                    <a:pt x="1336" y="13264"/>
                  </a:cubicBezTo>
                  <a:lnTo>
                    <a:pt x="1" y="16150"/>
                  </a:lnTo>
                  <a:cubicBezTo>
                    <a:pt x="1" y="16150"/>
                    <a:pt x="28296" y="509"/>
                    <a:pt x="39305" y="509"/>
                  </a:cubicBezTo>
                  <a:cubicBezTo>
                    <a:pt x="40058" y="509"/>
                    <a:pt x="40730" y="583"/>
                    <a:pt x="41306" y="739"/>
                  </a:cubicBezTo>
                  <a:cubicBezTo>
                    <a:pt x="39826" y="227"/>
                    <a:pt x="38178" y="1"/>
                    <a:pt x="36417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87" name="Google Shape;2587;p36"/>
            <p:cNvSpPr/>
            <p:nvPr/>
          </p:nvSpPr>
          <p:spPr>
            <a:xfrm>
              <a:off x="4456324" y="2465139"/>
              <a:ext cx="142923" cy="128755"/>
            </a:xfrm>
            <a:custGeom>
              <a:avLst/>
              <a:gdLst/>
              <a:ahLst/>
              <a:cxnLst/>
              <a:rect l="l" t="t" r="r" b="b"/>
              <a:pathLst>
                <a:path w="11436" h="10301" extrusionOk="0">
                  <a:moveTo>
                    <a:pt x="10285" y="1"/>
                  </a:moveTo>
                  <a:cubicBezTo>
                    <a:pt x="9133" y="62"/>
                    <a:pt x="8059" y="62"/>
                    <a:pt x="6969" y="185"/>
                  </a:cubicBezTo>
                  <a:cubicBezTo>
                    <a:pt x="5818" y="262"/>
                    <a:pt x="4728" y="323"/>
                    <a:pt x="3638" y="446"/>
                  </a:cubicBezTo>
                  <a:lnTo>
                    <a:pt x="3700" y="446"/>
                  </a:lnTo>
                  <a:lnTo>
                    <a:pt x="3638" y="507"/>
                  </a:lnTo>
                  <a:lnTo>
                    <a:pt x="6969" y="262"/>
                  </a:lnTo>
                  <a:lnTo>
                    <a:pt x="8627" y="185"/>
                  </a:lnTo>
                  <a:cubicBezTo>
                    <a:pt x="9133" y="124"/>
                    <a:pt x="9717" y="124"/>
                    <a:pt x="10285" y="124"/>
                  </a:cubicBezTo>
                  <a:lnTo>
                    <a:pt x="11052" y="124"/>
                  </a:lnTo>
                  <a:cubicBezTo>
                    <a:pt x="10991" y="62"/>
                    <a:pt x="10991" y="62"/>
                    <a:pt x="10991" y="1"/>
                  </a:cubicBezTo>
                  <a:close/>
                  <a:moveTo>
                    <a:pt x="11129" y="62"/>
                  </a:moveTo>
                  <a:lnTo>
                    <a:pt x="11129" y="124"/>
                  </a:lnTo>
                  <a:cubicBezTo>
                    <a:pt x="11190" y="124"/>
                    <a:pt x="11252" y="124"/>
                    <a:pt x="11313" y="185"/>
                  </a:cubicBezTo>
                  <a:lnTo>
                    <a:pt x="11374" y="185"/>
                  </a:lnTo>
                  <a:lnTo>
                    <a:pt x="11374" y="262"/>
                  </a:lnTo>
                  <a:lnTo>
                    <a:pt x="11252" y="645"/>
                  </a:lnTo>
                  <a:cubicBezTo>
                    <a:pt x="11052" y="1152"/>
                    <a:pt x="10929" y="1720"/>
                    <a:pt x="10745" y="2242"/>
                  </a:cubicBezTo>
                  <a:lnTo>
                    <a:pt x="10285" y="3838"/>
                  </a:lnTo>
                  <a:cubicBezTo>
                    <a:pt x="10100" y="4345"/>
                    <a:pt x="9978" y="4867"/>
                    <a:pt x="9778" y="5373"/>
                  </a:cubicBezTo>
                  <a:cubicBezTo>
                    <a:pt x="9456" y="6463"/>
                    <a:pt x="9133" y="7553"/>
                    <a:pt x="8826" y="8566"/>
                  </a:cubicBezTo>
                  <a:lnTo>
                    <a:pt x="8565" y="9333"/>
                  </a:lnTo>
                  <a:cubicBezTo>
                    <a:pt x="8443" y="9594"/>
                    <a:pt x="8366" y="9917"/>
                    <a:pt x="8304" y="10101"/>
                  </a:cubicBezTo>
                  <a:cubicBezTo>
                    <a:pt x="8304" y="10162"/>
                    <a:pt x="8182" y="10162"/>
                    <a:pt x="8182" y="10162"/>
                  </a:cubicBezTo>
                  <a:lnTo>
                    <a:pt x="6708" y="10162"/>
                  </a:lnTo>
                  <a:cubicBezTo>
                    <a:pt x="6140" y="10162"/>
                    <a:pt x="5618" y="10162"/>
                    <a:pt x="5050" y="10101"/>
                  </a:cubicBezTo>
                  <a:cubicBezTo>
                    <a:pt x="4467" y="10101"/>
                    <a:pt x="3961" y="10039"/>
                    <a:pt x="3377" y="10039"/>
                  </a:cubicBezTo>
                  <a:lnTo>
                    <a:pt x="185" y="9917"/>
                  </a:lnTo>
                  <a:cubicBezTo>
                    <a:pt x="446" y="9149"/>
                    <a:pt x="691" y="8382"/>
                    <a:pt x="1014" y="7614"/>
                  </a:cubicBezTo>
                  <a:cubicBezTo>
                    <a:pt x="1336" y="6847"/>
                    <a:pt x="1658" y="6079"/>
                    <a:pt x="1919" y="5250"/>
                  </a:cubicBezTo>
                  <a:cubicBezTo>
                    <a:pt x="2487" y="3639"/>
                    <a:pt x="3132" y="2104"/>
                    <a:pt x="3638" y="507"/>
                  </a:cubicBezTo>
                  <a:lnTo>
                    <a:pt x="3577" y="507"/>
                  </a:lnTo>
                  <a:cubicBezTo>
                    <a:pt x="2932" y="2042"/>
                    <a:pt x="2364" y="3639"/>
                    <a:pt x="1781" y="5174"/>
                  </a:cubicBezTo>
                  <a:cubicBezTo>
                    <a:pt x="1459" y="5941"/>
                    <a:pt x="1213" y="6785"/>
                    <a:pt x="891" y="7553"/>
                  </a:cubicBezTo>
                  <a:cubicBezTo>
                    <a:pt x="630" y="8382"/>
                    <a:pt x="307" y="9149"/>
                    <a:pt x="0" y="9978"/>
                  </a:cubicBezTo>
                  <a:lnTo>
                    <a:pt x="62" y="9917"/>
                  </a:lnTo>
                  <a:lnTo>
                    <a:pt x="123" y="9978"/>
                  </a:lnTo>
                  <a:lnTo>
                    <a:pt x="62" y="10039"/>
                  </a:lnTo>
                  <a:lnTo>
                    <a:pt x="3377" y="10239"/>
                  </a:lnTo>
                  <a:lnTo>
                    <a:pt x="5050" y="10239"/>
                  </a:lnTo>
                  <a:cubicBezTo>
                    <a:pt x="5618" y="10239"/>
                    <a:pt x="6140" y="10300"/>
                    <a:pt x="6708" y="10300"/>
                  </a:cubicBezTo>
                  <a:lnTo>
                    <a:pt x="8304" y="10300"/>
                  </a:lnTo>
                  <a:lnTo>
                    <a:pt x="8366" y="10239"/>
                  </a:lnTo>
                  <a:lnTo>
                    <a:pt x="8366" y="10162"/>
                  </a:lnTo>
                  <a:cubicBezTo>
                    <a:pt x="8627" y="9656"/>
                    <a:pt x="8750" y="9149"/>
                    <a:pt x="8949" y="8627"/>
                  </a:cubicBezTo>
                  <a:lnTo>
                    <a:pt x="9978" y="5435"/>
                  </a:lnTo>
                  <a:cubicBezTo>
                    <a:pt x="10100" y="4928"/>
                    <a:pt x="10285" y="4406"/>
                    <a:pt x="10423" y="3838"/>
                  </a:cubicBezTo>
                  <a:lnTo>
                    <a:pt x="10868" y="2242"/>
                  </a:lnTo>
                  <a:lnTo>
                    <a:pt x="11313" y="645"/>
                  </a:lnTo>
                  <a:lnTo>
                    <a:pt x="11436" y="262"/>
                  </a:lnTo>
                  <a:lnTo>
                    <a:pt x="11436" y="185"/>
                  </a:lnTo>
                  <a:lnTo>
                    <a:pt x="11436" y="124"/>
                  </a:lnTo>
                  <a:cubicBezTo>
                    <a:pt x="11374" y="62"/>
                    <a:pt x="11374" y="62"/>
                    <a:pt x="11313" y="62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88" name="Google Shape;2588;p36"/>
            <p:cNvSpPr/>
            <p:nvPr/>
          </p:nvSpPr>
          <p:spPr>
            <a:xfrm>
              <a:off x="4473783" y="2475501"/>
              <a:ext cx="113579" cy="109569"/>
            </a:xfrm>
            <a:custGeom>
              <a:avLst/>
              <a:gdLst/>
              <a:ahLst/>
              <a:cxnLst/>
              <a:rect l="l" t="t" r="r" b="b"/>
              <a:pathLst>
                <a:path w="9088" h="8766" extrusionOk="0">
                  <a:moveTo>
                    <a:pt x="3592" y="200"/>
                  </a:moveTo>
                  <a:lnTo>
                    <a:pt x="3592" y="200"/>
                  </a:lnTo>
                  <a:cubicBezTo>
                    <a:pt x="3592" y="200"/>
                    <a:pt x="3454" y="262"/>
                    <a:pt x="3208" y="262"/>
                  </a:cubicBezTo>
                  <a:lnTo>
                    <a:pt x="3132" y="262"/>
                  </a:lnTo>
                  <a:lnTo>
                    <a:pt x="3070" y="323"/>
                  </a:lnTo>
                  <a:lnTo>
                    <a:pt x="3009" y="323"/>
                  </a:lnTo>
                  <a:cubicBezTo>
                    <a:pt x="3009" y="384"/>
                    <a:pt x="2947" y="446"/>
                    <a:pt x="2947" y="584"/>
                  </a:cubicBezTo>
                  <a:cubicBezTo>
                    <a:pt x="2909" y="660"/>
                    <a:pt x="2871" y="736"/>
                    <a:pt x="2830" y="830"/>
                  </a:cubicBezTo>
                  <a:lnTo>
                    <a:pt x="2947" y="830"/>
                  </a:lnTo>
                  <a:cubicBezTo>
                    <a:pt x="2947" y="707"/>
                    <a:pt x="3009" y="645"/>
                    <a:pt x="3009" y="584"/>
                  </a:cubicBezTo>
                  <a:cubicBezTo>
                    <a:pt x="3070" y="507"/>
                    <a:pt x="3070" y="446"/>
                    <a:pt x="3070" y="384"/>
                  </a:cubicBezTo>
                  <a:cubicBezTo>
                    <a:pt x="3132" y="323"/>
                    <a:pt x="3208" y="323"/>
                    <a:pt x="3270" y="323"/>
                  </a:cubicBezTo>
                  <a:lnTo>
                    <a:pt x="3515" y="323"/>
                  </a:lnTo>
                  <a:lnTo>
                    <a:pt x="3515" y="262"/>
                  </a:lnTo>
                  <a:lnTo>
                    <a:pt x="3592" y="200"/>
                  </a:lnTo>
                  <a:close/>
                  <a:moveTo>
                    <a:pt x="2825" y="830"/>
                  </a:moveTo>
                  <a:lnTo>
                    <a:pt x="2825" y="842"/>
                  </a:lnTo>
                  <a:lnTo>
                    <a:pt x="2825" y="842"/>
                  </a:lnTo>
                  <a:cubicBezTo>
                    <a:pt x="2826" y="838"/>
                    <a:pt x="2828" y="834"/>
                    <a:pt x="2830" y="830"/>
                  </a:cubicBezTo>
                  <a:close/>
                  <a:moveTo>
                    <a:pt x="8197" y="1"/>
                  </a:moveTo>
                  <a:cubicBezTo>
                    <a:pt x="7552" y="1"/>
                    <a:pt x="6907" y="62"/>
                    <a:pt x="6340" y="62"/>
                  </a:cubicBezTo>
                  <a:cubicBezTo>
                    <a:pt x="5756" y="62"/>
                    <a:pt x="5250" y="123"/>
                    <a:pt x="4866" y="123"/>
                  </a:cubicBezTo>
                  <a:cubicBezTo>
                    <a:pt x="4037" y="200"/>
                    <a:pt x="3592" y="200"/>
                    <a:pt x="3592" y="200"/>
                  </a:cubicBezTo>
                  <a:lnTo>
                    <a:pt x="3592" y="262"/>
                  </a:lnTo>
                  <a:lnTo>
                    <a:pt x="3653" y="323"/>
                  </a:lnTo>
                  <a:cubicBezTo>
                    <a:pt x="3776" y="262"/>
                    <a:pt x="4160" y="262"/>
                    <a:pt x="4866" y="262"/>
                  </a:cubicBezTo>
                  <a:cubicBezTo>
                    <a:pt x="5250" y="262"/>
                    <a:pt x="5695" y="200"/>
                    <a:pt x="6278" y="200"/>
                  </a:cubicBezTo>
                  <a:lnTo>
                    <a:pt x="8258" y="200"/>
                  </a:lnTo>
                  <a:cubicBezTo>
                    <a:pt x="8258" y="123"/>
                    <a:pt x="8258" y="123"/>
                    <a:pt x="8320" y="62"/>
                  </a:cubicBezTo>
                  <a:lnTo>
                    <a:pt x="8381" y="62"/>
                  </a:lnTo>
                  <a:lnTo>
                    <a:pt x="8381" y="123"/>
                  </a:lnTo>
                  <a:lnTo>
                    <a:pt x="8381" y="200"/>
                  </a:lnTo>
                  <a:lnTo>
                    <a:pt x="8888" y="200"/>
                  </a:lnTo>
                  <a:lnTo>
                    <a:pt x="8888" y="384"/>
                  </a:lnTo>
                  <a:cubicBezTo>
                    <a:pt x="8888" y="507"/>
                    <a:pt x="8826" y="584"/>
                    <a:pt x="8826" y="707"/>
                  </a:cubicBezTo>
                  <a:lnTo>
                    <a:pt x="8888" y="768"/>
                  </a:lnTo>
                  <a:lnTo>
                    <a:pt x="8888" y="830"/>
                  </a:lnTo>
                  <a:lnTo>
                    <a:pt x="8765" y="830"/>
                  </a:lnTo>
                  <a:cubicBezTo>
                    <a:pt x="8703" y="1029"/>
                    <a:pt x="8642" y="1275"/>
                    <a:pt x="8581" y="1536"/>
                  </a:cubicBezTo>
                  <a:cubicBezTo>
                    <a:pt x="8381" y="2303"/>
                    <a:pt x="8120" y="3071"/>
                    <a:pt x="7874" y="3899"/>
                  </a:cubicBezTo>
                  <a:cubicBezTo>
                    <a:pt x="7614" y="4805"/>
                    <a:pt x="7291" y="5634"/>
                    <a:pt x="7046" y="6524"/>
                  </a:cubicBezTo>
                  <a:cubicBezTo>
                    <a:pt x="6907" y="6969"/>
                    <a:pt x="6785" y="7414"/>
                    <a:pt x="6662" y="7798"/>
                  </a:cubicBezTo>
                  <a:cubicBezTo>
                    <a:pt x="6662" y="7875"/>
                    <a:pt x="6662" y="7936"/>
                    <a:pt x="6585" y="7998"/>
                  </a:cubicBezTo>
                  <a:lnTo>
                    <a:pt x="6662" y="7998"/>
                  </a:lnTo>
                  <a:lnTo>
                    <a:pt x="6662" y="8059"/>
                  </a:lnTo>
                  <a:lnTo>
                    <a:pt x="6585" y="8059"/>
                  </a:lnTo>
                  <a:lnTo>
                    <a:pt x="6585" y="8121"/>
                  </a:lnTo>
                  <a:lnTo>
                    <a:pt x="6524" y="8121"/>
                  </a:lnTo>
                  <a:cubicBezTo>
                    <a:pt x="6462" y="8259"/>
                    <a:pt x="6462" y="8381"/>
                    <a:pt x="6401" y="8443"/>
                  </a:cubicBezTo>
                  <a:cubicBezTo>
                    <a:pt x="6340" y="8443"/>
                    <a:pt x="6201" y="8504"/>
                    <a:pt x="6079" y="8504"/>
                  </a:cubicBezTo>
                  <a:lnTo>
                    <a:pt x="6017" y="8504"/>
                  </a:lnTo>
                  <a:lnTo>
                    <a:pt x="5956" y="8566"/>
                  </a:lnTo>
                  <a:lnTo>
                    <a:pt x="5956" y="8504"/>
                  </a:lnTo>
                  <a:lnTo>
                    <a:pt x="5756" y="8504"/>
                  </a:lnTo>
                  <a:cubicBezTo>
                    <a:pt x="4805" y="8504"/>
                    <a:pt x="3899" y="8566"/>
                    <a:pt x="2947" y="8566"/>
                  </a:cubicBezTo>
                  <a:lnTo>
                    <a:pt x="645" y="8566"/>
                  </a:lnTo>
                  <a:lnTo>
                    <a:pt x="645" y="8642"/>
                  </a:lnTo>
                  <a:cubicBezTo>
                    <a:pt x="645" y="8642"/>
                    <a:pt x="645" y="8704"/>
                    <a:pt x="584" y="8704"/>
                  </a:cubicBezTo>
                  <a:lnTo>
                    <a:pt x="522" y="8704"/>
                  </a:lnTo>
                  <a:lnTo>
                    <a:pt x="522" y="8566"/>
                  </a:lnTo>
                  <a:lnTo>
                    <a:pt x="261" y="8566"/>
                  </a:lnTo>
                  <a:cubicBezTo>
                    <a:pt x="261" y="8566"/>
                    <a:pt x="261" y="8504"/>
                    <a:pt x="200" y="8504"/>
                  </a:cubicBezTo>
                  <a:lnTo>
                    <a:pt x="200" y="8443"/>
                  </a:lnTo>
                  <a:cubicBezTo>
                    <a:pt x="261" y="8381"/>
                    <a:pt x="261" y="8259"/>
                    <a:pt x="323" y="8182"/>
                  </a:cubicBezTo>
                  <a:lnTo>
                    <a:pt x="323" y="8121"/>
                  </a:lnTo>
                  <a:lnTo>
                    <a:pt x="261" y="8059"/>
                  </a:lnTo>
                  <a:lnTo>
                    <a:pt x="261" y="7998"/>
                  </a:lnTo>
                  <a:lnTo>
                    <a:pt x="323" y="7998"/>
                  </a:lnTo>
                  <a:cubicBezTo>
                    <a:pt x="384" y="7875"/>
                    <a:pt x="445" y="7675"/>
                    <a:pt x="522" y="7553"/>
                  </a:cubicBezTo>
                  <a:cubicBezTo>
                    <a:pt x="645" y="7169"/>
                    <a:pt x="768" y="6785"/>
                    <a:pt x="906" y="6401"/>
                  </a:cubicBezTo>
                  <a:cubicBezTo>
                    <a:pt x="1151" y="5634"/>
                    <a:pt x="1412" y="4928"/>
                    <a:pt x="1673" y="4283"/>
                  </a:cubicBezTo>
                  <a:cubicBezTo>
                    <a:pt x="1919" y="3577"/>
                    <a:pt x="2118" y="3009"/>
                    <a:pt x="2303" y="2503"/>
                  </a:cubicBezTo>
                  <a:cubicBezTo>
                    <a:pt x="2502" y="1919"/>
                    <a:pt x="2686" y="1474"/>
                    <a:pt x="2825" y="1090"/>
                  </a:cubicBezTo>
                  <a:cubicBezTo>
                    <a:pt x="2825" y="1029"/>
                    <a:pt x="2886" y="968"/>
                    <a:pt x="2886" y="968"/>
                  </a:cubicBezTo>
                  <a:lnTo>
                    <a:pt x="2886" y="891"/>
                  </a:lnTo>
                  <a:lnTo>
                    <a:pt x="2825" y="891"/>
                  </a:lnTo>
                  <a:lnTo>
                    <a:pt x="2825" y="842"/>
                  </a:lnTo>
                  <a:lnTo>
                    <a:pt x="2825" y="842"/>
                  </a:lnTo>
                  <a:cubicBezTo>
                    <a:pt x="2800" y="897"/>
                    <a:pt x="2775" y="958"/>
                    <a:pt x="2748" y="1029"/>
                  </a:cubicBezTo>
                  <a:cubicBezTo>
                    <a:pt x="2564" y="1413"/>
                    <a:pt x="2441" y="1919"/>
                    <a:pt x="2180" y="2426"/>
                  </a:cubicBezTo>
                  <a:cubicBezTo>
                    <a:pt x="1980" y="2948"/>
                    <a:pt x="1796" y="3577"/>
                    <a:pt x="1535" y="4222"/>
                  </a:cubicBezTo>
                  <a:cubicBezTo>
                    <a:pt x="1290" y="4866"/>
                    <a:pt x="1090" y="5573"/>
                    <a:pt x="768" y="6340"/>
                  </a:cubicBezTo>
                  <a:cubicBezTo>
                    <a:pt x="645" y="6724"/>
                    <a:pt x="522" y="7107"/>
                    <a:pt x="384" y="7553"/>
                  </a:cubicBezTo>
                  <a:cubicBezTo>
                    <a:pt x="323" y="7737"/>
                    <a:pt x="261" y="7936"/>
                    <a:pt x="138" y="8121"/>
                  </a:cubicBezTo>
                  <a:cubicBezTo>
                    <a:pt x="138" y="8182"/>
                    <a:pt x="62" y="8320"/>
                    <a:pt x="62" y="8443"/>
                  </a:cubicBezTo>
                  <a:lnTo>
                    <a:pt x="0" y="8504"/>
                  </a:lnTo>
                  <a:lnTo>
                    <a:pt x="0" y="8566"/>
                  </a:lnTo>
                  <a:cubicBezTo>
                    <a:pt x="0" y="8642"/>
                    <a:pt x="0" y="8642"/>
                    <a:pt x="62" y="8704"/>
                  </a:cubicBezTo>
                  <a:lnTo>
                    <a:pt x="261" y="8704"/>
                  </a:lnTo>
                  <a:cubicBezTo>
                    <a:pt x="384" y="8704"/>
                    <a:pt x="445" y="8765"/>
                    <a:pt x="584" y="8765"/>
                  </a:cubicBezTo>
                  <a:lnTo>
                    <a:pt x="1597" y="8765"/>
                  </a:lnTo>
                  <a:cubicBezTo>
                    <a:pt x="2057" y="8765"/>
                    <a:pt x="2502" y="8704"/>
                    <a:pt x="2947" y="8704"/>
                  </a:cubicBezTo>
                  <a:cubicBezTo>
                    <a:pt x="3899" y="8704"/>
                    <a:pt x="4805" y="8704"/>
                    <a:pt x="5756" y="8642"/>
                  </a:cubicBezTo>
                  <a:lnTo>
                    <a:pt x="6079" y="8642"/>
                  </a:lnTo>
                  <a:lnTo>
                    <a:pt x="6278" y="8566"/>
                  </a:lnTo>
                  <a:cubicBezTo>
                    <a:pt x="6340" y="8566"/>
                    <a:pt x="6401" y="8566"/>
                    <a:pt x="6462" y="8504"/>
                  </a:cubicBezTo>
                  <a:cubicBezTo>
                    <a:pt x="6524" y="8504"/>
                    <a:pt x="6524" y="8504"/>
                    <a:pt x="6524" y="8443"/>
                  </a:cubicBezTo>
                  <a:lnTo>
                    <a:pt x="6585" y="8381"/>
                  </a:lnTo>
                  <a:cubicBezTo>
                    <a:pt x="6585" y="8320"/>
                    <a:pt x="6585" y="8259"/>
                    <a:pt x="6662" y="8182"/>
                  </a:cubicBezTo>
                  <a:cubicBezTo>
                    <a:pt x="6662" y="8059"/>
                    <a:pt x="6723" y="7998"/>
                    <a:pt x="6785" y="7875"/>
                  </a:cubicBezTo>
                  <a:cubicBezTo>
                    <a:pt x="6907" y="7414"/>
                    <a:pt x="7046" y="6969"/>
                    <a:pt x="7230" y="6524"/>
                  </a:cubicBezTo>
                  <a:cubicBezTo>
                    <a:pt x="7353" y="6140"/>
                    <a:pt x="7491" y="5695"/>
                    <a:pt x="7614" y="5250"/>
                  </a:cubicBezTo>
                  <a:cubicBezTo>
                    <a:pt x="7736" y="4805"/>
                    <a:pt x="7874" y="4421"/>
                    <a:pt x="7997" y="3961"/>
                  </a:cubicBezTo>
                  <a:cubicBezTo>
                    <a:pt x="8258" y="3132"/>
                    <a:pt x="8504" y="2303"/>
                    <a:pt x="8703" y="1536"/>
                  </a:cubicBezTo>
                  <a:cubicBezTo>
                    <a:pt x="8826" y="1152"/>
                    <a:pt x="8964" y="768"/>
                    <a:pt x="9026" y="446"/>
                  </a:cubicBezTo>
                  <a:cubicBezTo>
                    <a:pt x="9026" y="323"/>
                    <a:pt x="9087" y="262"/>
                    <a:pt x="9087" y="123"/>
                  </a:cubicBezTo>
                  <a:lnTo>
                    <a:pt x="9087" y="62"/>
                  </a:lnTo>
                  <a:lnTo>
                    <a:pt x="9026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89" name="Google Shape;2589;p36"/>
            <p:cNvSpPr/>
            <p:nvPr/>
          </p:nvSpPr>
          <p:spPr>
            <a:xfrm>
              <a:off x="4477045" y="2575457"/>
              <a:ext cx="5574" cy="8837"/>
            </a:xfrm>
            <a:custGeom>
              <a:avLst/>
              <a:gdLst/>
              <a:ahLst/>
              <a:cxnLst/>
              <a:rect l="l" t="t" r="r" b="b"/>
              <a:pathLst>
                <a:path w="446" h="707" extrusionOk="0">
                  <a:moveTo>
                    <a:pt x="0" y="1"/>
                  </a:moveTo>
                  <a:lnTo>
                    <a:pt x="0" y="62"/>
                  </a:lnTo>
                  <a:lnTo>
                    <a:pt x="62" y="124"/>
                  </a:lnTo>
                  <a:lnTo>
                    <a:pt x="184" y="124"/>
                  </a:lnTo>
                  <a:lnTo>
                    <a:pt x="184" y="185"/>
                  </a:lnTo>
                  <a:lnTo>
                    <a:pt x="184" y="262"/>
                  </a:lnTo>
                  <a:lnTo>
                    <a:pt x="261" y="262"/>
                  </a:lnTo>
                  <a:lnTo>
                    <a:pt x="261" y="323"/>
                  </a:lnTo>
                  <a:lnTo>
                    <a:pt x="323" y="323"/>
                  </a:lnTo>
                  <a:lnTo>
                    <a:pt x="261" y="384"/>
                  </a:lnTo>
                  <a:cubicBezTo>
                    <a:pt x="261" y="446"/>
                    <a:pt x="323" y="446"/>
                    <a:pt x="261" y="507"/>
                  </a:cubicBezTo>
                  <a:lnTo>
                    <a:pt x="261" y="569"/>
                  </a:lnTo>
                  <a:lnTo>
                    <a:pt x="261" y="707"/>
                  </a:lnTo>
                  <a:lnTo>
                    <a:pt x="323" y="707"/>
                  </a:lnTo>
                  <a:cubicBezTo>
                    <a:pt x="384" y="707"/>
                    <a:pt x="384" y="645"/>
                    <a:pt x="384" y="645"/>
                  </a:cubicBezTo>
                  <a:lnTo>
                    <a:pt x="384" y="569"/>
                  </a:lnTo>
                  <a:lnTo>
                    <a:pt x="384" y="507"/>
                  </a:lnTo>
                  <a:cubicBezTo>
                    <a:pt x="384" y="446"/>
                    <a:pt x="445" y="446"/>
                    <a:pt x="445" y="384"/>
                  </a:cubicBezTo>
                  <a:lnTo>
                    <a:pt x="384" y="323"/>
                  </a:lnTo>
                  <a:lnTo>
                    <a:pt x="384" y="262"/>
                  </a:lnTo>
                  <a:lnTo>
                    <a:pt x="384" y="185"/>
                  </a:lnTo>
                  <a:lnTo>
                    <a:pt x="323" y="124"/>
                  </a:lnTo>
                  <a:lnTo>
                    <a:pt x="323" y="62"/>
                  </a:lnTo>
                  <a:lnTo>
                    <a:pt x="261" y="62"/>
                  </a:lnTo>
                  <a:cubicBezTo>
                    <a:pt x="184" y="62"/>
                    <a:pt x="184" y="1"/>
                    <a:pt x="123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90" name="Google Shape;2590;p36"/>
            <p:cNvSpPr/>
            <p:nvPr/>
          </p:nvSpPr>
          <p:spPr>
            <a:xfrm>
              <a:off x="4548207" y="2574695"/>
              <a:ext cx="8836" cy="7875"/>
            </a:xfrm>
            <a:custGeom>
              <a:avLst/>
              <a:gdLst/>
              <a:ahLst/>
              <a:cxnLst/>
              <a:rect l="l" t="t" r="r" b="b"/>
              <a:pathLst>
                <a:path w="707" h="630" extrusionOk="0">
                  <a:moveTo>
                    <a:pt x="507" y="0"/>
                  </a:moveTo>
                  <a:lnTo>
                    <a:pt x="446" y="62"/>
                  </a:lnTo>
                  <a:lnTo>
                    <a:pt x="246" y="62"/>
                  </a:lnTo>
                  <a:cubicBezTo>
                    <a:pt x="246" y="123"/>
                    <a:pt x="246" y="123"/>
                    <a:pt x="185" y="123"/>
                  </a:cubicBezTo>
                  <a:lnTo>
                    <a:pt x="124" y="185"/>
                  </a:lnTo>
                  <a:cubicBezTo>
                    <a:pt x="124" y="246"/>
                    <a:pt x="62" y="246"/>
                    <a:pt x="62" y="246"/>
                  </a:cubicBezTo>
                  <a:lnTo>
                    <a:pt x="62" y="384"/>
                  </a:lnTo>
                  <a:lnTo>
                    <a:pt x="1" y="445"/>
                  </a:lnTo>
                  <a:lnTo>
                    <a:pt x="1" y="568"/>
                  </a:lnTo>
                  <a:lnTo>
                    <a:pt x="1" y="630"/>
                  </a:lnTo>
                  <a:lnTo>
                    <a:pt x="62" y="568"/>
                  </a:lnTo>
                  <a:lnTo>
                    <a:pt x="124" y="568"/>
                  </a:lnTo>
                  <a:lnTo>
                    <a:pt x="124" y="445"/>
                  </a:lnTo>
                  <a:lnTo>
                    <a:pt x="124" y="384"/>
                  </a:lnTo>
                  <a:lnTo>
                    <a:pt x="185" y="384"/>
                  </a:lnTo>
                  <a:cubicBezTo>
                    <a:pt x="246" y="384"/>
                    <a:pt x="246" y="323"/>
                    <a:pt x="246" y="323"/>
                  </a:cubicBezTo>
                  <a:cubicBezTo>
                    <a:pt x="246" y="246"/>
                    <a:pt x="246" y="246"/>
                    <a:pt x="323" y="246"/>
                  </a:cubicBezTo>
                  <a:lnTo>
                    <a:pt x="323" y="185"/>
                  </a:lnTo>
                  <a:lnTo>
                    <a:pt x="446" y="185"/>
                  </a:lnTo>
                  <a:lnTo>
                    <a:pt x="507" y="123"/>
                  </a:lnTo>
                  <a:lnTo>
                    <a:pt x="569" y="185"/>
                  </a:lnTo>
                  <a:lnTo>
                    <a:pt x="630" y="185"/>
                  </a:lnTo>
                  <a:lnTo>
                    <a:pt x="630" y="123"/>
                  </a:lnTo>
                  <a:lnTo>
                    <a:pt x="707" y="123"/>
                  </a:lnTo>
                  <a:lnTo>
                    <a:pt x="707" y="62"/>
                  </a:lnTo>
                  <a:lnTo>
                    <a:pt x="630" y="62"/>
                  </a:lnTo>
                  <a:cubicBezTo>
                    <a:pt x="630" y="0"/>
                    <a:pt x="569" y="0"/>
                    <a:pt x="569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91" name="Google Shape;2591;p36"/>
            <p:cNvSpPr/>
            <p:nvPr/>
          </p:nvSpPr>
          <p:spPr>
            <a:xfrm>
              <a:off x="4668110" y="2397993"/>
              <a:ext cx="233269" cy="209525"/>
            </a:xfrm>
            <a:custGeom>
              <a:avLst/>
              <a:gdLst/>
              <a:ahLst/>
              <a:cxnLst/>
              <a:rect l="l" t="t" r="r" b="b"/>
              <a:pathLst>
                <a:path w="18665" h="16763" extrusionOk="0">
                  <a:moveTo>
                    <a:pt x="14444" y="14383"/>
                  </a:moveTo>
                  <a:lnTo>
                    <a:pt x="14412" y="14423"/>
                  </a:lnTo>
                  <a:lnTo>
                    <a:pt x="14412" y="14423"/>
                  </a:lnTo>
                  <a:lnTo>
                    <a:pt x="14444" y="14434"/>
                  </a:lnTo>
                  <a:lnTo>
                    <a:pt x="14444" y="14383"/>
                  </a:lnTo>
                  <a:close/>
                  <a:moveTo>
                    <a:pt x="7997" y="123"/>
                  </a:moveTo>
                  <a:cubicBezTo>
                    <a:pt x="8120" y="123"/>
                    <a:pt x="8243" y="185"/>
                    <a:pt x="8381" y="185"/>
                  </a:cubicBezTo>
                  <a:cubicBezTo>
                    <a:pt x="8887" y="261"/>
                    <a:pt x="9394" y="323"/>
                    <a:pt x="9839" y="446"/>
                  </a:cubicBezTo>
                  <a:cubicBezTo>
                    <a:pt x="10806" y="645"/>
                    <a:pt x="11758" y="891"/>
                    <a:pt x="12725" y="1090"/>
                  </a:cubicBezTo>
                  <a:cubicBezTo>
                    <a:pt x="14643" y="1597"/>
                    <a:pt x="16501" y="2180"/>
                    <a:pt x="18358" y="2748"/>
                  </a:cubicBezTo>
                  <a:lnTo>
                    <a:pt x="18281" y="2871"/>
                  </a:lnTo>
                  <a:lnTo>
                    <a:pt x="18281" y="2948"/>
                  </a:lnTo>
                  <a:lnTo>
                    <a:pt x="18281" y="3009"/>
                  </a:lnTo>
                  <a:lnTo>
                    <a:pt x="18281" y="3070"/>
                  </a:lnTo>
                  <a:lnTo>
                    <a:pt x="18158" y="3454"/>
                  </a:lnTo>
                  <a:lnTo>
                    <a:pt x="17898" y="4222"/>
                  </a:lnTo>
                  <a:lnTo>
                    <a:pt x="17452" y="5695"/>
                  </a:lnTo>
                  <a:lnTo>
                    <a:pt x="16501" y="8627"/>
                  </a:lnTo>
                  <a:lnTo>
                    <a:pt x="15472" y="11513"/>
                  </a:lnTo>
                  <a:lnTo>
                    <a:pt x="14521" y="14460"/>
                  </a:lnTo>
                  <a:lnTo>
                    <a:pt x="14444" y="14434"/>
                  </a:lnTo>
                  <a:lnTo>
                    <a:pt x="14444" y="14460"/>
                  </a:lnTo>
                  <a:lnTo>
                    <a:pt x="14444" y="14521"/>
                  </a:lnTo>
                  <a:lnTo>
                    <a:pt x="14582" y="14521"/>
                  </a:lnTo>
                  <a:lnTo>
                    <a:pt x="15350" y="12341"/>
                  </a:lnTo>
                  <a:cubicBezTo>
                    <a:pt x="15411" y="12280"/>
                    <a:pt x="15411" y="12219"/>
                    <a:pt x="15411" y="12157"/>
                  </a:cubicBezTo>
                  <a:cubicBezTo>
                    <a:pt x="15534" y="11896"/>
                    <a:pt x="15595" y="11574"/>
                    <a:pt x="15733" y="11313"/>
                  </a:cubicBezTo>
                  <a:cubicBezTo>
                    <a:pt x="15917" y="10807"/>
                    <a:pt x="16056" y="10300"/>
                    <a:pt x="16240" y="9778"/>
                  </a:cubicBezTo>
                  <a:cubicBezTo>
                    <a:pt x="16363" y="9394"/>
                    <a:pt x="16501" y="9011"/>
                    <a:pt x="16624" y="8627"/>
                  </a:cubicBezTo>
                  <a:lnTo>
                    <a:pt x="16685" y="8504"/>
                  </a:lnTo>
                  <a:cubicBezTo>
                    <a:pt x="16746" y="8381"/>
                    <a:pt x="16746" y="8243"/>
                    <a:pt x="16823" y="8120"/>
                  </a:cubicBezTo>
                  <a:cubicBezTo>
                    <a:pt x="17007" y="7552"/>
                    <a:pt x="17207" y="7031"/>
                    <a:pt x="17330" y="6463"/>
                  </a:cubicBezTo>
                  <a:cubicBezTo>
                    <a:pt x="17452" y="6202"/>
                    <a:pt x="17514" y="5941"/>
                    <a:pt x="17591" y="5695"/>
                  </a:cubicBezTo>
                  <a:cubicBezTo>
                    <a:pt x="17713" y="5373"/>
                    <a:pt x="17775" y="5112"/>
                    <a:pt x="17836" y="4866"/>
                  </a:cubicBezTo>
                  <a:cubicBezTo>
                    <a:pt x="17898" y="4667"/>
                    <a:pt x="17974" y="4483"/>
                    <a:pt x="18036" y="4283"/>
                  </a:cubicBezTo>
                  <a:lnTo>
                    <a:pt x="18097" y="4222"/>
                  </a:lnTo>
                  <a:lnTo>
                    <a:pt x="18281" y="3516"/>
                  </a:lnTo>
                  <a:lnTo>
                    <a:pt x="18419" y="3193"/>
                  </a:lnTo>
                  <a:lnTo>
                    <a:pt x="18358" y="3070"/>
                  </a:lnTo>
                  <a:lnTo>
                    <a:pt x="18358" y="3009"/>
                  </a:lnTo>
                  <a:lnTo>
                    <a:pt x="18419" y="3070"/>
                  </a:lnTo>
                  <a:lnTo>
                    <a:pt x="18604" y="3132"/>
                  </a:lnTo>
                  <a:lnTo>
                    <a:pt x="16946" y="8565"/>
                  </a:lnTo>
                  <a:cubicBezTo>
                    <a:pt x="16363" y="10423"/>
                    <a:pt x="15856" y="12219"/>
                    <a:pt x="15288" y="14076"/>
                  </a:cubicBezTo>
                  <a:cubicBezTo>
                    <a:pt x="15089" y="14521"/>
                    <a:pt x="14966" y="14966"/>
                    <a:pt x="14828" y="15411"/>
                  </a:cubicBezTo>
                  <a:cubicBezTo>
                    <a:pt x="14766" y="15672"/>
                    <a:pt x="14643" y="15856"/>
                    <a:pt x="14582" y="16117"/>
                  </a:cubicBezTo>
                  <a:cubicBezTo>
                    <a:pt x="14521" y="16179"/>
                    <a:pt x="14521" y="16302"/>
                    <a:pt x="14444" y="16440"/>
                  </a:cubicBezTo>
                  <a:cubicBezTo>
                    <a:pt x="14444" y="16501"/>
                    <a:pt x="14383" y="16563"/>
                    <a:pt x="14383" y="16563"/>
                  </a:cubicBezTo>
                  <a:lnTo>
                    <a:pt x="14383" y="16624"/>
                  </a:lnTo>
                  <a:lnTo>
                    <a:pt x="14321" y="16624"/>
                  </a:lnTo>
                  <a:cubicBezTo>
                    <a:pt x="13369" y="16378"/>
                    <a:pt x="12464" y="16056"/>
                    <a:pt x="11574" y="15795"/>
                  </a:cubicBezTo>
                  <a:lnTo>
                    <a:pt x="8826" y="14905"/>
                  </a:lnTo>
                  <a:cubicBezTo>
                    <a:pt x="7920" y="14582"/>
                    <a:pt x="7030" y="14322"/>
                    <a:pt x="6140" y="13999"/>
                  </a:cubicBezTo>
                  <a:lnTo>
                    <a:pt x="3454" y="13048"/>
                  </a:lnTo>
                  <a:cubicBezTo>
                    <a:pt x="2548" y="12725"/>
                    <a:pt x="1596" y="12403"/>
                    <a:pt x="768" y="12081"/>
                  </a:cubicBezTo>
                  <a:cubicBezTo>
                    <a:pt x="629" y="12019"/>
                    <a:pt x="568" y="11958"/>
                    <a:pt x="445" y="11896"/>
                  </a:cubicBezTo>
                  <a:cubicBezTo>
                    <a:pt x="384" y="11835"/>
                    <a:pt x="322" y="11774"/>
                    <a:pt x="246" y="11635"/>
                  </a:cubicBezTo>
                  <a:cubicBezTo>
                    <a:pt x="184" y="11451"/>
                    <a:pt x="123" y="11252"/>
                    <a:pt x="184" y="11006"/>
                  </a:cubicBezTo>
                  <a:cubicBezTo>
                    <a:pt x="184" y="10807"/>
                    <a:pt x="322" y="10546"/>
                    <a:pt x="445" y="10423"/>
                  </a:cubicBezTo>
                  <a:cubicBezTo>
                    <a:pt x="568" y="10239"/>
                    <a:pt x="706" y="10100"/>
                    <a:pt x="890" y="10100"/>
                  </a:cubicBezTo>
                  <a:lnTo>
                    <a:pt x="1013" y="10100"/>
                  </a:lnTo>
                  <a:lnTo>
                    <a:pt x="1090" y="10162"/>
                  </a:lnTo>
                  <a:cubicBezTo>
                    <a:pt x="1090" y="10100"/>
                    <a:pt x="1151" y="10100"/>
                    <a:pt x="1151" y="10100"/>
                  </a:cubicBezTo>
                  <a:lnTo>
                    <a:pt x="1336" y="10100"/>
                  </a:lnTo>
                  <a:lnTo>
                    <a:pt x="1274" y="10162"/>
                  </a:lnTo>
                  <a:lnTo>
                    <a:pt x="1213" y="10162"/>
                  </a:lnTo>
                  <a:lnTo>
                    <a:pt x="1274" y="10239"/>
                  </a:lnTo>
                  <a:lnTo>
                    <a:pt x="1596" y="10300"/>
                  </a:lnTo>
                  <a:lnTo>
                    <a:pt x="2303" y="10546"/>
                  </a:lnTo>
                  <a:lnTo>
                    <a:pt x="3638" y="11006"/>
                  </a:lnTo>
                  <a:lnTo>
                    <a:pt x="14383" y="14521"/>
                  </a:lnTo>
                  <a:lnTo>
                    <a:pt x="14383" y="14460"/>
                  </a:lnTo>
                  <a:lnTo>
                    <a:pt x="14412" y="14423"/>
                  </a:lnTo>
                  <a:lnTo>
                    <a:pt x="14412" y="14423"/>
                  </a:lnTo>
                  <a:lnTo>
                    <a:pt x="3699" y="10807"/>
                  </a:lnTo>
                  <a:lnTo>
                    <a:pt x="2364" y="10361"/>
                  </a:lnTo>
                  <a:lnTo>
                    <a:pt x="1658" y="10162"/>
                  </a:lnTo>
                  <a:lnTo>
                    <a:pt x="1336" y="10039"/>
                  </a:lnTo>
                  <a:lnTo>
                    <a:pt x="1151" y="9978"/>
                  </a:lnTo>
                  <a:lnTo>
                    <a:pt x="952" y="9978"/>
                  </a:lnTo>
                  <a:cubicBezTo>
                    <a:pt x="952" y="9916"/>
                    <a:pt x="952" y="9916"/>
                    <a:pt x="890" y="9916"/>
                  </a:cubicBezTo>
                  <a:cubicBezTo>
                    <a:pt x="829" y="9916"/>
                    <a:pt x="706" y="9978"/>
                    <a:pt x="629" y="10039"/>
                  </a:cubicBezTo>
                  <a:lnTo>
                    <a:pt x="3776" y="5496"/>
                  </a:lnTo>
                  <a:lnTo>
                    <a:pt x="5495" y="3070"/>
                  </a:lnTo>
                  <a:lnTo>
                    <a:pt x="6385" y="1919"/>
                  </a:lnTo>
                  <a:cubicBezTo>
                    <a:pt x="6646" y="1535"/>
                    <a:pt x="6969" y="1090"/>
                    <a:pt x="7291" y="707"/>
                  </a:cubicBezTo>
                  <a:lnTo>
                    <a:pt x="7475" y="446"/>
                  </a:lnTo>
                  <a:lnTo>
                    <a:pt x="7613" y="261"/>
                  </a:lnTo>
                  <a:lnTo>
                    <a:pt x="7675" y="185"/>
                  </a:lnTo>
                  <a:lnTo>
                    <a:pt x="7736" y="185"/>
                  </a:lnTo>
                  <a:cubicBezTo>
                    <a:pt x="7798" y="123"/>
                    <a:pt x="7920" y="123"/>
                    <a:pt x="7997" y="123"/>
                  </a:cubicBezTo>
                  <a:close/>
                  <a:moveTo>
                    <a:pt x="7675" y="1"/>
                  </a:moveTo>
                  <a:cubicBezTo>
                    <a:pt x="7613" y="62"/>
                    <a:pt x="7537" y="62"/>
                    <a:pt x="7537" y="123"/>
                  </a:cubicBezTo>
                  <a:lnTo>
                    <a:pt x="7475" y="185"/>
                  </a:lnTo>
                  <a:lnTo>
                    <a:pt x="7353" y="323"/>
                  </a:lnTo>
                  <a:lnTo>
                    <a:pt x="7153" y="568"/>
                  </a:lnTo>
                  <a:cubicBezTo>
                    <a:pt x="6846" y="1029"/>
                    <a:pt x="6524" y="1413"/>
                    <a:pt x="6263" y="1796"/>
                  </a:cubicBezTo>
                  <a:lnTo>
                    <a:pt x="5372" y="3009"/>
                  </a:lnTo>
                  <a:lnTo>
                    <a:pt x="3699" y="5434"/>
                  </a:lnTo>
                  <a:cubicBezTo>
                    <a:pt x="2625" y="6969"/>
                    <a:pt x="1535" y="8565"/>
                    <a:pt x="445" y="10162"/>
                  </a:cubicBezTo>
                  <a:cubicBezTo>
                    <a:pt x="384" y="10162"/>
                    <a:pt x="322" y="10239"/>
                    <a:pt x="322" y="10300"/>
                  </a:cubicBezTo>
                  <a:cubicBezTo>
                    <a:pt x="123" y="10484"/>
                    <a:pt x="62" y="10745"/>
                    <a:pt x="0" y="11006"/>
                  </a:cubicBezTo>
                  <a:cubicBezTo>
                    <a:pt x="0" y="11252"/>
                    <a:pt x="0" y="11513"/>
                    <a:pt x="123" y="11774"/>
                  </a:cubicBezTo>
                  <a:cubicBezTo>
                    <a:pt x="184" y="11835"/>
                    <a:pt x="246" y="11958"/>
                    <a:pt x="322" y="12019"/>
                  </a:cubicBezTo>
                  <a:cubicBezTo>
                    <a:pt x="445" y="12157"/>
                    <a:pt x="568" y="12219"/>
                    <a:pt x="706" y="12280"/>
                  </a:cubicBezTo>
                  <a:cubicBezTo>
                    <a:pt x="1596" y="12602"/>
                    <a:pt x="2487" y="12925"/>
                    <a:pt x="3392" y="13232"/>
                  </a:cubicBezTo>
                  <a:lnTo>
                    <a:pt x="6079" y="14137"/>
                  </a:lnTo>
                  <a:lnTo>
                    <a:pt x="11512" y="15856"/>
                  </a:lnTo>
                  <a:cubicBezTo>
                    <a:pt x="12464" y="16179"/>
                    <a:pt x="13369" y="16440"/>
                    <a:pt x="14260" y="16685"/>
                  </a:cubicBezTo>
                  <a:cubicBezTo>
                    <a:pt x="14321" y="16685"/>
                    <a:pt x="14321" y="16762"/>
                    <a:pt x="14383" y="16762"/>
                  </a:cubicBezTo>
                  <a:lnTo>
                    <a:pt x="14444" y="16685"/>
                  </a:lnTo>
                  <a:lnTo>
                    <a:pt x="14444" y="16624"/>
                  </a:lnTo>
                  <a:cubicBezTo>
                    <a:pt x="14521" y="16563"/>
                    <a:pt x="14521" y="16501"/>
                    <a:pt x="14582" y="16440"/>
                  </a:cubicBezTo>
                  <a:cubicBezTo>
                    <a:pt x="14582" y="16378"/>
                    <a:pt x="14643" y="16240"/>
                    <a:pt x="14705" y="16117"/>
                  </a:cubicBezTo>
                  <a:cubicBezTo>
                    <a:pt x="14766" y="15918"/>
                    <a:pt x="14828" y="15672"/>
                    <a:pt x="14904" y="15473"/>
                  </a:cubicBezTo>
                  <a:cubicBezTo>
                    <a:pt x="15089" y="15028"/>
                    <a:pt x="15211" y="14582"/>
                    <a:pt x="15350" y="14076"/>
                  </a:cubicBezTo>
                  <a:cubicBezTo>
                    <a:pt x="15979" y="12280"/>
                    <a:pt x="16501" y="10423"/>
                    <a:pt x="17069" y="8627"/>
                  </a:cubicBezTo>
                  <a:lnTo>
                    <a:pt x="18665" y="3132"/>
                  </a:lnTo>
                  <a:lnTo>
                    <a:pt x="18665" y="3070"/>
                  </a:lnTo>
                  <a:lnTo>
                    <a:pt x="18419" y="3009"/>
                  </a:lnTo>
                  <a:lnTo>
                    <a:pt x="18419" y="2948"/>
                  </a:lnTo>
                  <a:lnTo>
                    <a:pt x="18481" y="2948"/>
                  </a:lnTo>
                  <a:lnTo>
                    <a:pt x="18481" y="2748"/>
                  </a:lnTo>
                  <a:cubicBezTo>
                    <a:pt x="18481" y="2687"/>
                    <a:pt x="18481" y="2687"/>
                    <a:pt x="18419" y="2687"/>
                  </a:cubicBezTo>
                  <a:cubicBezTo>
                    <a:pt x="16562" y="2042"/>
                    <a:pt x="14643" y="1535"/>
                    <a:pt x="12786" y="952"/>
                  </a:cubicBezTo>
                  <a:cubicBezTo>
                    <a:pt x="11835" y="707"/>
                    <a:pt x="10868" y="446"/>
                    <a:pt x="9916" y="261"/>
                  </a:cubicBezTo>
                  <a:cubicBezTo>
                    <a:pt x="9394" y="123"/>
                    <a:pt x="8949" y="62"/>
                    <a:pt x="8442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92" name="Google Shape;2592;p36"/>
            <p:cNvSpPr/>
            <p:nvPr/>
          </p:nvSpPr>
          <p:spPr>
            <a:xfrm>
              <a:off x="4675971" y="2524235"/>
              <a:ext cx="172655" cy="77520"/>
            </a:xfrm>
            <a:custGeom>
              <a:avLst/>
              <a:gdLst/>
              <a:ahLst/>
              <a:cxnLst/>
              <a:rect l="l" t="t" r="r" b="b"/>
              <a:pathLst>
                <a:path w="13815" h="6202" extrusionOk="0">
                  <a:moveTo>
                    <a:pt x="522" y="0"/>
                  </a:moveTo>
                  <a:cubicBezTo>
                    <a:pt x="522" y="0"/>
                    <a:pt x="461" y="0"/>
                    <a:pt x="461" y="62"/>
                  </a:cubicBezTo>
                  <a:lnTo>
                    <a:pt x="384" y="62"/>
                  </a:lnTo>
                  <a:cubicBezTo>
                    <a:pt x="323" y="139"/>
                    <a:pt x="261" y="200"/>
                    <a:pt x="200" y="261"/>
                  </a:cubicBezTo>
                  <a:cubicBezTo>
                    <a:pt x="139" y="384"/>
                    <a:pt x="77" y="584"/>
                    <a:pt x="0" y="707"/>
                  </a:cubicBezTo>
                  <a:lnTo>
                    <a:pt x="0" y="1213"/>
                  </a:lnTo>
                  <a:cubicBezTo>
                    <a:pt x="77" y="1413"/>
                    <a:pt x="139" y="1597"/>
                    <a:pt x="261" y="1674"/>
                  </a:cubicBezTo>
                  <a:cubicBezTo>
                    <a:pt x="323" y="1735"/>
                    <a:pt x="384" y="1735"/>
                    <a:pt x="384" y="1735"/>
                  </a:cubicBezTo>
                  <a:lnTo>
                    <a:pt x="522" y="1796"/>
                  </a:lnTo>
                  <a:lnTo>
                    <a:pt x="768" y="1858"/>
                  </a:lnTo>
                  <a:lnTo>
                    <a:pt x="1228" y="2057"/>
                  </a:lnTo>
                  <a:lnTo>
                    <a:pt x="2180" y="2364"/>
                  </a:lnTo>
                  <a:cubicBezTo>
                    <a:pt x="2502" y="2441"/>
                    <a:pt x="2825" y="2564"/>
                    <a:pt x="3147" y="2687"/>
                  </a:cubicBezTo>
                  <a:cubicBezTo>
                    <a:pt x="3393" y="2825"/>
                    <a:pt x="3715" y="2886"/>
                    <a:pt x="4037" y="3009"/>
                  </a:cubicBezTo>
                  <a:cubicBezTo>
                    <a:pt x="4360" y="3132"/>
                    <a:pt x="4682" y="3208"/>
                    <a:pt x="4989" y="3331"/>
                  </a:cubicBezTo>
                  <a:lnTo>
                    <a:pt x="5956" y="3654"/>
                  </a:lnTo>
                  <a:cubicBezTo>
                    <a:pt x="6524" y="3838"/>
                    <a:pt x="7169" y="4037"/>
                    <a:pt x="7813" y="4222"/>
                  </a:cubicBezTo>
                  <a:cubicBezTo>
                    <a:pt x="8136" y="4360"/>
                    <a:pt x="8443" y="4482"/>
                    <a:pt x="8765" y="4605"/>
                  </a:cubicBezTo>
                  <a:cubicBezTo>
                    <a:pt x="9087" y="4667"/>
                    <a:pt x="9410" y="4805"/>
                    <a:pt x="9671" y="4928"/>
                  </a:cubicBezTo>
                  <a:lnTo>
                    <a:pt x="11589" y="5511"/>
                  </a:lnTo>
                  <a:cubicBezTo>
                    <a:pt x="11896" y="5634"/>
                    <a:pt x="12219" y="5756"/>
                    <a:pt x="12480" y="5895"/>
                  </a:cubicBezTo>
                  <a:lnTo>
                    <a:pt x="13431" y="6202"/>
                  </a:lnTo>
                  <a:lnTo>
                    <a:pt x="13508" y="6202"/>
                  </a:lnTo>
                  <a:lnTo>
                    <a:pt x="13569" y="6140"/>
                  </a:lnTo>
                  <a:lnTo>
                    <a:pt x="13569" y="5956"/>
                  </a:lnTo>
                  <a:cubicBezTo>
                    <a:pt x="13569" y="6017"/>
                    <a:pt x="13508" y="6079"/>
                    <a:pt x="13508" y="6140"/>
                  </a:cubicBezTo>
                  <a:lnTo>
                    <a:pt x="13431" y="6140"/>
                  </a:lnTo>
                  <a:lnTo>
                    <a:pt x="13431" y="6079"/>
                  </a:lnTo>
                  <a:cubicBezTo>
                    <a:pt x="13508" y="5956"/>
                    <a:pt x="13569" y="5756"/>
                    <a:pt x="13631" y="5634"/>
                  </a:cubicBezTo>
                  <a:lnTo>
                    <a:pt x="13631" y="5250"/>
                  </a:lnTo>
                  <a:lnTo>
                    <a:pt x="13692" y="4989"/>
                  </a:lnTo>
                  <a:cubicBezTo>
                    <a:pt x="13692" y="4928"/>
                    <a:pt x="13692" y="4866"/>
                    <a:pt x="13754" y="4805"/>
                  </a:cubicBezTo>
                  <a:lnTo>
                    <a:pt x="13815" y="4421"/>
                  </a:lnTo>
                  <a:lnTo>
                    <a:pt x="13815" y="4360"/>
                  </a:lnTo>
                  <a:lnTo>
                    <a:pt x="13815" y="4283"/>
                  </a:lnTo>
                  <a:lnTo>
                    <a:pt x="13754" y="4360"/>
                  </a:lnTo>
                  <a:lnTo>
                    <a:pt x="13754" y="4421"/>
                  </a:lnTo>
                  <a:lnTo>
                    <a:pt x="13631" y="4667"/>
                  </a:lnTo>
                  <a:lnTo>
                    <a:pt x="13692" y="4667"/>
                  </a:lnTo>
                  <a:lnTo>
                    <a:pt x="13692" y="4743"/>
                  </a:lnTo>
                  <a:lnTo>
                    <a:pt x="13631" y="4743"/>
                  </a:lnTo>
                  <a:cubicBezTo>
                    <a:pt x="13631" y="4866"/>
                    <a:pt x="13569" y="4928"/>
                    <a:pt x="13569" y="4989"/>
                  </a:cubicBezTo>
                  <a:lnTo>
                    <a:pt x="13508" y="5189"/>
                  </a:lnTo>
                  <a:lnTo>
                    <a:pt x="13508" y="5250"/>
                  </a:lnTo>
                  <a:lnTo>
                    <a:pt x="13569" y="5250"/>
                  </a:lnTo>
                  <a:lnTo>
                    <a:pt x="13569" y="5311"/>
                  </a:lnTo>
                  <a:lnTo>
                    <a:pt x="13508" y="5311"/>
                  </a:lnTo>
                  <a:cubicBezTo>
                    <a:pt x="13508" y="5434"/>
                    <a:pt x="13431" y="5572"/>
                    <a:pt x="13431" y="5634"/>
                  </a:cubicBezTo>
                  <a:lnTo>
                    <a:pt x="13508" y="5695"/>
                  </a:lnTo>
                  <a:lnTo>
                    <a:pt x="13431" y="5756"/>
                  </a:lnTo>
                  <a:lnTo>
                    <a:pt x="13431" y="6017"/>
                  </a:lnTo>
                  <a:lnTo>
                    <a:pt x="12541" y="5695"/>
                  </a:lnTo>
                  <a:cubicBezTo>
                    <a:pt x="12280" y="5634"/>
                    <a:pt x="11973" y="5511"/>
                    <a:pt x="11651" y="5434"/>
                  </a:cubicBezTo>
                  <a:cubicBezTo>
                    <a:pt x="11006" y="5189"/>
                    <a:pt x="10361" y="4989"/>
                    <a:pt x="9732" y="4743"/>
                  </a:cubicBezTo>
                  <a:cubicBezTo>
                    <a:pt x="9410" y="4667"/>
                    <a:pt x="9149" y="4544"/>
                    <a:pt x="8826" y="4421"/>
                  </a:cubicBezTo>
                  <a:cubicBezTo>
                    <a:pt x="8519" y="4360"/>
                    <a:pt x="8197" y="4222"/>
                    <a:pt x="7875" y="4160"/>
                  </a:cubicBezTo>
                  <a:cubicBezTo>
                    <a:pt x="7230" y="3976"/>
                    <a:pt x="6601" y="3715"/>
                    <a:pt x="5956" y="3515"/>
                  </a:cubicBezTo>
                  <a:lnTo>
                    <a:pt x="5066" y="3208"/>
                  </a:lnTo>
                  <a:cubicBezTo>
                    <a:pt x="4743" y="3070"/>
                    <a:pt x="4421" y="2948"/>
                    <a:pt x="4099" y="2825"/>
                  </a:cubicBezTo>
                  <a:cubicBezTo>
                    <a:pt x="3776" y="2748"/>
                    <a:pt x="3454" y="2625"/>
                    <a:pt x="3147" y="2564"/>
                  </a:cubicBezTo>
                  <a:cubicBezTo>
                    <a:pt x="2825" y="2441"/>
                    <a:pt x="2502" y="2364"/>
                    <a:pt x="2241" y="2241"/>
                  </a:cubicBezTo>
                  <a:lnTo>
                    <a:pt x="1290" y="1919"/>
                  </a:lnTo>
                  <a:lnTo>
                    <a:pt x="845" y="1735"/>
                  </a:lnTo>
                  <a:lnTo>
                    <a:pt x="584" y="1674"/>
                  </a:lnTo>
                  <a:lnTo>
                    <a:pt x="461" y="1674"/>
                  </a:lnTo>
                  <a:lnTo>
                    <a:pt x="384" y="1597"/>
                  </a:lnTo>
                  <a:cubicBezTo>
                    <a:pt x="139" y="1413"/>
                    <a:pt x="77" y="1029"/>
                    <a:pt x="139" y="768"/>
                  </a:cubicBezTo>
                  <a:cubicBezTo>
                    <a:pt x="139" y="584"/>
                    <a:pt x="200" y="446"/>
                    <a:pt x="261" y="323"/>
                  </a:cubicBezTo>
                  <a:lnTo>
                    <a:pt x="461" y="139"/>
                  </a:lnTo>
                  <a:lnTo>
                    <a:pt x="522" y="62"/>
                  </a:lnTo>
                  <a:lnTo>
                    <a:pt x="645" y="6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93" name="Google Shape;2593;p36"/>
            <p:cNvSpPr/>
            <p:nvPr/>
          </p:nvSpPr>
          <p:spPr>
            <a:xfrm>
              <a:off x="4843827" y="2435603"/>
              <a:ext cx="56027" cy="165390"/>
            </a:xfrm>
            <a:custGeom>
              <a:avLst/>
              <a:gdLst/>
              <a:ahLst/>
              <a:cxnLst/>
              <a:rect l="l" t="t" r="r" b="b"/>
              <a:pathLst>
                <a:path w="4483" h="13232" extrusionOk="0">
                  <a:moveTo>
                    <a:pt x="4298" y="0"/>
                  </a:moveTo>
                  <a:lnTo>
                    <a:pt x="4298" y="61"/>
                  </a:lnTo>
                  <a:lnTo>
                    <a:pt x="4359" y="184"/>
                  </a:lnTo>
                  <a:lnTo>
                    <a:pt x="4359" y="246"/>
                  </a:lnTo>
                  <a:cubicBezTo>
                    <a:pt x="4221" y="568"/>
                    <a:pt x="4098" y="890"/>
                    <a:pt x="3976" y="1274"/>
                  </a:cubicBezTo>
                  <a:cubicBezTo>
                    <a:pt x="3914" y="1474"/>
                    <a:pt x="3838" y="1658"/>
                    <a:pt x="3776" y="1857"/>
                  </a:cubicBezTo>
                  <a:cubicBezTo>
                    <a:pt x="3715" y="2103"/>
                    <a:pt x="3653" y="2364"/>
                    <a:pt x="3531" y="2686"/>
                  </a:cubicBezTo>
                  <a:cubicBezTo>
                    <a:pt x="3454" y="2932"/>
                    <a:pt x="3392" y="3193"/>
                    <a:pt x="3270" y="3454"/>
                  </a:cubicBezTo>
                  <a:cubicBezTo>
                    <a:pt x="3147" y="4022"/>
                    <a:pt x="2947" y="4543"/>
                    <a:pt x="2763" y="5111"/>
                  </a:cubicBezTo>
                  <a:cubicBezTo>
                    <a:pt x="2686" y="5234"/>
                    <a:pt x="2686" y="5372"/>
                    <a:pt x="2625" y="5495"/>
                  </a:cubicBezTo>
                  <a:cubicBezTo>
                    <a:pt x="2564" y="5618"/>
                    <a:pt x="2564" y="5756"/>
                    <a:pt x="2502" y="5879"/>
                  </a:cubicBezTo>
                  <a:cubicBezTo>
                    <a:pt x="2441" y="6201"/>
                    <a:pt x="2303" y="6462"/>
                    <a:pt x="2241" y="6708"/>
                  </a:cubicBezTo>
                  <a:lnTo>
                    <a:pt x="2180" y="6769"/>
                  </a:lnTo>
                  <a:cubicBezTo>
                    <a:pt x="1996" y="7291"/>
                    <a:pt x="1857" y="7798"/>
                    <a:pt x="1673" y="8304"/>
                  </a:cubicBezTo>
                  <a:cubicBezTo>
                    <a:pt x="1535" y="8565"/>
                    <a:pt x="1474" y="8887"/>
                    <a:pt x="1351" y="9148"/>
                  </a:cubicBezTo>
                  <a:cubicBezTo>
                    <a:pt x="1351" y="9210"/>
                    <a:pt x="1351" y="9271"/>
                    <a:pt x="1290" y="9332"/>
                  </a:cubicBezTo>
                  <a:cubicBezTo>
                    <a:pt x="1290" y="9532"/>
                    <a:pt x="1228" y="9716"/>
                    <a:pt x="1090" y="9977"/>
                  </a:cubicBezTo>
                  <a:cubicBezTo>
                    <a:pt x="967" y="10484"/>
                    <a:pt x="706" y="10990"/>
                    <a:pt x="583" y="11573"/>
                  </a:cubicBezTo>
                  <a:cubicBezTo>
                    <a:pt x="461" y="11834"/>
                    <a:pt x="384" y="12080"/>
                    <a:pt x="261" y="12402"/>
                  </a:cubicBezTo>
                  <a:cubicBezTo>
                    <a:pt x="261" y="12464"/>
                    <a:pt x="200" y="12602"/>
                    <a:pt x="200" y="12725"/>
                  </a:cubicBezTo>
                  <a:cubicBezTo>
                    <a:pt x="138" y="12847"/>
                    <a:pt x="77" y="13047"/>
                    <a:pt x="0" y="13170"/>
                  </a:cubicBezTo>
                  <a:lnTo>
                    <a:pt x="0" y="13231"/>
                  </a:lnTo>
                  <a:lnTo>
                    <a:pt x="77" y="13231"/>
                  </a:lnTo>
                  <a:cubicBezTo>
                    <a:pt x="77" y="13170"/>
                    <a:pt x="138" y="13108"/>
                    <a:pt x="138" y="13047"/>
                  </a:cubicBezTo>
                  <a:cubicBezTo>
                    <a:pt x="200" y="12847"/>
                    <a:pt x="323" y="12663"/>
                    <a:pt x="384" y="12402"/>
                  </a:cubicBezTo>
                  <a:cubicBezTo>
                    <a:pt x="461" y="12141"/>
                    <a:pt x="583" y="11896"/>
                    <a:pt x="645" y="11573"/>
                  </a:cubicBezTo>
                  <a:cubicBezTo>
                    <a:pt x="844" y="11067"/>
                    <a:pt x="1029" y="10545"/>
                    <a:pt x="1228" y="9977"/>
                  </a:cubicBezTo>
                  <a:cubicBezTo>
                    <a:pt x="1290" y="9716"/>
                    <a:pt x="1412" y="9455"/>
                    <a:pt x="1535" y="9210"/>
                  </a:cubicBezTo>
                  <a:cubicBezTo>
                    <a:pt x="1612" y="8949"/>
                    <a:pt x="1735" y="8626"/>
                    <a:pt x="1796" y="8381"/>
                  </a:cubicBezTo>
                  <a:cubicBezTo>
                    <a:pt x="1996" y="7859"/>
                    <a:pt x="2180" y="7291"/>
                    <a:pt x="2379" y="6769"/>
                  </a:cubicBezTo>
                  <a:lnTo>
                    <a:pt x="2625" y="5940"/>
                  </a:lnTo>
                  <a:cubicBezTo>
                    <a:pt x="2686" y="5695"/>
                    <a:pt x="2824" y="5434"/>
                    <a:pt x="2886" y="5111"/>
                  </a:cubicBezTo>
                  <a:cubicBezTo>
                    <a:pt x="3070" y="4605"/>
                    <a:pt x="3208" y="4022"/>
                    <a:pt x="3392" y="3515"/>
                  </a:cubicBezTo>
                  <a:cubicBezTo>
                    <a:pt x="3531" y="3254"/>
                    <a:pt x="3592" y="2932"/>
                    <a:pt x="3715" y="2686"/>
                  </a:cubicBezTo>
                  <a:cubicBezTo>
                    <a:pt x="3776" y="2425"/>
                    <a:pt x="3914" y="2164"/>
                    <a:pt x="3976" y="1919"/>
                  </a:cubicBezTo>
                  <a:cubicBezTo>
                    <a:pt x="4160" y="1335"/>
                    <a:pt x="4298" y="829"/>
                    <a:pt x="4482" y="246"/>
                  </a:cubicBezTo>
                  <a:lnTo>
                    <a:pt x="4421" y="184"/>
                  </a:lnTo>
                  <a:lnTo>
                    <a:pt x="4359" y="61"/>
                  </a:lnTo>
                  <a:lnTo>
                    <a:pt x="4298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94" name="Google Shape;2594;p36"/>
            <p:cNvSpPr/>
            <p:nvPr/>
          </p:nvSpPr>
          <p:spPr>
            <a:xfrm>
              <a:off x="4691318" y="2533060"/>
              <a:ext cx="155784" cy="50472"/>
            </a:xfrm>
            <a:custGeom>
              <a:avLst/>
              <a:gdLst/>
              <a:ahLst/>
              <a:cxnLst/>
              <a:rect l="l" t="t" r="r" b="b"/>
              <a:pathLst>
                <a:path w="12465" h="4038" extrusionOk="0">
                  <a:moveTo>
                    <a:pt x="62" y="1"/>
                  </a:moveTo>
                  <a:lnTo>
                    <a:pt x="0" y="62"/>
                  </a:lnTo>
                  <a:lnTo>
                    <a:pt x="62" y="62"/>
                  </a:lnTo>
                  <a:cubicBezTo>
                    <a:pt x="62" y="62"/>
                    <a:pt x="246" y="123"/>
                    <a:pt x="568" y="261"/>
                  </a:cubicBezTo>
                  <a:cubicBezTo>
                    <a:pt x="891" y="384"/>
                    <a:pt x="1397" y="584"/>
                    <a:pt x="1980" y="768"/>
                  </a:cubicBezTo>
                  <a:cubicBezTo>
                    <a:pt x="2226" y="829"/>
                    <a:pt x="2548" y="891"/>
                    <a:pt x="2932" y="1029"/>
                  </a:cubicBezTo>
                  <a:cubicBezTo>
                    <a:pt x="3254" y="1152"/>
                    <a:pt x="3577" y="1275"/>
                    <a:pt x="3961" y="1351"/>
                  </a:cubicBezTo>
                  <a:cubicBezTo>
                    <a:pt x="4344" y="1474"/>
                    <a:pt x="4667" y="1597"/>
                    <a:pt x="5050" y="1735"/>
                  </a:cubicBezTo>
                  <a:cubicBezTo>
                    <a:pt x="5496" y="1796"/>
                    <a:pt x="5879" y="1981"/>
                    <a:pt x="6263" y="2119"/>
                  </a:cubicBezTo>
                  <a:cubicBezTo>
                    <a:pt x="6647" y="2242"/>
                    <a:pt x="7030" y="2364"/>
                    <a:pt x="7414" y="2502"/>
                  </a:cubicBezTo>
                  <a:cubicBezTo>
                    <a:pt x="7798" y="2625"/>
                    <a:pt x="8120" y="2748"/>
                    <a:pt x="8504" y="2809"/>
                  </a:cubicBezTo>
                  <a:cubicBezTo>
                    <a:pt x="8888" y="2948"/>
                    <a:pt x="9210" y="3009"/>
                    <a:pt x="9594" y="3132"/>
                  </a:cubicBezTo>
                  <a:cubicBezTo>
                    <a:pt x="9901" y="3270"/>
                    <a:pt x="10223" y="3331"/>
                    <a:pt x="10484" y="3454"/>
                  </a:cubicBezTo>
                  <a:cubicBezTo>
                    <a:pt x="11052" y="3654"/>
                    <a:pt x="11574" y="3776"/>
                    <a:pt x="11896" y="3899"/>
                  </a:cubicBezTo>
                  <a:cubicBezTo>
                    <a:pt x="12142" y="3961"/>
                    <a:pt x="12341" y="4037"/>
                    <a:pt x="12403" y="4037"/>
                  </a:cubicBezTo>
                  <a:lnTo>
                    <a:pt x="12464" y="4037"/>
                  </a:lnTo>
                  <a:lnTo>
                    <a:pt x="12464" y="3961"/>
                  </a:lnTo>
                  <a:lnTo>
                    <a:pt x="12403" y="3961"/>
                  </a:lnTo>
                  <a:cubicBezTo>
                    <a:pt x="12341" y="3961"/>
                    <a:pt x="12203" y="3899"/>
                    <a:pt x="11958" y="3776"/>
                  </a:cubicBezTo>
                  <a:cubicBezTo>
                    <a:pt x="11635" y="3715"/>
                    <a:pt x="11129" y="3516"/>
                    <a:pt x="10545" y="3331"/>
                  </a:cubicBezTo>
                  <a:cubicBezTo>
                    <a:pt x="10223" y="3270"/>
                    <a:pt x="9901" y="3132"/>
                    <a:pt x="9594" y="3070"/>
                  </a:cubicBezTo>
                  <a:cubicBezTo>
                    <a:pt x="9271" y="2948"/>
                    <a:pt x="8949" y="2809"/>
                    <a:pt x="8565" y="2687"/>
                  </a:cubicBezTo>
                  <a:cubicBezTo>
                    <a:pt x="8182" y="2564"/>
                    <a:pt x="7798" y="2426"/>
                    <a:pt x="7414" y="2303"/>
                  </a:cubicBezTo>
                  <a:cubicBezTo>
                    <a:pt x="7030" y="2242"/>
                    <a:pt x="6647" y="2119"/>
                    <a:pt x="6263" y="1981"/>
                  </a:cubicBezTo>
                  <a:cubicBezTo>
                    <a:pt x="5879" y="1858"/>
                    <a:pt x="5496" y="1735"/>
                    <a:pt x="5112" y="1597"/>
                  </a:cubicBezTo>
                  <a:cubicBezTo>
                    <a:pt x="4728" y="1474"/>
                    <a:pt x="4344" y="1351"/>
                    <a:pt x="4022" y="1213"/>
                  </a:cubicBezTo>
                  <a:cubicBezTo>
                    <a:pt x="3638" y="1152"/>
                    <a:pt x="3254" y="1029"/>
                    <a:pt x="2932" y="891"/>
                  </a:cubicBezTo>
                  <a:cubicBezTo>
                    <a:pt x="2610" y="829"/>
                    <a:pt x="2303" y="707"/>
                    <a:pt x="2042" y="584"/>
                  </a:cubicBezTo>
                  <a:cubicBezTo>
                    <a:pt x="1397" y="384"/>
                    <a:pt x="952" y="261"/>
                    <a:pt x="568" y="200"/>
                  </a:cubicBezTo>
                  <a:cubicBezTo>
                    <a:pt x="246" y="62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95" name="Google Shape;2595;p36"/>
            <p:cNvSpPr/>
            <p:nvPr/>
          </p:nvSpPr>
          <p:spPr>
            <a:xfrm>
              <a:off x="4689593" y="2537085"/>
              <a:ext cx="155971" cy="53547"/>
            </a:xfrm>
            <a:custGeom>
              <a:avLst/>
              <a:gdLst/>
              <a:ahLst/>
              <a:cxnLst/>
              <a:rect l="l" t="t" r="r" b="b"/>
              <a:pathLst>
                <a:path w="12480" h="4284" extrusionOk="0">
                  <a:moveTo>
                    <a:pt x="0" y="1"/>
                  </a:moveTo>
                  <a:lnTo>
                    <a:pt x="62" y="62"/>
                  </a:lnTo>
                  <a:cubicBezTo>
                    <a:pt x="62" y="62"/>
                    <a:pt x="261" y="124"/>
                    <a:pt x="584" y="262"/>
                  </a:cubicBezTo>
                  <a:cubicBezTo>
                    <a:pt x="906" y="385"/>
                    <a:pt x="1412" y="569"/>
                    <a:pt x="1980" y="768"/>
                  </a:cubicBezTo>
                  <a:cubicBezTo>
                    <a:pt x="2241" y="891"/>
                    <a:pt x="2564" y="953"/>
                    <a:pt x="2886" y="1091"/>
                  </a:cubicBezTo>
                  <a:cubicBezTo>
                    <a:pt x="3270" y="1213"/>
                    <a:pt x="3592" y="1336"/>
                    <a:pt x="3976" y="1474"/>
                  </a:cubicBezTo>
                  <a:cubicBezTo>
                    <a:pt x="4283" y="1597"/>
                    <a:pt x="4666" y="1720"/>
                    <a:pt x="5050" y="1858"/>
                  </a:cubicBezTo>
                  <a:cubicBezTo>
                    <a:pt x="5434" y="1920"/>
                    <a:pt x="5818" y="2042"/>
                    <a:pt x="6201" y="2242"/>
                  </a:cubicBezTo>
                  <a:cubicBezTo>
                    <a:pt x="6585" y="2365"/>
                    <a:pt x="6969" y="2487"/>
                    <a:pt x="7353" y="2626"/>
                  </a:cubicBezTo>
                  <a:cubicBezTo>
                    <a:pt x="7736" y="2748"/>
                    <a:pt x="8120" y="2948"/>
                    <a:pt x="8504" y="3009"/>
                  </a:cubicBezTo>
                  <a:cubicBezTo>
                    <a:pt x="8888" y="3132"/>
                    <a:pt x="9210" y="3194"/>
                    <a:pt x="9532" y="3332"/>
                  </a:cubicBezTo>
                  <a:cubicBezTo>
                    <a:pt x="9916" y="3454"/>
                    <a:pt x="10238" y="3577"/>
                    <a:pt x="10499" y="3639"/>
                  </a:cubicBezTo>
                  <a:cubicBezTo>
                    <a:pt x="11067" y="3900"/>
                    <a:pt x="11574" y="4022"/>
                    <a:pt x="11896" y="4161"/>
                  </a:cubicBezTo>
                  <a:cubicBezTo>
                    <a:pt x="12157" y="4222"/>
                    <a:pt x="12341" y="4283"/>
                    <a:pt x="12418" y="4283"/>
                  </a:cubicBezTo>
                  <a:lnTo>
                    <a:pt x="12479" y="4283"/>
                  </a:lnTo>
                  <a:lnTo>
                    <a:pt x="12479" y="4222"/>
                  </a:lnTo>
                  <a:lnTo>
                    <a:pt x="12418" y="4222"/>
                  </a:lnTo>
                  <a:cubicBezTo>
                    <a:pt x="12341" y="4222"/>
                    <a:pt x="12218" y="4161"/>
                    <a:pt x="11957" y="4022"/>
                  </a:cubicBezTo>
                  <a:cubicBezTo>
                    <a:pt x="11574" y="3900"/>
                    <a:pt x="11129" y="3777"/>
                    <a:pt x="10561" y="3577"/>
                  </a:cubicBezTo>
                  <a:cubicBezTo>
                    <a:pt x="10238" y="3454"/>
                    <a:pt x="9916" y="3332"/>
                    <a:pt x="9594" y="3255"/>
                  </a:cubicBezTo>
                  <a:cubicBezTo>
                    <a:pt x="9271" y="3132"/>
                    <a:pt x="8888" y="3009"/>
                    <a:pt x="8581" y="2810"/>
                  </a:cubicBezTo>
                  <a:cubicBezTo>
                    <a:pt x="8197" y="2687"/>
                    <a:pt x="7813" y="2626"/>
                    <a:pt x="7429" y="2487"/>
                  </a:cubicBezTo>
                  <a:cubicBezTo>
                    <a:pt x="7046" y="2365"/>
                    <a:pt x="6662" y="2242"/>
                    <a:pt x="6278" y="2104"/>
                  </a:cubicBezTo>
                  <a:cubicBezTo>
                    <a:pt x="5894" y="1981"/>
                    <a:pt x="5511" y="1858"/>
                    <a:pt x="5127" y="1659"/>
                  </a:cubicBezTo>
                  <a:cubicBezTo>
                    <a:pt x="4743" y="1536"/>
                    <a:pt x="4360" y="1413"/>
                    <a:pt x="3976" y="1336"/>
                  </a:cubicBezTo>
                  <a:cubicBezTo>
                    <a:pt x="3653" y="1213"/>
                    <a:pt x="3270" y="1091"/>
                    <a:pt x="2947" y="953"/>
                  </a:cubicBezTo>
                  <a:cubicBezTo>
                    <a:pt x="2625" y="830"/>
                    <a:pt x="2303" y="707"/>
                    <a:pt x="1980" y="646"/>
                  </a:cubicBezTo>
                  <a:cubicBezTo>
                    <a:pt x="1412" y="446"/>
                    <a:pt x="967" y="262"/>
                    <a:pt x="584" y="185"/>
                  </a:cubicBezTo>
                  <a:cubicBezTo>
                    <a:pt x="261" y="62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96" name="Google Shape;2596;p36"/>
            <p:cNvSpPr/>
            <p:nvPr/>
          </p:nvSpPr>
          <p:spPr>
            <a:xfrm>
              <a:off x="4688056" y="2541122"/>
              <a:ext cx="156733" cy="55072"/>
            </a:xfrm>
            <a:custGeom>
              <a:avLst/>
              <a:gdLst/>
              <a:ahLst/>
              <a:cxnLst/>
              <a:rect l="l" t="t" r="r" b="b"/>
              <a:pathLst>
                <a:path w="12541" h="4406" extrusionOk="0">
                  <a:moveTo>
                    <a:pt x="62" y="0"/>
                  </a:moveTo>
                  <a:lnTo>
                    <a:pt x="0" y="62"/>
                  </a:lnTo>
                  <a:lnTo>
                    <a:pt x="62" y="62"/>
                  </a:lnTo>
                  <a:cubicBezTo>
                    <a:pt x="62" y="62"/>
                    <a:pt x="261" y="123"/>
                    <a:pt x="568" y="323"/>
                  </a:cubicBezTo>
                  <a:cubicBezTo>
                    <a:pt x="891" y="445"/>
                    <a:pt x="1413" y="568"/>
                    <a:pt x="1981" y="829"/>
                  </a:cubicBezTo>
                  <a:cubicBezTo>
                    <a:pt x="2241" y="890"/>
                    <a:pt x="2625" y="952"/>
                    <a:pt x="2948" y="1090"/>
                  </a:cubicBezTo>
                  <a:cubicBezTo>
                    <a:pt x="3255" y="1213"/>
                    <a:pt x="3577" y="1336"/>
                    <a:pt x="3961" y="1474"/>
                  </a:cubicBezTo>
                  <a:cubicBezTo>
                    <a:pt x="4344" y="1597"/>
                    <a:pt x="4728" y="1719"/>
                    <a:pt x="5112" y="1857"/>
                  </a:cubicBezTo>
                  <a:cubicBezTo>
                    <a:pt x="5496" y="1980"/>
                    <a:pt x="5879" y="2103"/>
                    <a:pt x="6263" y="2241"/>
                  </a:cubicBezTo>
                  <a:cubicBezTo>
                    <a:pt x="6647" y="2425"/>
                    <a:pt x="7030" y="2548"/>
                    <a:pt x="7414" y="2686"/>
                  </a:cubicBezTo>
                  <a:cubicBezTo>
                    <a:pt x="7798" y="2809"/>
                    <a:pt x="8182" y="2932"/>
                    <a:pt x="8565" y="3070"/>
                  </a:cubicBezTo>
                  <a:cubicBezTo>
                    <a:pt x="8888" y="3193"/>
                    <a:pt x="9272" y="3254"/>
                    <a:pt x="9594" y="3392"/>
                  </a:cubicBezTo>
                  <a:cubicBezTo>
                    <a:pt x="9916" y="3515"/>
                    <a:pt x="10239" y="3638"/>
                    <a:pt x="10546" y="3699"/>
                  </a:cubicBezTo>
                  <a:cubicBezTo>
                    <a:pt x="11129" y="3960"/>
                    <a:pt x="11635" y="4083"/>
                    <a:pt x="11958" y="4221"/>
                  </a:cubicBezTo>
                  <a:cubicBezTo>
                    <a:pt x="12219" y="4283"/>
                    <a:pt x="12403" y="4344"/>
                    <a:pt x="12464" y="4405"/>
                  </a:cubicBezTo>
                  <a:lnTo>
                    <a:pt x="12541" y="4344"/>
                  </a:lnTo>
                  <a:lnTo>
                    <a:pt x="12464" y="4283"/>
                  </a:lnTo>
                  <a:cubicBezTo>
                    <a:pt x="12403" y="4283"/>
                    <a:pt x="12219" y="4221"/>
                    <a:pt x="12019" y="4160"/>
                  </a:cubicBezTo>
                  <a:cubicBezTo>
                    <a:pt x="11635" y="4022"/>
                    <a:pt x="11190" y="3838"/>
                    <a:pt x="10622" y="3638"/>
                  </a:cubicBezTo>
                  <a:cubicBezTo>
                    <a:pt x="10300" y="3515"/>
                    <a:pt x="9978" y="3454"/>
                    <a:pt x="9655" y="3316"/>
                  </a:cubicBezTo>
                  <a:cubicBezTo>
                    <a:pt x="9272" y="3193"/>
                    <a:pt x="8949" y="3070"/>
                    <a:pt x="8565" y="2932"/>
                  </a:cubicBezTo>
                  <a:cubicBezTo>
                    <a:pt x="8243" y="2748"/>
                    <a:pt x="7859" y="2686"/>
                    <a:pt x="7476" y="2548"/>
                  </a:cubicBezTo>
                  <a:cubicBezTo>
                    <a:pt x="7092" y="2425"/>
                    <a:pt x="6708" y="2241"/>
                    <a:pt x="6324" y="2164"/>
                  </a:cubicBezTo>
                  <a:cubicBezTo>
                    <a:pt x="5879" y="2042"/>
                    <a:pt x="5496" y="1919"/>
                    <a:pt x="5173" y="1719"/>
                  </a:cubicBezTo>
                  <a:cubicBezTo>
                    <a:pt x="4789" y="1597"/>
                    <a:pt x="4406" y="1474"/>
                    <a:pt x="4022" y="1336"/>
                  </a:cubicBezTo>
                  <a:cubicBezTo>
                    <a:pt x="3638" y="1213"/>
                    <a:pt x="3331" y="1090"/>
                    <a:pt x="2948" y="1013"/>
                  </a:cubicBezTo>
                  <a:cubicBezTo>
                    <a:pt x="2625" y="890"/>
                    <a:pt x="2303" y="768"/>
                    <a:pt x="2042" y="630"/>
                  </a:cubicBezTo>
                  <a:cubicBezTo>
                    <a:pt x="1474" y="445"/>
                    <a:pt x="952" y="246"/>
                    <a:pt x="645" y="184"/>
                  </a:cubicBezTo>
                  <a:cubicBezTo>
                    <a:pt x="261" y="62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97" name="Google Shape;2597;p36"/>
            <p:cNvSpPr/>
            <p:nvPr/>
          </p:nvSpPr>
          <p:spPr>
            <a:xfrm>
              <a:off x="4181238" y="2564333"/>
              <a:ext cx="1737" cy="1550"/>
            </a:xfrm>
            <a:custGeom>
              <a:avLst/>
              <a:gdLst/>
              <a:ahLst/>
              <a:cxnLst/>
              <a:rect l="l" t="t" r="r" b="b"/>
              <a:pathLst>
                <a:path w="139" h="124" extrusionOk="0">
                  <a:moveTo>
                    <a:pt x="62" y="123"/>
                  </a:moveTo>
                  <a:lnTo>
                    <a:pt x="62" y="123"/>
                  </a:lnTo>
                  <a:lnTo>
                    <a:pt x="62" y="123"/>
                  </a:lnTo>
                  <a:lnTo>
                    <a:pt x="62" y="123"/>
                  </a:lnTo>
                  <a:close/>
                  <a:moveTo>
                    <a:pt x="62" y="123"/>
                  </a:moveTo>
                  <a:lnTo>
                    <a:pt x="62" y="123"/>
                  </a:lnTo>
                  <a:lnTo>
                    <a:pt x="62" y="123"/>
                  </a:lnTo>
                  <a:lnTo>
                    <a:pt x="62" y="123"/>
                  </a:lnTo>
                  <a:close/>
                  <a:moveTo>
                    <a:pt x="62" y="123"/>
                  </a:moveTo>
                  <a:lnTo>
                    <a:pt x="62" y="123"/>
                  </a:lnTo>
                  <a:lnTo>
                    <a:pt x="62" y="123"/>
                  </a:lnTo>
                  <a:lnTo>
                    <a:pt x="139" y="123"/>
                  </a:lnTo>
                  <a:lnTo>
                    <a:pt x="62" y="123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98" name="Google Shape;2598;p36"/>
            <p:cNvSpPr/>
            <p:nvPr/>
          </p:nvSpPr>
          <p:spPr>
            <a:xfrm>
              <a:off x="4074195" y="2537085"/>
              <a:ext cx="204700" cy="60834"/>
            </a:xfrm>
            <a:custGeom>
              <a:avLst/>
              <a:gdLst/>
              <a:ahLst/>
              <a:cxnLst/>
              <a:rect l="l" t="t" r="r" b="b"/>
              <a:pathLst>
                <a:path w="16379" h="4867" extrusionOk="0">
                  <a:moveTo>
                    <a:pt x="16302" y="1"/>
                  </a:moveTo>
                  <a:lnTo>
                    <a:pt x="16302" y="124"/>
                  </a:lnTo>
                  <a:lnTo>
                    <a:pt x="16240" y="385"/>
                  </a:lnTo>
                  <a:lnTo>
                    <a:pt x="15288" y="507"/>
                  </a:lnTo>
                  <a:cubicBezTo>
                    <a:pt x="14966" y="569"/>
                    <a:pt x="14644" y="569"/>
                    <a:pt x="14321" y="646"/>
                  </a:cubicBezTo>
                  <a:cubicBezTo>
                    <a:pt x="13999" y="707"/>
                    <a:pt x="13692" y="768"/>
                    <a:pt x="13370" y="830"/>
                  </a:cubicBezTo>
                  <a:cubicBezTo>
                    <a:pt x="12986" y="891"/>
                    <a:pt x="12664" y="891"/>
                    <a:pt x="12341" y="953"/>
                  </a:cubicBezTo>
                  <a:cubicBezTo>
                    <a:pt x="12019" y="1091"/>
                    <a:pt x="11697" y="1091"/>
                    <a:pt x="11390" y="1152"/>
                  </a:cubicBezTo>
                  <a:cubicBezTo>
                    <a:pt x="11252" y="1213"/>
                    <a:pt x="11067" y="1213"/>
                    <a:pt x="10929" y="1275"/>
                  </a:cubicBezTo>
                  <a:cubicBezTo>
                    <a:pt x="10745" y="1336"/>
                    <a:pt x="10622" y="1336"/>
                    <a:pt x="10423" y="1413"/>
                  </a:cubicBezTo>
                  <a:cubicBezTo>
                    <a:pt x="10300" y="1474"/>
                    <a:pt x="10100" y="1474"/>
                    <a:pt x="9978" y="1536"/>
                  </a:cubicBezTo>
                  <a:cubicBezTo>
                    <a:pt x="9778" y="1597"/>
                    <a:pt x="9655" y="1659"/>
                    <a:pt x="9471" y="1720"/>
                  </a:cubicBezTo>
                  <a:cubicBezTo>
                    <a:pt x="9394" y="1720"/>
                    <a:pt x="9333" y="1797"/>
                    <a:pt x="9272" y="1797"/>
                  </a:cubicBezTo>
                  <a:cubicBezTo>
                    <a:pt x="9210" y="1858"/>
                    <a:pt x="9087" y="1858"/>
                    <a:pt x="9011" y="1920"/>
                  </a:cubicBezTo>
                  <a:cubicBezTo>
                    <a:pt x="8949" y="1981"/>
                    <a:pt x="8888" y="1981"/>
                    <a:pt x="8826" y="2042"/>
                  </a:cubicBezTo>
                  <a:cubicBezTo>
                    <a:pt x="8765" y="2042"/>
                    <a:pt x="8704" y="2104"/>
                    <a:pt x="8627" y="2180"/>
                  </a:cubicBezTo>
                  <a:lnTo>
                    <a:pt x="8565" y="2180"/>
                  </a:lnTo>
                  <a:cubicBezTo>
                    <a:pt x="8381" y="2180"/>
                    <a:pt x="8243" y="2104"/>
                    <a:pt x="8059" y="2104"/>
                  </a:cubicBezTo>
                  <a:cubicBezTo>
                    <a:pt x="7998" y="2104"/>
                    <a:pt x="7859" y="2104"/>
                    <a:pt x="7798" y="2180"/>
                  </a:cubicBezTo>
                  <a:lnTo>
                    <a:pt x="7476" y="2180"/>
                  </a:lnTo>
                  <a:cubicBezTo>
                    <a:pt x="7291" y="2180"/>
                    <a:pt x="7092" y="2242"/>
                    <a:pt x="6908" y="2303"/>
                  </a:cubicBezTo>
                  <a:cubicBezTo>
                    <a:pt x="6708" y="2303"/>
                    <a:pt x="6524" y="2365"/>
                    <a:pt x="6324" y="2365"/>
                  </a:cubicBezTo>
                  <a:cubicBezTo>
                    <a:pt x="5941" y="2426"/>
                    <a:pt x="5634" y="2564"/>
                    <a:pt x="5250" y="2687"/>
                  </a:cubicBezTo>
                  <a:cubicBezTo>
                    <a:pt x="4928" y="2810"/>
                    <a:pt x="4544" y="2948"/>
                    <a:pt x="4222" y="3071"/>
                  </a:cubicBezTo>
                  <a:cubicBezTo>
                    <a:pt x="3838" y="3194"/>
                    <a:pt x="3516" y="3332"/>
                    <a:pt x="3132" y="3454"/>
                  </a:cubicBezTo>
                  <a:cubicBezTo>
                    <a:pt x="2809" y="3577"/>
                    <a:pt x="2426" y="3715"/>
                    <a:pt x="2103" y="3838"/>
                  </a:cubicBezTo>
                  <a:cubicBezTo>
                    <a:pt x="1720" y="3961"/>
                    <a:pt x="1413" y="4161"/>
                    <a:pt x="1029" y="4283"/>
                  </a:cubicBezTo>
                  <a:cubicBezTo>
                    <a:pt x="768" y="4406"/>
                    <a:pt x="446" y="4544"/>
                    <a:pt x="185" y="4728"/>
                  </a:cubicBezTo>
                  <a:lnTo>
                    <a:pt x="384" y="4345"/>
                  </a:lnTo>
                  <a:lnTo>
                    <a:pt x="384" y="4283"/>
                  </a:lnTo>
                  <a:lnTo>
                    <a:pt x="384" y="4222"/>
                  </a:lnTo>
                  <a:lnTo>
                    <a:pt x="323" y="4222"/>
                  </a:lnTo>
                  <a:lnTo>
                    <a:pt x="323" y="4283"/>
                  </a:lnTo>
                  <a:lnTo>
                    <a:pt x="62" y="4728"/>
                  </a:lnTo>
                  <a:lnTo>
                    <a:pt x="1" y="4790"/>
                  </a:lnTo>
                  <a:lnTo>
                    <a:pt x="1" y="4867"/>
                  </a:lnTo>
                  <a:lnTo>
                    <a:pt x="62" y="4867"/>
                  </a:lnTo>
                  <a:cubicBezTo>
                    <a:pt x="768" y="4606"/>
                    <a:pt x="1474" y="4283"/>
                    <a:pt x="2180" y="4022"/>
                  </a:cubicBezTo>
                  <a:cubicBezTo>
                    <a:pt x="2487" y="3900"/>
                    <a:pt x="2809" y="3715"/>
                    <a:pt x="3193" y="3577"/>
                  </a:cubicBezTo>
                  <a:cubicBezTo>
                    <a:pt x="3516" y="3454"/>
                    <a:pt x="3899" y="3332"/>
                    <a:pt x="4222" y="3194"/>
                  </a:cubicBezTo>
                  <a:cubicBezTo>
                    <a:pt x="4605" y="3071"/>
                    <a:pt x="4928" y="2948"/>
                    <a:pt x="5311" y="2810"/>
                  </a:cubicBezTo>
                  <a:lnTo>
                    <a:pt x="6401" y="2487"/>
                  </a:lnTo>
                  <a:cubicBezTo>
                    <a:pt x="6708" y="2426"/>
                    <a:pt x="7092" y="2303"/>
                    <a:pt x="7476" y="2303"/>
                  </a:cubicBezTo>
                  <a:cubicBezTo>
                    <a:pt x="7614" y="2303"/>
                    <a:pt x="7798" y="2242"/>
                    <a:pt x="7936" y="2242"/>
                  </a:cubicBezTo>
                  <a:lnTo>
                    <a:pt x="8059" y="2242"/>
                  </a:lnTo>
                  <a:cubicBezTo>
                    <a:pt x="8182" y="2242"/>
                    <a:pt x="8381" y="2303"/>
                    <a:pt x="8565" y="2365"/>
                  </a:cubicBezTo>
                  <a:cubicBezTo>
                    <a:pt x="8627" y="2365"/>
                    <a:pt x="8627" y="2365"/>
                    <a:pt x="8627" y="2303"/>
                  </a:cubicBezTo>
                  <a:lnTo>
                    <a:pt x="8704" y="2303"/>
                  </a:lnTo>
                  <a:cubicBezTo>
                    <a:pt x="8826" y="2180"/>
                    <a:pt x="8949" y="2104"/>
                    <a:pt x="9087" y="2042"/>
                  </a:cubicBezTo>
                  <a:cubicBezTo>
                    <a:pt x="9210" y="1981"/>
                    <a:pt x="9394" y="1920"/>
                    <a:pt x="9532" y="1858"/>
                  </a:cubicBezTo>
                  <a:cubicBezTo>
                    <a:pt x="9717" y="1797"/>
                    <a:pt x="9855" y="1797"/>
                    <a:pt x="9978" y="1720"/>
                  </a:cubicBezTo>
                  <a:cubicBezTo>
                    <a:pt x="10162" y="1659"/>
                    <a:pt x="10300" y="1597"/>
                    <a:pt x="10484" y="1597"/>
                  </a:cubicBezTo>
                  <a:cubicBezTo>
                    <a:pt x="10622" y="1536"/>
                    <a:pt x="10806" y="1474"/>
                    <a:pt x="10929" y="1474"/>
                  </a:cubicBezTo>
                  <a:cubicBezTo>
                    <a:pt x="11129" y="1413"/>
                    <a:pt x="11252" y="1336"/>
                    <a:pt x="11451" y="1336"/>
                  </a:cubicBezTo>
                  <a:cubicBezTo>
                    <a:pt x="11773" y="1213"/>
                    <a:pt x="12080" y="1152"/>
                    <a:pt x="12403" y="1091"/>
                  </a:cubicBezTo>
                  <a:cubicBezTo>
                    <a:pt x="12725" y="1029"/>
                    <a:pt x="13047" y="953"/>
                    <a:pt x="13370" y="891"/>
                  </a:cubicBezTo>
                  <a:cubicBezTo>
                    <a:pt x="13692" y="830"/>
                    <a:pt x="13999" y="830"/>
                    <a:pt x="14321" y="768"/>
                  </a:cubicBezTo>
                  <a:cubicBezTo>
                    <a:pt x="14644" y="707"/>
                    <a:pt x="14966" y="646"/>
                    <a:pt x="15288" y="646"/>
                  </a:cubicBezTo>
                  <a:lnTo>
                    <a:pt x="16302" y="446"/>
                  </a:lnTo>
                  <a:lnTo>
                    <a:pt x="16378" y="124"/>
                  </a:lnTo>
                  <a:lnTo>
                    <a:pt x="16378" y="62"/>
                  </a:lnTo>
                  <a:lnTo>
                    <a:pt x="16378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99" name="Google Shape;2599;p36"/>
            <p:cNvSpPr/>
            <p:nvPr/>
          </p:nvSpPr>
          <p:spPr>
            <a:xfrm>
              <a:off x="4357143" y="2984683"/>
              <a:ext cx="122215" cy="184014"/>
            </a:xfrm>
            <a:custGeom>
              <a:avLst/>
              <a:gdLst/>
              <a:ahLst/>
              <a:cxnLst/>
              <a:rect l="l" t="t" r="r" b="b"/>
              <a:pathLst>
                <a:path w="9779" h="14722" extrusionOk="0">
                  <a:moveTo>
                    <a:pt x="9656" y="5312"/>
                  </a:moveTo>
                  <a:cubicBezTo>
                    <a:pt x="9432" y="5813"/>
                    <a:pt x="9264" y="6347"/>
                    <a:pt x="9056" y="6858"/>
                  </a:cubicBezTo>
                  <a:lnTo>
                    <a:pt x="9056" y="6858"/>
                  </a:lnTo>
                  <a:cubicBezTo>
                    <a:pt x="9113" y="6740"/>
                    <a:pt x="9175" y="6614"/>
                    <a:pt x="9210" y="6463"/>
                  </a:cubicBezTo>
                  <a:lnTo>
                    <a:pt x="9656" y="5312"/>
                  </a:lnTo>
                  <a:close/>
                  <a:moveTo>
                    <a:pt x="9056" y="6858"/>
                  </a:moveTo>
                  <a:cubicBezTo>
                    <a:pt x="9015" y="6943"/>
                    <a:pt x="8975" y="7024"/>
                    <a:pt x="8950" y="7108"/>
                  </a:cubicBezTo>
                  <a:cubicBezTo>
                    <a:pt x="8986" y="7025"/>
                    <a:pt x="9022" y="6942"/>
                    <a:pt x="9056" y="6858"/>
                  </a:cubicBezTo>
                  <a:close/>
                  <a:moveTo>
                    <a:pt x="7737" y="10117"/>
                  </a:moveTo>
                  <a:lnTo>
                    <a:pt x="7737" y="10117"/>
                  </a:lnTo>
                  <a:cubicBezTo>
                    <a:pt x="7614" y="10500"/>
                    <a:pt x="7415" y="10884"/>
                    <a:pt x="7292" y="11191"/>
                  </a:cubicBezTo>
                  <a:cubicBezTo>
                    <a:pt x="7476" y="10807"/>
                    <a:pt x="7614" y="10500"/>
                    <a:pt x="7737" y="10117"/>
                  </a:cubicBezTo>
                  <a:close/>
                  <a:moveTo>
                    <a:pt x="3777" y="1"/>
                  </a:moveTo>
                  <a:lnTo>
                    <a:pt x="3777" y="62"/>
                  </a:lnTo>
                  <a:cubicBezTo>
                    <a:pt x="3715" y="139"/>
                    <a:pt x="3715" y="201"/>
                    <a:pt x="3639" y="262"/>
                  </a:cubicBezTo>
                  <a:lnTo>
                    <a:pt x="3071" y="1735"/>
                  </a:lnTo>
                  <a:cubicBezTo>
                    <a:pt x="2871" y="2242"/>
                    <a:pt x="2626" y="2749"/>
                    <a:pt x="2426" y="3270"/>
                  </a:cubicBezTo>
                  <a:cubicBezTo>
                    <a:pt x="2242" y="3777"/>
                    <a:pt x="2042" y="4283"/>
                    <a:pt x="1858" y="4805"/>
                  </a:cubicBezTo>
                  <a:lnTo>
                    <a:pt x="707" y="7814"/>
                  </a:lnTo>
                  <a:cubicBezTo>
                    <a:pt x="507" y="8320"/>
                    <a:pt x="323" y="8827"/>
                    <a:pt x="124" y="9349"/>
                  </a:cubicBezTo>
                  <a:cubicBezTo>
                    <a:pt x="62" y="9472"/>
                    <a:pt x="1" y="9594"/>
                    <a:pt x="1" y="9733"/>
                  </a:cubicBezTo>
                  <a:lnTo>
                    <a:pt x="1" y="9794"/>
                  </a:lnTo>
                  <a:lnTo>
                    <a:pt x="1" y="9917"/>
                  </a:lnTo>
                  <a:lnTo>
                    <a:pt x="62" y="9978"/>
                  </a:lnTo>
                  <a:cubicBezTo>
                    <a:pt x="124" y="10039"/>
                    <a:pt x="124" y="10116"/>
                    <a:pt x="185" y="10178"/>
                  </a:cubicBezTo>
                  <a:cubicBezTo>
                    <a:pt x="385" y="10300"/>
                    <a:pt x="569" y="10500"/>
                    <a:pt x="830" y="10684"/>
                  </a:cubicBezTo>
                  <a:cubicBezTo>
                    <a:pt x="1659" y="11390"/>
                    <a:pt x="2487" y="12096"/>
                    <a:pt x="3332" y="12726"/>
                  </a:cubicBezTo>
                  <a:cubicBezTo>
                    <a:pt x="4161" y="13370"/>
                    <a:pt x="4989" y="14076"/>
                    <a:pt x="5880" y="14721"/>
                  </a:cubicBezTo>
                  <a:lnTo>
                    <a:pt x="5880" y="14644"/>
                  </a:lnTo>
                  <a:lnTo>
                    <a:pt x="3454" y="12603"/>
                  </a:lnTo>
                  <a:lnTo>
                    <a:pt x="891" y="10561"/>
                  </a:lnTo>
                  <a:cubicBezTo>
                    <a:pt x="707" y="10362"/>
                    <a:pt x="507" y="10239"/>
                    <a:pt x="323" y="10039"/>
                  </a:cubicBezTo>
                  <a:cubicBezTo>
                    <a:pt x="262" y="9978"/>
                    <a:pt x="185" y="9917"/>
                    <a:pt x="124" y="9917"/>
                  </a:cubicBezTo>
                  <a:lnTo>
                    <a:pt x="124" y="9855"/>
                  </a:lnTo>
                  <a:lnTo>
                    <a:pt x="124" y="9794"/>
                  </a:lnTo>
                  <a:cubicBezTo>
                    <a:pt x="124" y="9656"/>
                    <a:pt x="185" y="9533"/>
                    <a:pt x="262" y="9410"/>
                  </a:cubicBezTo>
                  <a:cubicBezTo>
                    <a:pt x="385" y="8888"/>
                    <a:pt x="569" y="8382"/>
                    <a:pt x="768" y="7875"/>
                  </a:cubicBezTo>
                  <a:cubicBezTo>
                    <a:pt x="1152" y="6847"/>
                    <a:pt x="1597" y="5818"/>
                    <a:pt x="1981" y="4867"/>
                  </a:cubicBezTo>
                  <a:cubicBezTo>
                    <a:pt x="2180" y="4360"/>
                    <a:pt x="2365" y="3838"/>
                    <a:pt x="2564" y="3332"/>
                  </a:cubicBezTo>
                  <a:cubicBezTo>
                    <a:pt x="2748" y="2825"/>
                    <a:pt x="2948" y="2303"/>
                    <a:pt x="3132" y="1797"/>
                  </a:cubicBezTo>
                  <a:cubicBezTo>
                    <a:pt x="3393" y="1290"/>
                    <a:pt x="3577" y="768"/>
                    <a:pt x="3777" y="262"/>
                  </a:cubicBezTo>
                  <a:cubicBezTo>
                    <a:pt x="3838" y="262"/>
                    <a:pt x="3838" y="201"/>
                    <a:pt x="3838" y="139"/>
                  </a:cubicBezTo>
                  <a:lnTo>
                    <a:pt x="3900" y="139"/>
                  </a:lnTo>
                  <a:lnTo>
                    <a:pt x="3961" y="201"/>
                  </a:lnTo>
                  <a:cubicBezTo>
                    <a:pt x="4099" y="262"/>
                    <a:pt x="4161" y="323"/>
                    <a:pt x="4283" y="385"/>
                  </a:cubicBezTo>
                  <a:cubicBezTo>
                    <a:pt x="4483" y="584"/>
                    <a:pt x="4667" y="768"/>
                    <a:pt x="4928" y="907"/>
                  </a:cubicBezTo>
                  <a:cubicBezTo>
                    <a:pt x="5312" y="1290"/>
                    <a:pt x="5695" y="1674"/>
                    <a:pt x="6141" y="1981"/>
                  </a:cubicBezTo>
                  <a:lnTo>
                    <a:pt x="7292" y="3132"/>
                  </a:lnTo>
                  <a:lnTo>
                    <a:pt x="8504" y="4222"/>
                  </a:lnTo>
                  <a:lnTo>
                    <a:pt x="9656" y="5312"/>
                  </a:lnTo>
                  <a:lnTo>
                    <a:pt x="9778" y="5312"/>
                  </a:lnTo>
                  <a:lnTo>
                    <a:pt x="9778" y="5250"/>
                  </a:lnTo>
                  <a:lnTo>
                    <a:pt x="8627" y="4099"/>
                  </a:lnTo>
                  <a:cubicBezTo>
                    <a:pt x="8243" y="3716"/>
                    <a:pt x="7798" y="3332"/>
                    <a:pt x="7415" y="3009"/>
                  </a:cubicBezTo>
                  <a:lnTo>
                    <a:pt x="6202" y="1858"/>
                  </a:lnTo>
                  <a:cubicBezTo>
                    <a:pt x="5818" y="1536"/>
                    <a:pt x="5435" y="1152"/>
                    <a:pt x="4989" y="830"/>
                  </a:cubicBezTo>
                  <a:cubicBezTo>
                    <a:pt x="4790" y="646"/>
                    <a:pt x="4606" y="446"/>
                    <a:pt x="4345" y="323"/>
                  </a:cubicBezTo>
                  <a:cubicBezTo>
                    <a:pt x="4345" y="262"/>
                    <a:pt x="4283" y="262"/>
                    <a:pt x="4222" y="201"/>
                  </a:cubicBezTo>
                  <a:lnTo>
                    <a:pt x="4099" y="201"/>
                  </a:lnTo>
                  <a:lnTo>
                    <a:pt x="4099" y="139"/>
                  </a:lnTo>
                  <a:lnTo>
                    <a:pt x="4161" y="139"/>
                  </a:lnTo>
                  <a:cubicBezTo>
                    <a:pt x="4099" y="139"/>
                    <a:pt x="4099" y="62"/>
                    <a:pt x="4022" y="62"/>
                  </a:cubicBezTo>
                  <a:cubicBezTo>
                    <a:pt x="3961" y="1"/>
                    <a:pt x="3961" y="1"/>
                    <a:pt x="3900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00" name="Google Shape;2600;p36"/>
            <p:cNvSpPr/>
            <p:nvPr/>
          </p:nvSpPr>
          <p:spPr>
            <a:xfrm>
              <a:off x="4430616" y="3051067"/>
              <a:ext cx="71949" cy="129517"/>
            </a:xfrm>
            <a:custGeom>
              <a:avLst/>
              <a:gdLst/>
              <a:ahLst/>
              <a:cxnLst/>
              <a:rect l="l" t="t" r="r" b="b"/>
              <a:pathLst>
                <a:path w="5757" h="10362" extrusionOk="0">
                  <a:moveTo>
                    <a:pt x="3777" y="1"/>
                  </a:moveTo>
                  <a:lnTo>
                    <a:pt x="3331" y="1152"/>
                  </a:lnTo>
                  <a:cubicBezTo>
                    <a:pt x="3270" y="1413"/>
                    <a:pt x="3132" y="1597"/>
                    <a:pt x="3071" y="1797"/>
                  </a:cubicBezTo>
                  <a:cubicBezTo>
                    <a:pt x="3009" y="1981"/>
                    <a:pt x="2886" y="2180"/>
                    <a:pt x="2825" y="2365"/>
                  </a:cubicBezTo>
                  <a:cubicBezTo>
                    <a:pt x="2625" y="2748"/>
                    <a:pt x="2503" y="3132"/>
                    <a:pt x="2364" y="3516"/>
                  </a:cubicBezTo>
                  <a:cubicBezTo>
                    <a:pt x="2180" y="3900"/>
                    <a:pt x="2057" y="4283"/>
                    <a:pt x="1919" y="4667"/>
                  </a:cubicBezTo>
                  <a:cubicBezTo>
                    <a:pt x="1858" y="4728"/>
                    <a:pt x="1858" y="4805"/>
                    <a:pt x="1858" y="4805"/>
                  </a:cubicBezTo>
                  <a:cubicBezTo>
                    <a:pt x="1735" y="5189"/>
                    <a:pt x="1597" y="5496"/>
                    <a:pt x="1413" y="5880"/>
                  </a:cubicBezTo>
                  <a:cubicBezTo>
                    <a:pt x="1213" y="6263"/>
                    <a:pt x="1090" y="6647"/>
                    <a:pt x="968" y="7031"/>
                  </a:cubicBezTo>
                  <a:lnTo>
                    <a:pt x="446" y="8182"/>
                  </a:lnTo>
                  <a:cubicBezTo>
                    <a:pt x="384" y="8382"/>
                    <a:pt x="323" y="8566"/>
                    <a:pt x="262" y="8827"/>
                  </a:cubicBezTo>
                  <a:cubicBezTo>
                    <a:pt x="139" y="8950"/>
                    <a:pt x="62" y="9149"/>
                    <a:pt x="1" y="9333"/>
                  </a:cubicBezTo>
                  <a:lnTo>
                    <a:pt x="1" y="9410"/>
                  </a:lnTo>
                  <a:lnTo>
                    <a:pt x="1" y="9471"/>
                  </a:lnTo>
                  <a:cubicBezTo>
                    <a:pt x="62" y="9533"/>
                    <a:pt x="139" y="9594"/>
                    <a:pt x="200" y="9717"/>
                  </a:cubicBezTo>
                  <a:cubicBezTo>
                    <a:pt x="262" y="9794"/>
                    <a:pt x="323" y="9855"/>
                    <a:pt x="384" y="9917"/>
                  </a:cubicBezTo>
                  <a:cubicBezTo>
                    <a:pt x="446" y="9978"/>
                    <a:pt x="584" y="10039"/>
                    <a:pt x="645" y="10101"/>
                  </a:cubicBezTo>
                  <a:cubicBezTo>
                    <a:pt x="768" y="10178"/>
                    <a:pt x="830" y="10178"/>
                    <a:pt x="906" y="10239"/>
                  </a:cubicBezTo>
                  <a:cubicBezTo>
                    <a:pt x="968" y="10239"/>
                    <a:pt x="1029" y="10300"/>
                    <a:pt x="1090" y="10300"/>
                  </a:cubicBezTo>
                  <a:lnTo>
                    <a:pt x="1213" y="10300"/>
                  </a:lnTo>
                  <a:cubicBezTo>
                    <a:pt x="1351" y="10362"/>
                    <a:pt x="1413" y="10362"/>
                    <a:pt x="1536" y="10362"/>
                  </a:cubicBezTo>
                  <a:lnTo>
                    <a:pt x="2057" y="10362"/>
                  </a:lnTo>
                  <a:lnTo>
                    <a:pt x="2119" y="10300"/>
                  </a:lnTo>
                  <a:lnTo>
                    <a:pt x="2180" y="10300"/>
                  </a:lnTo>
                  <a:lnTo>
                    <a:pt x="2119" y="10239"/>
                  </a:lnTo>
                  <a:lnTo>
                    <a:pt x="2057" y="10239"/>
                  </a:lnTo>
                  <a:lnTo>
                    <a:pt x="1981" y="10300"/>
                  </a:lnTo>
                  <a:lnTo>
                    <a:pt x="1797" y="10300"/>
                  </a:lnTo>
                  <a:cubicBezTo>
                    <a:pt x="1735" y="10300"/>
                    <a:pt x="1597" y="10300"/>
                    <a:pt x="1536" y="10239"/>
                  </a:cubicBezTo>
                  <a:cubicBezTo>
                    <a:pt x="1413" y="10239"/>
                    <a:pt x="1351" y="10239"/>
                    <a:pt x="1290" y="10178"/>
                  </a:cubicBezTo>
                  <a:lnTo>
                    <a:pt x="1090" y="10178"/>
                  </a:lnTo>
                  <a:cubicBezTo>
                    <a:pt x="1090" y="10178"/>
                    <a:pt x="1029" y="10101"/>
                    <a:pt x="968" y="10101"/>
                  </a:cubicBezTo>
                  <a:cubicBezTo>
                    <a:pt x="906" y="10039"/>
                    <a:pt x="830" y="10039"/>
                    <a:pt x="707" y="9978"/>
                  </a:cubicBezTo>
                  <a:cubicBezTo>
                    <a:pt x="645" y="9917"/>
                    <a:pt x="584" y="9855"/>
                    <a:pt x="523" y="9794"/>
                  </a:cubicBezTo>
                  <a:cubicBezTo>
                    <a:pt x="446" y="9717"/>
                    <a:pt x="384" y="9656"/>
                    <a:pt x="323" y="9594"/>
                  </a:cubicBezTo>
                  <a:cubicBezTo>
                    <a:pt x="262" y="9533"/>
                    <a:pt x="200" y="9471"/>
                    <a:pt x="139" y="9410"/>
                  </a:cubicBezTo>
                  <a:cubicBezTo>
                    <a:pt x="262" y="9211"/>
                    <a:pt x="323" y="9026"/>
                    <a:pt x="384" y="8827"/>
                  </a:cubicBezTo>
                  <a:cubicBezTo>
                    <a:pt x="446" y="8643"/>
                    <a:pt x="523" y="8443"/>
                    <a:pt x="584" y="8259"/>
                  </a:cubicBezTo>
                  <a:lnTo>
                    <a:pt x="1090" y="7108"/>
                  </a:lnTo>
                  <a:cubicBezTo>
                    <a:pt x="1213" y="6724"/>
                    <a:pt x="1413" y="6340"/>
                    <a:pt x="1536" y="5880"/>
                  </a:cubicBezTo>
                  <a:lnTo>
                    <a:pt x="1536" y="5818"/>
                  </a:lnTo>
                  <a:cubicBezTo>
                    <a:pt x="1674" y="5634"/>
                    <a:pt x="1735" y="5373"/>
                    <a:pt x="1858" y="5189"/>
                  </a:cubicBezTo>
                  <a:cubicBezTo>
                    <a:pt x="1919" y="4989"/>
                    <a:pt x="1981" y="4867"/>
                    <a:pt x="1981" y="4728"/>
                  </a:cubicBezTo>
                  <a:cubicBezTo>
                    <a:pt x="2180" y="4345"/>
                    <a:pt x="2364" y="3961"/>
                    <a:pt x="2503" y="3577"/>
                  </a:cubicBezTo>
                  <a:cubicBezTo>
                    <a:pt x="2687" y="3194"/>
                    <a:pt x="2825" y="2810"/>
                    <a:pt x="3009" y="2426"/>
                  </a:cubicBezTo>
                  <a:cubicBezTo>
                    <a:pt x="3071" y="2242"/>
                    <a:pt x="3132" y="1981"/>
                    <a:pt x="3209" y="1797"/>
                  </a:cubicBezTo>
                  <a:cubicBezTo>
                    <a:pt x="3270" y="1597"/>
                    <a:pt x="3331" y="1413"/>
                    <a:pt x="3393" y="1213"/>
                  </a:cubicBezTo>
                  <a:lnTo>
                    <a:pt x="3838" y="124"/>
                  </a:lnTo>
                  <a:cubicBezTo>
                    <a:pt x="3899" y="200"/>
                    <a:pt x="3899" y="262"/>
                    <a:pt x="3976" y="262"/>
                  </a:cubicBezTo>
                  <a:cubicBezTo>
                    <a:pt x="4038" y="323"/>
                    <a:pt x="4099" y="385"/>
                    <a:pt x="4160" y="446"/>
                  </a:cubicBezTo>
                  <a:cubicBezTo>
                    <a:pt x="4222" y="446"/>
                    <a:pt x="4222" y="507"/>
                    <a:pt x="4283" y="507"/>
                  </a:cubicBezTo>
                  <a:cubicBezTo>
                    <a:pt x="4360" y="584"/>
                    <a:pt x="4360" y="584"/>
                    <a:pt x="4421" y="584"/>
                  </a:cubicBezTo>
                  <a:cubicBezTo>
                    <a:pt x="4483" y="646"/>
                    <a:pt x="4544" y="646"/>
                    <a:pt x="4667" y="707"/>
                  </a:cubicBezTo>
                  <a:cubicBezTo>
                    <a:pt x="4866" y="768"/>
                    <a:pt x="5127" y="830"/>
                    <a:pt x="5373" y="830"/>
                  </a:cubicBezTo>
                  <a:lnTo>
                    <a:pt x="5695" y="830"/>
                  </a:lnTo>
                  <a:lnTo>
                    <a:pt x="5757" y="768"/>
                  </a:lnTo>
                  <a:lnTo>
                    <a:pt x="5511" y="768"/>
                  </a:lnTo>
                  <a:cubicBezTo>
                    <a:pt x="5434" y="768"/>
                    <a:pt x="5312" y="707"/>
                    <a:pt x="5189" y="707"/>
                  </a:cubicBezTo>
                  <a:cubicBezTo>
                    <a:pt x="4989" y="707"/>
                    <a:pt x="4866" y="646"/>
                    <a:pt x="4667" y="584"/>
                  </a:cubicBezTo>
                  <a:cubicBezTo>
                    <a:pt x="4605" y="584"/>
                    <a:pt x="4544" y="507"/>
                    <a:pt x="4483" y="507"/>
                  </a:cubicBezTo>
                  <a:cubicBezTo>
                    <a:pt x="4421" y="446"/>
                    <a:pt x="4421" y="446"/>
                    <a:pt x="4360" y="446"/>
                  </a:cubicBezTo>
                  <a:cubicBezTo>
                    <a:pt x="4283" y="385"/>
                    <a:pt x="4283" y="385"/>
                    <a:pt x="4222" y="323"/>
                  </a:cubicBezTo>
                  <a:cubicBezTo>
                    <a:pt x="4160" y="323"/>
                    <a:pt x="4099" y="262"/>
                    <a:pt x="4038" y="200"/>
                  </a:cubicBezTo>
                  <a:cubicBezTo>
                    <a:pt x="3976" y="124"/>
                    <a:pt x="3976" y="62"/>
                    <a:pt x="3899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01" name="Google Shape;2601;p36"/>
            <p:cNvSpPr/>
            <p:nvPr/>
          </p:nvSpPr>
          <p:spPr>
            <a:xfrm>
              <a:off x="4408371" y="2985458"/>
              <a:ext cx="82297" cy="68121"/>
            </a:xfrm>
            <a:custGeom>
              <a:avLst/>
              <a:gdLst/>
              <a:ahLst/>
              <a:cxnLst/>
              <a:rect l="l" t="t" r="r" b="b"/>
              <a:pathLst>
                <a:path w="6585" h="5450" extrusionOk="0">
                  <a:moveTo>
                    <a:pt x="384" y="0"/>
                  </a:moveTo>
                  <a:lnTo>
                    <a:pt x="62" y="77"/>
                  </a:lnTo>
                  <a:lnTo>
                    <a:pt x="0" y="77"/>
                  </a:lnTo>
                  <a:lnTo>
                    <a:pt x="0" y="139"/>
                  </a:lnTo>
                  <a:lnTo>
                    <a:pt x="307" y="139"/>
                  </a:lnTo>
                  <a:lnTo>
                    <a:pt x="691" y="384"/>
                  </a:lnTo>
                  <a:cubicBezTo>
                    <a:pt x="691" y="384"/>
                    <a:pt x="691" y="461"/>
                    <a:pt x="768" y="461"/>
                  </a:cubicBezTo>
                  <a:lnTo>
                    <a:pt x="768" y="384"/>
                  </a:lnTo>
                  <a:cubicBezTo>
                    <a:pt x="829" y="384"/>
                    <a:pt x="829" y="323"/>
                    <a:pt x="829" y="323"/>
                  </a:cubicBezTo>
                  <a:lnTo>
                    <a:pt x="768" y="200"/>
                  </a:lnTo>
                  <a:cubicBezTo>
                    <a:pt x="829" y="200"/>
                    <a:pt x="890" y="139"/>
                    <a:pt x="1013" y="139"/>
                  </a:cubicBezTo>
                  <a:cubicBezTo>
                    <a:pt x="1013" y="139"/>
                    <a:pt x="1075" y="139"/>
                    <a:pt x="1151" y="200"/>
                  </a:cubicBezTo>
                  <a:lnTo>
                    <a:pt x="1213" y="200"/>
                  </a:lnTo>
                  <a:lnTo>
                    <a:pt x="1274" y="261"/>
                  </a:lnTo>
                  <a:cubicBezTo>
                    <a:pt x="1397" y="323"/>
                    <a:pt x="1458" y="384"/>
                    <a:pt x="1535" y="384"/>
                  </a:cubicBezTo>
                  <a:cubicBezTo>
                    <a:pt x="1781" y="645"/>
                    <a:pt x="2042" y="845"/>
                    <a:pt x="2303" y="1090"/>
                  </a:cubicBezTo>
                  <a:lnTo>
                    <a:pt x="2686" y="1413"/>
                  </a:lnTo>
                  <a:cubicBezTo>
                    <a:pt x="2809" y="1535"/>
                    <a:pt x="2993" y="1612"/>
                    <a:pt x="3131" y="1735"/>
                  </a:cubicBezTo>
                  <a:cubicBezTo>
                    <a:pt x="3254" y="1858"/>
                    <a:pt x="3377" y="1919"/>
                    <a:pt x="3515" y="2057"/>
                  </a:cubicBezTo>
                  <a:cubicBezTo>
                    <a:pt x="3577" y="2180"/>
                    <a:pt x="3699" y="2303"/>
                    <a:pt x="3837" y="2441"/>
                  </a:cubicBezTo>
                  <a:cubicBezTo>
                    <a:pt x="3960" y="2564"/>
                    <a:pt x="4083" y="2687"/>
                    <a:pt x="4221" y="2825"/>
                  </a:cubicBezTo>
                  <a:cubicBezTo>
                    <a:pt x="4344" y="2947"/>
                    <a:pt x="4405" y="3070"/>
                    <a:pt x="4528" y="3208"/>
                  </a:cubicBezTo>
                  <a:cubicBezTo>
                    <a:pt x="4666" y="3331"/>
                    <a:pt x="4789" y="3393"/>
                    <a:pt x="4912" y="3531"/>
                  </a:cubicBezTo>
                  <a:cubicBezTo>
                    <a:pt x="5050" y="3654"/>
                    <a:pt x="5173" y="3776"/>
                    <a:pt x="5296" y="3914"/>
                  </a:cubicBezTo>
                  <a:cubicBezTo>
                    <a:pt x="5434" y="4037"/>
                    <a:pt x="5495" y="4160"/>
                    <a:pt x="5618" y="4298"/>
                  </a:cubicBezTo>
                  <a:lnTo>
                    <a:pt x="5940" y="4682"/>
                  </a:lnTo>
                  <a:cubicBezTo>
                    <a:pt x="6063" y="4805"/>
                    <a:pt x="6201" y="4989"/>
                    <a:pt x="6324" y="5127"/>
                  </a:cubicBezTo>
                  <a:lnTo>
                    <a:pt x="6447" y="5311"/>
                  </a:lnTo>
                  <a:cubicBezTo>
                    <a:pt x="6524" y="5373"/>
                    <a:pt x="6585" y="5449"/>
                    <a:pt x="6585" y="5449"/>
                  </a:cubicBezTo>
                  <a:cubicBezTo>
                    <a:pt x="6524" y="5373"/>
                    <a:pt x="6524" y="5311"/>
                    <a:pt x="6447" y="5188"/>
                  </a:cubicBezTo>
                  <a:cubicBezTo>
                    <a:pt x="6324" y="5066"/>
                    <a:pt x="6201" y="4866"/>
                    <a:pt x="6063" y="4743"/>
                  </a:cubicBezTo>
                  <a:cubicBezTo>
                    <a:pt x="6063" y="4682"/>
                    <a:pt x="6002" y="4605"/>
                    <a:pt x="6002" y="4544"/>
                  </a:cubicBezTo>
                  <a:cubicBezTo>
                    <a:pt x="5756" y="4298"/>
                    <a:pt x="5557" y="4099"/>
                    <a:pt x="5372" y="3838"/>
                  </a:cubicBezTo>
                  <a:cubicBezTo>
                    <a:pt x="5234" y="3715"/>
                    <a:pt x="5111" y="3592"/>
                    <a:pt x="4989" y="3454"/>
                  </a:cubicBezTo>
                  <a:cubicBezTo>
                    <a:pt x="4912" y="3331"/>
                    <a:pt x="4789" y="3208"/>
                    <a:pt x="4666" y="3070"/>
                  </a:cubicBezTo>
                  <a:cubicBezTo>
                    <a:pt x="4467" y="2825"/>
                    <a:pt x="4221" y="2564"/>
                    <a:pt x="3960" y="2303"/>
                  </a:cubicBezTo>
                  <a:cubicBezTo>
                    <a:pt x="3837" y="2180"/>
                    <a:pt x="3699" y="2119"/>
                    <a:pt x="3577" y="1996"/>
                  </a:cubicBezTo>
                  <a:cubicBezTo>
                    <a:pt x="3454" y="1858"/>
                    <a:pt x="3316" y="1735"/>
                    <a:pt x="3193" y="1673"/>
                  </a:cubicBezTo>
                  <a:cubicBezTo>
                    <a:pt x="3070" y="1535"/>
                    <a:pt x="2932" y="1413"/>
                    <a:pt x="2809" y="1290"/>
                  </a:cubicBezTo>
                  <a:cubicBezTo>
                    <a:pt x="2686" y="1152"/>
                    <a:pt x="2548" y="1029"/>
                    <a:pt x="2425" y="967"/>
                  </a:cubicBezTo>
                  <a:lnTo>
                    <a:pt x="1980" y="645"/>
                  </a:lnTo>
                  <a:cubicBezTo>
                    <a:pt x="1842" y="522"/>
                    <a:pt x="1719" y="461"/>
                    <a:pt x="1596" y="323"/>
                  </a:cubicBezTo>
                  <a:lnTo>
                    <a:pt x="1458" y="200"/>
                  </a:lnTo>
                  <a:lnTo>
                    <a:pt x="1397" y="261"/>
                  </a:lnTo>
                  <a:lnTo>
                    <a:pt x="1397" y="200"/>
                  </a:lnTo>
                  <a:lnTo>
                    <a:pt x="1397" y="139"/>
                  </a:lnTo>
                  <a:lnTo>
                    <a:pt x="1274" y="77"/>
                  </a:lnTo>
                  <a:cubicBezTo>
                    <a:pt x="1274" y="77"/>
                    <a:pt x="1213" y="0"/>
                    <a:pt x="1151" y="0"/>
                  </a:cubicBezTo>
                  <a:lnTo>
                    <a:pt x="1013" y="0"/>
                  </a:lnTo>
                  <a:cubicBezTo>
                    <a:pt x="890" y="0"/>
                    <a:pt x="691" y="0"/>
                    <a:pt x="568" y="77"/>
                  </a:cubicBezTo>
                  <a:lnTo>
                    <a:pt x="507" y="139"/>
                  </a:lnTo>
                  <a:lnTo>
                    <a:pt x="384" y="7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02" name="Google Shape;2602;p36"/>
            <p:cNvSpPr/>
            <p:nvPr/>
          </p:nvSpPr>
          <p:spPr>
            <a:xfrm>
              <a:off x="4490655" y="3045505"/>
              <a:ext cx="104756" cy="11149"/>
            </a:xfrm>
            <a:custGeom>
              <a:avLst/>
              <a:gdLst/>
              <a:ahLst/>
              <a:cxnLst/>
              <a:rect l="l" t="t" r="r" b="b"/>
              <a:pathLst>
                <a:path w="8382" h="892" extrusionOk="0">
                  <a:moveTo>
                    <a:pt x="1" y="645"/>
                  </a:moveTo>
                  <a:lnTo>
                    <a:pt x="1" y="707"/>
                  </a:lnTo>
                  <a:lnTo>
                    <a:pt x="62" y="707"/>
                  </a:lnTo>
                  <a:cubicBezTo>
                    <a:pt x="62" y="645"/>
                    <a:pt x="62" y="645"/>
                    <a:pt x="1" y="645"/>
                  </a:cubicBezTo>
                  <a:close/>
                  <a:moveTo>
                    <a:pt x="134" y="697"/>
                  </a:moveTo>
                  <a:lnTo>
                    <a:pt x="62" y="707"/>
                  </a:lnTo>
                  <a:lnTo>
                    <a:pt x="124" y="707"/>
                  </a:lnTo>
                  <a:lnTo>
                    <a:pt x="134" y="697"/>
                  </a:lnTo>
                  <a:close/>
                  <a:moveTo>
                    <a:pt x="4990" y="1"/>
                  </a:moveTo>
                  <a:cubicBezTo>
                    <a:pt x="4667" y="62"/>
                    <a:pt x="4345" y="124"/>
                    <a:pt x="4023" y="124"/>
                  </a:cubicBezTo>
                  <a:lnTo>
                    <a:pt x="3516" y="124"/>
                  </a:lnTo>
                  <a:cubicBezTo>
                    <a:pt x="3316" y="124"/>
                    <a:pt x="3194" y="185"/>
                    <a:pt x="3009" y="185"/>
                  </a:cubicBezTo>
                  <a:lnTo>
                    <a:pt x="2488" y="262"/>
                  </a:lnTo>
                  <a:cubicBezTo>
                    <a:pt x="2365" y="262"/>
                    <a:pt x="2165" y="323"/>
                    <a:pt x="1981" y="323"/>
                  </a:cubicBezTo>
                  <a:lnTo>
                    <a:pt x="1536" y="323"/>
                  </a:lnTo>
                  <a:cubicBezTo>
                    <a:pt x="1536" y="384"/>
                    <a:pt x="1475" y="384"/>
                    <a:pt x="1475" y="384"/>
                  </a:cubicBezTo>
                  <a:cubicBezTo>
                    <a:pt x="1275" y="384"/>
                    <a:pt x="1152" y="446"/>
                    <a:pt x="1014" y="446"/>
                  </a:cubicBezTo>
                  <a:cubicBezTo>
                    <a:pt x="830" y="507"/>
                    <a:pt x="707" y="507"/>
                    <a:pt x="569" y="569"/>
                  </a:cubicBezTo>
                  <a:cubicBezTo>
                    <a:pt x="446" y="569"/>
                    <a:pt x="323" y="645"/>
                    <a:pt x="185" y="645"/>
                  </a:cubicBezTo>
                  <a:lnTo>
                    <a:pt x="134" y="697"/>
                  </a:lnTo>
                  <a:lnTo>
                    <a:pt x="134" y="697"/>
                  </a:lnTo>
                  <a:lnTo>
                    <a:pt x="508" y="645"/>
                  </a:lnTo>
                  <a:cubicBezTo>
                    <a:pt x="707" y="645"/>
                    <a:pt x="891" y="645"/>
                    <a:pt x="1014" y="569"/>
                  </a:cubicBezTo>
                  <a:cubicBezTo>
                    <a:pt x="1214" y="569"/>
                    <a:pt x="1336" y="569"/>
                    <a:pt x="1536" y="507"/>
                  </a:cubicBezTo>
                  <a:cubicBezTo>
                    <a:pt x="1659" y="507"/>
                    <a:pt x="1858" y="446"/>
                    <a:pt x="2042" y="446"/>
                  </a:cubicBezTo>
                  <a:cubicBezTo>
                    <a:pt x="2165" y="446"/>
                    <a:pt x="2365" y="384"/>
                    <a:pt x="2488" y="384"/>
                  </a:cubicBezTo>
                  <a:lnTo>
                    <a:pt x="3009" y="323"/>
                  </a:lnTo>
                  <a:lnTo>
                    <a:pt x="3516" y="323"/>
                  </a:lnTo>
                  <a:cubicBezTo>
                    <a:pt x="3700" y="262"/>
                    <a:pt x="3838" y="262"/>
                    <a:pt x="4023" y="185"/>
                  </a:cubicBezTo>
                  <a:lnTo>
                    <a:pt x="6003" y="185"/>
                  </a:lnTo>
                  <a:cubicBezTo>
                    <a:pt x="6202" y="185"/>
                    <a:pt x="6325" y="185"/>
                    <a:pt x="6524" y="124"/>
                  </a:cubicBezTo>
                  <a:lnTo>
                    <a:pt x="7031" y="124"/>
                  </a:lnTo>
                  <a:lnTo>
                    <a:pt x="7292" y="185"/>
                  </a:lnTo>
                  <a:lnTo>
                    <a:pt x="7476" y="185"/>
                  </a:lnTo>
                  <a:cubicBezTo>
                    <a:pt x="7614" y="262"/>
                    <a:pt x="7676" y="384"/>
                    <a:pt x="7798" y="446"/>
                  </a:cubicBezTo>
                  <a:lnTo>
                    <a:pt x="7614" y="507"/>
                  </a:lnTo>
                  <a:lnTo>
                    <a:pt x="7614" y="569"/>
                  </a:lnTo>
                  <a:cubicBezTo>
                    <a:pt x="7614" y="569"/>
                    <a:pt x="7614" y="645"/>
                    <a:pt x="7676" y="645"/>
                  </a:cubicBezTo>
                  <a:lnTo>
                    <a:pt x="8059" y="645"/>
                  </a:lnTo>
                  <a:cubicBezTo>
                    <a:pt x="8121" y="707"/>
                    <a:pt x="8182" y="768"/>
                    <a:pt x="8244" y="768"/>
                  </a:cubicBezTo>
                  <a:cubicBezTo>
                    <a:pt x="8244" y="830"/>
                    <a:pt x="8244" y="830"/>
                    <a:pt x="8305" y="891"/>
                  </a:cubicBezTo>
                  <a:lnTo>
                    <a:pt x="8382" y="891"/>
                  </a:lnTo>
                  <a:lnTo>
                    <a:pt x="8382" y="830"/>
                  </a:lnTo>
                  <a:cubicBezTo>
                    <a:pt x="8382" y="830"/>
                    <a:pt x="8305" y="830"/>
                    <a:pt x="8305" y="768"/>
                  </a:cubicBezTo>
                  <a:lnTo>
                    <a:pt x="8121" y="569"/>
                  </a:lnTo>
                  <a:lnTo>
                    <a:pt x="7921" y="507"/>
                  </a:lnTo>
                  <a:lnTo>
                    <a:pt x="7921" y="446"/>
                  </a:lnTo>
                  <a:cubicBezTo>
                    <a:pt x="7798" y="323"/>
                    <a:pt x="7737" y="185"/>
                    <a:pt x="7538" y="62"/>
                  </a:cubicBezTo>
                  <a:lnTo>
                    <a:pt x="7476" y="62"/>
                  </a:lnTo>
                  <a:lnTo>
                    <a:pt x="7415" y="124"/>
                  </a:lnTo>
                  <a:lnTo>
                    <a:pt x="7353" y="62"/>
                  </a:lnTo>
                  <a:lnTo>
                    <a:pt x="7031" y="62"/>
                  </a:lnTo>
                  <a:cubicBezTo>
                    <a:pt x="6847" y="62"/>
                    <a:pt x="6709" y="62"/>
                    <a:pt x="6524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03" name="Google Shape;2603;p36"/>
            <p:cNvSpPr/>
            <p:nvPr/>
          </p:nvSpPr>
          <p:spPr>
            <a:xfrm>
              <a:off x="4492967" y="3038218"/>
              <a:ext cx="91133" cy="15362"/>
            </a:xfrm>
            <a:custGeom>
              <a:avLst/>
              <a:gdLst/>
              <a:ahLst/>
              <a:cxnLst/>
              <a:rect l="l" t="t" r="r" b="b"/>
              <a:pathLst>
                <a:path w="7292" h="1229" extrusionOk="0">
                  <a:moveTo>
                    <a:pt x="7168" y="0"/>
                  </a:moveTo>
                  <a:lnTo>
                    <a:pt x="6846" y="77"/>
                  </a:lnTo>
                  <a:lnTo>
                    <a:pt x="6846" y="139"/>
                  </a:lnTo>
                  <a:lnTo>
                    <a:pt x="6785" y="200"/>
                  </a:lnTo>
                  <a:lnTo>
                    <a:pt x="6785" y="139"/>
                  </a:lnTo>
                  <a:lnTo>
                    <a:pt x="6723" y="139"/>
                  </a:lnTo>
                  <a:lnTo>
                    <a:pt x="6278" y="200"/>
                  </a:lnTo>
                  <a:cubicBezTo>
                    <a:pt x="6201" y="200"/>
                    <a:pt x="6140" y="261"/>
                    <a:pt x="6079" y="261"/>
                  </a:cubicBezTo>
                  <a:lnTo>
                    <a:pt x="5372" y="261"/>
                  </a:lnTo>
                  <a:cubicBezTo>
                    <a:pt x="5188" y="261"/>
                    <a:pt x="5050" y="261"/>
                    <a:pt x="4927" y="323"/>
                  </a:cubicBezTo>
                  <a:cubicBezTo>
                    <a:pt x="4743" y="323"/>
                    <a:pt x="4605" y="384"/>
                    <a:pt x="4421" y="384"/>
                  </a:cubicBezTo>
                  <a:cubicBezTo>
                    <a:pt x="4160" y="384"/>
                    <a:pt x="3838" y="461"/>
                    <a:pt x="3515" y="522"/>
                  </a:cubicBezTo>
                  <a:lnTo>
                    <a:pt x="3070" y="522"/>
                  </a:lnTo>
                  <a:cubicBezTo>
                    <a:pt x="2886" y="522"/>
                    <a:pt x="2748" y="522"/>
                    <a:pt x="2625" y="584"/>
                  </a:cubicBezTo>
                  <a:cubicBezTo>
                    <a:pt x="2303" y="645"/>
                    <a:pt x="1980" y="707"/>
                    <a:pt x="1673" y="707"/>
                  </a:cubicBezTo>
                  <a:cubicBezTo>
                    <a:pt x="1535" y="768"/>
                    <a:pt x="1412" y="768"/>
                    <a:pt x="1213" y="768"/>
                  </a:cubicBezTo>
                  <a:cubicBezTo>
                    <a:pt x="1090" y="768"/>
                    <a:pt x="906" y="845"/>
                    <a:pt x="768" y="906"/>
                  </a:cubicBezTo>
                  <a:cubicBezTo>
                    <a:pt x="706" y="906"/>
                    <a:pt x="583" y="967"/>
                    <a:pt x="445" y="967"/>
                  </a:cubicBezTo>
                  <a:cubicBezTo>
                    <a:pt x="445" y="1029"/>
                    <a:pt x="384" y="1029"/>
                    <a:pt x="323" y="1029"/>
                  </a:cubicBezTo>
                  <a:cubicBezTo>
                    <a:pt x="200" y="1090"/>
                    <a:pt x="62" y="1152"/>
                    <a:pt x="0" y="1228"/>
                  </a:cubicBezTo>
                  <a:cubicBezTo>
                    <a:pt x="138" y="1228"/>
                    <a:pt x="261" y="1152"/>
                    <a:pt x="384" y="1152"/>
                  </a:cubicBezTo>
                  <a:cubicBezTo>
                    <a:pt x="522" y="1090"/>
                    <a:pt x="645" y="1090"/>
                    <a:pt x="829" y="1029"/>
                  </a:cubicBezTo>
                  <a:cubicBezTo>
                    <a:pt x="967" y="1029"/>
                    <a:pt x="1090" y="967"/>
                    <a:pt x="1290" y="967"/>
                  </a:cubicBezTo>
                  <a:cubicBezTo>
                    <a:pt x="1290" y="967"/>
                    <a:pt x="1351" y="967"/>
                    <a:pt x="1351" y="906"/>
                  </a:cubicBezTo>
                  <a:cubicBezTo>
                    <a:pt x="1474" y="906"/>
                    <a:pt x="1597" y="906"/>
                    <a:pt x="1735" y="845"/>
                  </a:cubicBezTo>
                  <a:cubicBezTo>
                    <a:pt x="1980" y="768"/>
                    <a:pt x="2303" y="768"/>
                    <a:pt x="2625" y="707"/>
                  </a:cubicBezTo>
                  <a:cubicBezTo>
                    <a:pt x="2748" y="707"/>
                    <a:pt x="2947" y="707"/>
                    <a:pt x="3070" y="645"/>
                  </a:cubicBezTo>
                  <a:cubicBezTo>
                    <a:pt x="3208" y="645"/>
                    <a:pt x="3392" y="584"/>
                    <a:pt x="3515" y="584"/>
                  </a:cubicBezTo>
                  <a:cubicBezTo>
                    <a:pt x="3838" y="584"/>
                    <a:pt x="4160" y="584"/>
                    <a:pt x="4482" y="522"/>
                  </a:cubicBezTo>
                  <a:lnTo>
                    <a:pt x="4927" y="522"/>
                  </a:lnTo>
                  <a:cubicBezTo>
                    <a:pt x="5050" y="522"/>
                    <a:pt x="5250" y="461"/>
                    <a:pt x="5372" y="461"/>
                  </a:cubicBezTo>
                  <a:cubicBezTo>
                    <a:pt x="5511" y="384"/>
                    <a:pt x="5695" y="384"/>
                    <a:pt x="5818" y="384"/>
                  </a:cubicBezTo>
                  <a:cubicBezTo>
                    <a:pt x="6017" y="323"/>
                    <a:pt x="6140" y="323"/>
                    <a:pt x="6278" y="323"/>
                  </a:cubicBezTo>
                  <a:lnTo>
                    <a:pt x="6785" y="261"/>
                  </a:lnTo>
                  <a:cubicBezTo>
                    <a:pt x="6907" y="200"/>
                    <a:pt x="7046" y="200"/>
                    <a:pt x="7168" y="139"/>
                  </a:cubicBezTo>
                  <a:lnTo>
                    <a:pt x="7168" y="645"/>
                  </a:lnTo>
                  <a:lnTo>
                    <a:pt x="7230" y="707"/>
                  </a:lnTo>
                  <a:lnTo>
                    <a:pt x="7291" y="645"/>
                  </a:lnTo>
                  <a:cubicBezTo>
                    <a:pt x="7291" y="461"/>
                    <a:pt x="7230" y="261"/>
                    <a:pt x="7230" y="77"/>
                  </a:cubicBezTo>
                  <a:cubicBezTo>
                    <a:pt x="7230" y="77"/>
                    <a:pt x="7230" y="0"/>
                    <a:pt x="7168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04" name="Google Shape;2604;p36"/>
            <p:cNvSpPr/>
            <p:nvPr/>
          </p:nvSpPr>
          <p:spPr>
            <a:xfrm>
              <a:off x="4425817" y="2983921"/>
              <a:ext cx="153484" cy="70421"/>
            </a:xfrm>
            <a:custGeom>
              <a:avLst/>
              <a:gdLst/>
              <a:ahLst/>
              <a:cxnLst/>
              <a:rect l="l" t="t" r="r" b="b"/>
              <a:pathLst>
                <a:path w="12281" h="5634" extrusionOk="0">
                  <a:moveTo>
                    <a:pt x="262" y="1"/>
                  </a:moveTo>
                  <a:lnTo>
                    <a:pt x="1" y="323"/>
                  </a:lnTo>
                  <a:lnTo>
                    <a:pt x="1" y="384"/>
                  </a:lnTo>
                  <a:lnTo>
                    <a:pt x="62" y="323"/>
                  </a:lnTo>
                  <a:lnTo>
                    <a:pt x="262" y="123"/>
                  </a:lnTo>
                  <a:cubicBezTo>
                    <a:pt x="523" y="323"/>
                    <a:pt x="707" y="507"/>
                    <a:pt x="968" y="707"/>
                  </a:cubicBezTo>
                  <a:cubicBezTo>
                    <a:pt x="1152" y="968"/>
                    <a:pt x="1413" y="1152"/>
                    <a:pt x="1597" y="1351"/>
                  </a:cubicBezTo>
                  <a:lnTo>
                    <a:pt x="2303" y="1981"/>
                  </a:lnTo>
                  <a:lnTo>
                    <a:pt x="2626" y="2303"/>
                  </a:lnTo>
                  <a:lnTo>
                    <a:pt x="2825" y="2503"/>
                  </a:lnTo>
                  <a:lnTo>
                    <a:pt x="2948" y="2625"/>
                  </a:lnTo>
                  <a:cubicBezTo>
                    <a:pt x="3132" y="2886"/>
                    <a:pt x="3332" y="3132"/>
                    <a:pt x="3593" y="3393"/>
                  </a:cubicBezTo>
                  <a:cubicBezTo>
                    <a:pt x="3654" y="3516"/>
                    <a:pt x="3777" y="3577"/>
                    <a:pt x="3838" y="3715"/>
                  </a:cubicBezTo>
                  <a:lnTo>
                    <a:pt x="4161" y="4099"/>
                  </a:lnTo>
                  <a:lnTo>
                    <a:pt x="4422" y="4483"/>
                  </a:lnTo>
                  <a:lnTo>
                    <a:pt x="4606" y="4667"/>
                  </a:lnTo>
                  <a:cubicBezTo>
                    <a:pt x="4606" y="4728"/>
                    <a:pt x="4667" y="4805"/>
                    <a:pt x="4667" y="4866"/>
                  </a:cubicBezTo>
                  <a:cubicBezTo>
                    <a:pt x="4805" y="4989"/>
                    <a:pt x="4928" y="5189"/>
                    <a:pt x="5051" y="5311"/>
                  </a:cubicBezTo>
                  <a:cubicBezTo>
                    <a:pt x="5128" y="5434"/>
                    <a:pt x="5189" y="5496"/>
                    <a:pt x="5189" y="5572"/>
                  </a:cubicBezTo>
                  <a:cubicBezTo>
                    <a:pt x="5250" y="5572"/>
                    <a:pt x="5250" y="5572"/>
                    <a:pt x="5250" y="5634"/>
                  </a:cubicBezTo>
                  <a:lnTo>
                    <a:pt x="5312" y="5634"/>
                  </a:lnTo>
                  <a:lnTo>
                    <a:pt x="5373" y="5572"/>
                  </a:lnTo>
                  <a:cubicBezTo>
                    <a:pt x="5435" y="5496"/>
                    <a:pt x="5573" y="5434"/>
                    <a:pt x="5696" y="5373"/>
                  </a:cubicBezTo>
                  <a:cubicBezTo>
                    <a:pt x="5757" y="5373"/>
                    <a:pt x="5818" y="5373"/>
                    <a:pt x="5818" y="5311"/>
                  </a:cubicBezTo>
                  <a:cubicBezTo>
                    <a:pt x="5956" y="5311"/>
                    <a:pt x="6018" y="5250"/>
                    <a:pt x="6079" y="5250"/>
                  </a:cubicBezTo>
                  <a:cubicBezTo>
                    <a:pt x="6279" y="5189"/>
                    <a:pt x="6402" y="5112"/>
                    <a:pt x="6524" y="5112"/>
                  </a:cubicBezTo>
                  <a:cubicBezTo>
                    <a:pt x="6663" y="5051"/>
                    <a:pt x="6847" y="5051"/>
                    <a:pt x="6970" y="4989"/>
                  </a:cubicBezTo>
                  <a:cubicBezTo>
                    <a:pt x="7108" y="4928"/>
                    <a:pt x="7230" y="4928"/>
                    <a:pt x="7353" y="4866"/>
                  </a:cubicBezTo>
                  <a:lnTo>
                    <a:pt x="7814" y="4805"/>
                  </a:lnTo>
                  <a:cubicBezTo>
                    <a:pt x="8121" y="4728"/>
                    <a:pt x="8382" y="4667"/>
                    <a:pt x="8704" y="4667"/>
                  </a:cubicBezTo>
                  <a:cubicBezTo>
                    <a:pt x="9026" y="4605"/>
                    <a:pt x="9272" y="4544"/>
                    <a:pt x="9594" y="4544"/>
                  </a:cubicBezTo>
                  <a:cubicBezTo>
                    <a:pt x="9917" y="4544"/>
                    <a:pt x="10178" y="4483"/>
                    <a:pt x="10500" y="4483"/>
                  </a:cubicBezTo>
                  <a:cubicBezTo>
                    <a:pt x="10807" y="4421"/>
                    <a:pt x="11068" y="4344"/>
                    <a:pt x="11390" y="4283"/>
                  </a:cubicBezTo>
                  <a:cubicBezTo>
                    <a:pt x="11513" y="4283"/>
                    <a:pt x="11651" y="4222"/>
                    <a:pt x="11835" y="4222"/>
                  </a:cubicBezTo>
                  <a:cubicBezTo>
                    <a:pt x="11958" y="4160"/>
                    <a:pt x="12035" y="4160"/>
                    <a:pt x="12158" y="4099"/>
                  </a:cubicBezTo>
                  <a:lnTo>
                    <a:pt x="12158" y="4483"/>
                  </a:lnTo>
                  <a:lnTo>
                    <a:pt x="12158" y="4544"/>
                  </a:lnTo>
                  <a:lnTo>
                    <a:pt x="12219" y="4483"/>
                  </a:lnTo>
                  <a:lnTo>
                    <a:pt x="12219" y="4421"/>
                  </a:lnTo>
                  <a:lnTo>
                    <a:pt x="12280" y="4037"/>
                  </a:lnTo>
                  <a:cubicBezTo>
                    <a:pt x="12280" y="3961"/>
                    <a:pt x="12280" y="3961"/>
                    <a:pt x="12219" y="3961"/>
                  </a:cubicBezTo>
                  <a:cubicBezTo>
                    <a:pt x="12096" y="4037"/>
                    <a:pt x="11897" y="4037"/>
                    <a:pt x="11774" y="4099"/>
                  </a:cubicBezTo>
                  <a:cubicBezTo>
                    <a:pt x="11651" y="4099"/>
                    <a:pt x="11513" y="4160"/>
                    <a:pt x="11329" y="4160"/>
                  </a:cubicBezTo>
                  <a:cubicBezTo>
                    <a:pt x="11068" y="4222"/>
                    <a:pt x="10745" y="4222"/>
                    <a:pt x="10500" y="4283"/>
                  </a:cubicBezTo>
                  <a:cubicBezTo>
                    <a:pt x="10178" y="4344"/>
                    <a:pt x="9855" y="4344"/>
                    <a:pt x="9594" y="4421"/>
                  </a:cubicBezTo>
                  <a:cubicBezTo>
                    <a:pt x="9272" y="4483"/>
                    <a:pt x="8965" y="4483"/>
                    <a:pt x="8704" y="4544"/>
                  </a:cubicBezTo>
                  <a:lnTo>
                    <a:pt x="8259" y="4605"/>
                  </a:lnTo>
                  <a:cubicBezTo>
                    <a:pt x="8121" y="4605"/>
                    <a:pt x="7937" y="4605"/>
                    <a:pt x="7814" y="4667"/>
                  </a:cubicBezTo>
                  <a:cubicBezTo>
                    <a:pt x="7491" y="4667"/>
                    <a:pt x="7230" y="4728"/>
                    <a:pt x="6908" y="4805"/>
                  </a:cubicBezTo>
                  <a:cubicBezTo>
                    <a:pt x="6785" y="4866"/>
                    <a:pt x="6663" y="4866"/>
                    <a:pt x="6463" y="4928"/>
                  </a:cubicBezTo>
                  <a:lnTo>
                    <a:pt x="6079" y="5112"/>
                  </a:lnTo>
                  <a:cubicBezTo>
                    <a:pt x="5956" y="5189"/>
                    <a:pt x="5757" y="5250"/>
                    <a:pt x="5634" y="5311"/>
                  </a:cubicBezTo>
                  <a:cubicBezTo>
                    <a:pt x="5511" y="5373"/>
                    <a:pt x="5435" y="5434"/>
                    <a:pt x="5312" y="5496"/>
                  </a:cubicBezTo>
                  <a:cubicBezTo>
                    <a:pt x="5128" y="5250"/>
                    <a:pt x="4989" y="4989"/>
                    <a:pt x="4805" y="4728"/>
                  </a:cubicBezTo>
                  <a:cubicBezTo>
                    <a:pt x="4744" y="4605"/>
                    <a:pt x="4667" y="4483"/>
                    <a:pt x="4544" y="4344"/>
                  </a:cubicBezTo>
                  <a:lnTo>
                    <a:pt x="4283" y="3961"/>
                  </a:lnTo>
                  <a:lnTo>
                    <a:pt x="3976" y="3577"/>
                  </a:lnTo>
                  <a:cubicBezTo>
                    <a:pt x="3900" y="3454"/>
                    <a:pt x="3777" y="3393"/>
                    <a:pt x="3715" y="3270"/>
                  </a:cubicBezTo>
                  <a:cubicBezTo>
                    <a:pt x="3455" y="3009"/>
                    <a:pt x="3270" y="2810"/>
                    <a:pt x="3071" y="2564"/>
                  </a:cubicBezTo>
                  <a:cubicBezTo>
                    <a:pt x="2948" y="2503"/>
                    <a:pt x="2825" y="2364"/>
                    <a:pt x="2687" y="2242"/>
                  </a:cubicBezTo>
                  <a:lnTo>
                    <a:pt x="2365" y="1919"/>
                  </a:lnTo>
                  <a:lnTo>
                    <a:pt x="1735" y="1275"/>
                  </a:lnTo>
                  <a:cubicBezTo>
                    <a:pt x="1474" y="1029"/>
                    <a:pt x="1290" y="829"/>
                    <a:pt x="1029" y="645"/>
                  </a:cubicBezTo>
                  <a:cubicBezTo>
                    <a:pt x="768" y="446"/>
                    <a:pt x="584" y="200"/>
                    <a:pt x="323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05" name="Google Shape;2605;p36"/>
            <p:cNvSpPr/>
            <p:nvPr/>
          </p:nvSpPr>
          <p:spPr>
            <a:xfrm>
              <a:off x="4148431" y="2995045"/>
              <a:ext cx="131226" cy="156766"/>
            </a:xfrm>
            <a:custGeom>
              <a:avLst/>
              <a:gdLst/>
              <a:ahLst/>
              <a:cxnLst/>
              <a:rect l="l" t="t" r="r" b="b"/>
              <a:pathLst>
                <a:path w="10500" h="12542" extrusionOk="0">
                  <a:moveTo>
                    <a:pt x="5695" y="1"/>
                  </a:moveTo>
                  <a:cubicBezTo>
                    <a:pt x="5573" y="1"/>
                    <a:pt x="5450" y="78"/>
                    <a:pt x="5312" y="78"/>
                  </a:cubicBezTo>
                  <a:lnTo>
                    <a:pt x="4805" y="139"/>
                  </a:lnTo>
                  <a:lnTo>
                    <a:pt x="4299" y="200"/>
                  </a:lnTo>
                  <a:cubicBezTo>
                    <a:pt x="4099" y="200"/>
                    <a:pt x="3976" y="262"/>
                    <a:pt x="3777" y="323"/>
                  </a:cubicBezTo>
                  <a:cubicBezTo>
                    <a:pt x="3654" y="323"/>
                    <a:pt x="3454" y="385"/>
                    <a:pt x="3332" y="461"/>
                  </a:cubicBezTo>
                  <a:lnTo>
                    <a:pt x="2825" y="646"/>
                  </a:lnTo>
                  <a:lnTo>
                    <a:pt x="2380" y="845"/>
                  </a:lnTo>
                  <a:cubicBezTo>
                    <a:pt x="2180" y="906"/>
                    <a:pt x="2058" y="968"/>
                    <a:pt x="1919" y="1091"/>
                  </a:cubicBezTo>
                  <a:cubicBezTo>
                    <a:pt x="1797" y="1152"/>
                    <a:pt x="1612" y="1229"/>
                    <a:pt x="1474" y="1352"/>
                  </a:cubicBezTo>
                  <a:cubicBezTo>
                    <a:pt x="1351" y="1413"/>
                    <a:pt x="1229" y="1536"/>
                    <a:pt x="1091" y="1613"/>
                  </a:cubicBezTo>
                  <a:cubicBezTo>
                    <a:pt x="968" y="1735"/>
                    <a:pt x="845" y="1858"/>
                    <a:pt x="707" y="1920"/>
                  </a:cubicBezTo>
                  <a:cubicBezTo>
                    <a:pt x="461" y="2180"/>
                    <a:pt x="200" y="2441"/>
                    <a:pt x="1" y="2687"/>
                  </a:cubicBezTo>
                  <a:lnTo>
                    <a:pt x="1" y="2764"/>
                  </a:lnTo>
                  <a:lnTo>
                    <a:pt x="77" y="2764"/>
                  </a:lnTo>
                  <a:cubicBezTo>
                    <a:pt x="262" y="2503"/>
                    <a:pt x="523" y="2242"/>
                    <a:pt x="768" y="2058"/>
                  </a:cubicBezTo>
                  <a:cubicBezTo>
                    <a:pt x="906" y="1920"/>
                    <a:pt x="1029" y="1797"/>
                    <a:pt x="1152" y="1735"/>
                  </a:cubicBezTo>
                  <a:cubicBezTo>
                    <a:pt x="1290" y="1613"/>
                    <a:pt x="1413" y="1536"/>
                    <a:pt x="1536" y="1413"/>
                  </a:cubicBezTo>
                  <a:cubicBezTo>
                    <a:pt x="1674" y="1352"/>
                    <a:pt x="1797" y="1229"/>
                    <a:pt x="1996" y="1152"/>
                  </a:cubicBezTo>
                  <a:cubicBezTo>
                    <a:pt x="2119" y="1091"/>
                    <a:pt x="2242" y="1029"/>
                    <a:pt x="2441" y="968"/>
                  </a:cubicBezTo>
                  <a:lnTo>
                    <a:pt x="2886" y="707"/>
                  </a:lnTo>
                  <a:lnTo>
                    <a:pt x="3332" y="584"/>
                  </a:lnTo>
                  <a:cubicBezTo>
                    <a:pt x="3531" y="523"/>
                    <a:pt x="3654" y="461"/>
                    <a:pt x="3838" y="385"/>
                  </a:cubicBezTo>
                  <a:cubicBezTo>
                    <a:pt x="3976" y="385"/>
                    <a:pt x="4160" y="323"/>
                    <a:pt x="4299" y="323"/>
                  </a:cubicBezTo>
                  <a:lnTo>
                    <a:pt x="4805" y="200"/>
                  </a:lnTo>
                  <a:lnTo>
                    <a:pt x="5312" y="139"/>
                  </a:lnTo>
                  <a:lnTo>
                    <a:pt x="6279" y="139"/>
                  </a:lnTo>
                  <a:cubicBezTo>
                    <a:pt x="6463" y="139"/>
                    <a:pt x="6662" y="139"/>
                    <a:pt x="6785" y="200"/>
                  </a:cubicBezTo>
                  <a:lnTo>
                    <a:pt x="7230" y="262"/>
                  </a:lnTo>
                  <a:cubicBezTo>
                    <a:pt x="7368" y="646"/>
                    <a:pt x="7491" y="1091"/>
                    <a:pt x="7614" y="1474"/>
                  </a:cubicBezTo>
                  <a:lnTo>
                    <a:pt x="7998" y="2825"/>
                  </a:lnTo>
                  <a:cubicBezTo>
                    <a:pt x="8259" y="3654"/>
                    <a:pt x="8520" y="4544"/>
                    <a:pt x="8765" y="5373"/>
                  </a:cubicBezTo>
                  <a:lnTo>
                    <a:pt x="9210" y="6724"/>
                  </a:lnTo>
                  <a:cubicBezTo>
                    <a:pt x="9348" y="7108"/>
                    <a:pt x="9471" y="7553"/>
                    <a:pt x="9594" y="7998"/>
                  </a:cubicBezTo>
                  <a:cubicBezTo>
                    <a:pt x="9671" y="8443"/>
                    <a:pt x="9855" y="8904"/>
                    <a:pt x="9978" y="9287"/>
                  </a:cubicBezTo>
                  <a:lnTo>
                    <a:pt x="10300" y="10500"/>
                  </a:lnTo>
                  <a:cubicBezTo>
                    <a:pt x="9671" y="10561"/>
                    <a:pt x="9026" y="10561"/>
                    <a:pt x="8381" y="10623"/>
                  </a:cubicBezTo>
                  <a:cubicBezTo>
                    <a:pt x="8197" y="10684"/>
                    <a:pt x="7998" y="10684"/>
                    <a:pt x="7875" y="10684"/>
                  </a:cubicBezTo>
                  <a:cubicBezTo>
                    <a:pt x="7675" y="10745"/>
                    <a:pt x="7553" y="10745"/>
                    <a:pt x="7368" y="10822"/>
                  </a:cubicBezTo>
                  <a:cubicBezTo>
                    <a:pt x="7169" y="10822"/>
                    <a:pt x="7046" y="10822"/>
                    <a:pt x="6847" y="10884"/>
                  </a:cubicBezTo>
                  <a:lnTo>
                    <a:pt x="6340" y="11006"/>
                  </a:lnTo>
                  <a:cubicBezTo>
                    <a:pt x="6140" y="11006"/>
                    <a:pt x="6018" y="11068"/>
                    <a:pt x="5833" y="11129"/>
                  </a:cubicBezTo>
                  <a:cubicBezTo>
                    <a:pt x="5695" y="11129"/>
                    <a:pt x="5511" y="11206"/>
                    <a:pt x="5373" y="11267"/>
                  </a:cubicBezTo>
                  <a:cubicBezTo>
                    <a:pt x="5189" y="11329"/>
                    <a:pt x="5066" y="11390"/>
                    <a:pt x="4866" y="11452"/>
                  </a:cubicBezTo>
                  <a:lnTo>
                    <a:pt x="4421" y="11651"/>
                  </a:lnTo>
                  <a:cubicBezTo>
                    <a:pt x="4222" y="11712"/>
                    <a:pt x="4099" y="11774"/>
                    <a:pt x="3915" y="11897"/>
                  </a:cubicBezTo>
                  <a:cubicBezTo>
                    <a:pt x="3838" y="11897"/>
                    <a:pt x="3777" y="11973"/>
                    <a:pt x="3715" y="11973"/>
                  </a:cubicBezTo>
                  <a:lnTo>
                    <a:pt x="3454" y="12158"/>
                  </a:lnTo>
                  <a:cubicBezTo>
                    <a:pt x="3332" y="12219"/>
                    <a:pt x="3209" y="12280"/>
                    <a:pt x="3071" y="12419"/>
                  </a:cubicBezTo>
                  <a:lnTo>
                    <a:pt x="2886" y="12541"/>
                  </a:lnTo>
                  <a:cubicBezTo>
                    <a:pt x="2948" y="12541"/>
                    <a:pt x="3009" y="12480"/>
                    <a:pt x="3071" y="12480"/>
                  </a:cubicBezTo>
                  <a:cubicBezTo>
                    <a:pt x="3147" y="12419"/>
                    <a:pt x="3270" y="12419"/>
                    <a:pt x="3332" y="12357"/>
                  </a:cubicBezTo>
                  <a:cubicBezTo>
                    <a:pt x="3393" y="12357"/>
                    <a:pt x="3454" y="12280"/>
                    <a:pt x="3531" y="12219"/>
                  </a:cubicBezTo>
                  <a:lnTo>
                    <a:pt x="3777" y="12096"/>
                  </a:lnTo>
                  <a:cubicBezTo>
                    <a:pt x="3838" y="12035"/>
                    <a:pt x="3915" y="12035"/>
                    <a:pt x="3976" y="11973"/>
                  </a:cubicBezTo>
                  <a:cubicBezTo>
                    <a:pt x="4160" y="11897"/>
                    <a:pt x="4299" y="11835"/>
                    <a:pt x="4421" y="11774"/>
                  </a:cubicBezTo>
                  <a:lnTo>
                    <a:pt x="4928" y="11590"/>
                  </a:lnTo>
                  <a:cubicBezTo>
                    <a:pt x="5066" y="11513"/>
                    <a:pt x="5250" y="11452"/>
                    <a:pt x="5373" y="11390"/>
                  </a:cubicBezTo>
                  <a:cubicBezTo>
                    <a:pt x="5573" y="11390"/>
                    <a:pt x="5695" y="11329"/>
                    <a:pt x="5895" y="11267"/>
                  </a:cubicBezTo>
                  <a:cubicBezTo>
                    <a:pt x="6079" y="11267"/>
                    <a:pt x="6217" y="11206"/>
                    <a:pt x="6401" y="11129"/>
                  </a:cubicBezTo>
                  <a:cubicBezTo>
                    <a:pt x="6724" y="11068"/>
                    <a:pt x="7046" y="11006"/>
                    <a:pt x="7368" y="10945"/>
                  </a:cubicBezTo>
                  <a:cubicBezTo>
                    <a:pt x="7553" y="10884"/>
                    <a:pt x="7752" y="10884"/>
                    <a:pt x="7875" y="10884"/>
                  </a:cubicBezTo>
                  <a:cubicBezTo>
                    <a:pt x="8059" y="10822"/>
                    <a:pt x="8197" y="10822"/>
                    <a:pt x="8381" y="10745"/>
                  </a:cubicBezTo>
                  <a:cubicBezTo>
                    <a:pt x="8704" y="10745"/>
                    <a:pt x="9088" y="10684"/>
                    <a:pt x="9410" y="10684"/>
                  </a:cubicBezTo>
                  <a:lnTo>
                    <a:pt x="10362" y="10684"/>
                  </a:lnTo>
                  <a:lnTo>
                    <a:pt x="10362" y="10561"/>
                  </a:lnTo>
                  <a:lnTo>
                    <a:pt x="10438" y="10561"/>
                  </a:lnTo>
                  <a:lnTo>
                    <a:pt x="10438" y="10623"/>
                  </a:lnTo>
                  <a:cubicBezTo>
                    <a:pt x="10500" y="10623"/>
                    <a:pt x="10500" y="10623"/>
                    <a:pt x="10500" y="10561"/>
                  </a:cubicBezTo>
                  <a:lnTo>
                    <a:pt x="10116" y="9287"/>
                  </a:lnTo>
                  <a:cubicBezTo>
                    <a:pt x="9978" y="8827"/>
                    <a:pt x="9855" y="8382"/>
                    <a:pt x="9732" y="7936"/>
                  </a:cubicBezTo>
                  <a:cubicBezTo>
                    <a:pt x="9594" y="7553"/>
                    <a:pt x="9410" y="7108"/>
                    <a:pt x="9287" y="6662"/>
                  </a:cubicBezTo>
                  <a:lnTo>
                    <a:pt x="8903" y="5373"/>
                  </a:lnTo>
                  <a:cubicBezTo>
                    <a:pt x="8704" y="4483"/>
                    <a:pt x="8381" y="3593"/>
                    <a:pt x="8136" y="2764"/>
                  </a:cubicBezTo>
                  <a:lnTo>
                    <a:pt x="7752" y="1413"/>
                  </a:lnTo>
                  <a:cubicBezTo>
                    <a:pt x="7675" y="1091"/>
                    <a:pt x="7553" y="768"/>
                    <a:pt x="7491" y="385"/>
                  </a:cubicBezTo>
                  <a:cubicBezTo>
                    <a:pt x="7430" y="385"/>
                    <a:pt x="7430" y="385"/>
                    <a:pt x="7430" y="323"/>
                  </a:cubicBezTo>
                  <a:cubicBezTo>
                    <a:pt x="7430" y="262"/>
                    <a:pt x="7368" y="200"/>
                    <a:pt x="7368" y="139"/>
                  </a:cubicBezTo>
                  <a:cubicBezTo>
                    <a:pt x="7368" y="139"/>
                    <a:pt x="7368" y="78"/>
                    <a:pt x="7292" y="78"/>
                  </a:cubicBezTo>
                  <a:lnTo>
                    <a:pt x="6785" y="78"/>
                  </a:lnTo>
                  <a:cubicBezTo>
                    <a:pt x="6662" y="78"/>
                    <a:pt x="6524" y="1"/>
                    <a:pt x="6340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06" name="Google Shape;2606;p36"/>
            <p:cNvSpPr/>
            <p:nvPr/>
          </p:nvSpPr>
          <p:spPr>
            <a:xfrm>
              <a:off x="4565666" y="2791295"/>
              <a:ext cx="4037" cy="4050"/>
            </a:xfrm>
            <a:custGeom>
              <a:avLst/>
              <a:gdLst/>
              <a:ahLst/>
              <a:cxnLst/>
              <a:rect l="l" t="t" r="r" b="b"/>
              <a:pathLst>
                <a:path w="323" h="324" extrusionOk="0">
                  <a:moveTo>
                    <a:pt x="77" y="1"/>
                  </a:moveTo>
                  <a:lnTo>
                    <a:pt x="139" y="62"/>
                  </a:lnTo>
                  <a:lnTo>
                    <a:pt x="1" y="62"/>
                  </a:lnTo>
                  <a:lnTo>
                    <a:pt x="1" y="124"/>
                  </a:lnTo>
                  <a:cubicBezTo>
                    <a:pt x="1" y="124"/>
                    <a:pt x="77" y="185"/>
                    <a:pt x="77" y="262"/>
                  </a:cubicBezTo>
                  <a:cubicBezTo>
                    <a:pt x="139" y="262"/>
                    <a:pt x="139" y="323"/>
                    <a:pt x="200" y="323"/>
                  </a:cubicBezTo>
                  <a:lnTo>
                    <a:pt x="200" y="262"/>
                  </a:lnTo>
                  <a:lnTo>
                    <a:pt x="262" y="262"/>
                  </a:lnTo>
                  <a:lnTo>
                    <a:pt x="262" y="124"/>
                  </a:lnTo>
                  <a:lnTo>
                    <a:pt x="200" y="124"/>
                  </a:lnTo>
                  <a:cubicBezTo>
                    <a:pt x="262" y="124"/>
                    <a:pt x="262" y="124"/>
                    <a:pt x="323" y="62"/>
                  </a:cubicBezTo>
                  <a:lnTo>
                    <a:pt x="323" y="1"/>
                  </a:lnTo>
                  <a:lnTo>
                    <a:pt x="262" y="62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07" name="Google Shape;2607;p36"/>
            <p:cNvSpPr/>
            <p:nvPr/>
          </p:nvSpPr>
          <p:spPr>
            <a:xfrm>
              <a:off x="4436178" y="2863240"/>
              <a:ext cx="4049" cy="405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139" y="1"/>
                  </a:moveTo>
                  <a:lnTo>
                    <a:pt x="1" y="124"/>
                  </a:lnTo>
                  <a:lnTo>
                    <a:pt x="1" y="185"/>
                  </a:lnTo>
                  <a:cubicBezTo>
                    <a:pt x="78" y="185"/>
                    <a:pt x="78" y="262"/>
                    <a:pt x="78" y="262"/>
                  </a:cubicBezTo>
                  <a:lnTo>
                    <a:pt x="78" y="323"/>
                  </a:lnTo>
                  <a:cubicBezTo>
                    <a:pt x="139" y="262"/>
                    <a:pt x="139" y="262"/>
                    <a:pt x="200" y="185"/>
                  </a:cubicBezTo>
                  <a:lnTo>
                    <a:pt x="262" y="185"/>
                  </a:lnTo>
                  <a:lnTo>
                    <a:pt x="262" y="124"/>
                  </a:lnTo>
                  <a:lnTo>
                    <a:pt x="323" y="62"/>
                  </a:lnTo>
                  <a:cubicBezTo>
                    <a:pt x="262" y="62"/>
                    <a:pt x="262" y="1"/>
                    <a:pt x="262" y="1"/>
                  </a:cubicBezTo>
                  <a:lnTo>
                    <a:pt x="200" y="62"/>
                  </a:lnTo>
                  <a:lnTo>
                    <a:pt x="139" y="62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08" name="Google Shape;2608;p36"/>
            <p:cNvSpPr/>
            <p:nvPr/>
          </p:nvSpPr>
          <p:spPr>
            <a:xfrm>
              <a:off x="4464185" y="2735273"/>
              <a:ext cx="7311" cy="7312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323" y="1"/>
                  </a:moveTo>
                  <a:cubicBezTo>
                    <a:pt x="262" y="62"/>
                    <a:pt x="200" y="62"/>
                    <a:pt x="200" y="139"/>
                  </a:cubicBezTo>
                  <a:cubicBezTo>
                    <a:pt x="139" y="200"/>
                    <a:pt x="139" y="262"/>
                    <a:pt x="62" y="262"/>
                  </a:cubicBezTo>
                  <a:lnTo>
                    <a:pt x="62" y="323"/>
                  </a:lnTo>
                  <a:lnTo>
                    <a:pt x="62" y="385"/>
                  </a:lnTo>
                  <a:lnTo>
                    <a:pt x="62" y="446"/>
                  </a:lnTo>
                  <a:cubicBezTo>
                    <a:pt x="1" y="523"/>
                    <a:pt x="1" y="584"/>
                    <a:pt x="1" y="584"/>
                  </a:cubicBezTo>
                  <a:lnTo>
                    <a:pt x="62" y="584"/>
                  </a:lnTo>
                  <a:lnTo>
                    <a:pt x="62" y="523"/>
                  </a:lnTo>
                  <a:cubicBezTo>
                    <a:pt x="139" y="523"/>
                    <a:pt x="139" y="523"/>
                    <a:pt x="200" y="446"/>
                  </a:cubicBezTo>
                  <a:lnTo>
                    <a:pt x="262" y="385"/>
                  </a:lnTo>
                  <a:cubicBezTo>
                    <a:pt x="262" y="323"/>
                    <a:pt x="323" y="323"/>
                    <a:pt x="323" y="262"/>
                  </a:cubicBezTo>
                  <a:cubicBezTo>
                    <a:pt x="385" y="200"/>
                    <a:pt x="385" y="200"/>
                    <a:pt x="446" y="139"/>
                  </a:cubicBezTo>
                  <a:lnTo>
                    <a:pt x="523" y="62"/>
                  </a:lnTo>
                  <a:cubicBezTo>
                    <a:pt x="584" y="62"/>
                    <a:pt x="584" y="1"/>
                    <a:pt x="584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09" name="Google Shape;2609;p36"/>
            <p:cNvSpPr/>
            <p:nvPr/>
          </p:nvSpPr>
          <p:spPr>
            <a:xfrm>
              <a:off x="4294029" y="2731248"/>
              <a:ext cx="178229" cy="140829"/>
            </a:xfrm>
            <a:custGeom>
              <a:avLst/>
              <a:gdLst/>
              <a:ahLst/>
              <a:cxnLst/>
              <a:rect l="l" t="t" r="r" b="b"/>
              <a:pathLst>
                <a:path w="14261" h="11267" extrusionOk="0">
                  <a:moveTo>
                    <a:pt x="4345" y="0"/>
                  </a:moveTo>
                  <a:cubicBezTo>
                    <a:pt x="4283" y="0"/>
                    <a:pt x="4283" y="77"/>
                    <a:pt x="4222" y="77"/>
                  </a:cubicBezTo>
                  <a:cubicBezTo>
                    <a:pt x="4161" y="139"/>
                    <a:pt x="4084" y="261"/>
                    <a:pt x="4022" y="384"/>
                  </a:cubicBezTo>
                  <a:cubicBezTo>
                    <a:pt x="3961" y="584"/>
                    <a:pt x="3900" y="768"/>
                    <a:pt x="3838" y="1029"/>
                  </a:cubicBezTo>
                  <a:lnTo>
                    <a:pt x="3961" y="1029"/>
                  </a:lnTo>
                  <a:cubicBezTo>
                    <a:pt x="3961" y="845"/>
                    <a:pt x="4022" y="584"/>
                    <a:pt x="4084" y="384"/>
                  </a:cubicBezTo>
                  <a:cubicBezTo>
                    <a:pt x="4161" y="323"/>
                    <a:pt x="4222" y="200"/>
                    <a:pt x="4283" y="139"/>
                  </a:cubicBezTo>
                  <a:lnTo>
                    <a:pt x="6002" y="139"/>
                  </a:lnTo>
                  <a:lnTo>
                    <a:pt x="8765" y="200"/>
                  </a:lnTo>
                  <a:lnTo>
                    <a:pt x="14000" y="323"/>
                  </a:lnTo>
                  <a:lnTo>
                    <a:pt x="14260" y="323"/>
                  </a:lnTo>
                  <a:lnTo>
                    <a:pt x="14260" y="261"/>
                  </a:lnTo>
                  <a:lnTo>
                    <a:pt x="14138" y="261"/>
                  </a:lnTo>
                  <a:lnTo>
                    <a:pt x="11513" y="139"/>
                  </a:lnTo>
                  <a:cubicBezTo>
                    <a:pt x="10607" y="139"/>
                    <a:pt x="9656" y="77"/>
                    <a:pt x="8765" y="77"/>
                  </a:cubicBezTo>
                  <a:lnTo>
                    <a:pt x="6002" y="0"/>
                  </a:lnTo>
                  <a:close/>
                  <a:moveTo>
                    <a:pt x="13677" y="906"/>
                  </a:moveTo>
                  <a:lnTo>
                    <a:pt x="13616" y="1090"/>
                  </a:lnTo>
                  <a:lnTo>
                    <a:pt x="13616" y="1152"/>
                  </a:lnTo>
                  <a:lnTo>
                    <a:pt x="13616" y="1290"/>
                  </a:lnTo>
                  <a:lnTo>
                    <a:pt x="13616" y="1351"/>
                  </a:lnTo>
                  <a:cubicBezTo>
                    <a:pt x="13616" y="1351"/>
                    <a:pt x="13616" y="1290"/>
                    <a:pt x="13677" y="1228"/>
                  </a:cubicBezTo>
                  <a:lnTo>
                    <a:pt x="13677" y="1152"/>
                  </a:lnTo>
                  <a:lnTo>
                    <a:pt x="13677" y="1090"/>
                  </a:lnTo>
                  <a:lnTo>
                    <a:pt x="13754" y="967"/>
                  </a:lnTo>
                  <a:lnTo>
                    <a:pt x="13677" y="967"/>
                  </a:lnTo>
                  <a:lnTo>
                    <a:pt x="13677" y="906"/>
                  </a:lnTo>
                  <a:close/>
                  <a:moveTo>
                    <a:pt x="13616" y="1413"/>
                  </a:moveTo>
                  <a:lnTo>
                    <a:pt x="13616" y="1474"/>
                  </a:lnTo>
                  <a:lnTo>
                    <a:pt x="13616" y="1612"/>
                  </a:lnTo>
                  <a:lnTo>
                    <a:pt x="13677" y="1612"/>
                  </a:lnTo>
                  <a:lnTo>
                    <a:pt x="13754" y="1674"/>
                  </a:lnTo>
                  <a:lnTo>
                    <a:pt x="13754" y="1612"/>
                  </a:lnTo>
                  <a:lnTo>
                    <a:pt x="13677" y="1413"/>
                  </a:lnTo>
                  <a:close/>
                  <a:moveTo>
                    <a:pt x="13616" y="1674"/>
                  </a:moveTo>
                  <a:lnTo>
                    <a:pt x="12664" y="5250"/>
                  </a:lnTo>
                  <a:lnTo>
                    <a:pt x="11636" y="8964"/>
                  </a:lnTo>
                  <a:cubicBezTo>
                    <a:pt x="11452" y="9532"/>
                    <a:pt x="11252" y="10177"/>
                    <a:pt x="11068" y="10745"/>
                  </a:cubicBezTo>
                  <a:cubicBezTo>
                    <a:pt x="11068" y="10822"/>
                    <a:pt x="10991" y="10883"/>
                    <a:pt x="10991" y="10945"/>
                  </a:cubicBezTo>
                  <a:cubicBezTo>
                    <a:pt x="10991" y="10945"/>
                    <a:pt x="11068" y="10945"/>
                    <a:pt x="11068" y="10883"/>
                  </a:cubicBezTo>
                  <a:cubicBezTo>
                    <a:pt x="11068" y="10883"/>
                    <a:pt x="11129" y="10883"/>
                    <a:pt x="11129" y="10822"/>
                  </a:cubicBezTo>
                  <a:lnTo>
                    <a:pt x="11191" y="10822"/>
                  </a:lnTo>
                  <a:cubicBezTo>
                    <a:pt x="11375" y="10177"/>
                    <a:pt x="11574" y="9594"/>
                    <a:pt x="11759" y="8964"/>
                  </a:cubicBezTo>
                  <a:cubicBezTo>
                    <a:pt x="11958" y="8381"/>
                    <a:pt x="12142" y="7752"/>
                    <a:pt x="12280" y="7169"/>
                  </a:cubicBezTo>
                  <a:lnTo>
                    <a:pt x="12787" y="5311"/>
                  </a:lnTo>
                  <a:cubicBezTo>
                    <a:pt x="13109" y="4099"/>
                    <a:pt x="13432" y="2886"/>
                    <a:pt x="13754" y="1674"/>
                  </a:cubicBezTo>
                  <a:close/>
                  <a:moveTo>
                    <a:pt x="3838" y="1029"/>
                  </a:moveTo>
                  <a:lnTo>
                    <a:pt x="3009" y="2687"/>
                  </a:lnTo>
                  <a:lnTo>
                    <a:pt x="2549" y="3592"/>
                  </a:lnTo>
                  <a:lnTo>
                    <a:pt x="2165" y="4421"/>
                  </a:lnTo>
                  <a:cubicBezTo>
                    <a:pt x="1920" y="4989"/>
                    <a:pt x="1659" y="5572"/>
                    <a:pt x="1398" y="6140"/>
                  </a:cubicBezTo>
                  <a:cubicBezTo>
                    <a:pt x="1152" y="6723"/>
                    <a:pt x="891" y="7291"/>
                    <a:pt x="630" y="7875"/>
                  </a:cubicBezTo>
                  <a:cubicBezTo>
                    <a:pt x="507" y="8197"/>
                    <a:pt x="385" y="8519"/>
                    <a:pt x="246" y="8765"/>
                  </a:cubicBezTo>
                  <a:cubicBezTo>
                    <a:pt x="185" y="8964"/>
                    <a:pt x="185" y="9087"/>
                    <a:pt x="124" y="9210"/>
                  </a:cubicBezTo>
                  <a:cubicBezTo>
                    <a:pt x="124" y="9348"/>
                    <a:pt x="62" y="9410"/>
                    <a:pt x="62" y="9471"/>
                  </a:cubicBezTo>
                  <a:lnTo>
                    <a:pt x="62" y="9594"/>
                  </a:lnTo>
                  <a:cubicBezTo>
                    <a:pt x="62" y="9671"/>
                    <a:pt x="1" y="9671"/>
                    <a:pt x="62" y="9793"/>
                  </a:cubicBezTo>
                  <a:cubicBezTo>
                    <a:pt x="185" y="9855"/>
                    <a:pt x="246" y="9855"/>
                    <a:pt x="323" y="9916"/>
                  </a:cubicBezTo>
                  <a:cubicBezTo>
                    <a:pt x="385" y="9916"/>
                    <a:pt x="446" y="9916"/>
                    <a:pt x="507" y="9978"/>
                  </a:cubicBezTo>
                  <a:cubicBezTo>
                    <a:pt x="707" y="9978"/>
                    <a:pt x="830" y="10054"/>
                    <a:pt x="1014" y="10054"/>
                  </a:cubicBezTo>
                  <a:cubicBezTo>
                    <a:pt x="1336" y="10116"/>
                    <a:pt x="1597" y="10177"/>
                    <a:pt x="1920" y="10238"/>
                  </a:cubicBezTo>
                  <a:lnTo>
                    <a:pt x="3838" y="10561"/>
                  </a:lnTo>
                  <a:cubicBezTo>
                    <a:pt x="4406" y="10684"/>
                    <a:pt x="5051" y="10822"/>
                    <a:pt x="5696" y="10883"/>
                  </a:cubicBezTo>
                  <a:cubicBezTo>
                    <a:pt x="6325" y="10945"/>
                    <a:pt x="6908" y="11006"/>
                    <a:pt x="7537" y="11067"/>
                  </a:cubicBezTo>
                  <a:cubicBezTo>
                    <a:pt x="8182" y="11129"/>
                    <a:pt x="8827" y="11205"/>
                    <a:pt x="9456" y="11267"/>
                  </a:cubicBezTo>
                  <a:lnTo>
                    <a:pt x="10423" y="11267"/>
                  </a:lnTo>
                  <a:cubicBezTo>
                    <a:pt x="10546" y="11267"/>
                    <a:pt x="10745" y="11267"/>
                    <a:pt x="10868" y="11205"/>
                  </a:cubicBezTo>
                  <a:lnTo>
                    <a:pt x="10991" y="11205"/>
                  </a:lnTo>
                  <a:lnTo>
                    <a:pt x="10991" y="11129"/>
                  </a:lnTo>
                  <a:lnTo>
                    <a:pt x="11068" y="11006"/>
                  </a:lnTo>
                  <a:lnTo>
                    <a:pt x="10991" y="11006"/>
                  </a:lnTo>
                  <a:lnTo>
                    <a:pt x="10991" y="10945"/>
                  </a:lnTo>
                  <a:lnTo>
                    <a:pt x="10930" y="11067"/>
                  </a:lnTo>
                  <a:lnTo>
                    <a:pt x="10868" y="11067"/>
                  </a:lnTo>
                  <a:cubicBezTo>
                    <a:pt x="10745" y="11129"/>
                    <a:pt x="10546" y="11129"/>
                    <a:pt x="10423" y="11129"/>
                  </a:cubicBezTo>
                  <a:lnTo>
                    <a:pt x="9456" y="11129"/>
                  </a:lnTo>
                  <a:cubicBezTo>
                    <a:pt x="8182" y="11067"/>
                    <a:pt x="6969" y="10883"/>
                    <a:pt x="5696" y="10684"/>
                  </a:cubicBezTo>
                  <a:lnTo>
                    <a:pt x="3838" y="10499"/>
                  </a:lnTo>
                  <a:cubicBezTo>
                    <a:pt x="3194" y="10361"/>
                    <a:pt x="2549" y="10300"/>
                    <a:pt x="1981" y="10177"/>
                  </a:cubicBezTo>
                  <a:cubicBezTo>
                    <a:pt x="1659" y="10116"/>
                    <a:pt x="1336" y="10054"/>
                    <a:pt x="1014" y="9978"/>
                  </a:cubicBezTo>
                  <a:cubicBezTo>
                    <a:pt x="891" y="9916"/>
                    <a:pt x="707" y="9855"/>
                    <a:pt x="569" y="9855"/>
                  </a:cubicBezTo>
                  <a:cubicBezTo>
                    <a:pt x="507" y="9793"/>
                    <a:pt x="446" y="9793"/>
                    <a:pt x="385" y="9793"/>
                  </a:cubicBezTo>
                  <a:cubicBezTo>
                    <a:pt x="323" y="9732"/>
                    <a:pt x="185" y="9732"/>
                    <a:pt x="185" y="9671"/>
                  </a:cubicBezTo>
                  <a:lnTo>
                    <a:pt x="185" y="9594"/>
                  </a:lnTo>
                  <a:lnTo>
                    <a:pt x="185" y="9532"/>
                  </a:lnTo>
                  <a:cubicBezTo>
                    <a:pt x="185" y="9410"/>
                    <a:pt x="246" y="9348"/>
                    <a:pt x="246" y="9287"/>
                  </a:cubicBezTo>
                  <a:cubicBezTo>
                    <a:pt x="323" y="9149"/>
                    <a:pt x="385" y="8964"/>
                    <a:pt x="385" y="8826"/>
                  </a:cubicBezTo>
                  <a:cubicBezTo>
                    <a:pt x="507" y="8519"/>
                    <a:pt x="630" y="8258"/>
                    <a:pt x="768" y="7936"/>
                  </a:cubicBezTo>
                  <a:cubicBezTo>
                    <a:pt x="1014" y="7368"/>
                    <a:pt x="1275" y="6785"/>
                    <a:pt x="1536" y="6217"/>
                  </a:cubicBezTo>
                  <a:lnTo>
                    <a:pt x="2303" y="4482"/>
                  </a:lnTo>
                  <a:lnTo>
                    <a:pt x="2748" y="3654"/>
                  </a:lnTo>
                  <a:lnTo>
                    <a:pt x="3132" y="2825"/>
                  </a:lnTo>
                  <a:lnTo>
                    <a:pt x="3900" y="1090"/>
                  </a:lnTo>
                  <a:lnTo>
                    <a:pt x="3838" y="1029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10" name="Google Shape;2610;p36"/>
            <p:cNvSpPr/>
            <p:nvPr/>
          </p:nvSpPr>
          <p:spPr>
            <a:xfrm>
              <a:off x="4341995" y="2744097"/>
              <a:ext cx="123927" cy="8075"/>
            </a:xfrm>
            <a:custGeom>
              <a:avLst/>
              <a:gdLst/>
              <a:ahLst/>
              <a:cxnLst/>
              <a:rect l="l" t="t" r="r" b="b"/>
              <a:pathLst>
                <a:path w="9916" h="646" extrusionOk="0">
                  <a:moveTo>
                    <a:pt x="0" y="1"/>
                  </a:moveTo>
                  <a:lnTo>
                    <a:pt x="62" y="62"/>
                  </a:lnTo>
                  <a:lnTo>
                    <a:pt x="445" y="62"/>
                  </a:lnTo>
                  <a:cubicBezTo>
                    <a:pt x="706" y="124"/>
                    <a:pt x="1090" y="124"/>
                    <a:pt x="1597" y="200"/>
                  </a:cubicBezTo>
                  <a:lnTo>
                    <a:pt x="2303" y="200"/>
                  </a:lnTo>
                  <a:cubicBezTo>
                    <a:pt x="2548" y="200"/>
                    <a:pt x="2871" y="262"/>
                    <a:pt x="3131" y="323"/>
                  </a:cubicBezTo>
                  <a:lnTo>
                    <a:pt x="4022" y="323"/>
                  </a:lnTo>
                  <a:cubicBezTo>
                    <a:pt x="4344" y="323"/>
                    <a:pt x="4666" y="385"/>
                    <a:pt x="4927" y="385"/>
                  </a:cubicBezTo>
                  <a:cubicBezTo>
                    <a:pt x="5234" y="385"/>
                    <a:pt x="5557" y="385"/>
                    <a:pt x="5879" y="446"/>
                  </a:cubicBezTo>
                  <a:cubicBezTo>
                    <a:pt x="6140" y="446"/>
                    <a:pt x="6462" y="446"/>
                    <a:pt x="6769" y="507"/>
                  </a:cubicBezTo>
                  <a:lnTo>
                    <a:pt x="7614" y="507"/>
                  </a:lnTo>
                  <a:cubicBezTo>
                    <a:pt x="7859" y="584"/>
                    <a:pt x="8120" y="584"/>
                    <a:pt x="8304" y="584"/>
                  </a:cubicBezTo>
                  <a:cubicBezTo>
                    <a:pt x="8765" y="646"/>
                    <a:pt x="9148" y="646"/>
                    <a:pt x="9455" y="646"/>
                  </a:cubicBezTo>
                  <a:lnTo>
                    <a:pt x="9916" y="646"/>
                  </a:lnTo>
                  <a:lnTo>
                    <a:pt x="9839" y="584"/>
                  </a:lnTo>
                  <a:lnTo>
                    <a:pt x="9778" y="584"/>
                  </a:lnTo>
                  <a:cubicBezTo>
                    <a:pt x="9716" y="584"/>
                    <a:pt x="9594" y="507"/>
                    <a:pt x="9455" y="507"/>
                  </a:cubicBezTo>
                  <a:cubicBezTo>
                    <a:pt x="9148" y="507"/>
                    <a:pt x="8765" y="446"/>
                    <a:pt x="8304" y="446"/>
                  </a:cubicBezTo>
                  <a:cubicBezTo>
                    <a:pt x="8212" y="415"/>
                    <a:pt x="8101" y="415"/>
                    <a:pt x="7982" y="415"/>
                  </a:cubicBezTo>
                  <a:cubicBezTo>
                    <a:pt x="7863" y="415"/>
                    <a:pt x="7736" y="415"/>
                    <a:pt x="7614" y="385"/>
                  </a:cubicBezTo>
                  <a:cubicBezTo>
                    <a:pt x="7353" y="385"/>
                    <a:pt x="7030" y="385"/>
                    <a:pt x="6769" y="323"/>
                  </a:cubicBezTo>
                  <a:lnTo>
                    <a:pt x="5695" y="323"/>
                  </a:lnTo>
                  <a:cubicBezTo>
                    <a:pt x="5434" y="323"/>
                    <a:pt x="5173" y="262"/>
                    <a:pt x="4989" y="262"/>
                  </a:cubicBezTo>
                  <a:cubicBezTo>
                    <a:pt x="4666" y="200"/>
                    <a:pt x="4344" y="200"/>
                    <a:pt x="4022" y="200"/>
                  </a:cubicBezTo>
                  <a:cubicBezTo>
                    <a:pt x="3776" y="124"/>
                    <a:pt x="3454" y="124"/>
                    <a:pt x="3193" y="124"/>
                  </a:cubicBezTo>
                  <a:lnTo>
                    <a:pt x="2303" y="124"/>
                  </a:lnTo>
                  <a:cubicBezTo>
                    <a:pt x="2042" y="62"/>
                    <a:pt x="1781" y="62"/>
                    <a:pt x="1597" y="62"/>
                  </a:cubicBezTo>
                  <a:cubicBezTo>
                    <a:pt x="1151" y="1"/>
                    <a:pt x="768" y="1"/>
                    <a:pt x="445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11" name="Google Shape;2611;p36"/>
            <p:cNvSpPr/>
            <p:nvPr/>
          </p:nvSpPr>
          <p:spPr>
            <a:xfrm>
              <a:off x="4472246" y="2734510"/>
              <a:ext cx="107055" cy="52772"/>
            </a:xfrm>
            <a:custGeom>
              <a:avLst/>
              <a:gdLst/>
              <a:ahLst/>
              <a:cxnLst/>
              <a:rect l="l" t="t" r="r" b="b"/>
              <a:pathLst>
                <a:path w="8566" h="4222" extrusionOk="0">
                  <a:moveTo>
                    <a:pt x="0" y="0"/>
                  </a:moveTo>
                  <a:lnTo>
                    <a:pt x="0" y="62"/>
                  </a:lnTo>
                  <a:lnTo>
                    <a:pt x="261" y="62"/>
                  </a:lnTo>
                  <a:lnTo>
                    <a:pt x="261" y="123"/>
                  </a:lnTo>
                  <a:lnTo>
                    <a:pt x="323" y="200"/>
                  </a:lnTo>
                  <a:lnTo>
                    <a:pt x="323" y="261"/>
                  </a:lnTo>
                  <a:lnTo>
                    <a:pt x="384" y="323"/>
                  </a:lnTo>
                  <a:cubicBezTo>
                    <a:pt x="707" y="446"/>
                    <a:pt x="1029" y="584"/>
                    <a:pt x="1413" y="706"/>
                  </a:cubicBezTo>
                  <a:cubicBezTo>
                    <a:pt x="1720" y="829"/>
                    <a:pt x="2042" y="967"/>
                    <a:pt x="2426" y="1090"/>
                  </a:cubicBezTo>
                  <a:cubicBezTo>
                    <a:pt x="2564" y="1152"/>
                    <a:pt x="2748" y="1274"/>
                    <a:pt x="2871" y="1351"/>
                  </a:cubicBezTo>
                  <a:cubicBezTo>
                    <a:pt x="3070" y="1413"/>
                    <a:pt x="3255" y="1474"/>
                    <a:pt x="3393" y="1535"/>
                  </a:cubicBezTo>
                  <a:cubicBezTo>
                    <a:pt x="3776" y="1658"/>
                    <a:pt x="4099" y="1796"/>
                    <a:pt x="4406" y="1919"/>
                  </a:cubicBezTo>
                  <a:cubicBezTo>
                    <a:pt x="4789" y="2042"/>
                    <a:pt x="5112" y="2119"/>
                    <a:pt x="5434" y="2303"/>
                  </a:cubicBezTo>
                  <a:cubicBezTo>
                    <a:pt x="5634" y="2364"/>
                    <a:pt x="5756" y="2426"/>
                    <a:pt x="5941" y="2502"/>
                  </a:cubicBezTo>
                  <a:lnTo>
                    <a:pt x="6463" y="2687"/>
                  </a:lnTo>
                  <a:cubicBezTo>
                    <a:pt x="6785" y="2809"/>
                    <a:pt x="7169" y="2947"/>
                    <a:pt x="7476" y="3070"/>
                  </a:cubicBezTo>
                  <a:cubicBezTo>
                    <a:pt x="7614" y="3193"/>
                    <a:pt x="7798" y="3270"/>
                    <a:pt x="7997" y="3331"/>
                  </a:cubicBezTo>
                  <a:lnTo>
                    <a:pt x="8443" y="3454"/>
                  </a:lnTo>
                  <a:lnTo>
                    <a:pt x="8443" y="3515"/>
                  </a:lnTo>
                  <a:cubicBezTo>
                    <a:pt x="8443" y="3577"/>
                    <a:pt x="8381" y="3577"/>
                    <a:pt x="8381" y="3654"/>
                  </a:cubicBezTo>
                  <a:cubicBezTo>
                    <a:pt x="8320" y="3715"/>
                    <a:pt x="8320" y="3776"/>
                    <a:pt x="8243" y="3838"/>
                  </a:cubicBezTo>
                  <a:cubicBezTo>
                    <a:pt x="8182" y="3899"/>
                    <a:pt x="8059" y="3961"/>
                    <a:pt x="7997" y="4099"/>
                  </a:cubicBezTo>
                  <a:cubicBezTo>
                    <a:pt x="7997" y="4099"/>
                    <a:pt x="7936" y="4160"/>
                    <a:pt x="7936" y="4221"/>
                  </a:cubicBezTo>
                  <a:cubicBezTo>
                    <a:pt x="8059" y="4099"/>
                    <a:pt x="8182" y="4037"/>
                    <a:pt x="8320" y="3899"/>
                  </a:cubicBezTo>
                  <a:cubicBezTo>
                    <a:pt x="8381" y="3838"/>
                    <a:pt x="8443" y="3776"/>
                    <a:pt x="8504" y="3715"/>
                  </a:cubicBezTo>
                  <a:cubicBezTo>
                    <a:pt x="8504" y="3654"/>
                    <a:pt x="8565" y="3654"/>
                    <a:pt x="8565" y="3577"/>
                  </a:cubicBezTo>
                  <a:lnTo>
                    <a:pt x="8565" y="3393"/>
                  </a:lnTo>
                  <a:lnTo>
                    <a:pt x="8565" y="3331"/>
                  </a:lnTo>
                  <a:lnTo>
                    <a:pt x="8059" y="3132"/>
                  </a:lnTo>
                  <a:cubicBezTo>
                    <a:pt x="7859" y="3070"/>
                    <a:pt x="7675" y="3009"/>
                    <a:pt x="7552" y="2947"/>
                  </a:cubicBezTo>
                  <a:cubicBezTo>
                    <a:pt x="7169" y="2886"/>
                    <a:pt x="6846" y="2687"/>
                    <a:pt x="6524" y="2564"/>
                  </a:cubicBezTo>
                  <a:lnTo>
                    <a:pt x="6017" y="2364"/>
                  </a:lnTo>
                  <a:cubicBezTo>
                    <a:pt x="5818" y="2303"/>
                    <a:pt x="5695" y="2241"/>
                    <a:pt x="5496" y="2180"/>
                  </a:cubicBezTo>
                  <a:cubicBezTo>
                    <a:pt x="5112" y="2042"/>
                    <a:pt x="4789" y="1919"/>
                    <a:pt x="4482" y="1796"/>
                  </a:cubicBezTo>
                  <a:cubicBezTo>
                    <a:pt x="4160" y="1658"/>
                    <a:pt x="3776" y="1535"/>
                    <a:pt x="3454" y="1351"/>
                  </a:cubicBezTo>
                  <a:cubicBezTo>
                    <a:pt x="3331" y="1274"/>
                    <a:pt x="3132" y="1213"/>
                    <a:pt x="2948" y="1152"/>
                  </a:cubicBezTo>
                  <a:cubicBezTo>
                    <a:pt x="2809" y="1090"/>
                    <a:pt x="2625" y="1090"/>
                    <a:pt x="2426" y="1029"/>
                  </a:cubicBezTo>
                  <a:cubicBezTo>
                    <a:pt x="2103" y="891"/>
                    <a:pt x="1796" y="706"/>
                    <a:pt x="1413" y="584"/>
                  </a:cubicBezTo>
                  <a:cubicBezTo>
                    <a:pt x="1090" y="446"/>
                    <a:pt x="768" y="323"/>
                    <a:pt x="446" y="200"/>
                  </a:cubicBezTo>
                  <a:cubicBezTo>
                    <a:pt x="446" y="200"/>
                    <a:pt x="446" y="123"/>
                    <a:pt x="384" y="123"/>
                  </a:cubicBezTo>
                  <a:cubicBezTo>
                    <a:pt x="384" y="62"/>
                    <a:pt x="323" y="0"/>
                    <a:pt x="261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12" name="Google Shape;2612;p36"/>
            <p:cNvSpPr/>
            <p:nvPr/>
          </p:nvSpPr>
          <p:spPr>
            <a:xfrm>
              <a:off x="4464185" y="2740073"/>
              <a:ext cx="10373" cy="8837"/>
            </a:xfrm>
            <a:custGeom>
              <a:avLst/>
              <a:gdLst/>
              <a:ahLst/>
              <a:cxnLst/>
              <a:rect l="l" t="t" r="r" b="b"/>
              <a:pathLst>
                <a:path w="830" h="707" extrusionOk="0">
                  <a:moveTo>
                    <a:pt x="768" y="1"/>
                  </a:moveTo>
                  <a:cubicBezTo>
                    <a:pt x="768" y="62"/>
                    <a:pt x="830" y="62"/>
                    <a:pt x="830" y="62"/>
                  </a:cubicBezTo>
                  <a:cubicBezTo>
                    <a:pt x="830" y="62"/>
                    <a:pt x="830" y="1"/>
                    <a:pt x="768" y="1"/>
                  </a:cubicBezTo>
                  <a:close/>
                  <a:moveTo>
                    <a:pt x="830" y="62"/>
                  </a:moveTo>
                  <a:lnTo>
                    <a:pt x="768" y="139"/>
                  </a:lnTo>
                  <a:lnTo>
                    <a:pt x="830" y="139"/>
                  </a:lnTo>
                  <a:lnTo>
                    <a:pt x="830" y="62"/>
                  </a:lnTo>
                  <a:close/>
                  <a:moveTo>
                    <a:pt x="768" y="139"/>
                  </a:moveTo>
                  <a:cubicBezTo>
                    <a:pt x="707" y="200"/>
                    <a:pt x="584" y="200"/>
                    <a:pt x="446" y="261"/>
                  </a:cubicBezTo>
                  <a:lnTo>
                    <a:pt x="262" y="261"/>
                  </a:lnTo>
                  <a:cubicBezTo>
                    <a:pt x="262" y="261"/>
                    <a:pt x="200" y="323"/>
                    <a:pt x="200" y="384"/>
                  </a:cubicBezTo>
                  <a:cubicBezTo>
                    <a:pt x="139" y="384"/>
                    <a:pt x="139" y="446"/>
                    <a:pt x="62" y="522"/>
                  </a:cubicBezTo>
                  <a:cubicBezTo>
                    <a:pt x="1" y="584"/>
                    <a:pt x="1" y="645"/>
                    <a:pt x="1" y="645"/>
                  </a:cubicBezTo>
                  <a:lnTo>
                    <a:pt x="1" y="707"/>
                  </a:lnTo>
                  <a:lnTo>
                    <a:pt x="62" y="707"/>
                  </a:lnTo>
                  <a:cubicBezTo>
                    <a:pt x="139" y="707"/>
                    <a:pt x="139" y="645"/>
                    <a:pt x="200" y="584"/>
                  </a:cubicBezTo>
                  <a:cubicBezTo>
                    <a:pt x="200" y="584"/>
                    <a:pt x="262" y="522"/>
                    <a:pt x="323" y="446"/>
                  </a:cubicBezTo>
                  <a:cubicBezTo>
                    <a:pt x="323" y="446"/>
                    <a:pt x="385" y="384"/>
                    <a:pt x="446" y="384"/>
                  </a:cubicBezTo>
                  <a:cubicBezTo>
                    <a:pt x="446" y="323"/>
                    <a:pt x="446" y="323"/>
                    <a:pt x="523" y="323"/>
                  </a:cubicBezTo>
                  <a:lnTo>
                    <a:pt x="584" y="261"/>
                  </a:lnTo>
                  <a:lnTo>
                    <a:pt x="645" y="200"/>
                  </a:lnTo>
                  <a:lnTo>
                    <a:pt x="768" y="200"/>
                  </a:lnTo>
                  <a:lnTo>
                    <a:pt x="768" y="139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13" name="Google Shape;2613;p36"/>
            <p:cNvSpPr/>
            <p:nvPr/>
          </p:nvSpPr>
          <p:spPr>
            <a:xfrm>
              <a:off x="4431391" y="2865553"/>
              <a:ext cx="5761" cy="4037"/>
            </a:xfrm>
            <a:custGeom>
              <a:avLst/>
              <a:gdLst/>
              <a:ahLst/>
              <a:cxnLst/>
              <a:rect l="l" t="t" r="r" b="b"/>
              <a:pathLst>
                <a:path w="461" h="323" extrusionOk="0">
                  <a:moveTo>
                    <a:pt x="322" y="0"/>
                  </a:moveTo>
                  <a:cubicBezTo>
                    <a:pt x="261" y="77"/>
                    <a:pt x="261" y="77"/>
                    <a:pt x="200" y="77"/>
                  </a:cubicBezTo>
                  <a:lnTo>
                    <a:pt x="138" y="77"/>
                  </a:lnTo>
                  <a:cubicBezTo>
                    <a:pt x="138" y="138"/>
                    <a:pt x="77" y="138"/>
                    <a:pt x="77" y="138"/>
                  </a:cubicBezTo>
                  <a:cubicBezTo>
                    <a:pt x="77" y="200"/>
                    <a:pt x="0" y="200"/>
                    <a:pt x="0" y="200"/>
                  </a:cubicBezTo>
                  <a:lnTo>
                    <a:pt x="0" y="261"/>
                  </a:lnTo>
                  <a:lnTo>
                    <a:pt x="77" y="261"/>
                  </a:lnTo>
                  <a:lnTo>
                    <a:pt x="77" y="322"/>
                  </a:lnTo>
                  <a:lnTo>
                    <a:pt x="138" y="261"/>
                  </a:lnTo>
                  <a:lnTo>
                    <a:pt x="261" y="261"/>
                  </a:lnTo>
                  <a:cubicBezTo>
                    <a:pt x="322" y="200"/>
                    <a:pt x="384" y="200"/>
                    <a:pt x="384" y="200"/>
                  </a:cubicBezTo>
                  <a:cubicBezTo>
                    <a:pt x="384" y="138"/>
                    <a:pt x="461" y="138"/>
                    <a:pt x="461" y="138"/>
                  </a:cubicBezTo>
                  <a:lnTo>
                    <a:pt x="461" y="77"/>
                  </a:lnTo>
                  <a:cubicBezTo>
                    <a:pt x="461" y="77"/>
                    <a:pt x="461" y="0"/>
                    <a:pt x="384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14" name="Google Shape;2614;p36"/>
            <p:cNvSpPr/>
            <p:nvPr/>
          </p:nvSpPr>
          <p:spPr>
            <a:xfrm>
              <a:off x="4439440" y="2752159"/>
              <a:ext cx="129501" cy="113406"/>
            </a:xfrm>
            <a:custGeom>
              <a:avLst/>
              <a:gdLst/>
              <a:ahLst/>
              <a:cxnLst/>
              <a:rect l="l" t="t" r="r" b="b"/>
              <a:pathLst>
                <a:path w="10362" h="9073" extrusionOk="0">
                  <a:moveTo>
                    <a:pt x="10239" y="3838"/>
                  </a:moveTo>
                  <a:lnTo>
                    <a:pt x="10177" y="3899"/>
                  </a:lnTo>
                  <a:cubicBezTo>
                    <a:pt x="10239" y="3899"/>
                    <a:pt x="10239" y="3899"/>
                    <a:pt x="10239" y="3838"/>
                  </a:cubicBezTo>
                  <a:close/>
                  <a:moveTo>
                    <a:pt x="2748" y="1"/>
                  </a:moveTo>
                  <a:lnTo>
                    <a:pt x="2687" y="62"/>
                  </a:lnTo>
                  <a:lnTo>
                    <a:pt x="2365" y="1152"/>
                  </a:lnTo>
                  <a:cubicBezTo>
                    <a:pt x="2303" y="1535"/>
                    <a:pt x="2180" y="1919"/>
                    <a:pt x="2042" y="2303"/>
                  </a:cubicBezTo>
                  <a:cubicBezTo>
                    <a:pt x="1858" y="3009"/>
                    <a:pt x="1658" y="3776"/>
                    <a:pt x="1474" y="4467"/>
                  </a:cubicBezTo>
                  <a:cubicBezTo>
                    <a:pt x="1351" y="4851"/>
                    <a:pt x="1213" y="5235"/>
                    <a:pt x="1152" y="5557"/>
                  </a:cubicBezTo>
                  <a:cubicBezTo>
                    <a:pt x="1029" y="5941"/>
                    <a:pt x="891" y="6324"/>
                    <a:pt x="768" y="6708"/>
                  </a:cubicBezTo>
                  <a:cubicBezTo>
                    <a:pt x="584" y="7414"/>
                    <a:pt x="384" y="8182"/>
                    <a:pt x="200" y="8888"/>
                  </a:cubicBezTo>
                  <a:lnTo>
                    <a:pt x="62" y="8949"/>
                  </a:lnTo>
                  <a:lnTo>
                    <a:pt x="1" y="9011"/>
                  </a:lnTo>
                  <a:lnTo>
                    <a:pt x="1" y="9072"/>
                  </a:lnTo>
                  <a:lnTo>
                    <a:pt x="262" y="8949"/>
                  </a:lnTo>
                  <a:lnTo>
                    <a:pt x="323" y="8949"/>
                  </a:lnTo>
                  <a:cubicBezTo>
                    <a:pt x="507" y="8182"/>
                    <a:pt x="768" y="7476"/>
                    <a:pt x="968" y="6708"/>
                  </a:cubicBezTo>
                  <a:cubicBezTo>
                    <a:pt x="1091" y="6386"/>
                    <a:pt x="1152" y="6002"/>
                    <a:pt x="1275" y="5618"/>
                  </a:cubicBezTo>
                  <a:cubicBezTo>
                    <a:pt x="1351" y="5235"/>
                    <a:pt x="1474" y="4851"/>
                    <a:pt x="1536" y="4544"/>
                  </a:cubicBezTo>
                  <a:cubicBezTo>
                    <a:pt x="1597" y="4283"/>
                    <a:pt x="1658" y="4083"/>
                    <a:pt x="1735" y="3838"/>
                  </a:cubicBezTo>
                  <a:lnTo>
                    <a:pt x="1658" y="3838"/>
                  </a:lnTo>
                  <a:lnTo>
                    <a:pt x="1735" y="3776"/>
                  </a:lnTo>
                  <a:lnTo>
                    <a:pt x="1797" y="3776"/>
                  </a:lnTo>
                  <a:cubicBezTo>
                    <a:pt x="1919" y="3255"/>
                    <a:pt x="2042" y="2809"/>
                    <a:pt x="2242" y="2303"/>
                  </a:cubicBezTo>
                  <a:cubicBezTo>
                    <a:pt x="2303" y="1981"/>
                    <a:pt x="2365" y="1597"/>
                    <a:pt x="2503" y="1213"/>
                  </a:cubicBezTo>
                  <a:lnTo>
                    <a:pt x="2810" y="185"/>
                  </a:lnTo>
                  <a:cubicBezTo>
                    <a:pt x="3393" y="507"/>
                    <a:pt x="3961" y="768"/>
                    <a:pt x="4544" y="1090"/>
                  </a:cubicBezTo>
                  <a:cubicBezTo>
                    <a:pt x="4866" y="1275"/>
                    <a:pt x="5189" y="1397"/>
                    <a:pt x="5496" y="1597"/>
                  </a:cubicBezTo>
                  <a:cubicBezTo>
                    <a:pt x="5818" y="1720"/>
                    <a:pt x="6140" y="1858"/>
                    <a:pt x="6463" y="1981"/>
                  </a:cubicBezTo>
                  <a:lnTo>
                    <a:pt x="8320" y="2932"/>
                  </a:lnTo>
                  <a:cubicBezTo>
                    <a:pt x="8888" y="3255"/>
                    <a:pt x="9410" y="3516"/>
                    <a:pt x="9978" y="3776"/>
                  </a:cubicBezTo>
                  <a:cubicBezTo>
                    <a:pt x="10101" y="3838"/>
                    <a:pt x="10177" y="3838"/>
                    <a:pt x="10177" y="3838"/>
                  </a:cubicBezTo>
                  <a:lnTo>
                    <a:pt x="10239" y="3838"/>
                  </a:lnTo>
                  <a:lnTo>
                    <a:pt x="10362" y="3454"/>
                  </a:lnTo>
                  <a:lnTo>
                    <a:pt x="10362" y="3393"/>
                  </a:lnTo>
                  <a:lnTo>
                    <a:pt x="10300" y="3393"/>
                  </a:lnTo>
                  <a:lnTo>
                    <a:pt x="10300" y="3454"/>
                  </a:lnTo>
                  <a:lnTo>
                    <a:pt x="10177" y="3776"/>
                  </a:lnTo>
                  <a:cubicBezTo>
                    <a:pt x="9594" y="3454"/>
                    <a:pt x="8949" y="3132"/>
                    <a:pt x="8381" y="2871"/>
                  </a:cubicBezTo>
                  <a:lnTo>
                    <a:pt x="6524" y="1919"/>
                  </a:lnTo>
                  <a:cubicBezTo>
                    <a:pt x="6202" y="1781"/>
                    <a:pt x="5880" y="1597"/>
                    <a:pt x="5573" y="1397"/>
                  </a:cubicBezTo>
                  <a:cubicBezTo>
                    <a:pt x="5312" y="1275"/>
                    <a:pt x="4989" y="1090"/>
                    <a:pt x="4667" y="952"/>
                  </a:cubicBezTo>
                  <a:cubicBezTo>
                    <a:pt x="4038" y="630"/>
                    <a:pt x="3393" y="323"/>
                    <a:pt x="2748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15" name="Google Shape;2615;p36"/>
            <p:cNvSpPr/>
            <p:nvPr/>
          </p:nvSpPr>
          <p:spPr>
            <a:xfrm>
              <a:off x="4474546" y="2740835"/>
              <a:ext cx="99194" cy="51247"/>
            </a:xfrm>
            <a:custGeom>
              <a:avLst/>
              <a:gdLst/>
              <a:ahLst/>
              <a:cxnLst/>
              <a:rect l="l" t="t" r="r" b="b"/>
              <a:pathLst>
                <a:path w="7937" h="4100" extrusionOk="0">
                  <a:moveTo>
                    <a:pt x="1" y="1"/>
                  </a:moveTo>
                  <a:lnTo>
                    <a:pt x="1" y="78"/>
                  </a:lnTo>
                  <a:cubicBezTo>
                    <a:pt x="323" y="200"/>
                    <a:pt x="645" y="323"/>
                    <a:pt x="968" y="461"/>
                  </a:cubicBezTo>
                  <a:cubicBezTo>
                    <a:pt x="1290" y="646"/>
                    <a:pt x="1612" y="768"/>
                    <a:pt x="1919" y="907"/>
                  </a:cubicBezTo>
                  <a:cubicBezTo>
                    <a:pt x="2119" y="968"/>
                    <a:pt x="2303" y="1029"/>
                    <a:pt x="2441" y="1091"/>
                  </a:cubicBezTo>
                  <a:cubicBezTo>
                    <a:pt x="2564" y="1152"/>
                    <a:pt x="2764" y="1290"/>
                    <a:pt x="2886" y="1352"/>
                  </a:cubicBezTo>
                  <a:lnTo>
                    <a:pt x="3393" y="1536"/>
                  </a:lnTo>
                  <a:lnTo>
                    <a:pt x="3915" y="1735"/>
                  </a:lnTo>
                  <a:cubicBezTo>
                    <a:pt x="4222" y="1858"/>
                    <a:pt x="4544" y="1920"/>
                    <a:pt x="4866" y="2119"/>
                  </a:cubicBezTo>
                  <a:cubicBezTo>
                    <a:pt x="5066" y="2181"/>
                    <a:pt x="5189" y="2242"/>
                    <a:pt x="5373" y="2303"/>
                  </a:cubicBezTo>
                  <a:lnTo>
                    <a:pt x="5833" y="2503"/>
                  </a:lnTo>
                  <a:cubicBezTo>
                    <a:pt x="6140" y="2626"/>
                    <a:pt x="6524" y="2764"/>
                    <a:pt x="6846" y="2948"/>
                  </a:cubicBezTo>
                  <a:cubicBezTo>
                    <a:pt x="6985" y="3009"/>
                    <a:pt x="7169" y="3071"/>
                    <a:pt x="7292" y="3148"/>
                  </a:cubicBezTo>
                  <a:lnTo>
                    <a:pt x="7752" y="3332"/>
                  </a:lnTo>
                  <a:cubicBezTo>
                    <a:pt x="7675" y="3455"/>
                    <a:pt x="7675" y="3593"/>
                    <a:pt x="7614" y="3715"/>
                  </a:cubicBezTo>
                  <a:cubicBezTo>
                    <a:pt x="7675" y="3715"/>
                    <a:pt x="7675" y="3777"/>
                    <a:pt x="7675" y="3777"/>
                  </a:cubicBezTo>
                  <a:lnTo>
                    <a:pt x="7675" y="3838"/>
                  </a:lnTo>
                  <a:lnTo>
                    <a:pt x="7614" y="3777"/>
                  </a:lnTo>
                  <a:cubicBezTo>
                    <a:pt x="7614" y="3838"/>
                    <a:pt x="7553" y="3976"/>
                    <a:pt x="7553" y="4038"/>
                  </a:cubicBezTo>
                  <a:lnTo>
                    <a:pt x="7553" y="4099"/>
                  </a:lnTo>
                  <a:lnTo>
                    <a:pt x="7614" y="4038"/>
                  </a:lnTo>
                  <a:cubicBezTo>
                    <a:pt x="7675" y="3976"/>
                    <a:pt x="7675" y="3838"/>
                    <a:pt x="7752" y="3715"/>
                  </a:cubicBezTo>
                  <a:cubicBezTo>
                    <a:pt x="7752" y="3654"/>
                    <a:pt x="7813" y="3593"/>
                    <a:pt x="7813" y="3593"/>
                  </a:cubicBezTo>
                  <a:cubicBezTo>
                    <a:pt x="7813" y="3455"/>
                    <a:pt x="7875" y="3393"/>
                    <a:pt x="7875" y="3270"/>
                  </a:cubicBezTo>
                  <a:cubicBezTo>
                    <a:pt x="7936" y="3270"/>
                    <a:pt x="7875" y="3209"/>
                    <a:pt x="7875" y="3209"/>
                  </a:cubicBezTo>
                  <a:lnTo>
                    <a:pt x="7368" y="2948"/>
                  </a:lnTo>
                  <a:cubicBezTo>
                    <a:pt x="7230" y="2887"/>
                    <a:pt x="7046" y="2825"/>
                    <a:pt x="6846" y="2825"/>
                  </a:cubicBezTo>
                  <a:cubicBezTo>
                    <a:pt x="6524" y="2687"/>
                    <a:pt x="6217" y="2503"/>
                    <a:pt x="5895" y="2380"/>
                  </a:cubicBezTo>
                  <a:lnTo>
                    <a:pt x="5450" y="2181"/>
                  </a:lnTo>
                  <a:cubicBezTo>
                    <a:pt x="5250" y="2119"/>
                    <a:pt x="5066" y="2058"/>
                    <a:pt x="4928" y="1996"/>
                  </a:cubicBezTo>
                  <a:cubicBezTo>
                    <a:pt x="4605" y="1858"/>
                    <a:pt x="4298" y="1735"/>
                    <a:pt x="3976" y="1536"/>
                  </a:cubicBezTo>
                  <a:lnTo>
                    <a:pt x="3454" y="1352"/>
                  </a:lnTo>
                  <a:lnTo>
                    <a:pt x="3009" y="1152"/>
                  </a:lnTo>
                  <a:cubicBezTo>
                    <a:pt x="2825" y="1091"/>
                    <a:pt x="2625" y="1029"/>
                    <a:pt x="2503" y="968"/>
                  </a:cubicBezTo>
                  <a:cubicBezTo>
                    <a:pt x="2303" y="907"/>
                    <a:pt x="2180" y="845"/>
                    <a:pt x="1996" y="768"/>
                  </a:cubicBezTo>
                  <a:cubicBezTo>
                    <a:pt x="1674" y="646"/>
                    <a:pt x="1351" y="523"/>
                    <a:pt x="1029" y="385"/>
                  </a:cubicBezTo>
                  <a:cubicBezTo>
                    <a:pt x="707" y="262"/>
                    <a:pt x="384" y="139"/>
                    <a:pt x="77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16" name="Google Shape;2616;p36"/>
            <p:cNvSpPr/>
            <p:nvPr/>
          </p:nvSpPr>
          <p:spPr>
            <a:xfrm>
              <a:off x="4460161" y="2798394"/>
              <a:ext cx="107243" cy="2512"/>
            </a:xfrm>
            <a:custGeom>
              <a:avLst/>
              <a:gdLst/>
              <a:ahLst/>
              <a:cxnLst/>
              <a:rect l="l" t="t" r="r" b="b"/>
              <a:pathLst>
                <a:path w="8581" h="201" extrusionOk="0">
                  <a:moveTo>
                    <a:pt x="2763" y="1"/>
                  </a:moveTo>
                  <a:cubicBezTo>
                    <a:pt x="2502" y="77"/>
                    <a:pt x="2303" y="77"/>
                    <a:pt x="2119" y="77"/>
                  </a:cubicBezTo>
                  <a:lnTo>
                    <a:pt x="77" y="77"/>
                  </a:lnTo>
                  <a:lnTo>
                    <a:pt x="0" y="139"/>
                  </a:lnTo>
                  <a:lnTo>
                    <a:pt x="77" y="139"/>
                  </a:lnTo>
                  <a:cubicBezTo>
                    <a:pt x="200" y="139"/>
                    <a:pt x="584" y="200"/>
                    <a:pt x="1152" y="200"/>
                  </a:cubicBezTo>
                  <a:lnTo>
                    <a:pt x="8519" y="200"/>
                  </a:lnTo>
                  <a:lnTo>
                    <a:pt x="8581" y="139"/>
                  </a:lnTo>
                  <a:lnTo>
                    <a:pt x="8519" y="139"/>
                  </a:lnTo>
                  <a:cubicBezTo>
                    <a:pt x="8519" y="139"/>
                    <a:pt x="8443" y="139"/>
                    <a:pt x="8320" y="77"/>
                  </a:cubicBezTo>
                  <a:lnTo>
                    <a:pt x="3531" y="77"/>
                  </a:lnTo>
                  <a:cubicBezTo>
                    <a:pt x="3331" y="77"/>
                    <a:pt x="3147" y="1"/>
                    <a:pt x="2948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17" name="Google Shape;2617;p36"/>
            <p:cNvSpPr/>
            <p:nvPr/>
          </p:nvSpPr>
          <p:spPr>
            <a:xfrm>
              <a:off x="4464960" y="2740073"/>
              <a:ext cx="9598" cy="3275"/>
            </a:xfrm>
            <a:custGeom>
              <a:avLst/>
              <a:gdLst/>
              <a:ahLst/>
              <a:cxnLst/>
              <a:rect l="l" t="t" r="r" b="b"/>
              <a:pathLst>
                <a:path w="768" h="262" extrusionOk="0">
                  <a:moveTo>
                    <a:pt x="583" y="1"/>
                  </a:moveTo>
                  <a:cubicBezTo>
                    <a:pt x="522" y="1"/>
                    <a:pt x="461" y="1"/>
                    <a:pt x="323" y="62"/>
                  </a:cubicBezTo>
                  <a:lnTo>
                    <a:pt x="138" y="62"/>
                  </a:lnTo>
                  <a:cubicBezTo>
                    <a:pt x="77" y="139"/>
                    <a:pt x="77" y="139"/>
                    <a:pt x="0" y="139"/>
                  </a:cubicBezTo>
                  <a:lnTo>
                    <a:pt x="0" y="200"/>
                  </a:lnTo>
                  <a:lnTo>
                    <a:pt x="0" y="261"/>
                  </a:lnTo>
                  <a:lnTo>
                    <a:pt x="384" y="261"/>
                  </a:lnTo>
                  <a:cubicBezTo>
                    <a:pt x="522" y="200"/>
                    <a:pt x="645" y="200"/>
                    <a:pt x="706" y="139"/>
                  </a:cubicBezTo>
                  <a:lnTo>
                    <a:pt x="768" y="62"/>
                  </a:lnTo>
                  <a:cubicBezTo>
                    <a:pt x="768" y="62"/>
                    <a:pt x="706" y="62"/>
                    <a:pt x="706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18" name="Google Shape;2618;p36"/>
            <p:cNvSpPr/>
            <p:nvPr/>
          </p:nvSpPr>
          <p:spPr>
            <a:xfrm>
              <a:off x="4476271" y="2746597"/>
              <a:ext cx="94208" cy="42223"/>
            </a:xfrm>
            <a:custGeom>
              <a:avLst/>
              <a:gdLst/>
              <a:ahLst/>
              <a:cxnLst/>
              <a:rect l="l" t="t" r="r" b="b"/>
              <a:pathLst>
                <a:path w="7538" h="3378" extrusionOk="0">
                  <a:moveTo>
                    <a:pt x="1" y="0"/>
                  </a:moveTo>
                  <a:lnTo>
                    <a:pt x="1" y="62"/>
                  </a:lnTo>
                  <a:cubicBezTo>
                    <a:pt x="1" y="62"/>
                    <a:pt x="124" y="123"/>
                    <a:pt x="323" y="246"/>
                  </a:cubicBezTo>
                  <a:cubicBezTo>
                    <a:pt x="507" y="307"/>
                    <a:pt x="830" y="507"/>
                    <a:pt x="1152" y="630"/>
                  </a:cubicBezTo>
                  <a:cubicBezTo>
                    <a:pt x="1336" y="691"/>
                    <a:pt x="1536" y="768"/>
                    <a:pt x="1720" y="829"/>
                  </a:cubicBezTo>
                  <a:cubicBezTo>
                    <a:pt x="1919" y="952"/>
                    <a:pt x="2165" y="1013"/>
                    <a:pt x="2365" y="1152"/>
                  </a:cubicBezTo>
                  <a:cubicBezTo>
                    <a:pt x="2549" y="1213"/>
                    <a:pt x="2810" y="1336"/>
                    <a:pt x="3071" y="1459"/>
                  </a:cubicBezTo>
                  <a:cubicBezTo>
                    <a:pt x="3255" y="1535"/>
                    <a:pt x="3516" y="1658"/>
                    <a:pt x="3777" y="1720"/>
                  </a:cubicBezTo>
                  <a:cubicBezTo>
                    <a:pt x="3961" y="1842"/>
                    <a:pt x="4222" y="1980"/>
                    <a:pt x="4467" y="2042"/>
                  </a:cubicBezTo>
                  <a:cubicBezTo>
                    <a:pt x="4667" y="2165"/>
                    <a:pt x="4928" y="2303"/>
                    <a:pt x="5112" y="2364"/>
                  </a:cubicBezTo>
                  <a:cubicBezTo>
                    <a:pt x="5373" y="2426"/>
                    <a:pt x="5557" y="2487"/>
                    <a:pt x="5757" y="2610"/>
                  </a:cubicBezTo>
                  <a:cubicBezTo>
                    <a:pt x="5941" y="2687"/>
                    <a:pt x="6141" y="2809"/>
                    <a:pt x="6325" y="2871"/>
                  </a:cubicBezTo>
                  <a:cubicBezTo>
                    <a:pt x="6908" y="3132"/>
                    <a:pt x="7353" y="3254"/>
                    <a:pt x="7476" y="3316"/>
                  </a:cubicBezTo>
                  <a:lnTo>
                    <a:pt x="7537" y="3377"/>
                  </a:lnTo>
                  <a:lnTo>
                    <a:pt x="7537" y="3316"/>
                  </a:lnTo>
                  <a:cubicBezTo>
                    <a:pt x="7537" y="3316"/>
                    <a:pt x="7537" y="3254"/>
                    <a:pt x="7476" y="3254"/>
                  </a:cubicBezTo>
                  <a:cubicBezTo>
                    <a:pt x="7353" y="3193"/>
                    <a:pt x="6969" y="2994"/>
                    <a:pt x="6386" y="2748"/>
                  </a:cubicBezTo>
                  <a:cubicBezTo>
                    <a:pt x="6202" y="2687"/>
                    <a:pt x="6002" y="2610"/>
                    <a:pt x="5818" y="2487"/>
                  </a:cubicBezTo>
                  <a:cubicBezTo>
                    <a:pt x="5619" y="2426"/>
                    <a:pt x="5434" y="2303"/>
                    <a:pt x="5174" y="2165"/>
                  </a:cubicBezTo>
                  <a:cubicBezTo>
                    <a:pt x="4989" y="2103"/>
                    <a:pt x="4728" y="2042"/>
                    <a:pt x="4544" y="1919"/>
                  </a:cubicBezTo>
                  <a:cubicBezTo>
                    <a:pt x="4283" y="1842"/>
                    <a:pt x="4022" y="1720"/>
                    <a:pt x="3777" y="1597"/>
                  </a:cubicBezTo>
                  <a:cubicBezTo>
                    <a:pt x="3577" y="1535"/>
                    <a:pt x="3316" y="1459"/>
                    <a:pt x="3132" y="1274"/>
                  </a:cubicBezTo>
                  <a:cubicBezTo>
                    <a:pt x="2871" y="1213"/>
                    <a:pt x="2626" y="1075"/>
                    <a:pt x="2426" y="1013"/>
                  </a:cubicBezTo>
                  <a:cubicBezTo>
                    <a:pt x="2165" y="952"/>
                    <a:pt x="1981" y="829"/>
                    <a:pt x="1781" y="768"/>
                  </a:cubicBezTo>
                  <a:cubicBezTo>
                    <a:pt x="1597" y="630"/>
                    <a:pt x="1398" y="568"/>
                    <a:pt x="1213" y="446"/>
                  </a:cubicBezTo>
                  <a:cubicBezTo>
                    <a:pt x="891" y="307"/>
                    <a:pt x="569" y="185"/>
                    <a:pt x="385" y="123"/>
                  </a:cubicBezTo>
                  <a:cubicBezTo>
                    <a:pt x="124" y="6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19" name="Google Shape;2619;p36"/>
            <p:cNvSpPr/>
            <p:nvPr/>
          </p:nvSpPr>
          <p:spPr>
            <a:xfrm>
              <a:off x="4481070" y="2752922"/>
              <a:ext cx="86334" cy="39160"/>
            </a:xfrm>
            <a:custGeom>
              <a:avLst/>
              <a:gdLst/>
              <a:ahLst/>
              <a:cxnLst/>
              <a:rect l="l" t="t" r="r" b="b"/>
              <a:pathLst>
                <a:path w="6908" h="3133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62"/>
                    <a:pt x="384" y="323"/>
                    <a:pt x="1014" y="569"/>
                  </a:cubicBezTo>
                  <a:cubicBezTo>
                    <a:pt x="1213" y="646"/>
                    <a:pt x="1397" y="707"/>
                    <a:pt x="1597" y="830"/>
                  </a:cubicBezTo>
                  <a:cubicBezTo>
                    <a:pt x="1781" y="891"/>
                    <a:pt x="1919" y="1029"/>
                    <a:pt x="2103" y="1091"/>
                  </a:cubicBezTo>
                  <a:cubicBezTo>
                    <a:pt x="2303" y="1214"/>
                    <a:pt x="2549" y="1275"/>
                    <a:pt x="2748" y="1336"/>
                  </a:cubicBezTo>
                  <a:cubicBezTo>
                    <a:pt x="2932" y="1474"/>
                    <a:pt x="3193" y="1536"/>
                    <a:pt x="3393" y="1659"/>
                  </a:cubicBezTo>
                  <a:cubicBezTo>
                    <a:pt x="3638" y="1720"/>
                    <a:pt x="3838" y="1797"/>
                    <a:pt x="4022" y="1920"/>
                  </a:cubicBezTo>
                  <a:cubicBezTo>
                    <a:pt x="4222" y="2042"/>
                    <a:pt x="4467" y="2104"/>
                    <a:pt x="4667" y="2242"/>
                  </a:cubicBezTo>
                  <a:cubicBezTo>
                    <a:pt x="4851" y="2303"/>
                    <a:pt x="5050" y="2365"/>
                    <a:pt x="5235" y="2488"/>
                  </a:cubicBezTo>
                  <a:cubicBezTo>
                    <a:pt x="5434" y="2564"/>
                    <a:pt x="5557" y="2626"/>
                    <a:pt x="5757" y="2748"/>
                  </a:cubicBezTo>
                  <a:cubicBezTo>
                    <a:pt x="6079" y="2871"/>
                    <a:pt x="6324" y="2948"/>
                    <a:pt x="6524" y="3071"/>
                  </a:cubicBezTo>
                  <a:cubicBezTo>
                    <a:pt x="6647" y="3071"/>
                    <a:pt x="6708" y="3132"/>
                    <a:pt x="6770" y="3132"/>
                  </a:cubicBezTo>
                  <a:lnTo>
                    <a:pt x="6908" y="3132"/>
                  </a:lnTo>
                  <a:lnTo>
                    <a:pt x="6846" y="3071"/>
                  </a:lnTo>
                  <a:cubicBezTo>
                    <a:pt x="6770" y="3009"/>
                    <a:pt x="6708" y="3009"/>
                    <a:pt x="6585" y="2948"/>
                  </a:cubicBezTo>
                  <a:cubicBezTo>
                    <a:pt x="6386" y="2810"/>
                    <a:pt x="6140" y="2687"/>
                    <a:pt x="5818" y="2564"/>
                  </a:cubicBezTo>
                  <a:cubicBezTo>
                    <a:pt x="5695" y="2488"/>
                    <a:pt x="5496" y="2426"/>
                    <a:pt x="5311" y="2365"/>
                  </a:cubicBezTo>
                  <a:cubicBezTo>
                    <a:pt x="5112" y="2242"/>
                    <a:pt x="4928" y="2181"/>
                    <a:pt x="4728" y="2104"/>
                  </a:cubicBezTo>
                  <a:cubicBezTo>
                    <a:pt x="4544" y="1981"/>
                    <a:pt x="4344" y="1858"/>
                    <a:pt x="4083" y="1797"/>
                  </a:cubicBezTo>
                  <a:cubicBezTo>
                    <a:pt x="3899" y="1720"/>
                    <a:pt x="3638" y="1659"/>
                    <a:pt x="3454" y="1536"/>
                  </a:cubicBezTo>
                  <a:cubicBezTo>
                    <a:pt x="3255" y="1413"/>
                    <a:pt x="3009" y="1336"/>
                    <a:pt x="2809" y="1214"/>
                  </a:cubicBezTo>
                  <a:cubicBezTo>
                    <a:pt x="2625" y="1152"/>
                    <a:pt x="2426" y="1029"/>
                    <a:pt x="2242" y="953"/>
                  </a:cubicBezTo>
                  <a:cubicBezTo>
                    <a:pt x="1981" y="891"/>
                    <a:pt x="1781" y="830"/>
                    <a:pt x="1597" y="707"/>
                  </a:cubicBezTo>
                  <a:cubicBezTo>
                    <a:pt x="1397" y="646"/>
                    <a:pt x="1275" y="569"/>
                    <a:pt x="1090" y="507"/>
                  </a:cubicBezTo>
                  <a:cubicBezTo>
                    <a:pt x="446" y="18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20" name="Google Shape;2620;p36"/>
            <p:cNvSpPr/>
            <p:nvPr/>
          </p:nvSpPr>
          <p:spPr>
            <a:xfrm>
              <a:off x="4437903" y="2756184"/>
              <a:ext cx="31094" cy="107844"/>
            </a:xfrm>
            <a:custGeom>
              <a:avLst/>
              <a:gdLst/>
              <a:ahLst/>
              <a:cxnLst/>
              <a:rect l="l" t="t" r="r" b="b"/>
              <a:pathLst>
                <a:path w="2488" h="8628" extrusionOk="0">
                  <a:moveTo>
                    <a:pt x="2426" y="1"/>
                  </a:moveTo>
                  <a:cubicBezTo>
                    <a:pt x="2426" y="1"/>
                    <a:pt x="2365" y="124"/>
                    <a:pt x="2303" y="385"/>
                  </a:cubicBezTo>
                  <a:cubicBezTo>
                    <a:pt x="2242" y="569"/>
                    <a:pt x="2104" y="953"/>
                    <a:pt x="1981" y="1336"/>
                  </a:cubicBezTo>
                  <a:cubicBezTo>
                    <a:pt x="1920" y="1536"/>
                    <a:pt x="1920" y="1781"/>
                    <a:pt x="1858" y="1981"/>
                  </a:cubicBezTo>
                  <a:cubicBezTo>
                    <a:pt x="1781" y="2227"/>
                    <a:pt x="1720" y="2487"/>
                    <a:pt x="1597" y="2748"/>
                  </a:cubicBezTo>
                  <a:cubicBezTo>
                    <a:pt x="1536" y="2994"/>
                    <a:pt x="1474" y="3194"/>
                    <a:pt x="1398" y="3516"/>
                  </a:cubicBezTo>
                  <a:cubicBezTo>
                    <a:pt x="1336" y="3761"/>
                    <a:pt x="1275" y="4022"/>
                    <a:pt x="1214" y="4283"/>
                  </a:cubicBezTo>
                  <a:cubicBezTo>
                    <a:pt x="1091" y="4529"/>
                    <a:pt x="1014" y="4851"/>
                    <a:pt x="953" y="5112"/>
                  </a:cubicBezTo>
                  <a:cubicBezTo>
                    <a:pt x="891" y="5373"/>
                    <a:pt x="768" y="5619"/>
                    <a:pt x="707" y="5880"/>
                  </a:cubicBezTo>
                  <a:cubicBezTo>
                    <a:pt x="630" y="6141"/>
                    <a:pt x="630" y="6386"/>
                    <a:pt x="569" y="6586"/>
                  </a:cubicBezTo>
                  <a:cubicBezTo>
                    <a:pt x="507" y="6831"/>
                    <a:pt x="446" y="7031"/>
                    <a:pt x="385" y="7292"/>
                  </a:cubicBezTo>
                  <a:cubicBezTo>
                    <a:pt x="185" y="7860"/>
                    <a:pt x="62" y="8366"/>
                    <a:pt x="1" y="8504"/>
                  </a:cubicBezTo>
                  <a:lnTo>
                    <a:pt x="1" y="8627"/>
                  </a:lnTo>
                  <a:lnTo>
                    <a:pt x="62" y="8627"/>
                  </a:lnTo>
                  <a:lnTo>
                    <a:pt x="124" y="8566"/>
                  </a:lnTo>
                  <a:cubicBezTo>
                    <a:pt x="185" y="8366"/>
                    <a:pt x="323" y="7921"/>
                    <a:pt x="446" y="7292"/>
                  </a:cubicBezTo>
                  <a:cubicBezTo>
                    <a:pt x="507" y="7092"/>
                    <a:pt x="569" y="6831"/>
                    <a:pt x="630" y="6647"/>
                  </a:cubicBezTo>
                  <a:cubicBezTo>
                    <a:pt x="707" y="6386"/>
                    <a:pt x="830" y="6202"/>
                    <a:pt x="891" y="5941"/>
                  </a:cubicBezTo>
                  <a:cubicBezTo>
                    <a:pt x="953" y="5680"/>
                    <a:pt x="1014" y="5435"/>
                    <a:pt x="1091" y="5112"/>
                  </a:cubicBezTo>
                  <a:cubicBezTo>
                    <a:pt x="1152" y="4851"/>
                    <a:pt x="1275" y="4606"/>
                    <a:pt x="1336" y="4345"/>
                  </a:cubicBezTo>
                  <a:cubicBezTo>
                    <a:pt x="1398" y="4084"/>
                    <a:pt x="1398" y="3761"/>
                    <a:pt x="1536" y="3516"/>
                  </a:cubicBezTo>
                  <a:cubicBezTo>
                    <a:pt x="1659" y="3255"/>
                    <a:pt x="1659" y="2994"/>
                    <a:pt x="1781" y="2748"/>
                  </a:cubicBezTo>
                  <a:cubicBezTo>
                    <a:pt x="1858" y="2487"/>
                    <a:pt x="1920" y="2227"/>
                    <a:pt x="1981" y="2042"/>
                  </a:cubicBezTo>
                  <a:cubicBezTo>
                    <a:pt x="2042" y="1781"/>
                    <a:pt x="2104" y="1597"/>
                    <a:pt x="2165" y="1398"/>
                  </a:cubicBezTo>
                  <a:cubicBezTo>
                    <a:pt x="2303" y="953"/>
                    <a:pt x="2365" y="630"/>
                    <a:pt x="2426" y="385"/>
                  </a:cubicBezTo>
                  <a:cubicBezTo>
                    <a:pt x="2426" y="185"/>
                    <a:pt x="2488" y="1"/>
                    <a:pt x="2488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21" name="Google Shape;2621;p36"/>
            <p:cNvSpPr/>
            <p:nvPr/>
          </p:nvSpPr>
          <p:spPr>
            <a:xfrm>
              <a:off x="4162054" y="2735273"/>
              <a:ext cx="55265" cy="164815"/>
            </a:xfrm>
            <a:custGeom>
              <a:avLst/>
              <a:gdLst/>
              <a:ahLst/>
              <a:cxnLst/>
              <a:rect l="l" t="t" r="r" b="b"/>
              <a:pathLst>
                <a:path w="4422" h="13186" extrusionOk="0">
                  <a:moveTo>
                    <a:pt x="4222" y="1"/>
                  </a:moveTo>
                  <a:lnTo>
                    <a:pt x="4283" y="139"/>
                  </a:lnTo>
                  <a:lnTo>
                    <a:pt x="4360" y="200"/>
                  </a:lnTo>
                  <a:cubicBezTo>
                    <a:pt x="4222" y="523"/>
                    <a:pt x="4099" y="906"/>
                    <a:pt x="3976" y="1213"/>
                  </a:cubicBezTo>
                  <a:cubicBezTo>
                    <a:pt x="3899" y="1413"/>
                    <a:pt x="3838" y="1597"/>
                    <a:pt x="3776" y="1797"/>
                  </a:cubicBezTo>
                  <a:cubicBezTo>
                    <a:pt x="3715" y="2058"/>
                    <a:pt x="3592" y="2303"/>
                    <a:pt x="3516" y="2626"/>
                  </a:cubicBezTo>
                  <a:cubicBezTo>
                    <a:pt x="3454" y="2886"/>
                    <a:pt x="3393" y="3132"/>
                    <a:pt x="3270" y="3393"/>
                  </a:cubicBezTo>
                  <a:cubicBezTo>
                    <a:pt x="3132" y="3976"/>
                    <a:pt x="2886" y="4483"/>
                    <a:pt x="2748" y="5051"/>
                  </a:cubicBezTo>
                  <a:cubicBezTo>
                    <a:pt x="2687" y="5189"/>
                    <a:pt x="2625" y="5312"/>
                    <a:pt x="2625" y="5434"/>
                  </a:cubicBezTo>
                  <a:cubicBezTo>
                    <a:pt x="2564" y="5573"/>
                    <a:pt x="2564" y="5695"/>
                    <a:pt x="2502" y="5895"/>
                  </a:cubicBezTo>
                  <a:cubicBezTo>
                    <a:pt x="2441" y="6141"/>
                    <a:pt x="2303" y="6401"/>
                    <a:pt x="2242" y="6662"/>
                  </a:cubicBezTo>
                  <a:lnTo>
                    <a:pt x="2180" y="6724"/>
                  </a:lnTo>
                  <a:cubicBezTo>
                    <a:pt x="1981" y="7230"/>
                    <a:pt x="1796" y="7737"/>
                    <a:pt x="1597" y="8259"/>
                  </a:cubicBezTo>
                  <a:cubicBezTo>
                    <a:pt x="1535" y="8581"/>
                    <a:pt x="1413" y="8827"/>
                    <a:pt x="1351" y="9088"/>
                  </a:cubicBezTo>
                  <a:cubicBezTo>
                    <a:pt x="1351" y="9149"/>
                    <a:pt x="1351" y="9210"/>
                    <a:pt x="1290" y="9272"/>
                  </a:cubicBezTo>
                  <a:cubicBezTo>
                    <a:pt x="1213" y="9471"/>
                    <a:pt x="1152" y="9732"/>
                    <a:pt x="1090" y="9916"/>
                  </a:cubicBezTo>
                  <a:cubicBezTo>
                    <a:pt x="906" y="10423"/>
                    <a:pt x="707" y="11006"/>
                    <a:pt x="522" y="11513"/>
                  </a:cubicBezTo>
                  <a:cubicBezTo>
                    <a:pt x="446" y="11774"/>
                    <a:pt x="384" y="12035"/>
                    <a:pt x="261" y="12342"/>
                  </a:cubicBezTo>
                  <a:cubicBezTo>
                    <a:pt x="261" y="12418"/>
                    <a:pt x="200" y="12541"/>
                    <a:pt x="139" y="12664"/>
                  </a:cubicBezTo>
                  <a:cubicBezTo>
                    <a:pt x="139" y="12802"/>
                    <a:pt x="62" y="12986"/>
                    <a:pt x="1" y="13109"/>
                  </a:cubicBezTo>
                  <a:lnTo>
                    <a:pt x="1" y="13186"/>
                  </a:lnTo>
                  <a:lnTo>
                    <a:pt x="62" y="13186"/>
                  </a:lnTo>
                  <a:cubicBezTo>
                    <a:pt x="62" y="13109"/>
                    <a:pt x="139" y="13048"/>
                    <a:pt x="139" y="13048"/>
                  </a:cubicBezTo>
                  <a:cubicBezTo>
                    <a:pt x="200" y="12802"/>
                    <a:pt x="261" y="12603"/>
                    <a:pt x="384" y="12342"/>
                  </a:cubicBezTo>
                  <a:cubicBezTo>
                    <a:pt x="446" y="12096"/>
                    <a:pt x="584" y="11835"/>
                    <a:pt x="645" y="11574"/>
                  </a:cubicBezTo>
                  <a:cubicBezTo>
                    <a:pt x="829" y="11006"/>
                    <a:pt x="1029" y="10500"/>
                    <a:pt x="1213" y="9916"/>
                  </a:cubicBezTo>
                  <a:cubicBezTo>
                    <a:pt x="1290" y="9656"/>
                    <a:pt x="1413" y="9410"/>
                    <a:pt x="1535" y="9149"/>
                  </a:cubicBezTo>
                  <a:cubicBezTo>
                    <a:pt x="1597" y="8888"/>
                    <a:pt x="1735" y="8642"/>
                    <a:pt x="1796" y="8320"/>
                  </a:cubicBezTo>
                  <a:cubicBezTo>
                    <a:pt x="1981" y="7814"/>
                    <a:pt x="2180" y="7230"/>
                    <a:pt x="2303" y="6724"/>
                  </a:cubicBezTo>
                  <a:lnTo>
                    <a:pt x="2625" y="5895"/>
                  </a:lnTo>
                  <a:cubicBezTo>
                    <a:pt x="2687" y="5634"/>
                    <a:pt x="2825" y="5373"/>
                    <a:pt x="2886" y="5127"/>
                  </a:cubicBezTo>
                  <a:cubicBezTo>
                    <a:pt x="3070" y="4544"/>
                    <a:pt x="3209" y="4038"/>
                    <a:pt x="3393" y="3454"/>
                  </a:cubicBezTo>
                  <a:cubicBezTo>
                    <a:pt x="3454" y="3209"/>
                    <a:pt x="3592" y="2948"/>
                    <a:pt x="3654" y="2626"/>
                  </a:cubicBezTo>
                  <a:cubicBezTo>
                    <a:pt x="3776" y="2365"/>
                    <a:pt x="3838" y="2119"/>
                    <a:pt x="3976" y="1858"/>
                  </a:cubicBezTo>
                  <a:cubicBezTo>
                    <a:pt x="4099" y="1290"/>
                    <a:pt x="4283" y="768"/>
                    <a:pt x="4421" y="200"/>
                  </a:cubicBezTo>
                  <a:lnTo>
                    <a:pt x="4360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22" name="Google Shape;2622;p36"/>
            <p:cNvSpPr/>
            <p:nvPr/>
          </p:nvSpPr>
          <p:spPr>
            <a:xfrm>
              <a:off x="4951057" y="2693838"/>
              <a:ext cx="122215" cy="183814"/>
            </a:xfrm>
            <a:custGeom>
              <a:avLst/>
              <a:gdLst/>
              <a:ahLst/>
              <a:cxnLst/>
              <a:rect l="l" t="t" r="r" b="b"/>
              <a:pathLst>
                <a:path w="9779" h="14706" extrusionOk="0">
                  <a:moveTo>
                    <a:pt x="9655" y="5296"/>
                  </a:moveTo>
                  <a:lnTo>
                    <a:pt x="9270" y="6359"/>
                  </a:lnTo>
                  <a:lnTo>
                    <a:pt x="9270" y="6359"/>
                  </a:lnTo>
                  <a:cubicBezTo>
                    <a:pt x="9410" y="6019"/>
                    <a:pt x="9540" y="5668"/>
                    <a:pt x="9655" y="5296"/>
                  </a:cubicBezTo>
                  <a:close/>
                  <a:moveTo>
                    <a:pt x="9270" y="6359"/>
                  </a:moveTo>
                  <a:cubicBezTo>
                    <a:pt x="9167" y="6609"/>
                    <a:pt x="9060" y="6851"/>
                    <a:pt x="8949" y="7092"/>
                  </a:cubicBezTo>
                  <a:cubicBezTo>
                    <a:pt x="9072" y="6908"/>
                    <a:pt x="9149" y="6708"/>
                    <a:pt x="9210" y="6524"/>
                  </a:cubicBezTo>
                  <a:lnTo>
                    <a:pt x="9270" y="6359"/>
                  </a:lnTo>
                  <a:close/>
                  <a:moveTo>
                    <a:pt x="7736" y="10162"/>
                  </a:moveTo>
                  <a:cubicBezTo>
                    <a:pt x="7632" y="10437"/>
                    <a:pt x="7471" y="10757"/>
                    <a:pt x="7350" y="11083"/>
                  </a:cubicBezTo>
                  <a:lnTo>
                    <a:pt x="7350" y="11083"/>
                  </a:lnTo>
                  <a:cubicBezTo>
                    <a:pt x="7505" y="10785"/>
                    <a:pt x="7627" y="10449"/>
                    <a:pt x="7736" y="10162"/>
                  </a:cubicBezTo>
                  <a:close/>
                  <a:moveTo>
                    <a:pt x="7350" y="11083"/>
                  </a:moveTo>
                  <a:lnTo>
                    <a:pt x="7350" y="11083"/>
                  </a:lnTo>
                  <a:cubicBezTo>
                    <a:pt x="7331" y="11119"/>
                    <a:pt x="7311" y="11155"/>
                    <a:pt x="7291" y="11190"/>
                  </a:cubicBezTo>
                  <a:lnTo>
                    <a:pt x="7291" y="11251"/>
                  </a:lnTo>
                  <a:cubicBezTo>
                    <a:pt x="7309" y="11195"/>
                    <a:pt x="7329" y="11139"/>
                    <a:pt x="7350" y="11083"/>
                  </a:cubicBezTo>
                  <a:close/>
                  <a:moveTo>
                    <a:pt x="3776" y="0"/>
                  </a:moveTo>
                  <a:lnTo>
                    <a:pt x="3776" y="62"/>
                  </a:lnTo>
                  <a:cubicBezTo>
                    <a:pt x="3700" y="123"/>
                    <a:pt x="3700" y="184"/>
                    <a:pt x="3700" y="246"/>
                  </a:cubicBezTo>
                  <a:lnTo>
                    <a:pt x="3070" y="1781"/>
                  </a:lnTo>
                  <a:cubicBezTo>
                    <a:pt x="2871" y="2303"/>
                    <a:pt x="2687" y="2748"/>
                    <a:pt x="2426" y="3254"/>
                  </a:cubicBezTo>
                  <a:cubicBezTo>
                    <a:pt x="2241" y="3761"/>
                    <a:pt x="2042" y="4283"/>
                    <a:pt x="1858" y="4789"/>
                  </a:cubicBezTo>
                  <a:lnTo>
                    <a:pt x="707" y="7859"/>
                  </a:lnTo>
                  <a:cubicBezTo>
                    <a:pt x="507" y="8366"/>
                    <a:pt x="323" y="8888"/>
                    <a:pt x="123" y="9394"/>
                  </a:cubicBezTo>
                  <a:cubicBezTo>
                    <a:pt x="62" y="9517"/>
                    <a:pt x="62" y="9655"/>
                    <a:pt x="0" y="9778"/>
                  </a:cubicBezTo>
                  <a:lnTo>
                    <a:pt x="0" y="9839"/>
                  </a:lnTo>
                  <a:lnTo>
                    <a:pt x="0" y="9901"/>
                  </a:lnTo>
                  <a:lnTo>
                    <a:pt x="0" y="9977"/>
                  </a:lnTo>
                  <a:lnTo>
                    <a:pt x="62" y="10039"/>
                  </a:lnTo>
                  <a:cubicBezTo>
                    <a:pt x="123" y="10039"/>
                    <a:pt x="123" y="10100"/>
                    <a:pt x="185" y="10162"/>
                  </a:cubicBezTo>
                  <a:cubicBezTo>
                    <a:pt x="384" y="10361"/>
                    <a:pt x="630" y="10545"/>
                    <a:pt x="829" y="10668"/>
                  </a:cubicBezTo>
                  <a:cubicBezTo>
                    <a:pt x="1658" y="11374"/>
                    <a:pt x="2487" y="12080"/>
                    <a:pt x="3316" y="12725"/>
                  </a:cubicBezTo>
                  <a:cubicBezTo>
                    <a:pt x="4222" y="13431"/>
                    <a:pt x="5050" y="14060"/>
                    <a:pt x="5879" y="14705"/>
                  </a:cubicBezTo>
                  <a:lnTo>
                    <a:pt x="5879" y="14644"/>
                  </a:lnTo>
                  <a:lnTo>
                    <a:pt x="3454" y="12664"/>
                  </a:lnTo>
                  <a:lnTo>
                    <a:pt x="891" y="10545"/>
                  </a:lnTo>
                  <a:cubicBezTo>
                    <a:pt x="707" y="10423"/>
                    <a:pt x="507" y="10223"/>
                    <a:pt x="323" y="10039"/>
                  </a:cubicBezTo>
                  <a:cubicBezTo>
                    <a:pt x="246" y="10039"/>
                    <a:pt x="185" y="9977"/>
                    <a:pt x="185" y="9901"/>
                  </a:cubicBezTo>
                  <a:lnTo>
                    <a:pt x="123" y="9901"/>
                  </a:lnTo>
                  <a:lnTo>
                    <a:pt x="123" y="9839"/>
                  </a:lnTo>
                  <a:lnTo>
                    <a:pt x="123" y="9778"/>
                  </a:lnTo>
                  <a:cubicBezTo>
                    <a:pt x="185" y="9655"/>
                    <a:pt x="185" y="9517"/>
                    <a:pt x="246" y="9394"/>
                  </a:cubicBezTo>
                  <a:cubicBezTo>
                    <a:pt x="446" y="8888"/>
                    <a:pt x="630" y="8366"/>
                    <a:pt x="829" y="7859"/>
                  </a:cubicBezTo>
                  <a:cubicBezTo>
                    <a:pt x="1213" y="6831"/>
                    <a:pt x="1597" y="5879"/>
                    <a:pt x="1981" y="4851"/>
                  </a:cubicBezTo>
                  <a:cubicBezTo>
                    <a:pt x="2165" y="4344"/>
                    <a:pt x="2426" y="3838"/>
                    <a:pt x="2548" y="3316"/>
                  </a:cubicBezTo>
                  <a:cubicBezTo>
                    <a:pt x="2748" y="2809"/>
                    <a:pt x="2932" y="2303"/>
                    <a:pt x="3193" y="1781"/>
                  </a:cubicBezTo>
                  <a:cubicBezTo>
                    <a:pt x="3393" y="1274"/>
                    <a:pt x="3577" y="829"/>
                    <a:pt x="3776" y="307"/>
                  </a:cubicBezTo>
                  <a:cubicBezTo>
                    <a:pt x="3838" y="246"/>
                    <a:pt x="3838" y="184"/>
                    <a:pt x="3838" y="123"/>
                  </a:cubicBezTo>
                  <a:lnTo>
                    <a:pt x="3899" y="123"/>
                  </a:lnTo>
                  <a:cubicBezTo>
                    <a:pt x="3899" y="123"/>
                    <a:pt x="3899" y="184"/>
                    <a:pt x="3961" y="184"/>
                  </a:cubicBezTo>
                  <a:cubicBezTo>
                    <a:pt x="4083" y="246"/>
                    <a:pt x="4160" y="307"/>
                    <a:pt x="4283" y="445"/>
                  </a:cubicBezTo>
                  <a:cubicBezTo>
                    <a:pt x="4467" y="568"/>
                    <a:pt x="4728" y="768"/>
                    <a:pt x="4928" y="952"/>
                  </a:cubicBezTo>
                  <a:cubicBezTo>
                    <a:pt x="5311" y="1274"/>
                    <a:pt x="5695" y="1658"/>
                    <a:pt x="6140" y="2042"/>
                  </a:cubicBezTo>
                  <a:cubicBezTo>
                    <a:pt x="6524" y="2364"/>
                    <a:pt x="6908" y="2748"/>
                    <a:pt x="7291" y="3132"/>
                  </a:cubicBezTo>
                  <a:lnTo>
                    <a:pt x="8504" y="4221"/>
                  </a:lnTo>
                  <a:lnTo>
                    <a:pt x="9655" y="5296"/>
                  </a:lnTo>
                  <a:lnTo>
                    <a:pt x="9778" y="5296"/>
                  </a:lnTo>
                  <a:lnTo>
                    <a:pt x="9778" y="5234"/>
                  </a:lnTo>
                  <a:lnTo>
                    <a:pt x="8627" y="4083"/>
                  </a:lnTo>
                  <a:cubicBezTo>
                    <a:pt x="8243" y="3700"/>
                    <a:pt x="7798" y="3377"/>
                    <a:pt x="7414" y="2993"/>
                  </a:cubicBezTo>
                  <a:lnTo>
                    <a:pt x="6202" y="1919"/>
                  </a:lnTo>
                  <a:cubicBezTo>
                    <a:pt x="5818" y="1535"/>
                    <a:pt x="5434" y="1152"/>
                    <a:pt x="4989" y="829"/>
                  </a:cubicBezTo>
                  <a:cubicBezTo>
                    <a:pt x="4789" y="630"/>
                    <a:pt x="4605" y="445"/>
                    <a:pt x="4344" y="307"/>
                  </a:cubicBezTo>
                  <a:cubicBezTo>
                    <a:pt x="4344" y="246"/>
                    <a:pt x="4283" y="246"/>
                    <a:pt x="4283" y="246"/>
                  </a:cubicBezTo>
                  <a:lnTo>
                    <a:pt x="4083" y="246"/>
                  </a:lnTo>
                  <a:lnTo>
                    <a:pt x="4083" y="184"/>
                  </a:lnTo>
                  <a:lnTo>
                    <a:pt x="4160" y="123"/>
                  </a:lnTo>
                  <a:cubicBezTo>
                    <a:pt x="4083" y="123"/>
                    <a:pt x="4083" y="62"/>
                    <a:pt x="4022" y="62"/>
                  </a:cubicBezTo>
                  <a:cubicBezTo>
                    <a:pt x="3961" y="62"/>
                    <a:pt x="3961" y="0"/>
                    <a:pt x="3899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23" name="Google Shape;2623;p36"/>
            <p:cNvSpPr/>
            <p:nvPr/>
          </p:nvSpPr>
          <p:spPr>
            <a:xfrm>
              <a:off x="5024531" y="2760022"/>
              <a:ext cx="71949" cy="130480"/>
            </a:xfrm>
            <a:custGeom>
              <a:avLst/>
              <a:gdLst/>
              <a:ahLst/>
              <a:cxnLst/>
              <a:rect l="l" t="t" r="r" b="b"/>
              <a:pathLst>
                <a:path w="5757" h="10439" extrusionOk="0">
                  <a:moveTo>
                    <a:pt x="3776" y="1"/>
                  </a:moveTo>
                  <a:lnTo>
                    <a:pt x="3331" y="1229"/>
                  </a:lnTo>
                  <a:cubicBezTo>
                    <a:pt x="3270" y="1413"/>
                    <a:pt x="3193" y="1613"/>
                    <a:pt x="3070" y="1797"/>
                  </a:cubicBezTo>
                  <a:cubicBezTo>
                    <a:pt x="3009" y="1996"/>
                    <a:pt x="2886" y="2180"/>
                    <a:pt x="2809" y="2380"/>
                  </a:cubicBezTo>
                  <a:cubicBezTo>
                    <a:pt x="2625" y="2764"/>
                    <a:pt x="2502" y="3147"/>
                    <a:pt x="2364" y="3531"/>
                  </a:cubicBezTo>
                  <a:cubicBezTo>
                    <a:pt x="2180" y="3915"/>
                    <a:pt x="2042" y="4299"/>
                    <a:pt x="1919" y="4744"/>
                  </a:cubicBezTo>
                  <a:cubicBezTo>
                    <a:pt x="1858" y="4744"/>
                    <a:pt x="1858" y="4805"/>
                    <a:pt x="1858" y="4867"/>
                  </a:cubicBezTo>
                  <a:cubicBezTo>
                    <a:pt x="1735" y="5189"/>
                    <a:pt x="1597" y="5573"/>
                    <a:pt x="1412" y="5895"/>
                  </a:cubicBezTo>
                  <a:lnTo>
                    <a:pt x="1412" y="5956"/>
                  </a:lnTo>
                  <a:cubicBezTo>
                    <a:pt x="1213" y="6279"/>
                    <a:pt x="1090" y="6662"/>
                    <a:pt x="967" y="7046"/>
                  </a:cubicBezTo>
                  <a:lnTo>
                    <a:pt x="507" y="8259"/>
                  </a:lnTo>
                  <a:cubicBezTo>
                    <a:pt x="384" y="8443"/>
                    <a:pt x="323" y="8643"/>
                    <a:pt x="261" y="8827"/>
                  </a:cubicBezTo>
                  <a:cubicBezTo>
                    <a:pt x="200" y="8965"/>
                    <a:pt x="62" y="9149"/>
                    <a:pt x="0" y="9349"/>
                  </a:cubicBezTo>
                  <a:lnTo>
                    <a:pt x="0" y="9410"/>
                  </a:lnTo>
                  <a:lnTo>
                    <a:pt x="0" y="9471"/>
                  </a:lnTo>
                  <a:cubicBezTo>
                    <a:pt x="62" y="9594"/>
                    <a:pt x="123" y="9671"/>
                    <a:pt x="200" y="9732"/>
                  </a:cubicBezTo>
                  <a:cubicBezTo>
                    <a:pt x="261" y="9794"/>
                    <a:pt x="323" y="9855"/>
                    <a:pt x="384" y="9917"/>
                  </a:cubicBezTo>
                  <a:cubicBezTo>
                    <a:pt x="507" y="9978"/>
                    <a:pt x="584" y="10055"/>
                    <a:pt x="645" y="10116"/>
                  </a:cubicBezTo>
                  <a:cubicBezTo>
                    <a:pt x="768" y="10177"/>
                    <a:pt x="829" y="10239"/>
                    <a:pt x="967" y="10239"/>
                  </a:cubicBezTo>
                  <a:cubicBezTo>
                    <a:pt x="967" y="10300"/>
                    <a:pt x="1029" y="10300"/>
                    <a:pt x="1090" y="10300"/>
                  </a:cubicBezTo>
                  <a:cubicBezTo>
                    <a:pt x="1151" y="10300"/>
                    <a:pt x="1151" y="10362"/>
                    <a:pt x="1213" y="10362"/>
                  </a:cubicBezTo>
                  <a:lnTo>
                    <a:pt x="1535" y="10362"/>
                  </a:lnTo>
                  <a:cubicBezTo>
                    <a:pt x="1535" y="10438"/>
                    <a:pt x="1597" y="10438"/>
                    <a:pt x="1597" y="10438"/>
                  </a:cubicBezTo>
                  <a:cubicBezTo>
                    <a:pt x="1735" y="10438"/>
                    <a:pt x="1796" y="10362"/>
                    <a:pt x="1858" y="10362"/>
                  </a:cubicBezTo>
                  <a:lnTo>
                    <a:pt x="2118" y="10362"/>
                  </a:lnTo>
                  <a:lnTo>
                    <a:pt x="2180" y="10300"/>
                  </a:lnTo>
                  <a:lnTo>
                    <a:pt x="1535" y="10300"/>
                  </a:lnTo>
                  <a:cubicBezTo>
                    <a:pt x="1474" y="10300"/>
                    <a:pt x="1351" y="10239"/>
                    <a:pt x="1274" y="10239"/>
                  </a:cubicBezTo>
                  <a:cubicBezTo>
                    <a:pt x="1213" y="10239"/>
                    <a:pt x="1151" y="10177"/>
                    <a:pt x="1151" y="10177"/>
                  </a:cubicBezTo>
                  <a:cubicBezTo>
                    <a:pt x="1090" y="10177"/>
                    <a:pt x="1029" y="10177"/>
                    <a:pt x="967" y="10116"/>
                  </a:cubicBezTo>
                  <a:cubicBezTo>
                    <a:pt x="891" y="10116"/>
                    <a:pt x="829" y="10055"/>
                    <a:pt x="768" y="9978"/>
                  </a:cubicBezTo>
                  <a:cubicBezTo>
                    <a:pt x="645" y="9917"/>
                    <a:pt x="584" y="9855"/>
                    <a:pt x="507" y="9794"/>
                  </a:cubicBezTo>
                  <a:lnTo>
                    <a:pt x="323" y="9594"/>
                  </a:lnTo>
                  <a:cubicBezTo>
                    <a:pt x="261" y="9533"/>
                    <a:pt x="200" y="9471"/>
                    <a:pt x="200" y="9410"/>
                  </a:cubicBezTo>
                  <a:cubicBezTo>
                    <a:pt x="261" y="9210"/>
                    <a:pt x="323" y="9026"/>
                    <a:pt x="384" y="8903"/>
                  </a:cubicBezTo>
                  <a:cubicBezTo>
                    <a:pt x="445" y="8643"/>
                    <a:pt x="507" y="8443"/>
                    <a:pt x="584" y="8259"/>
                  </a:cubicBezTo>
                  <a:lnTo>
                    <a:pt x="1090" y="7108"/>
                  </a:lnTo>
                  <a:cubicBezTo>
                    <a:pt x="1274" y="6724"/>
                    <a:pt x="1412" y="6340"/>
                    <a:pt x="1535" y="5956"/>
                  </a:cubicBezTo>
                  <a:cubicBezTo>
                    <a:pt x="1535" y="5895"/>
                    <a:pt x="1535" y="5895"/>
                    <a:pt x="1597" y="5834"/>
                  </a:cubicBezTo>
                  <a:cubicBezTo>
                    <a:pt x="1658" y="5634"/>
                    <a:pt x="1735" y="5373"/>
                    <a:pt x="1858" y="5189"/>
                  </a:cubicBezTo>
                  <a:cubicBezTo>
                    <a:pt x="1919" y="5066"/>
                    <a:pt x="1980" y="4928"/>
                    <a:pt x="2042" y="4744"/>
                  </a:cubicBezTo>
                  <a:cubicBezTo>
                    <a:pt x="2180" y="4360"/>
                    <a:pt x="2364" y="3976"/>
                    <a:pt x="2502" y="3593"/>
                  </a:cubicBezTo>
                  <a:cubicBezTo>
                    <a:pt x="2686" y="3209"/>
                    <a:pt x="2886" y="2825"/>
                    <a:pt x="3009" y="2441"/>
                  </a:cubicBezTo>
                  <a:cubicBezTo>
                    <a:pt x="3070" y="2242"/>
                    <a:pt x="3132" y="2058"/>
                    <a:pt x="3193" y="1858"/>
                  </a:cubicBezTo>
                  <a:cubicBezTo>
                    <a:pt x="3270" y="1613"/>
                    <a:pt x="3331" y="1413"/>
                    <a:pt x="3454" y="1229"/>
                  </a:cubicBezTo>
                  <a:lnTo>
                    <a:pt x="3838" y="139"/>
                  </a:lnTo>
                  <a:cubicBezTo>
                    <a:pt x="3899" y="200"/>
                    <a:pt x="3960" y="262"/>
                    <a:pt x="3960" y="262"/>
                  </a:cubicBezTo>
                  <a:cubicBezTo>
                    <a:pt x="4037" y="385"/>
                    <a:pt x="4099" y="385"/>
                    <a:pt x="4160" y="461"/>
                  </a:cubicBezTo>
                  <a:cubicBezTo>
                    <a:pt x="4221" y="523"/>
                    <a:pt x="4221" y="523"/>
                    <a:pt x="4283" y="523"/>
                  </a:cubicBezTo>
                  <a:lnTo>
                    <a:pt x="4421" y="646"/>
                  </a:lnTo>
                  <a:cubicBezTo>
                    <a:pt x="4482" y="646"/>
                    <a:pt x="4544" y="707"/>
                    <a:pt x="4666" y="707"/>
                  </a:cubicBezTo>
                  <a:cubicBezTo>
                    <a:pt x="4927" y="845"/>
                    <a:pt x="5188" y="845"/>
                    <a:pt x="5434" y="845"/>
                  </a:cubicBezTo>
                  <a:lnTo>
                    <a:pt x="5695" y="845"/>
                  </a:lnTo>
                  <a:lnTo>
                    <a:pt x="5756" y="768"/>
                  </a:lnTo>
                  <a:lnTo>
                    <a:pt x="5188" y="768"/>
                  </a:lnTo>
                  <a:cubicBezTo>
                    <a:pt x="4989" y="707"/>
                    <a:pt x="4866" y="707"/>
                    <a:pt x="4666" y="646"/>
                  </a:cubicBezTo>
                  <a:cubicBezTo>
                    <a:pt x="4605" y="584"/>
                    <a:pt x="4544" y="584"/>
                    <a:pt x="4482" y="523"/>
                  </a:cubicBezTo>
                  <a:cubicBezTo>
                    <a:pt x="4421" y="523"/>
                    <a:pt x="4421" y="461"/>
                    <a:pt x="4344" y="461"/>
                  </a:cubicBezTo>
                  <a:cubicBezTo>
                    <a:pt x="4344" y="461"/>
                    <a:pt x="4283" y="385"/>
                    <a:pt x="4221" y="385"/>
                  </a:cubicBezTo>
                  <a:cubicBezTo>
                    <a:pt x="4160" y="323"/>
                    <a:pt x="4099" y="262"/>
                    <a:pt x="4099" y="200"/>
                  </a:cubicBezTo>
                  <a:cubicBezTo>
                    <a:pt x="4037" y="139"/>
                    <a:pt x="3960" y="78"/>
                    <a:pt x="3899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24" name="Google Shape;2624;p36"/>
            <p:cNvSpPr/>
            <p:nvPr/>
          </p:nvSpPr>
          <p:spPr>
            <a:xfrm>
              <a:off x="5102792" y="2777670"/>
              <a:ext cx="10573" cy="8849"/>
            </a:xfrm>
            <a:custGeom>
              <a:avLst/>
              <a:gdLst/>
              <a:ahLst/>
              <a:cxnLst/>
              <a:rect l="l" t="t" r="r" b="b"/>
              <a:pathLst>
                <a:path w="846" h="708" extrusionOk="0">
                  <a:moveTo>
                    <a:pt x="707" y="1"/>
                  </a:moveTo>
                  <a:lnTo>
                    <a:pt x="707" y="62"/>
                  </a:lnTo>
                  <a:cubicBezTo>
                    <a:pt x="707" y="62"/>
                    <a:pt x="707" y="124"/>
                    <a:pt x="646" y="124"/>
                  </a:cubicBezTo>
                  <a:cubicBezTo>
                    <a:pt x="646" y="201"/>
                    <a:pt x="707" y="201"/>
                    <a:pt x="646" y="262"/>
                  </a:cubicBezTo>
                  <a:lnTo>
                    <a:pt x="646" y="323"/>
                  </a:lnTo>
                  <a:cubicBezTo>
                    <a:pt x="584" y="323"/>
                    <a:pt x="584" y="323"/>
                    <a:pt x="584" y="385"/>
                  </a:cubicBezTo>
                  <a:cubicBezTo>
                    <a:pt x="584" y="385"/>
                    <a:pt x="523" y="385"/>
                    <a:pt x="523" y="446"/>
                  </a:cubicBezTo>
                  <a:lnTo>
                    <a:pt x="323" y="446"/>
                  </a:lnTo>
                  <a:cubicBezTo>
                    <a:pt x="323" y="508"/>
                    <a:pt x="323" y="508"/>
                    <a:pt x="262" y="584"/>
                  </a:cubicBezTo>
                  <a:lnTo>
                    <a:pt x="78" y="584"/>
                  </a:lnTo>
                  <a:lnTo>
                    <a:pt x="1" y="646"/>
                  </a:lnTo>
                  <a:lnTo>
                    <a:pt x="78" y="707"/>
                  </a:lnTo>
                  <a:lnTo>
                    <a:pt x="139" y="707"/>
                  </a:lnTo>
                  <a:cubicBezTo>
                    <a:pt x="139" y="707"/>
                    <a:pt x="200" y="707"/>
                    <a:pt x="200" y="646"/>
                  </a:cubicBezTo>
                  <a:lnTo>
                    <a:pt x="385" y="646"/>
                  </a:lnTo>
                  <a:cubicBezTo>
                    <a:pt x="461" y="646"/>
                    <a:pt x="461" y="646"/>
                    <a:pt x="523" y="584"/>
                  </a:cubicBezTo>
                  <a:cubicBezTo>
                    <a:pt x="523" y="584"/>
                    <a:pt x="584" y="584"/>
                    <a:pt x="584" y="508"/>
                  </a:cubicBezTo>
                  <a:lnTo>
                    <a:pt x="646" y="446"/>
                  </a:lnTo>
                  <a:cubicBezTo>
                    <a:pt x="707" y="446"/>
                    <a:pt x="707" y="385"/>
                    <a:pt x="768" y="385"/>
                  </a:cubicBezTo>
                  <a:lnTo>
                    <a:pt x="768" y="262"/>
                  </a:lnTo>
                  <a:cubicBezTo>
                    <a:pt x="768" y="262"/>
                    <a:pt x="845" y="262"/>
                    <a:pt x="845" y="201"/>
                  </a:cubicBezTo>
                  <a:lnTo>
                    <a:pt x="845" y="62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25" name="Google Shape;2625;p36"/>
            <p:cNvSpPr/>
            <p:nvPr/>
          </p:nvSpPr>
          <p:spPr>
            <a:xfrm>
              <a:off x="5070948" y="2874377"/>
              <a:ext cx="5574" cy="8837"/>
            </a:xfrm>
            <a:custGeom>
              <a:avLst/>
              <a:gdLst/>
              <a:ahLst/>
              <a:cxnLst/>
              <a:rect l="l" t="t" r="r" b="b"/>
              <a:pathLst>
                <a:path w="446" h="707" extrusionOk="0">
                  <a:moveTo>
                    <a:pt x="1" y="0"/>
                  </a:moveTo>
                  <a:lnTo>
                    <a:pt x="1" y="61"/>
                  </a:lnTo>
                  <a:lnTo>
                    <a:pt x="62" y="138"/>
                  </a:lnTo>
                  <a:cubicBezTo>
                    <a:pt x="124" y="138"/>
                    <a:pt x="124" y="138"/>
                    <a:pt x="185" y="200"/>
                  </a:cubicBezTo>
                  <a:lnTo>
                    <a:pt x="185" y="261"/>
                  </a:lnTo>
                  <a:lnTo>
                    <a:pt x="246" y="261"/>
                  </a:lnTo>
                  <a:lnTo>
                    <a:pt x="246" y="322"/>
                  </a:lnTo>
                  <a:lnTo>
                    <a:pt x="323" y="384"/>
                  </a:lnTo>
                  <a:lnTo>
                    <a:pt x="246" y="384"/>
                  </a:lnTo>
                  <a:cubicBezTo>
                    <a:pt x="246" y="445"/>
                    <a:pt x="323" y="445"/>
                    <a:pt x="323" y="522"/>
                  </a:cubicBezTo>
                  <a:lnTo>
                    <a:pt x="246" y="583"/>
                  </a:lnTo>
                  <a:lnTo>
                    <a:pt x="246" y="706"/>
                  </a:lnTo>
                  <a:lnTo>
                    <a:pt x="323" y="706"/>
                  </a:lnTo>
                  <a:cubicBezTo>
                    <a:pt x="385" y="706"/>
                    <a:pt x="385" y="706"/>
                    <a:pt x="385" y="645"/>
                  </a:cubicBezTo>
                  <a:lnTo>
                    <a:pt x="385" y="583"/>
                  </a:lnTo>
                  <a:lnTo>
                    <a:pt x="385" y="522"/>
                  </a:lnTo>
                  <a:cubicBezTo>
                    <a:pt x="446" y="522"/>
                    <a:pt x="446" y="445"/>
                    <a:pt x="446" y="384"/>
                  </a:cubicBezTo>
                  <a:lnTo>
                    <a:pt x="385" y="322"/>
                  </a:lnTo>
                  <a:lnTo>
                    <a:pt x="385" y="261"/>
                  </a:lnTo>
                  <a:lnTo>
                    <a:pt x="385" y="200"/>
                  </a:lnTo>
                  <a:lnTo>
                    <a:pt x="323" y="138"/>
                  </a:lnTo>
                  <a:cubicBezTo>
                    <a:pt x="323" y="100"/>
                    <a:pt x="304" y="100"/>
                    <a:pt x="285" y="100"/>
                  </a:cubicBezTo>
                  <a:cubicBezTo>
                    <a:pt x="266" y="100"/>
                    <a:pt x="246" y="100"/>
                    <a:pt x="246" y="61"/>
                  </a:cubicBezTo>
                  <a:cubicBezTo>
                    <a:pt x="185" y="61"/>
                    <a:pt x="185" y="61"/>
                    <a:pt x="124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26" name="Google Shape;2626;p36"/>
            <p:cNvSpPr/>
            <p:nvPr/>
          </p:nvSpPr>
          <p:spPr>
            <a:xfrm>
              <a:off x="5142122" y="2873602"/>
              <a:ext cx="8648" cy="8075"/>
            </a:xfrm>
            <a:custGeom>
              <a:avLst/>
              <a:gdLst/>
              <a:ahLst/>
              <a:cxnLst/>
              <a:rect l="l" t="t" r="r" b="b"/>
              <a:pathLst>
                <a:path w="692" h="646" extrusionOk="0">
                  <a:moveTo>
                    <a:pt x="568" y="1"/>
                  </a:moveTo>
                  <a:cubicBezTo>
                    <a:pt x="507" y="1"/>
                    <a:pt x="507" y="62"/>
                    <a:pt x="446" y="62"/>
                  </a:cubicBezTo>
                  <a:lnTo>
                    <a:pt x="307" y="62"/>
                  </a:lnTo>
                  <a:cubicBezTo>
                    <a:pt x="246" y="123"/>
                    <a:pt x="246" y="123"/>
                    <a:pt x="185" y="123"/>
                  </a:cubicBezTo>
                  <a:cubicBezTo>
                    <a:pt x="185" y="200"/>
                    <a:pt x="185" y="200"/>
                    <a:pt x="123" y="200"/>
                  </a:cubicBezTo>
                  <a:cubicBezTo>
                    <a:pt x="123" y="262"/>
                    <a:pt x="62" y="262"/>
                    <a:pt x="62" y="262"/>
                  </a:cubicBezTo>
                  <a:lnTo>
                    <a:pt x="62" y="384"/>
                  </a:lnTo>
                  <a:cubicBezTo>
                    <a:pt x="62" y="384"/>
                    <a:pt x="62" y="446"/>
                    <a:pt x="0" y="446"/>
                  </a:cubicBezTo>
                  <a:lnTo>
                    <a:pt x="0" y="584"/>
                  </a:lnTo>
                  <a:lnTo>
                    <a:pt x="0" y="645"/>
                  </a:lnTo>
                  <a:lnTo>
                    <a:pt x="62" y="645"/>
                  </a:lnTo>
                  <a:cubicBezTo>
                    <a:pt x="62" y="645"/>
                    <a:pt x="62" y="584"/>
                    <a:pt x="123" y="584"/>
                  </a:cubicBezTo>
                  <a:lnTo>
                    <a:pt x="123" y="507"/>
                  </a:lnTo>
                  <a:lnTo>
                    <a:pt x="123" y="446"/>
                  </a:lnTo>
                  <a:cubicBezTo>
                    <a:pt x="123" y="384"/>
                    <a:pt x="185" y="384"/>
                    <a:pt x="185" y="384"/>
                  </a:cubicBezTo>
                  <a:cubicBezTo>
                    <a:pt x="246" y="384"/>
                    <a:pt x="246" y="323"/>
                    <a:pt x="246" y="323"/>
                  </a:cubicBezTo>
                  <a:cubicBezTo>
                    <a:pt x="246" y="323"/>
                    <a:pt x="246" y="262"/>
                    <a:pt x="307" y="262"/>
                  </a:cubicBezTo>
                  <a:lnTo>
                    <a:pt x="307" y="200"/>
                  </a:lnTo>
                  <a:cubicBezTo>
                    <a:pt x="307" y="200"/>
                    <a:pt x="384" y="200"/>
                    <a:pt x="384" y="262"/>
                  </a:cubicBezTo>
                  <a:cubicBezTo>
                    <a:pt x="384" y="262"/>
                    <a:pt x="384" y="200"/>
                    <a:pt x="446" y="200"/>
                  </a:cubicBezTo>
                  <a:lnTo>
                    <a:pt x="630" y="200"/>
                  </a:lnTo>
                  <a:lnTo>
                    <a:pt x="691" y="123"/>
                  </a:lnTo>
                  <a:lnTo>
                    <a:pt x="691" y="62"/>
                  </a:lnTo>
                  <a:lnTo>
                    <a:pt x="630" y="62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27" name="Google Shape;2627;p36"/>
            <p:cNvSpPr/>
            <p:nvPr/>
          </p:nvSpPr>
          <p:spPr>
            <a:xfrm>
              <a:off x="5002085" y="2694600"/>
              <a:ext cx="82497" cy="68696"/>
            </a:xfrm>
            <a:custGeom>
              <a:avLst/>
              <a:gdLst/>
              <a:ahLst/>
              <a:cxnLst/>
              <a:rect l="l" t="t" r="r" b="b"/>
              <a:pathLst>
                <a:path w="6601" h="5496" extrusionOk="0">
                  <a:moveTo>
                    <a:pt x="1413" y="313"/>
                  </a:moveTo>
                  <a:lnTo>
                    <a:pt x="1413" y="323"/>
                  </a:lnTo>
                  <a:lnTo>
                    <a:pt x="1422" y="323"/>
                  </a:lnTo>
                  <a:lnTo>
                    <a:pt x="1413" y="313"/>
                  </a:lnTo>
                  <a:close/>
                  <a:moveTo>
                    <a:pt x="1029" y="1"/>
                  </a:moveTo>
                  <a:cubicBezTo>
                    <a:pt x="906" y="1"/>
                    <a:pt x="706" y="1"/>
                    <a:pt x="584" y="62"/>
                  </a:cubicBezTo>
                  <a:lnTo>
                    <a:pt x="584" y="123"/>
                  </a:lnTo>
                  <a:lnTo>
                    <a:pt x="384" y="62"/>
                  </a:lnTo>
                  <a:lnTo>
                    <a:pt x="77" y="62"/>
                  </a:lnTo>
                  <a:lnTo>
                    <a:pt x="0" y="123"/>
                  </a:lnTo>
                  <a:lnTo>
                    <a:pt x="0" y="185"/>
                  </a:lnTo>
                  <a:lnTo>
                    <a:pt x="384" y="185"/>
                  </a:lnTo>
                  <a:lnTo>
                    <a:pt x="706" y="446"/>
                  </a:lnTo>
                  <a:lnTo>
                    <a:pt x="768" y="446"/>
                  </a:lnTo>
                  <a:cubicBezTo>
                    <a:pt x="845" y="384"/>
                    <a:pt x="845" y="384"/>
                    <a:pt x="845" y="323"/>
                  </a:cubicBezTo>
                  <a:lnTo>
                    <a:pt x="768" y="185"/>
                  </a:lnTo>
                  <a:lnTo>
                    <a:pt x="1228" y="185"/>
                  </a:lnTo>
                  <a:lnTo>
                    <a:pt x="1351" y="246"/>
                  </a:lnTo>
                  <a:lnTo>
                    <a:pt x="1413" y="313"/>
                  </a:lnTo>
                  <a:lnTo>
                    <a:pt x="1413" y="246"/>
                  </a:lnTo>
                  <a:lnTo>
                    <a:pt x="1413" y="185"/>
                  </a:lnTo>
                  <a:lnTo>
                    <a:pt x="1290" y="62"/>
                  </a:lnTo>
                  <a:cubicBezTo>
                    <a:pt x="1290" y="62"/>
                    <a:pt x="1228" y="1"/>
                    <a:pt x="1152" y="1"/>
                  </a:cubicBezTo>
                  <a:close/>
                  <a:moveTo>
                    <a:pt x="1474" y="246"/>
                  </a:moveTo>
                  <a:lnTo>
                    <a:pt x="1474" y="323"/>
                  </a:lnTo>
                  <a:lnTo>
                    <a:pt x="1422" y="323"/>
                  </a:lnTo>
                  <a:lnTo>
                    <a:pt x="1535" y="446"/>
                  </a:lnTo>
                  <a:cubicBezTo>
                    <a:pt x="1796" y="630"/>
                    <a:pt x="2057" y="830"/>
                    <a:pt x="2303" y="1091"/>
                  </a:cubicBezTo>
                  <a:lnTo>
                    <a:pt x="2687" y="1397"/>
                  </a:lnTo>
                  <a:cubicBezTo>
                    <a:pt x="2825" y="1536"/>
                    <a:pt x="3009" y="1597"/>
                    <a:pt x="3147" y="1720"/>
                  </a:cubicBezTo>
                  <a:cubicBezTo>
                    <a:pt x="3270" y="1858"/>
                    <a:pt x="3393" y="1981"/>
                    <a:pt x="3531" y="2104"/>
                  </a:cubicBezTo>
                  <a:cubicBezTo>
                    <a:pt x="3592" y="2165"/>
                    <a:pt x="3715" y="2303"/>
                    <a:pt x="3838" y="2426"/>
                  </a:cubicBezTo>
                  <a:cubicBezTo>
                    <a:pt x="3976" y="2549"/>
                    <a:pt x="4099" y="2687"/>
                    <a:pt x="4221" y="2810"/>
                  </a:cubicBezTo>
                  <a:cubicBezTo>
                    <a:pt x="4360" y="2932"/>
                    <a:pt x="4421" y="3071"/>
                    <a:pt x="4544" y="3193"/>
                  </a:cubicBezTo>
                  <a:cubicBezTo>
                    <a:pt x="4682" y="3316"/>
                    <a:pt x="4805" y="3454"/>
                    <a:pt x="4928" y="3516"/>
                  </a:cubicBezTo>
                  <a:cubicBezTo>
                    <a:pt x="5066" y="3639"/>
                    <a:pt x="5188" y="3777"/>
                    <a:pt x="5311" y="3899"/>
                  </a:cubicBezTo>
                  <a:cubicBezTo>
                    <a:pt x="5449" y="4022"/>
                    <a:pt x="5511" y="4160"/>
                    <a:pt x="5634" y="4283"/>
                  </a:cubicBezTo>
                  <a:lnTo>
                    <a:pt x="5956" y="4728"/>
                  </a:lnTo>
                  <a:cubicBezTo>
                    <a:pt x="6079" y="4851"/>
                    <a:pt x="6217" y="4989"/>
                    <a:pt x="6340" y="5112"/>
                  </a:cubicBezTo>
                  <a:lnTo>
                    <a:pt x="6462" y="5312"/>
                  </a:lnTo>
                  <a:cubicBezTo>
                    <a:pt x="6524" y="5373"/>
                    <a:pt x="6601" y="5434"/>
                    <a:pt x="6601" y="5496"/>
                  </a:cubicBezTo>
                  <a:lnTo>
                    <a:pt x="6601" y="5434"/>
                  </a:lnTo>
                  <a:cubicBezTo>
                    <a:pt x="6601" y="5373"/>
                    <a:pt x="6524" y="5312"/>
                    <a:pt x="6462" y="5235"/>
                  </a:cubicBezTo>
                  <a:cubicBezTo>
                    <a:pt x="6340" y="5051"/>
                    <a:pt x="6217" y="4851"/>
                    <a:pt x="6140" y="4728"/>
                  </a:cubicBezTo>
                  <a:cubicBezTo>
                    <a:pt x="6079" y="4667"/>
                    <a:pt x="6017" y="4606"/>
                    <a:pt x="6017" y="4544"/>
                  </a:cubicBezTo>
                  <a:cubicBezTo>
                    <a:pt x="5833" y="4345"/>
                    <a:pt x="5572" y="4084"/>
                    <a:pt x="5373" y="3838"/>
                  </a:cubicBezTo>
                  <a:cubicBezTo>
                    <a:pt x="5250" y="3700"/>
                    <a:pt x="5127" y="3577"/>
                    <a:pt x="5066" y="3454"/>
                  </a:cubicBezTo>
                  <a:cubicBezTo>
                    <a:pt x="4928" y="3316"/>
                    <a:pt x="4805" y="3193"/>
                    <a:pt x="4743" y="3071"/>
                  </a:cubicBezTo>
                  <a:cubicBezTo>
                    <a:pt x="4482" y="2810"/>
                    <a:pt x="4221" y="2549"/>
                    <a:pt x="3976" y="2365"/>
                  </a:cubicBezTo>
                  <a:cubicBezTo>
                    <a:pt x="3838" y="2242"/>
                    <a:pt x="3715" y="2104"/>
                    <a:pt x="3592" y="1981"/>
                  </a:cubicBezTo>
                  <a:cubicBezTo>
                    <a:pt x="3454" y="1858"/>
                    <a:pt x="3331" y="1781"/>
                    <a:pt x="3208" y="1658"/>
                  </a:cubicBezTo>
                  <a:cubicBezTo>
                    <a:pt x="3070" y="1536"/>
                    <a:pt x="2947" y="1397"/>
                    <a:pt x="2825" y="1275"/>
                  </a:cubicBezTo>
                  <a:cubicBezTo>
                    <a:pt x="2687" y="1152"/>
                    <a:pt x="2564" y="1091"/>
                    <a:pt x="2441" y="952"/>
                  </a:cubicBezTo>
                  <a:lnTo>
                    <a:pt x="1996" y="630"/>
                  </a:lnTo>
                  <a:cubicBezTo>
                    <a:pt x="1858" y="507"/>
                    <a:pt x="1735" y="446"/>
                    <a:pt x="1612" y="323"/>
                  </a:cubicBezTo>
                  <a:lnTo>
                    <a:pt x="1474" y="246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28" name="Google Shape;2628;p36"/>
            <p:cNvSpPr/>
            <p:nvPr/>
          </p:nvSpPr>
          <p:spPr>
            <a:xfrm>
              <a:off x="4639328" y="2729711"/>
              <a:ext cx="136600" cy="160791"/>
            </a:xfrm>
            <a:custGeom>
              <a:avLst/>
              <a:gdLst/>
              <a:ahLst/>
              <a:cxnLst/>
              <a:rect l="l" t="t" r="r" b="b"/>
              <a:pathLst>
                <a:path w="10930" h="12864" extrusionOk="0">
                  <a:moveTo>
                    <a:pt x="8243" y="707"/>
                  </a:moveTo>
                  <a:cubicBezTo>
                    <a:pt x="8627" y="2426"/>
                    <a:pt x="9072" y="4099"/>
                    <a:pt x="9533" y="5757"/>
                  </a:cubicBezTo>
                  <a:cubicBezTo>
                    <a:pt x="9717" y="6586"/>
                    <a:pt x="9978" y="7414"/>
                    <a:pt x="10162" y="8320"/>
                  </a:cubicBezTo>
                  <a:lnTo>
                    <a:pt x="10484" y="9533"/>
                  </a:lnTo>
                  <a:lnTo>
                    <a:pt x="10807" y="10684"/>
                  </a:lnTo>
                  <a:lnTo>
                    <a:pt x="10929" y="10684"/>
                  </a:lnTo>
                  <a:lnTo>
                    <a:pt x="10607" y="9533"/>
                  </a:lnTo>
                  <a:lnTo>
                    <a:pt x="10300" y="8259"/>
                  </a:lnTo>
                  <a:cubicBezTo>
                    <a:pt x="10101" y="7414"/>
                    <a:pt x="9916" y="6586"/>
                    <a:pt x="9656" y="5695"/>
                  </a:cubicBezTo>
                  <a:cubicBezTo>
                    <a:pt x="9210" y="4038"/>
                    <a:pt x="8765" y="2364"/>
                    <a:pt x="8305" y="707"/>
                  </a:cubicBezTo>
                  <a:close/>
                  <a:moveTo>
                    <a:pt x="4022" y="1"/>
                  </a:moveTo>
                  <a:cubicBezTo>
                    <a:pt x="3316" y="1"/>
                    <a:pt x="2625" y="62"/>
                    <a:pt x="1919" y="262"/>
                  </a:cubicBezTo>
                  <a:cubicBezTo>
                    <a:pt x="1720" y="323"/>
                    <a:pt x="1536" y="384"/>
                    <a:pt x="1398" y="446"/>
                  </a:cubicBezTo>
                  <a:cubicBezTo>
                    <a:pt x="1213" y="507"/>
                    <a:pt x="1091" y="645"/>
                    <a:pt x="891" y="707"/>
                  </a:cubicBezTo>
                  <a:cubicBezTo>
                    <a:pt x="768" y="768"/>
                    <a:pt x="569" y="891"/>
                    <a:pt x="446" y="968"/>
                  </a:cubicBezTo>
                  <a:cubicBezTo>
                    <a:pt x="323" y="1090"/>
                    <a:pt x="124" y="1213"/>
                    <a:pt x="1" y="1351"/>
                  </a:cubicBezTo>
                  <a:lnTo>
                    <a:pt x="62" y="1351"/>
                  </a:lnTo>
                  <a:cubicBezTo>
                    <a:pt x="62" y="1413"/>
                    <a:pt x="62" y="1474"/>
                    <a:pt x="1" y="1536"/>
                  </a:cubicBezTo>
                  <a:cubicBezTo>
                    <a:pt x="185" y="2303"/>
                    <a:pt x="384" y="3071"/>
                    <a:pt x="507" y="3838"/>
                  </a:cubicBezTo>
                  <a:cubicBezTo>
                    <a:pt x="707" y="4667"/>
                    <a:pt x="830" y="5496"/>
                    <a:pt x="1014" y="6340"/>
                  </a:cubicBezTo>
                  <a:lnTo>
                    <a:pt x="1597" y="8827"/>
                  </a:lnTo>
                  <a:lnTo>
                    <a:pt x="2165" y="11328"/>
                  </a:lnTo>
                  <a:cubicBezTo>
                    <a:pt x="2303" y="11712"/>
                    <a:pt x="2365" y="12157"/>
                    <a:pt x="2487" y="12541"/>
                  </a:cubicBezTo>
                  <a:cubicBezTo>
                    <a:pt x="2549" y="12602"/>
                    <a:pt x="2549" y="12664"/>
                    <a:pt x="2549" y="12725"/>
                  </a:cubicBezTo>
                  <a:cubicBezTo>
                    <a:pt x="2549" y="12725"/>
                    <a:pt x="2549" y="12787"/>
                    <a:pt x="2625" y="12787"/>
                  </a:cubicBezTo>
                  <a:lnTo>
                    <a:pt x="2687" y="12725"/>
                  </a:lnTo>
                  <a:lnTo>
                    <a:pt x="2687" y="12664"/>
                  </a:lnTo>
                  <a:cubicBezTo>
                    <a:pt x="2687" y="12602"/>
                    <a:pt x="2625" y="12602"/>
                    <a:pt x="2625" y="12541"/>
                  </a:cubicBezTo>
                  <a:cubicBezTo>
                    <a:pt x="2487" y="12096"/>
                    <a:pt x="2426" y="11712"/>
                    <a:pt x="2303" y="11328"/>
                  </a:cubicBezTo>
                  <a:lnTo>
                    <a:pt x="1720" y="8827"/>
                  </a:lnTo>
                  <a:cubicBezTo>
                    <a:pt x="1536" y="7998"/>
                    <a:pt x="1398" y="7169"/>
                    <a:pt x="1213" y="6340"/>
                  </a:cubicBezTo>
                  <a:lnTo>
                    <a:pt x="630" y="3838"/>
                  </a:lnTo>
                  <a:cubicBezTo>
                    <a:pt x="446" y="3009"/>
                    <a:pt x="246" y="2180"/>
                    <a:pt x="124" y="1413"/>
                  </a:cubicBezTo>
                  <a:cubicBezTo>
                    <a:pt x="246" y="1275"/>
                    <a:pt x="384" y="1152"/>
                    <a:pt x="507" y="1090"/>
                  </a:cubicBezTo>
                  <a:cubicBezTo>
                    <a:pt x="630" y="968"/>
                    <a:pt x="768" y="891"/>
                    <a:pt x="952" y="768"/>
                  </a:cubicBezTo>
                  <a:cubicBezTo>
                    <a:pt x="1091" y="707"/>
                    <a:pt x="1275" y="645"/>
                    <a:pt x="1398" y="584"/>
                  </a:cubicBezTo>
                  <a:cubicBezTo>
                    <a:pt x="1597" y="507"/>
                    <a:pt x="1781" y="446"/>
                    <a:pt x="1919" y="384"/>
                  </a:cubicBezTo>
                  <a:cubicBezTo>
                    <a:pt x="2625" y="200"/>
                    <a:pt x="3316" y="123"/>
                    <a:pt x="4022" y="62"/>
                  </a:cubicBezTo>
                  <a:lnTo>
                    <a:pt x="4283" y="62"/>
                  </a:lnTo>
                  <a:cubicBezTo>
                    <a:pt x="4928" y="62"/>
                    <a:pt x="5557" y="123"/>
                    <a:pt x="6202" y="262"/>
                  </a:cubicBezTo>
                  <a:cubicBezTo>
                    <a:pt x="6847" y="384"/>
                    <a:pt x="7537" y="507"/>
                    <a:pt x="8243" y="707"/>
                  </a:cubicBezTo>
                  <a:lnTo>
                    <a:pt x="8243" y="645"/>
                  </a:lnTo>
                  <a:cubicBezTo>
                    <a:pt x="7614" y="446"/>
                    <a:pt x="6908" y="262"/>
                    <a:pt x="6202" y="123"/>
                  </a:cubicBezTo>
                  <a:cubicBezTo>
                    <a:pt x="5496" y="62"/>
                    <a:pt x="4851" y="1"/>
                    <a:pt x="4160" y="1"/>
                  </a:cubicBezTo>
                  <a:close/>
                  <a:moveTo>
                    <a:pt x="9594" y="10484"/>
                  </a:moveTo>
                  <a:cubicBezTo>
                    <a:pt x="9210" y="10484"/>
                    <a:pt x="8765" y="10561"/>
                    <a:pt x="8382" y="10622"/>
                  </a:cubicBezTo>
                  <a:cubicBezTo>
                    <a:pt x="7537" y="10807"/>
                    <a:pt x="6708" y="11006"/>
                    <a:pt x="5941" y="11328"/>
                  </a:cubicBezTo>
                  <a:cubicBezTo>
                    <a:pt x="5112" y="11635"/>
                    <a:pt x="4345" y="12019"/>
                    <a:pt x="3577" y="12342"/>
                  </a:cubicBezTo>
                  <a:lnTo>
                    <a:pt x="3009" y="12602"/>
                  </a:lnTo>
                  <a:cubicBezTo>
                    <a:pt x="2871" y="12664"/>
                    <a:pt x="2810" y="12725"/>
                    <a:pt x="2687" y="12725"/>
                  </a:cubicBezTo>
                  <a:lnTo>
                    <a:pt x="2687" y="12787"/>
                  </a:lnTo>
                  <a:lnTo>
                    <a:pt x="2687" y="12863"/>
                  </a:lnTo>
                  <a:lnTo>
                    <a:pt x="2748" y="12863"/>
                  </a:lnTo>
                  <a:cubicBezTo>
                    <a:pt x="2871" y="12787"/>
                    <a:pt x="2932" y="12725"/>
                    <a:pt x="3071" y="12725"/>
                  </a:cubicBezTo>
                  <a:lnTo>
                    <a:pt x="3639" y="12480"/>
                  </a:lnTo>
                  <a:cubicBezTo>
                    <a:pt x="4406" y="12096"/>
                    <a:pt x="5173" y="11774"/>
                    <a:pt x="5941" y="11513"/>
                  </a:cubicBezTo>
                  <a:cubicBezTo>
                    <a:pt x="6770" y="11190"/>
                    <a:pt x="7537" y="10945"/>
                    <a:pt x="8382" y="10745"/>
                  </a:cubicBezTo>
                  <a:cubicBezTo>
                    <a:pt x="8827" y="10684"/>
                    <a:pt x="9210" y="10622"/>
                    <a:pt x="9656" y="10622"/>
                  </a:cubicBezTo>
                  <a:cubicBezTo>
                    <a:pt x="9778" y="10622"/>
                    <a:pt x="9916" y="10622"/>
                    <a:pt x="10101" y="10684"/>
                  </a:cubicBezTo>
                  <a:lnTo>
                    <a:pt x="10807" y="10684"/>
                  </a:lnTo>
                  <a:cubicBezTo>
                    <a:pt x="10423" y="10561"/>
                    <a:pt x="10039" y="10484"/>
                    <a:pt x="9656" y="10484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29" name="Google Shape;2629;p36"/>
            <p:cNvSpPr/>
            <p:nvPr/>
          </p:nvSpPr>
          <p:spPr>
            <a:xfrm>
              <a:off x="4631279" y="2708987"/>
              <a:ext cx="248616" cy="194176"/>
            </a:xfrm>
            <a:custGeom>
              <a:avLst/>
              <a:gdLst/>
              <a:ahLst/>
              <a:cxnLst/>
              <a:rect l="l" t="t" r="r" b="b"/>
              <a:pathLst>
                <a:path w="19893" h="15535" extrusionOk="0">
                  <a:moveTo>
                    <a:pt x="16316" y="1"/>
                  </a:moveTo>
                  <a:cubicBezTo>
                    <a:pt x="16316" y="1"/>
                    <a:pt x="16378" y="1"/>
                    <a:pt x="16378" y="62"/>
                  </a:cubicBezTo>
                  <a:lnTo>
                    <a:pt x="16700" y="62"/>
                  </a:lnTo>
                  <a:lnTo>
                    <a:pt x="16700" y="124"/>
                  </a:lnTo>
                  <a:cubicBezTo>
                    <a:pt x="16762" y="185"/>
                    <a:pt x="16762" y="246"/>
                    <a:pt x="16762" y="323"/>
                  </a:cubicBezTo>
                  <a:cubicBezTo>
                    <a:pt x="16884" y="507"/>
                    <a:pt x="16946" y="768"/>
                    <a:pt x="17007" y="1014"/>
                  </a:cubicBezTo>
                  <a:cubicBezTo>
                    <a:pt x="17145" y="1474"/>
                    <a:pt x="17330" y="1981"/>
                    <a:pt x="17468" y="2426"/>
                  </a:cubicBezTo>
                  <a:cubicBezTo>
                    <a:pt x="17713" y="3393"/>
                    <a:pt x="17974" y="4345"/>
                    <a:pt x="18235" y="5312"/>
                  </a:cubicBezTo>
                  <a:lnTo>
                    <a:pt x="19064" y="8121"/>
                  </a:lnTo>
                  <a:cubicBezTo>
                    <a:pt x="19187" y="8627"/>
                    <a:pt x="19310" y="9072"/>
                    <a:pt x="19448" y="9533"/>
                  </a:cubicBezTo>
                  <a:lnTo>
                    <a:pt x="19571" y="10300"/>
                  </a:lnTo>
                  <a:lnTo>
                    <a:pt x="19693" y="10607"/>
                  </a:lnTo>
                  <a:lnTo>
                    <a:pt x="19693" y="10807"/>
                  </a:lnTo>
                  <a:lnTo>
                    <a:pt x="19770" y="10930"/>
                  </a:lnTo>
                  <a:lnTo>
                    <a:pt x="16178" y="11513"/>
                  </a:lnTo>
                  <a:lnTo>
                    <a:pt x="15089" y="11759"/>
                  </a:lnTo>
                  <a:lnTo>
                    <a:pt x="14075" y="12019"/>
                  </a:lnTo>
                  <a:lnTo>
                    <a:pt x="13047" y="12280"/>
                  </a:lnTo>
                  <a:cubicBezTo>
                    <a:pt x="12663" y="12342"/>
                    <a:pt x="12341" y="12465"/>
                    <a:pt x="12019" y="12526"/>
                  </a:cubicBezTo>
                  <a:lnTo>
                    <a:pt x="11957" y="12526"/>
                  </a:lnTo>
                  <a:cubicBezTo>
                    <a:pt x="11957" y="12603"/>
                    <a:pt x="11896" y="12664"/>
                    <a:pt x="11834" y="12726"/>
                  </a:cubicBezTo>
                  <a:lnTo>
                    <a:pt x="11773" y="12787"/>
                  </a:lnTo>
                  <a:lnTo>
                    <a:pt x="11635" y="12787"/>
                  </a:lnTo>
                  <a:cubicBezTo>
                    <a:pt x="11573" y="12787"/>
                    <a:pt x="11573" y="12848"/>
                    <a:pt x="11512" y="12848"/>
                  </a:cubicBezTo>
                  <a:cubicBezTo>
                    <a:pt x="11512" y="12848"/>
                    <a:pt x="11451" y="12848"/>
                    <a:pt x="11451" y="12787"/>
                  </a:cubicBezTo>
                  <a:lnTo>
                    <a:pt x="11328" y="12787"/>
                  </a:lnTo>
                  <a:cubicBezTo>
                    <a:pt x="11251" y="12787"/>
                    <a:pt x="11251" y="12726"/>
                    <a:pt x="11251" y="12726"/>
                  </a:cubicBezTo>
                  <a:lnTo>
                    <a:pt x="11190" y="12726"/>
                  </a:lnTo>
                  <a:cubicBezTo>
                    <a:pt x="10745" y="12848"/>
                    <a:pt x="10300" y="12986"/>
                    <a:pt x="9854" y="13109"/>
                  </a:cubicBezTo>
                  <a:lnTo>
                    <a:pt x="8565" y="13432"/>
                  </a:lnTo>
                  <a:cubicBezTo>
                    <a:pt x="8120" y="13554"/>
                    <a:pt x="7675" y="13754"/>
                    <a:pt x="7230" y="13877"/>
                  </a:cubicBezTo>
                  <a:lnTo>
                    <a:pt x="5956" y="14260"/>
                  </a:lnTo>
                  <a:cubicBezTo>
                    <a:pt x="5495" y="14383"/>
                    <a:pt x="5111" y="14583"/>
                    <a:pt x="4666" y="14706"/>
                  </a:cubicBezTo>
                  <a:cubicBezTo>
                    <a:pt x="4221" y="14828"/>
                    <a:pt x="3837" y="15028"/>
                    <a:pt x="3392" y="15151"/>
                  </a:cubicBezTo>
                  <a:lnTo>
                    <a:pt x="3070" y="15289"/>
                  </a:lnTo>
                  <a:lnTo>
                    <a:pt x="2947" y="15350"/>
                  </a:lnTo>
                  <a:lnTo>
                    <a:pt x="2809" y="15350"/>
                  </a:lnTo>
                  <a:cubicBezTo>
                    <a:pt x="2809" y="15289"/>
                    <a:pt x="2748" y="15212"/>
                    <a:pt x="2748" y="15089"/>
                  </a:cubicBezTo>
                  <a:cubicBezTo>
                    <a:pt x="2686" y="15028"/>
                    <a:pt x="2625" y="14905"/>
                    <a:pt x="2625" y="14767"/>
                  </a:cubicBezTo>
                  <a:cubicBezTo>
                    <a:pt x="2502" y="14383"/>
                    <a:pt x="2364" y="13938"/>
                    <a:pt x="2241" y="13493"/>
                  </a:cubicBezTo>
                  <a:cubicBezTo>
                    <a:pt x="1796" y="11697"/>
                    <a:pt x="1412" y="9978"/>
                    <a:pt x="1090" y="8182"/>
                  </a:cubicBezTo>
                  <a:lnTo>
                    <a:pt x="507" y="5496"/>
                  </a:lnTo>
                  <a:lnTo>
                    <a:pt x="261" y="4222"/>
                  </a:lnTo>
                  <a:lnTo>
                    <a:pt x="123" y="3516"/>
                  </a:lnTo>
                  <a:lnTo>
                    <a:pt x="123" y="3455"/>
                  </a:lnTo>
                  <a:lnTo>
                    <a:pt x="261" y="3316"/>
                  </a:lnTo>
                  <a:cubicBezTo>
                    <a:pt x="384" y="3255"/>
                    <a:pt x="445" y="3255"/>
                    <a:pt x="583" y="3194"/>
                  </a:cubicBezTo>
                  <a:lnTo>
                    <a:pt x="583" y="3132"/>
                  </a:lnTo>
                  <a:cubicBezTo>
                    <a:pt x="445" y="3194"/>
                    <a:pt x="322" y="3194"/>
                    <a:pt x="261" y="3255"/>
                  </a:cubicBezTo>
                  <a:cubicBezTo>
                    <a:pt x="200" y="3316"/>
                    <a:pt x="123" y="3316"/>
                    <a:pt x="61" y="3393"/>
                  </a:cubicBezTo>
                  <a:cubicBezTo>
                    <a:pt x="61" y="3393"/>
                    <a:pt x="0" y="3393"/>
                    <a:pt x="0" y="3455"/>
                  </a:cubicBezTo>
                  <a:lnTo>
                    <a:pt x="0" y="3516"/>
                  </a:lnTo>
                  <a:cubicBezTo>
                    <a:pt x="61" y="3777"/>
                    <a:pt x="123" y="3961"/>
                    <a:pt x="123" y="4222"/>
                  </a:cubicBezTo>
                  <a:lnTo>
                    <a:pt x="384" y="5557"/>
                  </a:lnTo>
                  <a:cubicBezTo>
                    <a:pt x="583" y="6463"/>
                    <a:pt x="768" y="7353"/>
                    <a:pt x="967" y="8182"/>
                  </a:cubicBezTo>
                  <a:cubicBezTo>
                    <a:pt x="1351" y="9978"/>
                    <a:pt x="1735" y="11759"/>
                    <a:pt x="2180" y="13493"/>
                  </a:cubicBezTo>
                  <a:cubicBezTo>
                    <a:pt x="2241" y="13938"/>
                    <a:pt x="2364" y="14383"/>
                    <a:pt x="2502" y="14828"/>
                  </a:cubicBezTo>
                  <a:cubicBezTo>
                    <a:pt x="2502" y="14967"/>
                    <a:pt x="2563" y="15028"/>
                    <a:pt x="2563" y="15151"/>
                  </a:cubicBezTo>
                  <a:cubicBezTo>
                    <a:pt x="2625" y="15289"/>
                    <a:pt x="2625" y="15350"/>
                    <a:pt x="2748" y="15473"/>
                  </a:cubicBezTo>
                  <a:lnTo>
                    <a:pt x="2748" y="15534"/>
                  </a:lnTo>
                  <a:lnTo>
                    <a:pt x="2886" y="15534"/>
                  </a:lnTo>
                  <a:lnTo>
                    <a:pt x="3009" y="15473"/>
                  </a:lnTo>
                  <a:lnTo>
                    <a:pt x="3131" y="15473"/>
                  </a:lnTo>
                  <a:lnTo>
                    <a:pt x="3454" y="15350"/>
                  </a:lnTo>
                  <a:cubicBezTo>
                    <a:pt x="3899" y="15212"/>
                    <a:pt x="4283" y="15028"/>
                    <a:pt x="4728" y="14905"/>
                  </a:cubicBezTo>
                  <a:cubicBezTo>
                    <a:pt x="5188" y="14706"/>
                    <a:pt x="5572" y="14583"/>
                    <a:pt x="6017" y="14383"/>
                  </a:cubicBezTo>
                  <a:lnTo>
                    <a:pt x="7291" y="14000"/>
                  </a:lnTo>
                  <a:cubicBezTo>
                    <a:pt x="7736" y="13877"/>
                    <a:pt x="8181" y="13754"/>
                    <a:pt x="8565" y="13616"/>
                  </a:cubicBezTo>
                  <a:cubicBezTo>
                    <a:pt x="9471" y="13370"/>
                    <a:pt x="10300" y="13109"/>
                    <a:pt x="11190" y="12848"/>
                  </a:cubicBezTo>
                  <a:cubicBezTo>
                    <a:pt x="11190" y="12848"/>
                    <a:pt x="11251" y="12848"/>
                    <a:pt x="11251" y="12910"/>
                  </a:cubicBezTo>
                  <a:lnTo>
                    <a:pt x="11773" y="12910"/>
                  </a:lnTo>
                  <a:cubicBezTo>
                    <a:pt x="11834" y="12848"/>
                    <a:pt x="11896" y="12848"/>
                    <a:pt x="11896" y="12787"/>
                  </a:cubicBezTo>
                  <a:cubicBezTo>
                    <a:pt x="11957" y="12787"/>
                    <a:pt x="12019" y="12726"/>
                    <a:pt x="12019" y="12603"/>
                  </a:cubicBezTo>
                  <a:cubicBezTo>
                    <a:pt x="12402" y="12526"/>
                    <a:pt x="12725" y="12465"/>
                    <a:pt x="13047" y="12403"/>
                  </a:cubicBezTo>
                  <a:lnTo>
                    <a:pt x="14137" y="12142"/>
                  </a:lnTo>
                  <a:lnTo>
                    <a:pt x="15165" y="11897"/>
                  </a:lnTo>
                  <a:lnTo>
                    <a:pt x="16178" y="11636"/>
                  </a:lnTo>
                  <a:lnTo>
                    <a:pt x="19831" y="11068"/>
                  </a:lnTo>
                  <a:lnTo>
                    <a:pt x="19893" y="10991"/>
                  </a:lnTo>
                  <a:lnTo>
                    <a:pt x="19893" y="10930"/>
                  </a:lnTo>
                  <a:lnTo>
                    <a:pt x="19893" y="10868"/>
                  </a:lnTo>
                  <a:lnTo>
                    <a:pt x="19831" y="10807"/>
                  </a:lnTo>
                  <a:lnTo>
                    <a:pt x="19831" y="10607"/>
                  </a:lnTo>
                  <a:lnTo>
                    <a:pt x="19693" y="10224"/>
                  </a:lnTo>
                  <a:lnTo>
                    <a:pt x="19571" y="9533"/>
                  </a:lnTo>
                  <a:lnTo>
                    <a:pt x="19187" y="8121"/>
                  </a:lnTo>
                  <a:lnTo>
                    <a:pt x="18803" y="6647"/>
                  </a:lnTo>
                  <a:cubicBezTo>
                    <a:pt x="18680" y="6202"/>
                    <a:pt x="18542" y="5696"/>
                    <a:pt x="18419" y="5235"/>
                  </a:cubicBezTo>
                  <a:cubicBezTo>
                    <a:pt x="18158" y="4283"/>
                    <a:pt x="17851" y="3316"/>
                    <a:pt x="17590" y="2365"/>
                  </a:cubicBezTo>
                  <a:cubicBezTo>
                    <a:pt x="17391" y="1920"/>
                    <a:pt x="17268" y="1474"/>
                    <a:pt x="17145" y="953"/>
                  </a:cubicBezTo>
                  <a:cubicBezTo>
                    <a:pt x="17084" y="768"/>
                    <a:pt x="16946" y="507"/>
                    <a:pt x="16884" y="246"/>
                  </a:cubicBezTo>
                  <a:cubicBezTo>
                    <a:pt x="16823" y="185"/>
                    <a:pt x="16823" y="185"/>
                    <a:pt x="16823" y="124"/>
                  </a:cubicBezTo>
                  <a:cubicBezTo>
                    <a:pt x="16762" y="62"/>
                    <a:pt x="16762" y="62"/>
                    <a:pt x="16762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30" name="Google Shape;2630;p36"/>
            <p:cNvSpPr/>
            <p:nvPr/>
          </p:nvSpPr>
          <p:spPr>
            <a:xfrm>
              <a:off x="4775153" y="2863240"/>
              <a:ext cx="1537" cy="2325"/>
            </a:xfrm>
            <a:custGeom>
              <a:avLst/>
              <a:gdLst/>
              <a:ahLst/>
              <a:cxnLst/>
              <a:rect l="l" t="t" r="r" b="b"/>
              <a:pathLst>
                <a:path w="123" h="186" extrusionOk="0">
                  <a:moveTo>
                    <a:pt x="61" y="124"/>
                  </a:moveTo>
                  <a:lnTo>
                    <a:pt x="61" y="124"/>
                  </a:lnTo>
                  <a:lnTo>
                    <a:pt x="61" y="185"/>
                  </a:lnTo>
                  <a:lnTo>
                    <a:pt x="61" y="124"/>
                  </a:lnTo>
                  <a:close/>
                  <a:moveTo>
                    <a:pt x="61" y="124"/>
                  </a:moveTo>
                  <a:lnTo>
                    <a:pt x="61" y="124"/>
                  </a:lnTo>
                  <a:lnTo>
                    <a:pt x="61" y="124"/>
                  </a:lnTo>
                  <a:lnTo>
                    <a:pt x="61" y="124"/>
                  </a:lnTo>
                  <a:close/>
                  <a:moveTo>
                    <a:pt x="123" y="124"/>
                  </a:moveTo>
                  <a:lnTo>
                    <a:pt x="123" y="124"/>
                  </a:lnTo>
                  <a:lnTo>
                    <a:pt x="123" y="124"/>
                  </a:lnTo>
                  <a:lnTo>
                    <a:pt x="123" y="124"/>
                  </a:lnTo>
                  <a:lnTo>
                    <a:pt x="123" y="124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31" name="Google Shape;2631;p36"/>
            <p:cNvSpPr/>
            <p:nvPr/>
          </p:nvSpPr>
          <p:spPr>
            <a:xfrm>
              <a:off x="4742346" y="2704962"/>
              <a:ext cx="131226" cy="156766"/>
            </a:xfrm>
            <a:custGeom>
              <a:avLst/>
              <a:gdLst/>
              <a:ahLst/>
              <a:cxnLst/>
              <a:rect l="l" t="t" r="r" b="b"/>
              <a:pathLst>
                <a:path w="10500" h="12542" extrusionOk="0">
                  <a:moveTo>
                    <a:pt x="10497" y="10544"/>
                  </a:moveTo>
                  <a:cubicBezTo>
                    <a:pt x="10497" y="10545"/>
                    <a:pt x="10497" y="10547"/>
                    <a:pt x="10496" y="10549"/>
                  </a:cubicBezTo>
                  <a:lnTo>
                    <a:pt x="10496" y="10549"/>
                  </a:lnTo>
                  <a:lnTo>
                    <a:pt x="10499" y="10546"/>
                  </a:lnTo>
                  <a:lnTo>
                    <a:pt x="10497" y="10544"/>
                  </a:lnTo>
                  <a:close/>
                  <a:moveTo>
                    <a:pt x="10496" y="10549"/>
                  </a:moveTo>
                  <a:lnTo>
                    <a:pt x="10423" y="10622"/>
                  </a:lnTo>
                  <a:cubicBezTo>
                    <a:pt x="10473" y="10622"/>
                    <a:pt x="10490" y="10589"/>
                    <a:pt x="10496" y="10549"/>
                  </a:cubicBezTo>
                  <a:close/>
                  <a:moveTo>
                    <a:pt x="5311" y="1"/>
                  </a:moveTo>
                  <a:lnTo>
                    <a:pt x="4805" y="62"/>
                  </a:lnTo>
                  <a:lnTo>
                    <a:pt x="4283" y="123"/>
                  </a:lnTo>
                  <a:cubicBezTo>
                    <a:pt x="4099" y="185"/>
                    <a:pt x="3976" y="185"/>
                    <a:pt x="3776" y="262"/>
                  </a:cubicBezTo>
                  <a:cubicBezTo>
                    <a:pt x="3654" y="323"/>
                    <a:pt x="3454" y="323"/>
                    <a:pt x="3331" y="384"/>
                  </a:cubicBezTo>
                  <a:lnTo>
                    <a:pt x="2825" y="568"/>
                  </a:lnTo>
                  <a:lnTo>
                    <a:pt x="2364" y="768"/>
                  </a:lnTo>
                  <a:cubicBezTo>
                    <a:pt x="2241" y="829"/>
                    <a:pt x="2057" y="952"/>
                    <a:pt x="1919" y="1029"/>
                  </a:cubicBezTo>
                  <a:cubicBezTo>
                    <a:pt x="1796" y="1090"/>
                    <a:pt x="1673" y="1213"/>
                    <a:pt x="1474" y="1275"/>
                  </a:cubicBezTo>
                  <a:cubicBezTo>
                    <a:pt x="1351" y="1336"/>
                    <a:pt x="1213" y="1474"/>
                    <a:pt x="1090" y="1597"/>
                  </a:cubicBezTo>
                  <a:cubicBezTo>
                    <a:pt x="967" y="1658"/>
                    <a:pt x="829" y="1796"/>
                    <a:pt x="706" y="1919"/>
                  </a:cubicBezTo>
                  <a:cubicBezTo>
                    <a:pt x="445" y="2103"/>
                    <a:pt x="200" y="2364"/>
                    <a:pt x="0" y="2625"/>
                  </a:cubicBezTo>
                  <a:lnTo>
                    <a:pt x="0" y="2687"/>
                  </a:lnTo>
                  <a:lnTo>
                    <a:pt x="62" y="2687"/>
                  </a:lnTo>
                  <a:cubicBezTo>
                    <a:pt x="261" y="2426"/>
                    <a:pt x="522" y="2180"/>
                    <a:pt x="768" y="1981"/>
                  </a:cubicBezTo>
                  <a:cubicBezTo>
                    <a:pt x="906" y="1858"/>
                    <a:pt x="1029" y="1796"/>
                    <a:pt x="1152" y="1658"/>
                  </a:cubicBezTo>
                  <a:cubicBezTo>
                    <a:pt x="1290" y="1597"/>
                    <a:pt x="1413" y="1474"/>
                    <a:pt x="1535" y="1413"/>
                  </a:cubicBezTo>
                  <a:cubicBezTo>
                    <a:pt x="1673" y="1275"/>
                    <a:pt x="1858" y="1213"/>
                    <a:pt x="1980" y="1152"/>
                  </a:cubicBezTo>
                  <a:cubicBezTo>
                    <a:pt x="2119" y="1029"/>
                    <a:pt x="2241" y="952"/>
                    <a:pt x="2441" y="891"/>
                  </a:cubicBezTo>
                  <a:lnTo>
                    <a:pt x="2886" y="707"/>
                  </a:lnTo>
                  <a:lnTo>
                    <a:pt x="3331" y="507"/>
                  </a:lnTo>
                  <a:cubicBezTo>
                    <a:pt x="3515" y="446"/>
                    <a:pt x="3654" y="384"/>
                    <a:pt x="3838" y="384"/>
                  </a:cubicBezTo>
                  <a:cubicBezTo>
                    <a:pt x="3976" y="323"/>
                    <a:pt x="4160" y="262"/>
                    <a:pt x="4283" y="262"/>
                  </a:cubicBezTo>
                  <a:lnTo>
                    <a:pt x="4805" y="123"/>
                  </a:lnTo>
                  <a:lnTo>
                    <a:pt x="5311" y="123"/>
                  </a:lnTo>
                  <a:cubicBezTo>
                    <a:pt x="5434" y="62"/>
                    <a:pt x="5572" y="62"/>
                    <a:pt x="5695" y="62"/>
                  </a:cubicBezTo>
                  <a:lnTo>
                    <a:pt x="6340" y="62"/>
                  </a:lnTo>
                  <a:cubicBezTo>
                    <a:pt x="6462" y="62"/>
                    <a:pt x="6662" y="123"/>
                    <a:pt x="6785" y="123"/>
                  </a:cubicBezTo>
                  <a:lnTo>
                    <a:pt x="7230" y="185"/>
                  </a:lnTo>
                  <a:cubicBezTo>
                    <a:pt x="7353" y="568"/>
                    <a:pt x="7491" y="1029"/>
                    <a:pt x="7614" y="1474"/>
                  </a:cubicBezTo>
                  <a:lnTo>
                    <a:pt x="7997" y="2748"/>
                  </a:lnTo>
                  <a:cubicBezTo>
                    <a:pt x="8258" y="3577"/>
                    <a:pt x="8504" y="4483"/>
                    <a:pt x="8826" y="5373"/>
                  </a:cubicBezTo>
                  <a:lnTo>
                    <a:pt x="9210" y="6647"/>
                  </a:lnTo>
                  <a:cubicBezTo>
                    <a:pt x="9348" y="7092"/>
                    <a:pt x="9471" y="7552"/>
                    <a:pt x="9594" y="7936"/>
                  </a:cubicBezTo>
                  <a:cubicBezTo>
                    <a:pt x="9732" y="8381"/>
                    <a:pt x="9855" y="8826"/>
                    <a:pt x="9977" y="9272"/>
                  </a:cubicBezTo>
                  <a:lnTo>
                    <a:pt x="10361" y="10484"/>
                  </a:lnTo>
                  <a:cubicBezTo>
                    <a:pt x="9655" y="10484"/>
                    <a:pt x="9026" y="10546"/>
                    <a:pt x="8381" y="10622"/>
                  </a:cubicBezTo>
                  <a:cubicBezTo>
                    <a:pt x="8197" y="10622"/>
                    <a:pt x="8059" y="10622"/>
                    <a:pt x="7875" y="10684"/>
                  </a:cubicBezTo>
                  <a:cubicBezTo>
                    <a:pt x="7675" y="10684"/>
                    <a:pt x="7552" y="10684"/>
                    <a:pt x="7353" y="10745"/>
                  </a:cubicBezTo>
                  <a:cubicBezTo>
                    <a:pt x="7169" y="10745"/>
                    <a:pt x="7046" y="10807"/>
                    <a:pt x="6846" y="10807"/>
                  </a:cubicBezTo>
                  <a:lnTo>
                    <a:pt x="6340" y="10929"/>
                  </a:lnTo>
                  <a:cubicBezTo>
                    <a:pt x="6202" y="10929"/>
                    <a:pt x="6017" y="11006"/>
                    <a:pt x="5818" y="11067"/>
                  </a:cubicBezTo>
                  <a:cubicBezTo>
                    <a:pt x="5695" y="11129"/>
                    <a:pt x="5511" y="11129"/>
                    <a:pt x="5373" y="11190"/>
                  </a:cubicBezTo>
                  <a:cubicBezTo>
                    <a:pt x="5188" y="11252"/>
                    <a:pt x="5050" y="11313"/>
                    <a:pt x="4866" y="11390"/>
                  </a:cubicBezTo>
                  <a:lnTo>
                    <a:pt x="4421" y="11574"/>
                  </a:lnTo>
                  <a:cubicBezTo>
                    <a:pt x="4221" y="11635"/>
                    <a:pt x="4099" y="11774"/>
                    <a:pt x="3976" y="11835"/>
                  </a:cubicBezTo>
                  <a:cubicBezTo>
                    <a:pt x="3838" y="11896"/>
                    <a:pt x="3776" y="11896"/>
                    <a:pt x="3715" y="11958"/>
                  </a:cubicBezTo>
                  <a:lnTo>
                    <a:pt x="3515" y="12081"/>
                  </a:lnTo>
                  <a:cubicBezTo>
                    <a:pt x="3331" y="12157"/>
                    <a:pt x="3208" y="12280"/>
                    <a:pt x="3070" y="12403"/>
                  </a:cubicBezTo>
                  <a:cubicBezTo>
                    <a:pt x="3132" y="12403"/>
                    <a:pt x="3270" y="12341"/>
                    <a:pt x="3331" y="12341"/>
                  </a:cubicBezTo>
                  <a:cubicBezTo>
                    <a:pt x="3393" y="12280"/>
                    <a:pt x="3454" y="12219"/>
                    <a:pt x="3592" y="12157"/>
                  </a:cubicBezTo>
                  <a:lnTo>
                    <a:pt x="3776" y="12019"/>
                  </a:lnTo>
                  <a:cubicBezTo>
                    <a:pt x="3838" y="12019"/>
                    <a:pt x="3899" y="11958"/>
                    <a:pt x="3976" y="11958"/>
                  </a:cubicBezTo>
                  <a:cubicBezTo>
                    <a:pt x="4160" y="11835"/>
                    <a:pt x="4283" y="11774"/>
                    <a:pt x="4482" y="11697"/>
                  </a:cubicBezTo>
                  <a:lnTo>
                    <a:pt x="4928" y="11513"/>
                  </a:lnTo>
                  <a:cubicBezTo>
                    <a:pt x="5050" y="11451"/>
                    <a:pt x="5250" y="11451"/>
                    <a:pt x="5434" y="11390"/>
                  </a:cubicBezTo>
                  <a:cubicBezTo>
                    <a:pt x="5572" y="11313"/>
                    <a:pt x="5756" y="11252"/>
                    <a:pt x="5895" y="11190"/>
                  </a:cubicBezTo>
                  <a:cubicBezTo>
                    <a:pt x="6079" y="11190"/>
                    <a:pt x="6202" y="11129"/>
                    <a:pt x="6401" y="11129"/>
                  </a:cubicBezTo>
                  <a:cubicBezTo>
                    <a:pt x="6723" y="11006"/>
                    <a:pt x="7046" y="10929"/>
                    <a:pt x="7353" y="10868"/>
                  </a:cubicBezTo>
                  <a:cubicBezTo>
                    <a:pt x="7552" y="10868"/>
                    <a:pt x="7736" y="10807"/>
                    <a:pt x="7875" y="10807"/>
                  </a:cubicBezTo>
                  <a:cubicBezTo>
                    <a:pt x="8059" y="10745"/>
                    <a:pt x="8258" y="10745"/>
                    <a:pt x="8381" y="10745"/>
                  </a:cubicBezTo>
                  <a:cubicBezTo>
                    <a:pt x="8703" y="10684"/>
                    <a:pt x="9087" y="10684"/>
                    <a:pt x="9410" y="10622"/>
                  </a:cubicBezTo>
                  <a:lnTo>
                    <a:pt x="10361" y="10622"/>
                  </a:lnTo>
                  <a:lnTo>
                    <a:pt x="10361" y="10546"/>
                  </a:lnTo>
                  <a:lnTo>
                    <a:pt x="10423" y="10484"/>
                  </a:lnTo>
                  <a:lnTo>
                    <a:pt x="10497" y="10544"/>
                  </a:lnTo>
                  <a:lnTo>
                    <a:pt x="10497" y="10544"/>
                  </a:lnTo>
                  <a:cubicBezTo>
                    <a:pt x="10499" y="10524"/>
                    <a:pt x="10499" y="10503"/>
                    <a:pt x="10499" y="10484"/>
                  </a:cubicBezTo>
                  <a:lnTo>
                    <a:pt x="10116" y="9210"/>
                  </a:lnTo>
                  <a:cubicBezTo>
                    <a:pt x="9977" y="8765"/>
                    <a:pt x="9855" y="8320"/>
                    <a:pt x="9732" y="7936"/>
                  </a:cubicBezTo>
                  <a:cubicBezTo>
                    <a:pt x="9594" y="7476"/>
                    <a:pt x="9410" y="7031"/>
                    <a:pt x="9271" y="6585"/>
                  </a:cubicBezTo>
                  <a:lnTo>
                    <a:pt x="8964" y="5311"/>
                  </a:lnTo>
                  <a:cubicBezTo>
                    <a:pt x="8703" y="4406"/>
                    <a:pt x="8443" y="3577"/>
                    <a:pt x="8197" y="2687"/>
                  </a:cubicBezTo>
                  <a:lnTo>
                    <a:pt x="7813" y="1413"/>
                  </a:lnTo>
                  <a:cubicBezTo>
                    <a:pt x="7675" y="1029"/>
                    <a:pt x="7552" y="707"/>
                    <a:pt x="7491" y="384"/>
                  </a:cubicBezTo>
                  <a:cubicBezTo>
                    <a:pt x="7491" y="323"/>
                    <a:pt x="7429" y="323"/>
                    <a:pt x="7429" y="323"/>
                  </a:cubicBezTo>
                  <a:cubicBezTo>
                    <a:pt x="7429" y="262"/>
                    <a:pt x="7429" y="123"/>
                    <a:pt x="7353" y="62"/>
                  </a:cubicBezTo>
                  <a:lnTo>
                    <a:pt x="7291" y="62"/>
                  </a:lnTo>
                  <a:lnTo>
                    <a:pt x="6785" y="1"/>
                  </a:lnTo>
                  <a:close/>
                  <a:moveTo>
                    <a:pt x="3070" y="12403"/>
                  </a:moveTo>
                  <a:lnTo>
                    <a:pt x="3009" y="12449"/>
                  </a:lnTo>
                  <a:lnTo>
                    <a:pt x="3009" y="12449"/>
                  </a:lnTo>
                  <a:cubicBezTo>
                    <a:pt x="3029" y="12437"/>
                    <a:pt x="3050" y="12423"/>
                    <a:pt x="3070" y="12403"/>
                  </a:cubicBezTo>
                  <a:close/>
                  <a:moveTo>
                    <a:pt x="3009" y="12449"/>
                  </a:moveTo>
                  <a:cubicBezTo>
                    <a:pt x="2968" y="12473"/>
                    <a:pt x="2927" y="12490"/>
                    <a:pt x="2886" y="12541"/>
                  </a:cubicBezTo>
                  <a:lnTo>
                    <a:pt x="3009" y="12449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32" name="Google Shape;2632;p36"/>
            <p:cNvSpPr/>
            <p:nvPr/>
          </p:nvSpPr>
          <p:spPr>
            <a:xfrm>
              <a:off x="4635303" y="2746597"/>
              <a:ext cx="33581" cy="149466"/>
            </a:xfrm>
            <a:custGeom>
              <a:avLst/>
              <a:gdLst/>
              <a:ahLst/>
              <a:cxnLst/>
              <a:rect l="l" t="t" r="r" b="b"/>
              <a:pathLst>
                <a:path w="2687" h="11958" extrusionOk="0">
                  <a:moveTo>
                    <a:pt x="323" y="0"/>
                  </a:moveTo>
                  <a:lnTo>
                    <a:pt x="323" y="62"/>
                  </a:lnTo>
                  <a:lnTo>
                    <a:pt x="261" y="123"/>
                  </a:lnTo>
                  <a:lnTo>
                    <a:pt x="261" y="185"/>
                  </a:lnTo>
                  <a:cubicBezTo>
                    <a:pt x="185" y="307"/>
                    <a:pt x="123" y="507"/>
                    <a:pt x="0" y="630"/>
                  </a:cubicBezTo>
                  <a:cubicBezTo>
                    <a:pt x="123" y="1152"/>
                    <a:pt x="261" y="1597"/>
                    <a:pt x="323" y="2103"/>
                  </a:cubicBezTo>
                  <a:cubicBezTo>
                    <a:pt x="446" y="2548"/>
                    <a:pt x="568" y="2994"/>
                    <a:pt x="645" y="3515"/>
                  </a:cubicBezTo>
                  <a:cubicBezTo>
                    <a:pt x="706" y="3961"/>
                    <a:pt x="891" y="4467"/>
                    <a:pt x="952" y="4912"/>
                  </a:cubicBezTo>
                  <a:cubicBezTo>
                    <a:pt x="1090" y="5373"/>
                    <a:pt x="1213" y="5879"/>
                    <a:pt x="1336" y="6324"/>
                  </a:cubicBezTo>
                  <a:cubicBezTo>
                    <a:pt x="1413" y="6585"/>
                    <a:pt x="1474" y="6831"/>
                    <a:pt x="1474" y="7030"/>
                  </a:cubicBezTo>
                  <a:cubicBezTo>
                    <a:pt x="1535" y="7291"/>
                    <a:pt x="1597" y="7537"/>
                    <a:pt x="1658" y="7736"/>
                  </a:cubicBezTo>
                  <a:cubicBezTo>
                    <a:pt x="1720" y="8243"/>
                    <a:pt x="1858" y="8688"/>
                    <a:pt x="1980" y="9210"/>
                  </a:cubicBezTo>
                  <a:cubicBezTo>
                    <a:pt x="2042" y="9394"/>
                    <a:pt x="2042" y="9655"/>
                    <a:pt x="2103" y="9901"/>
                  </a:cubicBezTo>
                  <a:cubicBezTo>
                    <a:pt x="2180" y="10100"/>
                    <a:pt x="2241" y="10361"/>
                    <a:pt x="2303" y="10607"/>
                  </a:cubicBezTo>
                  <a:cubicBezTo>
                    <a:pt x="2364" y="11052"/>
                    <a:pt x="2487" y="11512"/>
                    <a:pt x="2625" y="11958"/>
                  </a:cubicBezTo>
                  <a:lnTo>
                    <a:pt x="2687" y="11896"/>
                  </a:lnTo>
                  <a:cubicBezTo>
                    <a:pt x="2625" y="11436"/>
                    <a:pt x="2564" y="10991"/>
                    <a:pt x="2426" y="10545"/>
                  </a:cubicBezTo>
                  <a:cubicBezTo>
                    <a:pt x="2364" y="10361"/>
                    <a:pt x="2364" y="10100"/>
                    <a:pt x="2303" y="9839"/>
                  </a:cubicBezTo>
                  <a:cubicBezTo>
                    <a:pt x="2241" y="9655"/>
                    <a:pt x="2180" y="9394"/>
                    <a:pt x="2103" y="9133"/>
                  </a:cubicBezTo>
                  <a:cubicBezTo>
                    <a:pt x="1980" y="8688"/>
                    <a:pt x="1858" y="8182"/>
                    <a:pt x="1796" y="7736"/>
                  </a:cubicBezTo>
                  <a:cubicBezTo>
                    <a:pt x="1720" y="7476"/>
                    <a:pt x="1658" y="7215"/>
                    <a:pt x="1597" y="7030"/>
                  </a:cubicBezTo>
                  <a:cubicBezTo>
                    <a:pt x="1535" y="6769"/>
                    <a:pt x="1474" y="6585"/>
                    <a:pt x="1413" y="6324"/>
                  </a:cubicBezTo>
                  <a:cubicBezTo>
                    <a:pt x="1336" y="5818"/>
                    <a:pt x="1213" y="5373"/>
                    <a:pt x="1152" y="4912"/>
                  </a:cubicBezTo>
                  <a:cubicBezTo>
                    <a:pt x="1029" y="4406"/>
                    <a:pt x="952" y="3961"/>
                    <a:pt x="829" y="3454"/>
                  </a:cubicBezTo>
                  <a:cubicBezTo>
                    <a:pt x="645" y="2994"/>
                    <a:pt x="568" y="2548"/>
                    <a:pt x="446" y="2042"/>
                  </a:cubicBezTo>
                  <a:cubicBezTo>
                    <a:pt x="384" y="1597"/>
                    <a:pt x="261" y="1152"/>
                    <a:pt x="123" y="630"/>
                  </a:cubicBezTo>
                  <a:cubicBezTo>
                    <a:pt x="185" y="507"/>
                    <a:pt x="261" y="307"/>
                    <a:pt x="323" y="185"/>
                  </a:cubicBezTo>
                  <a:cubicBezTo>
                    <a:pt x="384" y="123"/>
                    <a:pt x="384" y="62"/>
                    <a:pt x="384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33" name="Google Shape;2633;p36"/>
            <p:cNvSpPr/>
            <p:nvPr/>
          </p:nvSpPr>
          <p:spPr>
            <a:xfrm>
              <a:off x="4668110" y="2836005"/>
              <a:ext cx="205462" cy="61596"/>
            </a:xfrm>
            <a:custGeom>
              <a:avLst/>
              <a:gdLst/>
              <a:ahLst/>
              <a:cxnLst/>
              <a:rect l="l" t="t" r="r" b="b"/>
              <a:pathLst>
                <a:path w="16440" h="4928" extrusionOk="0">
                  <a:moveTo>
                    <a:pt x="16363" y="0"/>
                  </a:moveTo>
                  <a:lnTo>
                    <a:pt x="16301" y="62"/>
                  </a:lnTo>
                  <a:lnTo>
                    <a:pt x="16301" y="138"/>
                  </a:lnTo>
                  <a:lnTo>
                    <a:pt x="16240" y="384"/>
                  </a:lnTo>
                  <a:lnTo>
                    <a:pt x="15288" y="522"/>
                  </a:lnTo>
                  <a:cubicBezTo>
                    <a:pt x="14966" y="583"/>
                    <a:pt x="14643" y="583"/>
                    <a:pt x="14321" y="645"/>
                  </a:cubicBezTo>
                  <a:cubicBezTo>
                    <a:pt x="13999" y="706"/>
                    <a:pt x="13676" y="768"/>
                    <a:pt x="13369" y="829"/>
                  </a:cubicBezTo>
                  <a:cubicBezTo>
                    <a:pt x="13047" y="906"/>
                    <a:pt x="12725" y="906"/>
                    <a:pt x="12341" y="1029"/>
                  </a:cubicBezTo>
                  <a:cubicBezTo>
                    <a:pt x="12019" y="1090"/>
                    <a:pt x="11696" y="1151"/>
                    <a:pt x="11374" y="1151"/>
                  </a:cubicBezTo>
                  <a:cubicBezTo>
                    <a:pt x="11251" y="1213"/>
                    <a:pt x="11067" y="1290"/>
                    <a:pt x="10929" y="1290"/>
                  </a:cubicBezTo>
                  <a:cubicBezTo>
                    <a:pt x="10745" y="1351"/>
                    <a:pt x="10607" y="1351"/>
                    <a:pt x="10422" y="1412"/>
                  </a:cubicBezTo>
                  <a:cubicBezTo>
                    <a:pt x="10300" y="1474"/>
                    <a:pt x="10100" y="1535"/>
                    <a:pt x="9977" y="1535"/>
                  </a:cubicBezTo>
                  <a:cubicBezTo>
                    <a:pt x="9778" y="1597"/>
                    <a:pt x="9655" y="1673"/>
                    <a:pt x="9455" y="1735"/>
                  </a:cubicBezTo>
                  <a:cubicBezTo>
                    <a:pt x="9394" y="1796"/>
                    <a:pt x="9333" y="1796"/>
                    <a:pt x="9271" y="1857"/>
                  </a:cubicBezTo>
                  <a:cubicBezTo>
                    <a:pt x="9210" y="1857"/>
                    <a:pt x="9072" y="1919"/>
                    <a:pt x="9010" y="1919"/>
                  </a:cubicBezTo>
                  <a:cubicBezTo>
                    <a:pt x="8949" y="1980"/>
                    <a:pt x="8887" y="1980"/>
                    <a:pt x="8826" y="2057"/>
                  </a:cubicBezTo>
                  <a:cubicBezTo>
                    <a:pt x="8765" y="2057"/>
                    <a:pt x="8688" y="2118"/>
                    <a:pt x="8626" y="2180"/>
                  </a:cubicBezTo>
                  <a:lnTo>
                    <a:pt x="7475" y="2180"/>
                  </a:lnTo>
                  <a:cubicBezTo>
                    <a:pt x="7291" y="2241"/>
                    <a:pt x="7092" y="2241"/>
                    <a:pt x="6907" y="2303"/>
                  </a:cubicBezTo>
                  <a:cubicBezTo>
                    <a:pt x="6708" y="2303"/>
                    <a:pt x="6524" y="2364"/>
                    <a:pt x="6324" y="2364"/>
                  </a:cubicBezTo>
                  <a:cubicBezTo>
                    <a:pt x="6002" y="2502"/>
                    <a:pt x="5618" y="2564"/>
                    <a:pt x="5234" y="2686"/>
                  </a:cubicBezTo>
                  <a:cubicBezTo>
                    <a:pt x="4927" y="2824"/>
                    <a:pt x="4544" y="2947"/>
                    <a:pt x="4221" y="3070"/>
                  </a:cubicBezTo>
                  <a:cubicBezTo>
                    <a:pt x="3837" y="3208"/>
                    <a:pt x="3515" y="3331"/>
                    <a:pt x="3131" y="3454"/>
                  </a:cubicBezTo>
                  <a:cubicBezTo>
                    <a:pt x="2809" y="3592"/>
                    <a:pt x="2425" y="3715"/>
                    <a:pt x="2103" y="3838"/>
                  </a:cubicBezTo>
                  <a:cubicBezTo>
                    <a:pt x="1719" y="4037"/>
                    <a:pt x="1397" y="4160"/>
                    <a:pt x="1090" y="4283"/>
                  </a:cubicBezTo>
                  <a:cubicBezTo>
                    <a:pt x="768" y="4421"/>
                    <a:pt x="445" y="4605"/>
                    <a:pt x="184" y="4743"/>
                  </a:cubicBezTo>
                  <a:lnTo>
                    <a:pt x="384" y="4359"/>
                  </a:lnTo>
                  <a:lnTo>
                    <a:pt x="384" y="4283"/>
                  </a:lnTo>
                  <a:lnTo>
                    <a:pt x="384" y="4221"/>
                  </a:lnTo>
                  <a:lnTo>
                    <a:pt x="322" y="4283"/>
                  </a:lnTo>
                  <a:lnTo>
                    <a:pt x="62" y="4743"/>
                  </a:lnTo>
                  <a:lnTo>
                    <a:pt x="0" y="4805"/>
                  </a:lnTo>
                  <a:lnTo>
                    <a:pt x="0" y="4866"/>
                  </a:lnTo>
                  <a:lnTo>
                    <a:pt x="62" y="4927"/>
                  </a:lnTo>
                  <a:cubicBezTo>
                    <a:pt x="768" y="4605"/>
                    <a:pt x="1474" y="4283"/>
                    <a:pt x="2164" y="4037"/>
                  </a:cubicBezTo>
                  <a:cubicBezTo>
                    <a:pt x="2487" y="3899"/>
                    <a:pt x="2809" y="3715"/>
                    <a:pt x="3193" y="3592"/>
                  </a:cubicBezTo>
                  <a:cubicBezTo>
                    <a:pt x="3515" y="3454"/>
                    <a:pt x="3899" y="3331"/>
                    <a:pt x="4221" y="3208"/>
                  </a:cubicBezTo>
                  <a:cubicBezTo>
                    <a:pt x="4605" y="3070"/>
                    <a:pt x="4989" y="2947"/>
                    <a:pt x="5311" y="2824"/>
                  </a:cubicBezTo>
                  <a:lnTo>
                    <a:pt x="6385" y="2564"/>
                  </a:lnTo>
                  <a:cubicBezTo>
                    <a:pt x="6769" y="2441"/>
                    <a:pt x="7092" y="2364"/>
                    <a:pt x="7475" y="2303"/>
                  </a:cubicBezTo>
                  <a:lnTo>
                    <a:pt x="8059" y="2303"/>
                  </a:lnTo>
                  <a:cubicBezTo>
                    <a:pt x="8243" y="2303"/>
                    <a:pt x="8381" y="2303"/>
                    <a:pt x="8565" y="2364"/>
                  </a:cubicBezTo>
                  <a:lnTo>
                    <a:pt x="8626" y="2364"/>
                  </a:lnTo>
                  <a:lnTo>
                    <a:pt x="8626" y="2303"/>
                  </a:lnTo>
                  <a:lnTo>
                    <a:pt x="8688" y="2303"/>
                  </a:lnTo>
                  <a:cubicBezTo>
                    <a:pt x="8826" y="2241"/>
                    <a:pt x="8949" y="2118"/>
                    <a:pt x="9072" y="2057"/>
                  </a:cubicBezTo>
                  <a:cubicBezTo>
                    <a:pt x="9271" y="1980"/>
                    <a:pt x="9394" y="1919"/>
                    <a:pt x="9532" y="1857"/>
                  </a:cubicBezTo>
                  <a:cubicBezTo>
                    <a:pt x="9716" y="1796"/>
                    <a:pt x="9839" y="1796"/>
                    <a:pt x="10039" y="1735"/>
                  </a:cubicBezTo>
                  <a:cubicBezTo>
                    <a:pt x="10161" y="1673"/>
                    <a:pt x="10361" y="1597"/>
                    <a:pt x="10484" y="1597"/>
                  </a:cubicBezTo>
                  <a:cubicBezTo>
                    <a:pt x="10607" y="1535"/>
                    <a:pt x="10806" y="1535"/>
                    <a:pt x="10929" y="1474"/>
                  </a:cubicBezTo>
                  <a:cubicBezTo>
                    <a:pt x="11128" y="1412"/>
                    <a:pt x="11251" y="1351"/>
                    <a:pt x="11451" y="1351"/>
                  </a:cubicBezTo>
                  <a:cubicBezTo>
                    <a:pt x="11758" y="1213"/>
                    <a:pt x="12080" y="1151"/>
                    <a:pt x="12402" y="1090"/>
                  </a:cubicBezTo>
                  <a:cubicBezTo>
                    <a:pt x="12725" y="1029"/>
                    <a:pt x="13047" y="967"/>
                    <a:pt x="13369" y="906"/>
                  </a:cubicBezTo>
                  <a:cubicBezTo>
                    <a:pt x="13676" y="906"/>
                    <a:pt x="13999" y="829"/>
                    <a:pt x="14321" y="768"/>
                  </a:cubicBezTo>
                  <a:cubicBezTo>
                    <a:pt x="14643" y="706"/>
                    <a:pt x="14966" y="706"/>
                    <a:pt x="15350" y="645"/>
                  </a:cubicBezTo>
                  <a:lnTo>
                    <a:pt x="16301" y="445"/>
                  </a:lnTo>
                  <a:lnTo>
                    <a:pt x="16363" y="138"/>
                  </a:lnTo>
                  <a:lnTo>
                    <a:pt x="16439" y="62"/>
                  </a:lnTo>
                  <a:lnTo>
                    <a:pt x="16363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34" name="Google Shape;2634;p36"/>
            <p:cNvSpPr/>
            <p:nvPr/>
          </p:nvSpPr>
          <p:spPr>
            <a:xfrm>
              <a:off x="3976751" y="2553784"/>
              <a:ext cx="223683" cy="731557"/>
            </a:xfrm>
            <a:custGeom>
              <a:avLst/>
              <a:gdLst/>
              <a:ahLst/>
              <a:cxnLst/>
              <a:rect l="l" t="t" r="r" b="b"/>
              <a:pathLst>
                <a:path w="17898" h="58528" extrusionOk="0">
                  <a:moveTo>
                    <a:pt x="1213" y="0"/>
                  </a:moveTo>
                  <a:lnTo>
                    <a:pt x="890" y="906"/>
                  </a:lnTo>
                  <a:lnTo>
                    <a:pt x="0" y="3270"/>
                  </a:lnTo>
                  <a:lnTo>
                    <a:pt x="16562" y="58528"/>
                  </a:lnTo>
                  <a:lnTo>
                    <a:pt x="17897" y="55642"/>
                  </a:lnTo>
                  <a:cubicBezTo>
                    <a:pt x="16808" y="55642"/>
                    <a:pt x="1213" y="0"/>
                    <a:pt x="1213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35" name="Google Shape;2635;p36"/>
            <p:cNvSpPr/>
            <p:nvPr/>
          </p:nvSpPr>
          <p:spPr>
            <a:xfrm>
              <a:off x="4703216" y="2922337"/>
              <a:ext cx="468463" cy="167890"/>
            </a:xfrm>
            <a:custGeom>
              <a:avLst/>
              <a:gdLst/>
              <a:ahLst/>
              <a:cxnLst/>
              <a:rect l="l" t="t" r="r" b="b"/>
              <a:pathLst>
                <a:path w="37484" h="13432" extrusionOk="0">
                  <a:moveTo>
                    <a:pt x="37483" y="0"/>
                  </a:moveTo>
                  <a:cubicBezTo>
                    <a:pt x="37483" y="0"/>
                    <a:pt x="11834" y="1290"/>
                    <a:pt x="0" y="13431"/>
                  </a:cubicBezTo>
                  <a:cubicBezTo>
                    <a:pt x="1151" y="12341"/>
                    <a:pt x="7798" y="7552"/>
                    <a:pt x="37161" y="1919"/>
                  </a:cubicBezTo>
                  <a:lnTo>
                    <a:pt x="37483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36" name="Google Shape;2636;p36"/>
            <p:cNvSpPr/>
            <p:nvPr/>
          </p:nvSpPr>
          <p:spPr>
            <a:xfrm>
              <a:off x="3953530" y="2303598"/>
              <a:ext cx="1258816" cy="1010653"/>
            </a:xfrm>
            <a:custGeom>
              <a:avLst/>
              <a:gdLst/>
              <a:ahLst/>
              <a:cxnLst/>
              <a:rect l="l" t="t" r="r" b="b"/>
              <a:pathLst>
                <a:path w="100724" h="80857" extrusionOk="0">
                  <a:moveTo>
                    <a:pt x="81153" y="1"/>
                  </a:moveTo>
                  <a:cubicBezTo>
                    <a:pt x="79940" y="62"/>
                    <a:pt x="79050" y="62"/>
                    <a:pt x="78989" y="62"/>
                  </a:cubicBezTo>
                  <a:lnTo>
                    <a:pt x="97469" y="49502"/>
                  </a:lnTo>
                  <a:lnTo>
                    <a:pt x="97147" y="51421"/>
                  </a:lnTo>
                  <a:cubicBezTo>
                    <a:pt x="67784" y="57054"/>
                    <a:pt x="61137" y="61843"/>
                    <a:pt x="59986" y="62933"/>
                  </a:cubicBezTo>
                  <a:lnTo>
                    <a:pt x="59925" y="62933"/>
                  </a:lnTo>
                  <a:cubicBezTo>
                    <a:pt x="59863" y="62995"/>
                    <a:pt x="59802" y="63071"/>
                    <a:pt x="59802" y="63133"/>
                  </a:cubicBezTo>
                  <a:lnTo>
                    <a:pt x="59725" y="63133"/>
                  </a:lnTo>
                  <a:cubicBezTo>
                    <a:pt x="59149" y="62977"/>
                    <a:pt x="58477" y="62903"/>
                    <a:pt x="57724" y="62903"/>
                  </a:cubicBezTo>
                  <a:cubicBezTo>
                    <a:pt x="46715" y="62903"/>
                    <a:pt x="18420" y="78544"/>
                    <a:pt x="18420" y="78544"/>
                  </a:cubicBezTo>
                  <a:lnTo>
                    <a:pt x="1858" y="23286"/>
                  </a:lnTo>
                  <a:lnTo>
                    <a:pt x="2748" y="20922"/>
                  </a:lnTo>
                  <a:lnTo>
                    <a:pt x="2487" y="20784"/>
                  </a:lnTo>
                  <a:cubicBezTo>
                    <a:pt x="2487" y="20784"/>
                    <a:pt x="1" y="21935"/>
                    <a:pt x="62" y="22457"/>
                  </a:cubicBezTo>
                  <a:cubicBezTo>
                    <a:pt x="321" y="24300"/>
                    <a:pt x="15679" y="80856"/>
                    <a:pt x="17670" y="80856"/>
                  </a:cubicBezTo>
                  <a:cubicBezTo>
                    <a:pt x="17685" y="80856"/>
                    <a:pt x="17700" y="80853"/>
                    <a:pt x="17714" y="80846"/>
                  </a:cubicBezTo>
                  <a:cubicBezTo>
                    <a:pt x="35749" y="72342"/>
                    <a:pt x="58129" y="64852"/>
                    <a:pt x="58129" y="64852"/>
                  </a:cubicBezTo>
                  <a:cubicBezTo>
                    <a:pt x="58129" y="64852"/>
                    <a:pt x="58709" y="65261"/>
                    <a:pt x="59644" y="65261"/>
                  </a:cubicBezTo>
                  <a:cubicBezTo>
                    <a:pt x="59990" y="65261"/>
                    <a:pt x="60384" y="65205"/>
                    <a:pt x="60815" y="65051"/>
                  </a:cubicBezTo>
                  <a:cubicBezTo>
                    <a:pt x="61782" y="64668"/>
                    <a:pt x="62166" y="63578"/>
                    <a:pt x="62166" y="63578"/>
                  </a:cubicBezTo>
                  <a:lnTo>
                    <a:pt x="82442" y="57239"/>
                  </a:lnTo>
                  <a:lnTo>
                    <a:pt x="100094" y="53156"/>
                  </a:lnTo>
                  <a:cubicBezTo>
                    <a:pt x="100723" y="52895"/>
                    <a:pt x="82442" y="1"/>
                    <a:pt x="81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37" name="Google Shape;2637;p36"/>
            <p:cNvSpPr/>
            <p:nvPr/>
          </p:nvSpPr>
          <p:spPr>
            <a:xfrm>
              <a:off x="4496992" y="2289562"/>
              <a:ext cx="674687" cy="803153"/>
            </a:xfrm>
            <a:custGeom>
              <a:avLst/>
              <a:gdLst/>
              <a:ahLst/>
              <a:cxnLst/>
              <a:rect l="l" t="t" r="r" b="b"/>
              <a:pathLst>
                <a:path w="53985" h="64256" extrusionOk="0">
                  <a:moveTo>
                    <a:pt x="31806" y="1"/>
                  </a:moveTo>
                  <a:cubicBezTo>
                    <a:pt x="9608" y="1"/>
                    <a:pt x="1" y="15138"/>
                    <a:pt x="1" y="15138"/>
                  </a:cubicBezTo>
                  <a:lnTo>
                    <a:pt x="16240" y="64256"/>
                  </a:lnTo>
                  <a:lnTo>
                    <a:pt x="16317" y="64256"/>
                  </a:lnTo>
                  <a:cubicBezTo>
                    <a:pt x="16317" y="64194"/>
                    <a:pt x="16378" y="64118"/>
                    <a:pt x="16440" y="64056"/>
                  </a:cubicBezTo>
                  <a:lnTo>
                    <a:pt x="16501" y="64056"/>
                  </a:lnTo>
                  <a:cubicBezTo>
                    <a:pt x="28335" y="51915"/>
                    <a:pt x="53984" y="50625"/>
                    <a:pt x="53984" y="50625"/>
                  </a:cubicBezTo>
                  <a:lnTo>
                    <a:pt x="35504" y="1185"/>
                  </a:lnTo>
                  <a:lnTo>
                    <a:pt x="35120" y="111"/>
                  </a:lnTo>
                  <a:cubicBezTo>
                    <a:pt x="33985" y="36"/>
                    <a:pt x="32881" y="1"/>
                    <a:pt x="31806" y="1"/>
                  </a:cubicBezTo>
                  <a:close/>
                </a:path>
              </a:pathLst>
            </a:custGeom>
            <a:solidFill>
              <a:srgbClr val="FAF9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38" name="Google Shape;2638;p36"/>
            <p:cNvSpPr/>
            <p:nvPr/>
          </p:nvSpPr>
          <p:spPr>
            <a:xfrm>
              <a:off x="3991898" y="2453827"/>
              <a:ext cx="708069" cy="795441"/>
            </a:xfrm>
            <a:custGeom>
              <a:avLst/>
              <a:gdLst/>
              <a:ahLst/>
              <a:cxnLst/>
              <a:rect l="l" t="t" r="r" b="b"/>
              <a:pathLst>
                <a:path w="56656" h="63639" extrusionOk="0">
                  <a:moveTo>
                    <a:pt x="23789" y="0"/>
                  </a:moveTo>
                  <a:cubicBezTo>
                    <a:pt x="15540" y="0"/>
                    <a:pt x="6069" y="1658"/>
                    <a:pt x="1" y="7997"/>
                  </a:cubicBezTo>
                  <a:cubicBezTo>
                    <a:pt x="1" y="7997"/>
                    <a:pt x="15596" y="63639"/>
                    <a:pt x="16685" y="63639"/>
                  </a:cubicBezTo>
                  <a:cubicBezTo>
                    <a:pt x="18273" y="63585"/>
                    <a:pt x="38309" y="50376"/>
                    <a:pt x="51766" y="50376"/>
                  </a:cubicBezTo>
                  <a:cubicBezTo>
                    <a:pt x="53527" y="50376"/>
                    <a:pt x="55175" y="50602"/>
                    <a:pt x="56655" y="51114"/>
                  </a:cubicBezTo>
                  <a:lnTo>
                    <a:pt x="40416" y="1996"/>
                  </a:lnTo>
                  <a:cubicBezTo>
                    <a:pt x="40416" y="1996"/>
                    <a:pt x="32838" y="0"/>
                    <a:pt x="23789" y="0"/>
                  </a:cubicBezTo>
                  <a:close/>
                </a:path>
              </a:pathLst>
            </a:custGeom>
            <a:solidFill>
              <a:srgbClr val="FAF9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39" name="Google Shape;2639;p36"/>
            <p:cNvSpPr/>
            <p:nvPr/>
          </p:nvSpPr>
          <p:spPr>
            <a:xfrm>
              <a:off x="4054249" y="2490550"/>
              <a:ext cx="411849" cy="77833"/>
            </a:xfrm>
            <a:custGeom>
              <a:avLst/>
              <a:gdLst/>
              <a:ahLst/>
              <a:cxnLst/>
              <a:rect l="l" t="t" r="r" b="b"/>
              <a:pathLst>
                <a:path w="32954" h="6227" extrusionOk="0">
                  <a:moveTo>
                    <a:pt x="26449" y="0"/>
                  </a:moveTo>
                  <a:cubicBezTo>
                    <a:pt x="22490" y="0"/>
                    <a:pt x="18510" y="578"/>
                    <a:pt x="14643" y="1099"/>
                  </a:cubicBezTo>
                  <a:cubicBezTo>
                    <a:pt x="9716" y="1744"/>
                    <a:pt x="4666" y="2312"/>
                    <a:pt x="384" y="5059"/>
                  </a:cubicBezTo>
                  <a:cubicBezTo>
                    <a:pt x="62" y="5259"/>
                    <a:pt x="0" y="5827"/>
                    <a:pt x="384" y="6026"/>
                  </a:cubicBezTo>
                  <a:cubicBezTo>
                    <a:pt x="618" y="6168"/>
                    <a:pt x="886" y="6227"/>
                    <a:pt x="1173" y="6227"/>
                  </a:cubicBezTo>
                  <a:cubicBezTo>
                    <a:pt x="2448" y="6227"/>
                    <a:pt x="4122" y="5065"/>
                    <a:pt x="5112" y="4752"/>
                  </a:cubicBezTo>
                  <a:cubicBezTo>
                    <a:pt x="7859" y="3785"/>
                    <a:pt x="10806" y="3402"/>
                    <a:pt x="13676" y="3018"/>
                  </a:cubicBezTo>
                  <a:cubicBezTo>
                    <a:pt x="18032" y="2507"/>
                    <a:pt x="22355" y="1867"/>
                    <a:pt x="26710" y="1867"/>
                  </a:cubicBezTo>
                  <a:cubicBezTo>
                    <a:pt x="28372" y="1867"/>
                    <a:pt x="30038" y="1960"/>
                    <a:pt x="31712" y="2189"/>
                  </a:cubicBezTo>
                  <a:cubicBezTo>
                    <a:pt x="31762" y="2198"/>
                    <a:pt x="31811" y="2202"/>
                    <a:pt x="31858" y="2202"/>
                  </a:cubicBezTo>
                  <a:cubicBezTo>
                    <a:pt x="32763" y="2202"/>
                    <a:pt x="32954" y="586"/>
                    <a:pt x="32034" y="454"/>
                  </a:cubicBezTo>
                  <a:cubicBezTo>
                    <a:pt x="30187" y="129"/>
                    <a:pt x="28320" y="0"/>
                    <a:pt x="264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40" name="Google Shape;2640;p36"/>
            <p:cNvSpPr/>
            <p:nvPr/>
          </p:nvSpPr>
          <p:spPr>
            <a:xfrm>
              <a:off x="4104652" y="2551446"/>
              <a:ext cx="364120" cy="68171"/>
            </a:xfrm>
            <a:custGeom>
              <a:avLst/>
              <a:gdLst/>
              <a:ahLst/>
              <a:cxnLst/>
              <a:rect l="l" t="t" r="r" b="b"/>
              <a:pathLst>
                <a:path w="29135" h="5454" extrusionOk="0">
                  <a:moveTo>
                    <a:pt x="28440" y="0"/>
                  </a:moveTo>
                  <a:cubicBezTo>
                    <a:pt x="28422" y="0"/>
                    <a:pt x="28404" y="1"/>
                    <a:pt x="28385" y="3"/>
                  </a:cubicBezTo>
                  <a:cubicBezTo>
                    <a:pt x="25960" y="126"/>
                    <a:pt x="23535" y="510"/>
                    <a:pt x="21094" y="648"/>
                  </a:cubicBezTo>
                  <a:cubicBezTo>
                    <a:pt x="18669" y="832"/>
                    <a:pt x="16244" y="1031"/>
                    <a:pt x="13803" y="1277"/>
                  </a:cubicBezTo>
                  <a:cubicBezTo>
                    <a:pt x="11317" y="1599"/>
                    <a:pt x="8815" y="1983"/>
                    <a:pt x="6389" y="2628"/>
                  </a:cubicBezTo>
                  <a:cubicBezTo>
                    <a:pt x="4210" y="3196"/>
                    <a:pt x="1846" y="3902"/>
                    <a:pt x="50" y="5314"/>
                  </a:cubicBezTo>
                  <a:cubicBezTo>
                    <a:pt x="0" y="5364"/>
                    <a:pt x="31" y="5453"/>
                    <a:pt x="85" y="5453"/>
                  </a:cubicBezTo>
                  <a:cubicBezTo>
                    <a:pt x="98" y="5453"/>
                    <a:pt x="112" y="5448"/>
                    <a:pt x="127" y="5437"/>
                  </a:cubicBezTo>
                  <a:cubicBezTo>
                    <a:pt x="2491" y="4869"/>
                    <a:pt x="4655" y="3902"/>
                    <a:pt x="7034" y="3334"/>
                  </a:cubicBezTo>
                  <a:cubicBezTo>
                    <a:pt x="9459" y="2751"/>
                    <a:pt x="11884" y="2428"/>
                    <a:pt x="14386" y="2183"/>
                  </a:cubicBezTo>
                  <a:cubicBezTo>
                    <a:pt x="16750" y="1922"/>
                    <a:pt x="19175" y="1799"/>
                    <a:pt x="21539" y="1661"/>
                  </a:cubicBezTo>
                  <a:cubicBezTo>
                    <a:pt x="23842" y="1538"/>
                    <a:pt x="26282" y="1477"/>
                    <a:pt x="28523" y="1093"/>
                  </a:cubicBezTo>
                  <a:cubicBezTo>
                    <a:pt x="29134" y="959"/>
                    <a:pt x="29036" y="0"/>
                    <a:pt x="284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41" name="Google Shape;2641;p36"/>
            <p:cNvSpPr/>
            <p:nvPr/>
          </p:nvSpPr>
          <p:spPr>
            <a:xfrm>
              <a:off x="4125161" y="2597806"/>
              <a:ext cx="374855" cy="77270"/>
            </a:xfrm>
            <a:custGeom>
              <a:avLst/>
              <a:gdLst/>
              <a:ahLst/>
              <a:cxnLst/>
              <a:rect l="l" t="t" r="r" b="b"/>
              <a:pathLst>
                <a:path w="29994" h="6182" extrusionOk="0">
                  <a:moveTo>
                    <a:pt x="28056" y="0"/>
                  </a:moveTo>
                  <a:cubicBezTo>
                    <a:pt x="23555" y="0"/>
                    <a:pt x="19050" y="452"/>
                    <a:pt x="14664" y="1221"/>
                  </a:cubicBezTo>
                  <a:cubicBezTo>
                    <a:pt x="12101" y="1666"/>
                    <a:pt x="9614" y="2234"/>
                    <a:pt x="7174" y="2940"/>
                  </a:cubicBezTo>
                  <a:cubicBezTo>
                    <a:pt x="4871" y="3646"/>
                    <a:pt x="2446" y="4291"/>
                    <a:pt x="405" y="5504"/>
                  </a:cubicBezTo>
                  <a:cubicBezTo>
                    <a:pt x="1" y="5665"/>
                    <a:pt x="246" y="6181"/>
                    <a:pt x="572" y="6181"/>
                  </a:cubicBezTo>
                  <a:cubicBezTo>
                    <a:pt x="617" y="6181"/>
                    <a:pt x="664" y="6171"/>
                    <a:pt x="712" y="6148"/>
                  </a:cubicBezTo>
                  <a:cubicBezTo>
                    <a:pt x="2953" y="5565"/>
                    <a:pt x="5132" y="4675"/>
                    <a:pt x="7435" y="4030"/>
                  </a:cubicBezTo>
                  <a:cubicBezTo>
                    <a:pt x="9737" y="3385"/>
                    <a:pt x="12101" y="2879"/>
                    <a:pt x="14465" y="2434"/>
                  </a:cubicBezTo>
                  <a:cubicBezTo>
                    <a:pt x="18665" y="1718"/>
                    <a:pt x="22866" y="1380"/>
                    <a:pt x="27057" y="1380"/>
                  </a:cubicBezTo>
                  <a:cubicBezTo>
                    <a:pt x="27721" y="1380"/>
                    <a:pt x="28384" y="1389"/>
                    <a:pt x="29046" y="1405"/>
                  </a:cubicBezTo>
                  <a:cubicBezTo>
                    <a:pt x="29066" y="1407"/>
                    <a:pt x="29085" y="1407"/>
                    <a:pt x="29104" y="1407"/>
                  </a:cubicBezTo>
                  <a:cubicBezTo>
                    <a:pt x="29954" y="1407"/>
                    <a:pt x="29994" y="69"/>
                    <a:pt x="29108" y="9"/>
                  </a:cubicBezTo>
                  <a:cubicBezTo>
                    <a:pt x="28757" y="3"/>
                    <a:pt x="28407" y="0"/>
                    <a:pt x="280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42" name="Google Shape;2642;p36"/>
            <p:cNvSpPr/>
            <p:nvPr/>
          </p:nvSpPr>
          <p:spPr>
            <a:xfrm>
              <a:off x="4386687" y="2664977"/>
              <a:ext cx="86796" cy="16787"/>
            </a:xfrm>
            <a:custGeom>
              <a:avLst/>
              <a:gdLst/>
              <a:ahLst/>
              <a:cxnLst/>
              <a:rect l="l" t="t" r="r" b="b"/>
              <a:pathLst>
                <a:path w="6945" h="1343" extrusionOk="0">
                  <a:moveTo>
                    <a:pt x="6473" y="1"/>
                  </a:moveTo>
                  <a:cubicBezTo>
                    <a:pt x="6450" y="1"/>
                    <a:pt x="6426" y="3"/>
                    <a:pt x="6401" y="7"/>
                  </a:cubicBezTo>
                  <a:cubicBezTo>
                    <a:pt x="4283" y="314"/>
                    <a:pt x="2119" y="636"/>
                    <a:pt x="62" y="1281"/>
                  </a:cubicBezTo>
                  <a:cubicBezTo>
                    <a:pt x="1" y="1281"/>
                    <a:pt x="1" y="1342"/>
                    <a:pt x="62" y="1342"/>
                  </a:cubicBezTo>
                  <a:cubicBezTo>
                    <a:pt x="2242" y="1081"/>
                    <a:pt x="4345" y="698"/>
                    <a:pt x="6524" y="636"/>
                  </a:cubicBezTo>
                  <a:cubicBezTo>
                    <a:pt x="6944" y="578"/>
                    <a:pt x="6858" y="1"/>
                    <a:pt x="6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43" name="Google Shape;2643;p36"/>
            <p:cNvSpPr/>
            <p:nvPr/>
          </p:nvSpPr>
          <p:spPr>
            <a:xfrm>
              <a:off x="4397810" y="2714137"/>
              <a:ext cx="97519" cy="26498"/>
            </a:xfrm>
            <a:custGeom>
              <a:avLst/>
              <a:gdLst/>
              <a:ahLst/>
              <a:cxnLst/>
              <a:rect l="l" t="t" r="r" b="b"/>
              <a:pathLst>
                <a:path w="7803" h="2120" extrusionOk="0">
                  <a:moveTo>
                    <a:pt x="6930" y="1"/>
                  </a:moveTo>
                  <a:cubicBezTo>
                    <a:pt x="6865" y="1"/>
                    <a:pt x="6796" y="11"/>
                    <a:pt x="6724" y="34"/>
                  </a:cubicBezTo>
                  <a:cubicBezTo>
                    <a:pt x="4606" y="541"/>
                    <a:pt x="2503" y="1124"/>
                    <a:pt x="385" y="1446"/>
                  </a:cubicBezTo>
                  <a:cubicBezTo>
                    <a:pt x="1" y="1508"/>
                    <a:pt x="139" y="2014"/>
                    <a:pt x="461" y="2076"/>
                  </a:cubicBezTo>
                  <a:cubicBezTo>
                    <a:pt x="779" y="2106"/>
                    <a:pt x="1103" y="2119"/>
                    <a:pt x="1433" y="2119"/>
                  </a:cubicBezTo>
                  <a:cubicBezTo>
                    <a:pt x="3288" y="2119"/>
                    <a:pt x="5300" y="1686"/>
                    <a:pt x="7046" y="1308"/>
                  </a:cubicBezTo>
                  <a:cubicBezTo>
                    <a:pt x="7803" y="1140"/>
                    <a:pt x="7600" y="1"/>
                    <a:pt x="6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44" name="Google Shape;2644;p36"/>
            <p:cNvSpPr/>
            <p:nvPr/>
          </p:nvSpPr>
          <p:spPr>
            <a:xfrm>
              <a:off x="4424293" y="2765221"/>
              <a:ext cx="70412" cy="27161"/>
            </a:xfrm>
            <a:custGeom>
              <a:avLst/>
              <a:gdLst/>
              <a:ahLst/>
              <a:cxnLst/>
              <a:rect l="l" t="t" r="r" b="b"/>
              <a:pathLst>
                <a:path w="5634" h="2173" extrusionOk="0">
                  <a:moveTo>
                    <a:pt x="5058" y="0"/>
                  </a:moveTo>
                  <a:cubicBezTo>
                    <a:pt x="4778" y="0"/>
                    <a:pt x="4518" y="162"/>
                    <a:pt x="4221" y="352"/>
                  </a:cubicBezTo>
                  <a:cubicBezTo>
                    <a:pt x="3638" y="613"/>
                    <a:pt x="3009" y="874"/>
                    <a:pt x="2364" y="1058"/>
                  </a:cubicBezTo>
                  <a:cubicBezTo>
                    <a:pt x="1796" y="1197"/>
                    <a:pt x="1274" y="1381"/>
                    <a:pt x="706" y="1580"/>
                  </a:cubicBezTo>
                  <a:cubicBezTo>
                    <a:pt x="445" y="1642"/>
                    <a:pt x="123" y="1642"/>
                    <a:pt x="0" y="1887"/>
                  </a:cubicBezTo>
                  <a:lnTo>
                    <a:pt x="0" y="1964"/>
                  </a:lnTo>
                  <a:cubicBezTo>
                    <a:pt x="154" y="2118"/>
                    <a:pt x="446" y="2173"/>
                    <a:pt x="784" y="2173"/>
                  </a:cubicBezTo>
                  <a:cubicBezTo>
                    <a:pt x="1422" y="2173"/>
                    <a:pt x="2222" y="1978"/>
                    <a:pt x="2563" y="1887"/>
                  </a:cubicBezTo>
                  <a:cubicBezTo>
                    <a:pt x="3331" y="1764"/>
                    <a:pt x="5434" y="1504"/>
                    <a:pt x="5557" y="490"/>
                  </a:cubicBezTo>
                  <a:cubicBezTo>
                    <a:pt x="5633" y="291"/>
                    <a:pt x="5557" y="107"/>
                    <a:pt x="5311" y="45"/>
                  </a:cubicBezTo>
                  <a:cubicBezTo>
                    <a:pt x="5224" y="14"/>
                    <a:pt x="5140" y="0"/>
                    <a:pt x="50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45" name="Google Shape;2645;p36"/>
            <p:cNvSpPr/>
            <p:nvPr/>
          </p:nvSpPr>
          <p:spPr>
            <a:xfrm>
              <a:off x="4122924" y="2669827"/>
              <a:ext cx="302144" cy="254185"/>
            </a:xfrm>
            <a:custGeom>
              <a:avLst/>
              <a:gdLst/>
              <a:ahLst/>
              <a:cxnLst/>
              <a:rect l="l" t="t" r="r" b="b"/>
              <a:pathLst>
                <a:path w="24176" h="20336" extrusionOk="0">
                  <a:moveTo>
                    <a:pt x="18026" y="0"/>
                  </a:moveTo>
                  <a:cubicBezTo>
                    <a:pt x="15732" y="0"/>
                    <a:pt x="3788" y="1769"/>
                    <a:pt x="1412" y="4024"/>
                  </a:cubicBezTo>
                  <a:cubicBezTo>
                    <a:pt x="0" y="5298"/>
                    <a:pt x="6201" y="19573"/>
                    <a:pt x="6846" y="20264"/>
                  </a:cubicBezTo>
                  <a:cubicBezTo>
                    <a:pt x="6889" y="20312"/>
                    <a:pt x="7024" y="20335"/>
                    <a:pt x="7236" y="20335"/>
                  </a:cubicBezTo>
                  <a:cubicBezTo>
                    <a:pt x="9839" y="20335"/>
                    <a:pt x="24119" y="16914"/>
                    <a:pt x="24176" y="15736"/>
                  </a:cubicBezTo>
                  <a:cubicBezTo>
                    <a:pt x="24176" y="14446"/>
                    <a:pt x="20077" y="3"/>
                    <a:pt x="18159" y="3"/>
                  </a:cubicBezTo>
                  <a:cubicBezTo>
                    <a:pt x="18119" y="1"/>
                    <a:pt x="18075" y="0"/>
                    <a:pt x="18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46" name="Google Shape;2646;p36"/>
            <p:cNvSpPr/>
            <p:nvPr/>
          </p:nvSpPr>
          <p:spPr>
            <a:xfrm>
              <a:off x="4431391" y="2810481"/>
              <a:ext cx="116066" cy="34360"/>
            </a:xfrm>
            <a:custGeom>
              <a:avLst/>
              <a:gdLst/>
              <a:ahLst/>
              <a:cxnLst/>
              <a:rect l="l" t="t" r="r" b="b"/>
              <a:pathLst>
                <a:path w="9287" h="2749" extrusionOk="0">
                  <a:moveTo>
                    <a:pt x="8381" y="1"/>
                  </a:moveTo>
                  <a:cubicBezTo>
                    <a:pt x="5756" y="62"/>
                    <a:pt x="2441" y="830"/>
                    <a:pt x="200" y="2365"/>
                  </a:cubicBezTo>
                  <a:cubicBezTo>
                    <a:pt x="0" y="2487"/>
                    <a:pt x="138" y="2748"/>
                    <a:pt x="322" y="2748"/>
                  </a:cubicBezTo>
                  <a:cubicBezTo>
                    <a:pt x="1673" y="2564"/>
                    <a:pt x="2886" y="2180"/>
                    <a:pt x="4160" y="1858"/>
                  </a:cubicBezTo>
                  <a:cubicBezTo>
                    <a:pt x="5572" y="1597"/>
                    <a:pt x="6984" y="1474"/>
                    <a:pt x="8381" y="1336"/>
                  </a:cubicBezTo>
                  <a:cubicBezTo>
                    <a:pt x="9210" y="1336"/>
                    <a:pt x="9286" y="1"/>
                    <a:pt x="8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47" name="Google Shape;2647;p36"/>
            <p:cNvSpPr/>
            <p:nvPr/>
          </p:nvSpPr>
          <p:spPr>
            <a:xfrm>
              <a:off x="4244339" y="2883964"/>
              <a:ext cx="327864" cy="123918"/>
            </a:xfrm>
            <a:custGeom>
              <a:avLst/>
              <a:gdLst/>
              <a:ahLst/>
              <a:cxnLst/>
              <a:rect l="l" t="t" r="r" b="b"/>
              <a:pathLst>
                <a:path w="26234" h="9914" extrusionOk="0">
                  <a:moveTo>
                    <a:pt x="26034" y="1"/>
                  </a:moveTo>
                  <a:cubicBezTo>
                    <a:pt x="23732" y="1"/>
                    <a:pt x="21245" y="768"/>
                    <a:pt x="19004" y="1351"/>
                  </a:cubicBezTo>
                  <a:cubicBezTo>
                    <a:pt x="16379" y="1919"/>
                    <a:pt x="13816" y="2748"/>
                    <a:pt x="11268" y="3654"/>
                  </a:cubicBezTo>
                  <a:cubicBezTo>
                    <a:pt x="9088" y="4360"/>
                    <a:pt x="6985" y="5189"/>
                    <a:pt x="4806" y="5956"/>
                  </a:cubicBezTo>
                  <a:cubicBezTo>
                    <a:pt x="3332" y="6463"/>
                    <a:pt x="1030" y="7230"/>
                    <a:pt x="262" y="8704"/>
                  </a:cubicBezTo>
                  <a:cubicBezTo>
                    <a:pt x="0" y="9227"/>
                    <a:pt x="377" y="9913"/>
                    <a:pt x="906" y="9913"/>
                  </a:cubicBezTo>
                  <a:cubicBezTo>
                    <a:pt x="1028" y="9913"/>
                    <a:pt x="1158" y="9877"/>
                    <a:pt x="1291" y="9793"/>
                  </a:cubicBezTo>
                  <a:cubicBezTo>
                    <a:pt x="1920" y="9348"/>
                    <a:pt x="2381" y="8765"/>
                    <a:pt x="3071" y="8381"/>
                  </a:cubicBezTo>
                  <a:cubicBezTo>
                    <a:pt x="3839" y="7813"/>
                    <a:pt x="4744" y="7430"/>
                    <a:pt x="5635" y="7046"/>
                  </a:cubicBezTo>
                  <a:cubicBezTo>
                    <a:pt x="7615" y="6202"/>
                    <a:pt x="9595" y="5311"/>
                    <a:pt x="11590" y="4544"/>
                  </a:cubicBezTo>
                  <a:cubicBezTo>
                    <a:pt x="13954" y="3592"/>
                    <a:pt x="16318" y="2825"/>
                    <a:pt x="18743" y="2180"/>
                  </a:cubicBezTo>
                  <a:cubicBezTo>
                    <a:pt x="21107" y="1474"/>
                    <a:pt x="23732" y="1152"/>
                    <a:pt x="26095" y="261"/>
                  </a:cubicBezTo>
                  <a:cubicBezTo>
                    <a:pt x="26233" y="200"/>
                    <a:pt x="26233" y="1"/>
                    <a:pt x="260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48" name="Google Shape;2648;p36"/>
            <p:cNvSpPr/>
            <p:nvPr/>
          </p:nvSpPr>
          <p:spPr>
            <a:xfrm>
              <a:off x="4234628" y="2919087"/>
              <a:ext cx="354747" cy="147504"/>
            </a:xfrm>
            <a:custGeom>
              <a:avLst/>
              <a:gdLst/>
              <a:ahLst/>
              <a:cxnLst/>
              <a:rect l="l" t="t" r="r" b="b"/>
              <a:pathLst>
                <a:path w="28385" h="11801" extrusionOk="0">
                  <a:moveTo>
                    <a:pt x="28207" y="1"/>
                  </a:moveTo>
                  <a:cubicBezTo>
                    <a:pt x="28192" y="1"/>
                    <a:pt x="28177" y="5"/>
                    <a:pt x="28162" y="15"/>
                  </a:cubicBezTo>
                  <a:cubicBezTo>
                    <a:pt x="23173" y="1289"/>
                    <a:pt x="18246" y="2762"/>
                    <a:pt x="13380" y="4359"/>
                  </a:cubicBezTo>
                  <a:cubicBezTo>
                    <a:pt x="8914" y="5832"/>
                    <a:pt x="4171" y="7690"/>
                    <a:pt x="471" y="10683"/>
                  </a:cubicBezTo>
                  <a:cubicBezTo>
                    <a:pt x="0" y="11029"/>
                    <a:pt x="380" y="11801"/>
                    <a:pt x="876" y="11801"/>
                  </a:cubicBezTo>
                  <a:cubicBezTo>
                    <a:pt x="929" y="11801"/>
                    <a:pt x="984" y="11792"/>
                    <a:pt x="1039" y="11772"/>
                  </a:cubicBezTo>
                  <a:cubicBezTo>
                    <a:pt x="3158" y="11143"/>
                    <a:pt x="4938" y="9347"/>
                    <a:pt x="6918" y="8380"/>
                  </a:cubicBezTo>
                  <a:cubicBezTo>
                    <a:pt x="9221" y="7229"/>
                    <a:pt x="11661" y="6277"/>
                    <a:pt x="14148" y="5449"/>
                  </a:cubicBezTo>
                  <a:cubicBezTo>
                    <a:pt x="18814" y="3775"/>
                    <a:pt x="23802" y="2624"/>
                    <a:pt x="28223" y="322"/>
                  </a:cubicBezTo>
                  <a:cubicBezTo>
                    <a:pt x="28384" y="214"/>
                    <a:pt x="28310" y="1"/>
                    <a:pt x="28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49" name="Google Shape;2649;p36"/>
            <p:cNvSpPr/>
            <p:nvPr/>
          </p:nvSpPr>
          <p:spPr>
            <a:xfrm>
              <a:off x="4266822" y="2996095"/>
              <a:ext cx="358896" cy="134017"/>
            </a:xfrm>
            <a:custGeom>
              <a:avLst/>
              <a:gdLst/>
              <a:ahLst/>
              <a:cxnLst/>
              <a:rect l="l" t="t" r="r" b="b"/>
              <a:pathLst>
                <a:path w="28717" h="10722" extrusionOk="0">
                  <a:moveTo>
                    <a:pt x="25929" y="0"/>
                  </a:moveTo>
                  <a:cubicBezTo>
                    <a:pt x="24887" y="0"/>
                    <a:pt x="23824" y="182"/>
                    <a:pt x="23145" y="301"/>
                  </a:cubicBezTo>
                  <a:cubicBezTo>
                    <a:pt x="20781" y="684"/>
                    <a:pt x="18418" y="1529"/>
                    <a:pt x="16177" y="2296"/>
                  </a:cubicBezTo>
                  <a:cubicBezTo>
                    <a:pt x="10866" y="4015"/>
                    <a:pt x="5248" y="5934"/>
                    <a:pt x="643" y="9265"/>
                  </a:cubicBezTo>
                  <a:cubicBezTo>
                    <a:pt x="0" y="9740"/>
                    <a:pt x="391" y="10722"/>
                    <a:pt x="1022" y="10722"/>
                  </a:cubicBezTo>
                  <a:cubicBezTo>
                    <a:pt x="1144" y="10722"/>
                    <a:pt x="1276" y="10685"/>
                    <a:pt x="1410" y="10600"/>
                  </a:cubicBezTo>
                  <a:cubicBezTo>
                    <a:pt x="5954" y="7791"/>
                    <a:pt x="10681" y="5673"/>
                    <a:pt x="15670" y="3892"/>
                  </a:cubicBezTo>
                  <a:cubicBezTo>
                    <a:pt x="17850" y="3125"/>
                    <a:pt x="20014" y="2357"/>
                    <a:pt x="22255" y="1713"/>
                  </a:cubicBezTo>
                  <a:cubicBezTo>
                    <a:pt x="23467" y="1329"/>
                    <a:pt x="24680" y="1068"/>
                    <a:pt x="25908" y="945"/>
                  </a:cubicBezTo>
                  <a:cubicBezTo>
                    <a:pt x="25987" y="940"/>
                    <a:pt x="26066" y="937"/>
                    <a:pt x="26146" y="937"/>
                  </a:cubicBezTo>
                  <a:cubicBezTo>
                    <a:pt x="26805" y="937"/>
                    <a:pt x="27492" y="1103"/>
                    <a:pt x="28164" y="1103"/>
                  </a:cubicBezTo>
                  <a:cubicBezTo>
                    <a:pt x="28329" y="1103"/>
                    <a:pt x="28493" y="1093"/>
                    <a:pt x="28656" y="1068"/>
                  </a:cubicBezTo>
                  <a:cubicBezTo>
                    <a:pt x="28717" y="1068"/>
                    <a:pt x="28717" y="945"/>
                    <a:pt x="28717" y="945"/>
                  </a:cubicBezTo>
                  <a:cubicBezTo>
                    <a:pt x="28151" y="212"/>
                    <a:pt x="27052" y="0"/>
                    <a:pt x="259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50" name="Google Shape;2650;p36"/>
            <p:cNvSpPr/>
            <p:nvPr/>
          </p:nvSpPr>
          <p:spPr>
            <a:xfrm>
              <a:off x="4539384" y="2436466"/>
              <a:ext cx="99956" cy="116543"/>
            </a:xfrm>
            <a:custGeom>
              <a:avLst/>
              <a:gdLst/>
              <a:ahLst/>
              <a:cxnLst/>
              <a:rect l="l" t="t" r="r" b="b"/>
              <a:pathLst>
                <a:path w="7998" h="9324" extrusionOk="0">
                  <a:moveTo>
                    <a:pt x="3961" y="1205"/>
                  </a:moveTo>
                  <a:cubicBezTo>
                    <a:pt x="3961" y="1266"/>
                    <a:pt x="4022" y="1266"/>
                    <a:pt x="4022" y="1266"/>
                  </a:cubicBezTo>
                  <a:cubicBezTo>
                    <a:pt x="4406" y="1650"/>
                    <a:pt x="4866" y="1788"/>
                    <a:pt x="5173" y="2172"/>
                  </a:cubicBezTo>
                  <a:cubicBezTo>
                    <a:pt x="5695" y="2740"/>
                    <a:pt x="5941" y="3569"/>
                    <a:pt x="6079" y="4275"/>
                  </a:cubicBezTo>
                  <a:cubicBezTo>
                    <a:pt x="6401" y="5365"/>
                    <a:pt x="6524" y="7606"/>
                    <a:pt x="4866" y="7667"/>
                  </a:cubicBezTo>
                  <a:cubicBezTo>
                    <a:pt x="4846" y="7668"/>
                    <a:pt x="4826" y="7668"/>
                    <a:pt x="4806" y="7668"/>
                  </a:cubicBezTo>
                  <a:cubicBezTo>
                    <a:pt x="3432" y="7668"/>
                    <a:pt x="2683" y="5611"/>
                    <a:pt x="2426" y="4597"/>
                  </a:cubicBezTo>
                  <a:cubicBezTo>
                    <a:pt x="2303" y="3768"/>
                    <a:pt x="3009" y="1850"/>
                    <a:pt x="3961" y="1205"/>
                  </a:cubicBezTo>
                  <a:close/>
                  <a:moveTo>
                    <a:pt x="4756" y="1"/>
                  </a:moveTo>
                  <a:cubicBezTo>
                    <a:pt x="4639" y="1"/>
                    <a:pt x="4522" y="17"/>
                    <a:pt x="4406" y="54"/>
                  </a:cubicBezTo>
                  <a:cubicBezTo>
                    <a:pt x="4160" y="115"/>
                    <a:pt x="3961" y="315"/>
                    <a:pt x="3899" y="560"/>
                  </a:cubicBezTo>
                  <a:cubicBezTo>
                    <a:pt x="2810" y="944"/>
                    <a:pt x="1474" y="2172"/>
                    <a:pt x="1213" y="2617"/>
                  </a:cubicBezTo>
                  <a:cubicBezTo>
                    <a:pt x="1" y="4659"/>
                    <a:pt x="1658" y="7989"/>
                    <a:pt x="3516" y="9003"/>
                  </a:cubicBezTo>
                  <a:cubicBezTo>
                    <a:pt x="3920" y="9220"/>
                    <a:pt x="4366" y="9323"/>
                    <a:pt x="4810" y="9323"/>
                  </a:cubicBezTo>
                  <a:cubicBezTo>
                    <a:pt x="5429" y="9323"/>
                    <a:pt x="6042" y="9123"/>
                    <a:pt x="6524" y="8757"/>
                  </a:cubicBezTo>
                  <a:cubicBezTo>
                    <a:pt x="7614" y="7928"/>
                    <a:pt x="7936" y="6777"/>
                    <a:pt x="7936" y="5487"/>
                  </a:cubicBezTo>
                  <a:cubicBezTo>
                    <a:pt x="7998" y="4213"/>
                    <a:pt x="7553" y="2939"/>
                    <a:pt x="6969" y="1788"/>
                  </a:cubicBezTo>
                  <a:cubicBezTo>
                    <a:pt x="6574" y="1039"/>
                    <a:pt x="5672" y="1"/>
                    <a:pt x="4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51" name="Google Shape;2651;p36"/>
            <p:cNvSpPr/>
            <p:nvPr/>
          </p:nvSpPr>
          <p:spPr>
            <a:xfrm>
              <a:off x="4585625" y="2493400"/>
              <a:ext cx="367719" cy="126005"/>
            </a:xfrm>
            <a:custGeom>
              <a:avLst/>
              <a:gdLst/>
              <a:ahLst/>
              <a:cxnLst/>
              <a:rect l="l" t="t" r="r" b="b"/>
              <a:pathLst>
                <a:path w="29423" h="10081" extrusionOk="0">
                  <a:moveTo>
                    <a:pt x="26127" y="0"/>
                  </a:moveTo>
                  <a:cubicBezTo>
                    <a:pt x="24679" y="0"/>
                    <a:pt x="23198" y="305"/>
                    <a:pt x="21811" y="610"/>
                  </a:cubicBezTo>
                  <a:cubicBezTo>
                    <a:pt x="19263" y="1193"/>
                    <a:pt x="16823" y="1900"/>
                    <a:pt x="14336" y="2667"/>
                  </a:cubicBezTo>
                  <a:cubicBezTo>
                    <a:pt x="9532" y="4263"/>
                    <a:pt x="4482" y="6305"/>
                    <a:pt x="322" y="9313"/>
                  </a:cubicBezTo>
                  <a:cubicBezTo>
                    <a:pt x="1" y="9583"/>
                    <a:pt x="175" y="10080"/>
                    <a:pt x="502" y="10080"/>
                  </a:cubicBezTo>
                  <a:cubicBezTo>
                    <a:pt x="565" y="10080"/>
                    <a:pt x="634" y="10062"/>
                    <a:pt x="706" y="10019"/>
                  </a:cubicBezTo>
                  <a:cubicBezTo>
                    <a:pt x="5065" y="7517"/>
                    <a:pt x="9470" y="5476"/>
                    <a:pt x="14213" y="3941"/>
                  </a:cubicBezTo>
                  <a:cubicBezTo>
                    <a:pt x="17982" y="2664"/>
                    <a:pt x="22207" y="1344"/>
                    <a:pt x="26279" y="1344"/>
                  </a:cubicBezTo>
                  <a:cubicBezTo>
                    <a:pt x="27100" y="1344"/>
                    <a:pt x="27915" y="1397"/>
                    <a:pt x="28719" y="1516"/>
                  </a:cubicBezTo>
                  <a:cubicBezTo>
                    <a:pt x="28761" y="1523"/>
                    <a:pt x="28801" y="1527"/>
                    <a:pt x="28839" y="1527"/>
                  </a:cubicBezTo>
                  <a:cubicBezTo>
                    <a:pt x="29423" y="1527"/>
                    <a:pt x="29394" y="675"/>
                    <a:pt x="28918" y="487"/>
                  </a:cubicBezTo>
                  <a:cubicBezTo>
                    <a:pt x="28027" y="133"/>
                    <a:pt x="27084" y="0"/>
                    <a:pt x="26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52" name="Google Shape;2652;p36"/>
            <p:cNvSpPr/>
            <p:nvPr/>
          </p:nvSpPr>
          <p:spPr>
            <a:xfrm>
              <a:off x="4621681" y="2546909"/>
              <a:ext cx="336488" cy="114756"/>
            </a:xfrm>
            <a:custGeom>
              <a:avLst/>
              <a:gdLst/>
              <a:ahLst/>
              <a:cxnLst/>
              <a:rect l="l" t="t" r="r" b="b"/>
              <a:pathLst>
                <a:path w="26924" h="9181" extrusionOk="0">
                  <a:moveTo>
                    <a:pt x="25498" y="0"/>
                  </a:moveTo>
                  <a:cubicBezTo>
                    <a:pt x="24793" y="0"/>
                    <a:pt x="24059" y="148"/>
                    <a:pt x="23347" y="243"/>
                  </a:cubicBezTo>
                  <a:cubicBezTo>
                    <a:pt x="22134" y="427"/>
                    <a:pt x="20922" y="688"/>
                    <a:pt x="19694" y="934"/>
                  </a:cubicBezTo>
                  <a:cubicBezTo>
                    <a:pt x="17084" y="1456"/>
                    <a:pt x="14521" y="2162"/>
                    <a:pt x="12019" y="3052"/>
                  </a:cubicBezTo>
                  <a:cubicBezTo>
                    <a:pt x="9717" y="3820"/>
                    <a:pt x="7552" y="4710"/>
                    <a:pt x="5373" y="5738"/>
                  </a:cubicBezTo>
                  <a:cubicBezTo>
                    <a:pt x="3654" y="6567"/>
                    <a:pt x="2042" y="7841"/>
                    <a:pt x="200" y="8547"/>
                  </a:cubicBezTo>
                  <a:cubicBezTo>
                    <a:pt x="62" y="8609"/>
                    <a:pt x="1" y="8808"/>
                    <a:pt x="123" y="8931"/>
                  </a:cubicBezTo>
                  <a:cubicBezTo>
                    <a:pt x="343" y="9108"/>
                    <a:pt x="597" y="9181"/>
                    <a:pt x="869" y="9181"/>
                  </a:cubicBezTo>
                  <a:cubicBezTo>
                    <a:pt x="1874" y="9181"/>
                    <a:pt x="3124" y="8190"/>
                    <a:pt x="3777" y="7780"/>
                  </a:cubicBezTo>
                  <a:cubicBezTo>
                    <a:pt x="6018" y="6506"/>
                    <a:pt x="8566" y="5539"/>
                    <a:pt x="11006" y="4710"/>
                  </a:cubicBezTo>
                  <a:cubicBezTo>
                    <a:pt x="13493" y="3820"/>
                    <a:pt x="16056" y="3114"/>
                    <a:pt x="18619" y="2469"/>
                  </a:cubicBezTo>
                  <a:cubicBezTo>
                    <a:pt x="20016" y="2223"/>
                    <a:pt x="21367" y="1962"/>
                    <a:pt x="22764" y="1701"/>
                  </a:cubicBezTo>
                  <a:cubicBezTo>
                    <a:pt x="23992" y="1517"/>
                    <a:pt x="25388" y="1517"/>
                    <a:pt x="26540" y="1011"/>
                  </a:cubicBezTo>
                  <a:cubicBezTo>
                    <a:pt x="26923" y="811"/>
                    <a:pt x="26862" y="167"/>
                    <a:pt x="26417" y="105"/>
                  </a:cubicBezTo>
                  <a:cubicBezTo>
                    <a:pt x="26119" y="30"/>
                    <a:pt x="25812" y="0"/>
                    <a:pt x="254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53" name="Google Shape;2653;p36"/>
            <p:cNvSpPr/>
            <p:nvPr/>
          </p:nvSpPr>
          <p:spPr>
            <a:xfrm>
              <a:off x="4639328" y="2597669"/>
              <a:ext cx="386916" cy="145291"/>
            </a:xfrm>
            <a:custGeom>
              <a:avLst/>
              <a:gdLst/>
              <a:ahLst/>
              <a:cxnLst/>
              <a:rect l="l" t="t" r="r" b="b"/>
              <a:pathLst>
                <a:path w="30959" h="11624" extrusionOk="0">
                  <a:moveTo>
                    <a:pt x="29904" y="0"/>
                  </a:moveTo>
                  <a:cubicBezTo>
                    <a:pt x="29849" y="0"/>
                    <a:pt x="29792" y="6"/>
                    <a:pt x="29732" y="20"/>
                  </a:cubicBezTo>
                  <a:cubicBezTo>
                    <a:pt x="27108" y="526"/>
                    <a:pt x="24498" y="848"/>
                    <a:pt x="21874" y="1294"/>
                  </a:cubicBezTo>
                  <a:cubicBezTo>
                    <a:pt x="19049" y="1800"/>
                    <a:pt x="16440" y="2629"/>
                    <a:pt x="13815" y="3596"/>
                  </a:cubicBezTo>
                  <a:cubicBezTo>
                    <a:pt x="11190" y="4548"/>
                    <a:pt x="8688" y="5699"/>
                    <a:pt x="6325" y="7111"/>
                  </a:cubicBezTo>
                  <a:cubicBezTo>
                    <a:pt x="4084" y="8385"/>
                    <a:pt x="2165" y="10058"/>
                    <a:pt x="62" y="11455"/>
                  </a:cubicBezTo>
                  <a:cubicBezTo>
                    <a:pt x="1" y="11455"/>
                    <a:pt x="1" y="11593"/>
                    <a:pt x="62" y="11593"/>
                  </a:cubicBezTo>
                  <a:cubicBezTo>
                    <a:pt x="209" y="11613"/>
                    <a:pt x="347" y="11623"/>
                    <a:pt x="480" y="11623"/>
                  </a:cubicBezTo>
                  <a:cubicBezTo>
                    <a:pt x="1150" y="11623"/>
                    <a:pt x="1662" y="11371"/>
                    <a:pt x="2303" y="10948"/>
                  </a:cubicBezTo>
                  <a:cubicBezTo>
                    <a:pt x="3454" y="10242"/>
                    <a:pt x="4544" y="9475"/>
                    <a:pt x="5695" y="8769"/>
                  </a:cubicBezTo>
                  <a:cubicBezTo>
                    <a:pt x="8243" y="7311"/>
                    <a:pt x="10929" y="6083"/>
                    <a:pt x="13677" y="5070"/>
                  </a:cubicBezTo>
                  <a:cubicBezTo>
                    <a:pt x="16302" y="4041"/>
                    <a:pt x="18988" y="3274"/>
                    <a:pt x="21735" y="2767"/>
                  </a:cubicBezTo>
                  <a:cubicBezTo>
                    <a:pt x="24560" y="2245"/>
                    <a:pt x="27307" y="1938"/>
                    <a:pt x="30055" y="1416"/>
                  </a:cubicBezTo>
                  <a:cubicBezTo>
                    <a:pt x="30958" y="1244"/>
                    <a:pt x="30683" y="0"/>
                    <a:pt x="29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54" name="Google Shape;2654;p36"/>
            <p:cNvSpPr/>
            <p:nvPr/>
          </p:nvSpPr>
          <p:spPr>
            <a:xfrm>
              <a:off x="4658274" y="2713787"/>
              <a:ext cx="198413" cy="95944"/>
            </a:xfrm>
            <a:custGeom>
              <a:avLst/>
              <a:gdLst/>
              <a:ahLst/>
              <a:cxnLst/>
              <a:rect l="l" t="t" r="r" b="b"/>
              <a:pathLst>
                <a:path w="15876" h="7676" extrusionOk="0">
                  <a:moveTo>
                    <a:pt x="15108" y="1"/>
                  </a:moveTo>
                  <a:cubicBezTo>
                    <a:pt x="12299" y="123"/>
                    <a:pt x="9413" y="1152"/>
                    <a:pt x="6789" y="2242"/>
                  </a:cubicBezTo>
                  <a:cubicBezTo>
                    <a:pt x="4425" y="3255"/>
                    <a:pt x="1416" y="4851"/>
                    <a:pt x="142" y="7230"/>
                  </a:cubicBezTo>
                  <a:cubicBezTo>
                    <a:pt x="1" y="7466"/>
                    <a:pt x="195" y="7675"/>
                    <a:pt x="404" y="7675"/>
                  </a:cubicBezTo>
                  <a:cubicBezTo>
                    <a:pt x="467" y="7675"/>
                    <a:pt x="531" y="7656"/>
                    <a:pt x="588" y="7614"/>
                  </a:cubicBezTo>
                  <a:cubicBezTo>
                    <a:pt x="1616" y="6846"/>
                    <a:pt x="2568" y="5941"/>
                    <a:pt x="3657" y="5235"/>
                  </a:cubicBezTo>
                  <a:cubicBezTo>
                    <a:pt x="4809" y="4406"/>
                    <a:pt x="6098" y="3838"/>
                    <a:pt x="7372" y="3255"/>
                  </a:cubicBezTo>
                  <a:cubicBezTo>
                    <a:pt x="9935" y="2242"/>
                    <a:pt x="12622" y="1858"/>
                    <a:pt x="15231" y="1152"/>
                  </a:cubicBezTo>
                  <a:cubicBezTo>
                    <a:pt x="15876" y="952"/>
                    <a:pt x="15814" y="1"/>
                    <a:pt x="15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55" name="Google Shape;2655;p36"/>
            <p:cNvSpPr/>
            <p:nvPr/>
          </p:nvSpPr>
          <p:spPr>
            <a:xfrm>
              <a:off x="4681207" y="2777608"/>
              <a:ext cx="180279" cy="70796"/>
            </a:xfrm>
            <a:custGeom>
              <a:avLst/>
              <a:gdLst/>
              <a:ahLst/>
              <a:cxnLst/>
              <a:rect l="l" t="t" r="r" b="b"/>
              <a:pathLst>
                <a:path w="14425" h="5664" extrusionOk="0">
                  <a:moveTo>
                    <a:pt x="12831" y="1"/>
                  </a:moveTo>
                  <a:cubicBezTo>
                    <a:pt x="10746" y="1"/>
                    <a:pt x="8567" y="768"/>
                    <a:pt x="6750" y="1480"/>
                  </a:cubicBezTo>
                  <a:cubicBezTo>
                    <a:pt x="4447" y="2431"/>
                    <a:pt x="2206" y="3721"/>
                    <a:pt x="226" y="5255"/>
                  </a:cubicBezTo>
                  <a:cubicBezTo>
                    <a:pt x="0" y="5362"/>
                    <a:pt x="211" y="5663"/>
                    <a:pt x="401" y="5663"/>
                  </a:cubicBezTo>
                  <a:cubicBezTo>
                    <a:pt x="431" y="5663"/>
                    <a:pt x="460" y="5656"/>
                    <a:pt x="487" y="5639"/>
                  </a:cubicBezTo>
                  <a:cubicBezTo>
                    <a:pt x="2529" y="4488"/>
                    <a:pt x="4509" y="3275"/>
                    <a:pt x="6688" y="2308"/>
                  </a:cubicBezTo>
                  <a:cubicBezTo>
                    <a:pt x="7901" y="1863"/>
                    <a:pt x="9175" y="1480"/>
                    <a:pt x="10403" y="1219"/>
                  </a:cubicBezTo>
                  <a:cubicBezTo>
                    <a:pt x="11615" y="973"/>
                    <a:pt x="12767" y="1034"/>
                    <a:pt x="13918" y="896"/>
                  </a:cubicBezTo>
                  <a:cubicBezTo>
                    <a:pt x="14424" y="835"/>
                    <a:pt x="14240" y="129"/>
                    <a:pt x="13856" y="67"/>
                  </a:cubicBezTo>
                  <a:cubicBezTo>
                    <a:pt x="13519" y="22"/>
                    <a:pt x="13176" y="1"/>
                    <a:pt x="128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56" name="Google Shape;2656;p36"/>
            <p:cNvSpPr/>
            <p:nvPr/>
          </p:nvSpPr>
          <p:spPr>
            <a:xfrm>
              <a:off x="4709765" y="2828542"/>
              <a:ext cx="139874" cy="62109"/>
            </a:xfrm>
            <a:custGeom>
              <a:avLst/>
              <a:gdLst/>
              <a:ahLst/>
              <a:cxnLst/>
              <a:rect l="l" t="t" r="r" b="b"/>
              <a:pathLst>
                <a:path w="11192" h="4969" extrusionOk="0">
                  <a:moveTo>
                    <a:pt x="10578" y="1"/>
                  </a:moveTo>
                  <a:cubicBezTo>
                    <a:pt x="10529" y="1"/>
                    <a:pt x="10476" y="10"/>
                    <a:pt x="10420" y="29"/>
                  </a:cubicBezTo>
                  <a:cubicBezTo>
                    <a:pt x="6828" y="1365"/>
                    <a:pt x="3191" y="2393"/>
                    <a:pt x="121" y="4757"/>
                  </a:cubicBezTo>
                  <a:cubicBezTo>
                    <a:pt x="1" y="4810"/>
                    <a:pt x="89" y="4968"/>
                    <a:pt x="195" y="4968"/>
                  </a:cubicBezTo>
                  <a:cubicBezTo>
                    <a:pt x="211" y="4968"/>
                    <a:pt x="228" y="4964"/>
                    <a:pt x="244" y="4956"/>
                  </a:cubicBezTo>
                  <a:cubicBezTo>
                    <a:pt x="3375" y="2961"/>
                    <a:pt x="7151" y="2009"/>
                    <a:pt x="10666" y="920"/>
                  </a:cubicBezTo>
                  <a:cubicBezTo>
                    <a:pt x="11192" y="753"/>
                    <a:pt x="11031" y="1"/>
                    <a:pt x="105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57" name="Google Shape;2657;p36"/>
            <p:cNvSpPr/>
            <p:nvPr/>
          </p:nvSpPr>
          <p:spPr>
            <a:xfrm>
              <a:off x="4741371" y="2851991"/>
              <a:ext cx="329826" cy="147729"/>
            </a:xfrm>
            <a:custGeom>
              <a:avLst/>
              <a:gdLst/>
              <a:ahLst/>
              <a:cxnLst/>
              <a:rect l="l" t="t" r="r" b="b"/>
              <a:pathLst>
                <a:path w="26391" h="11819" extrusionOk="0">
                  <a:moveTo>
                    <a:pt x="25338" y="1"/>
                  </a:moveTo>
                  <a:cubicBezTo>
                    <a:pt x="25300" y="1"/>
                    <a:pt x="25261" y="4"/>
                    <a:pt x="25221" y="11"/>
                  </a:cubicBezTo>
                  <a:cubicBezTo>
                    <a:pt x="20355" y="778"/>
                    <a:pt x="15627" y="1991"/>
                    <a:pt x="11084" y="3848"/>
                  </a:cubicBezTo>
                  <a:cubicBezTo>
                    <a:pt x="8781" y="4738"/>
                    <a:pt x="6602" y="5828"/>
                    <a:pt x="4499" y="7102"/>
                  </a:cubicBezTo>
                  <a:cubicBezTo>
                    <a:pt x="2764" y="8192"/>
                    <a:pt x="1107" y="9466"/>
                    <a:pt x="140" y="11262"/>
                  </a:cubicBezTo>
                  <a:cubicBezTo>
                    <a:pt x="1" y="11505"/>
                    <a:pt x="221" y="11819"/>
                    <a:pt x="449" y="11819"/>
                  </a:cubicBezTo>
                  <a:cubicBezTo>
                    <a:pt x="523" y="11819"/>
                    <a:pt x="598" y="11786"/>
                    <a:pt x="662" y="11707"/>
                  </a:cubicBezTo>
                  <a:cubicBezTo>
                    <a:pt x="3409" y="8315"/>
                    <a:pt x="7953" y="6335"/>
                    <a:pt x="11913" y="4800"/>
                  </a:cubicBezTo>
                  <a:cubicBezTo>
                    <a:pt x="16333" y="3142"/>
                    <a:pt x="20861" y="1991"/>
                    <a:pt x="25543" y="1346"/>
                  </a:cubicBezTo>
                  <a:cubicBezTo>
                    <a:pt x="26390" y="1229"/>
                    <a:pt x="26084" y="1"/>
                    <a:pt x="253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58" name="Google Shape;2658;p36"/>
            <p:cNvSpPr/>
            <p:nvPr/>
          </p:nvSpPr>
          <p:spPr>
            <a:xfrm>
              <a:off x="4734185" y="2861716"/>
              <a:ext cx="161632" cy="75021"/>
            </a:xfrm>
            <a:custGeom>
              <a:avLst/>
              <a:gdLst/>
              <a:ahLst/>
              <a:cxnLst/>
              <a:rect l="l" t="t" r="r" b="b"/>
              <a:pathLst>
                <a:path w="12933" h="6002" extrusionOk="0">
                  <a:moveTo>
                    <a:pt x="12365" y="0"/>
                  </a:moveTo>
                  <a:cubicBezTo>
                    <a:pt x="10308" y="123"/>
                    <a:pt x="8144" y="1151"/>
                    <a:pt x="6287" y="1919"/>
                  </a:cubicBezTo>
                  <a:cubicBezTo>
                    <a:pt x="4245" y="2748"/>
                    <a:pt x="1866" y="3761"/>
                    <a:pt x="270" y="5372"/>
                  </a:cubicBezTo>
                  <a:cubicBezTo>
                    <a:pt x="0" y="5526"/>
                    <a:pt x="138" y="6002"/>
                    <a:pt x="415" y="6002"/>
                  </a:cubicBezTo>
                  <a:cubicBezTo>
                    <a:pt x="469" y="6002"/>
                    <a:pt x="529" y="5983"/>
                    <a:pt x="592" y="5940"/>
                  </a:cubicBezTo>
                  <a:cubicBezTo>
                    <a:pt x="2511" y="4912"/>
                    <a:pt x="4307" y="3761"/>
                    <a:pt x="6348" y="2932"/>
                  </a:cubicBezTo>
                  <a:cubicBezTo>
                    <a:pt x="8389" y="2103"/>
                    <a:pt x="10630" y="1781"/>
                    <a:pt x="12549" y="829"/>
                  </a:cubicBezTo>
                  <a:cubicBezTo>
                    <a:pt x="12933" y="629"/>
                    <a:pt x="12810" y="0"/>
                    <a:pt x="12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59" name="Google Shape;2659;p36"/>
            <p:cNvSpPr/>
            <p:nvPr/>
          </p:nvSpPr>
          <p:spPr>
            <a:xfrm>
              <a:off x="4883145" y="2652965"/>
              <a:ext cx="202212" cy="195913"/>
            </a:xfrm>
            <a:custGeom>
              <a:avLst/>
              <a:gdLst/>
              <a:ahLst/>
              <a:cxnLst/>
              <a:rect l="l" t="t" r="r" b="b"/>
              <a:pathLst>
                <a:path w="16180" h="15674" extrusionOk="0">
                  <a:moveTo>
                    <a:pt x="10285" y="1"/>
                  </a:moveTo>
                  <a:cubicBezTo>
                    <a:pt x="8627" y="1"/>
                    <a:pt x="1275" y="1213"/>
                    <a:pt x="507" y="3194"/>
                  </a:cubicBezTo>
                  <a:cubicBezTo>
                    <a:pt x="1" y="4606"/>
                    <a:pt x="246" y="12096"/>
                    <a:pt x="768" y="12664"/>
                  </a:cubicBezTo>
                  <a:cubicBezTo>
                    <a:pt x="1275" y="13247"/>
                    <a:pt x="3900" y="15673"/>
                    <a:pt x="5296" y="15673"/>
                  </a:cubicBezTo>
                  <a:cubicBezTo>
                    <a:pt x="5317" y="15674"/>
                    <a:pt x="5340" y="15674"/>
                    <a:pt x="5363" y="15674"/>
                  </a:cubicBezTo>
                  <a:cubicBezTo>
                    <a:pt x="6943" y="15674"/>
                    <a:pt x="14716" y="13682"/>
                    <a:pt x="15412" y="12986"/>
                  </a:cubicBezTo>
                  <a:cubicBezTo>
                    <a:pt x="16179" y="12280"/>
                    <a:pt x="11820" y="62"/>
                    <a:pt x="10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2660" name="Google Shape;2660;p36"/>
          <p:cNvSpPr/>
          <p:nvPr/>
        </p:nvSpPr>
        <p:spPr>
          <a:xfrm rot="-835508">
            <a:off x="7205283" y="4581277"/>
            <a:ext cx="10727" cy="9136"/>
          </a:xfrm>
          <a:custGeom>
            <a:avLst/>
            <a:gdLst/>
            <a:ahLst/>
            <a:cxnLst/>
            <a:rect l="l" t="t" r="r" b="b"/>
            <a:pathLst>
              <a:path w="830" h="707" extrusionOk="0">
                <a:moveTo>
                  <a:pt x="768" y="1"/>
                </a:moveTo>
                <a:lnTo>
                  <a:pt x="692" y="62"/>
                </a:lnTo>
                <a:cubicBezTo>
                  <a:pt x="692" y="124"/>
                  <a:pt x="692" y="124"/>
                  <a:pt x="630" y="185"/>
                </a:cubicBezTo>
                <a:lnTo>
                  <a:pt x="692" y="262"/>
                </a:lnTo>
                <a:lnTo>
                  <a:pt x="630" y="323"/>
                </a:lnTo>
                <a:cubicBezTo>
                  <a:pt x="630" y="323"/>
                  <a:pt x="569" y="323"/>
                  <a:pt x="569" y="384"/>
                </a:cubicBezTo>
                <a:cubicBezTo>
                  <a:pt x="569" y="446"/>
                  <a:pt x="569" y="446"/>
                  <a:pt x="507" y="446"/>
                </a:cubicBezTo>
                <a:cubicBezTo>
                  <a:pt x="507" y="446"/>
                  <a:pt x="446" y="446"/>
                  <a:pt x="446" y="507"/>
                </a:cubicBezTo>
                <a:lnTo>
                  <a:pt x="308" y="507"/>
                </a:lnTo>
                <a:cubicBezTo>
                  <a:pt x="308" y="507"/>
                  <a:pt x="308" y="569"/>
                  <a:pt x="246" y="569"/>
                </a:cubicBezTo>
                <a:lnTo>
                  <a:pt x="124" y="569"/>
                </a:lnTo>
                <a:lnTo>
                  <a:pt x="62" y="645"/>
                </a:lnTo>
                <a:lnTo>
                  <a:pt x="1" y="645"/>
                </a:lnTo>
                <a:lnTo>
                  <a:pt x="62" y="707"/>
                </a:lnTo>
                <a:lnTo>
                  <a:pt x="246" y="707"/>
                </a:lnTo>
                <a:lnTo>
                  <a:pt x="308" y="645"/>
                </a:lnTo>
                <a:cubicBezTo>
                  <a:pt x="385" y="645"/>
                  <a:pt x="385" y="707"/>
                  <a:pt x="385" y="707"/>
                </a:cubicBezTo>
                <a:cubicBezTo>
                  <a:pt x="446" y="707"/>
                  <a:pt x="446" y="645"/>
                  <a:pt x="507" y="645"/>
                </a:cubicBezTo>
                <a:cubicBezTo>
                  <a:pt x="507" y="569"/>
                  <a:pt x="569" y="569"/>
                  <a:pt x="569" y="569"/>
                </a:cubicBezTo>
                <a:lnTo>
                  <a:pt x="630" y="507"/>
                </a:lnTo>
                <a:lnTo>
                  <a:pt x="692" y="507"/>
                </a:lnTo>
                <a:cubicBezTo>
                  <a:pt x="692" y="446"/>
                  <a:pt x="692" y="446"/>
                  <a:pt x="768" y="384"/>
                </a:cubicBezTo>
                <a:lnTo>
                  <a:pt x="768" y="323"/>
                </a:lnTo>
                <a:cubicBezTo>
                  <a:pt x="768" y="262"/>
                  <a:pt x="830" y="262"/>
                  <a:pt x="830" y="262"/>
                </a:cubicBezTo>
                <a:lnTo>
                  <a:pt x="830" y="62"/>
                </a:lnTo>
                <a:lnTo>
                  <a:pt x="768" y="62"/>
                </a:lnTo>
                <a:lnTo>
                  <a:pt x="768" y="1"/>
                </a:lnTo>
                <a:close/>
              </a:path>
            </a:pathLst>
          </a:custGeom>
          <a:solidFill>
            <a:srgbClr val="C2C1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661" name="Google Shape;2661;p36"/>
          <p:cNvSpPr/>
          <p:nvPr/>
        </p:nvSpPr>
        <p:spPr>
          <a:xfrm rot="-835508">
            <a:off x="7197355" y="4686857"/>
            <a:ext cx="5764" cy="9937"/>
          </a:xfrm>
          <a:custGeom>
            <a:avLst/>
            <a:gdLst/>
            <a:ahLst/>
            <a:cxnLst/>
            <a:rect l="l" t="t" r="r" b="b"/>
            <a:pathLst>
              <a:path w="446" h="769" extrusionOk="0">
                <a:moveTo>
                  <a:pt x="62" y="1"/>
                </a:moveTo>
                <a:lnTo>
                  <a:pt x="0" y="62"/>
                </a:lnTo>
                <a:lnTo>
                  <a:pt x="0" y="124"/>
                </a:lnTo>
                <a:lnTo>
                  <a:pt x="62" y="124"/>
                </a:lnTo>
                <a:lnTo>
                  <a:pt x="123" y="200"/>
                </a:lnTo>
                <a:lnTo>
                  <a:pt x="185" y="200"/>
                </a:lnTo>
                <a:lnTo>
                  <a:pt x="185" y="262"/>
                </a:lnTo>
                <a:lnTo>
                  <a:pt x="261" y="323"/>
                </a:lnTo>
                <a:lnTo>
                  <a:pt x="261" y="385"/>
                </a:lnTo>
                <a:lnTo>
                  <a:pt x="323" y="385"/>
                </a:lnTo>
                <a:lnTo>
                  <a:pt x="261" y="446"/>
                </a:lnTo>
                <a:lnTo>
                  <a:pt x="323" y="507"/>
                </a:lnTo>
                <a:lnTo>
                  <a:pt x="261" y="584"/>
                </a:lnTo>
                <a:lnTo>
                  <a:pt x="261" y="645"/>
                </a:lnTo>
                <a:lnTo>
                  <a:pt x="261" y="768"/>
                </a:lnTo>
                <a:lnTo>
                  <a:pt x="323" y="768"/>
                </a:lnTo>
                <a:cubicBezTo>
                  <a:pt x="384" y="768"/>
                  <a:pt x="384" y="707"/>
                  <a:pt x="384" y="645"/>
                </a:cubicBezTo>
                <a:lnTo>
                  <a:pt x="446" y="645"/>
                </a:lnTo>
                <a:lnTo>
                  <a:pt x="446" y="584"/>
                </a:lnTo>
                <a:lnTo>
                  <a:pt x="446" y="446"/>
                </a:lnTo>
                <a:lnTo>
                  <a:pt x="384" y="385"/>
                </a:lnTo>
                <a:lnTo>
                  <a:pt x="384" y="323"/>
                </a:lnTo>
                <a:lnTo>
                  <a:pt x="384" y="262"/>
                </a:lnTo>
                <a:lnTo>
                  <a:pt x="384" y="200"/>
                </a:lnTo>
                <a:cubicBezTo>
                  <a:pt x="323" y="200"/>
                  <a:pt x="323" y="124"/>
                  <a:pt x="323" y="124"/>
                </a:cubicBezTo>
                <a:lnTo>
                  <a:pt x="261" y="124"/>
                </a:lnTo>
                <a:cubicBezTo>
                  <a:pt x="185" y="124"/>
                  <a:pt x="185" y="62"/>
                  <a:pt x="123" y="62"/>
                </a:cubicBezTo>
                <a:cubicBezTo>
                  <a:pt x="62" y="62"/>
                  <a:pt x="62" y="1"/>
                  <a:pt x="62" y="1"/>
                </a:cubicBezTo>
                <a:close/>
              </a:path>
            </a:pathLst>
          </a:custGeom>
          <a:solidFill>
            <a:srgbClr val="C2C1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662" name="Google Shape;2662;p36"/>
          <p:cNvSpPr/>
          <p:nvPr/>
        </p:nvSpPr>
        <p:spPr>
          <a:xfrm rot="-835508">
            <a:off x="7268447" y="4668781"/>
            <a:ext cx="9136" cy="7560"/>
          </a:xfrm>
          <a:custGeom>
            <a:avLst/>
            <a:gdLst/>
            <a:ahLst/>
            <a:cxnLst/>
            <a:rect l="l" t="t" r="r" b="b"/>
            <a:pathLst>
              <a:path w="707" h="585" extrusionOk="0">
                <a:moveTo>
                  <a:pt x="384" y="1"/>
                </a:moveTo>
                <a:cubicBezTo>
                  <a:pt x="384" y="32"/>
                  <a:pt x="368" y="32"/>
                  <a:pt x="353" y="32"/>
                </a:cubicBezTo>
                <a:cubicBezTo>
                  <a:pt x="338" y="32"/>
                  <a:pt x="322" y="32"/>
                  <a:pt x="322" y="62"/>
                </a:cubicBezTo>
                <a:cubicBezTo>
                  <a:pt x="322" y="124"/>
                  <a:pt x="246" y="124"/>
                  <a:pt x="246" y="124"/>
                </a:cubicBezTo>
                <a:cubicBezTo>
                  <a:pt x="184" y="124"/>
                  <a:pt x="184" y="200"/>
                  <a:pt x="123" y="200"/>
                </a:cubicBezTo>
                <a:cubicBezTo>
                  <a:pt x="123" y="200"/>
                  <a:pt x="62" y="200"/>
                  <a:pt x="62" y="262"/>
                </a:cubicBezTo>
                <a:lnTo>
                  <a:pt x="62" y="323"/>
                </a:lnTo>
                <a:lnTo>
                  <a:pt x="62" y="446"/>
                </a:lnTo>
                <a:cubicBezTo>
                  <a:pt x="0" y="446"/>
                  <a:pt x="0" y="507"/>
                  <a:pt x="0" y="507"/>
                </a:cubicBezTo>
                <a:lnTo>
                  <a:pt x="0" y="584"/>
                </a:lnTo>
                <a:lnTo>
                  <a:pt x="62" y="584"/>
                </a:lnTo>
                <a:cubicBezTo>
                  <a:pt x="62" y="584"/>
                  <a:pt x="123" y="584"/>
                  <a:pt x="123" y="507"/>
                </a:cubicBezTo>
                <a:lnTo>
                  <a:pt x="123" y="446"/>
                </a:lnTo>
                <a:lnTo>
                  <a:pt x="184" y="385"/>
                </a:lnTo>
                <a:lnTo>
                  <a:pt x="246" y="323"/>
                </a:lnTo>
                <a:lnTo>
                  <a:pt x="246" y="262"/>
                </a:lnTo>
                <a:cubicBezTo>
                  <a:pt x="246" y="262"/>
                  <a:pt x="322" y="262"/>
                  <a:pt x="322" y="200"/>
                </a:cubicBezTo>
                <a:lnTo>
                  <a:pt x="384" y="200"/>
                </a:lnTo>
                <a:cubicBezTo>
                  <a:pt x="384" y="200"/>
                  <a:pt x="445" y="200"/>
                  <a:pt x="445" y="124"/>
                </a:cubicBezTo>
                <a:lnTo>
                  <a:pt x="706" y="124"/>
                </a:lnTo>
                <a:lnTo>
                  <a:pt x="706" y="62"/>
                </a:lnTo>
                <a:lnTo>
                  <a:pt x="706" y="1"/>
                </a:lnTo>
                <a:close/>
              </a:path>
            </a:pathLst>
          </a:custGeom>
          <a:solidFill>
            <a:srgbClr val="C2C1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663" name="Google Shape;2663;p36"/>
          <p:cNvSpPr/>
          <p:nvPr/>
        </p:nvSpPr>
        <p:spPr>
          <a:xfrm rot="-9964492" flipH="1">
            <a:off x="6490575" y="5162380"/>
            <a:ext cx="1796" cy="1603"/>
          </a:xfrm>
          <a:custGeom>
            <a:avLst/>
            <a:gdLst/>
            <a:ahLst/>
            <a:cxnLst/>
            <a:rect l="l" t="t" r="r" b="b"/>
            <a:pathLst>
              <a:path w="139" h="124" extrusionOk="0">
                <a:moveTo>
                  <a:pt x="62" y="124"/>
                </a:moveTo>
                <a:lnTo>
                  <a:pt x="62" y="124"/>
                </a:lnTo>
                <a:lnTo>
                  <a:pt x="139" y="124"/>
                </a:lnTo>
                <a:lnTo>
                  <a:pt x="62" y="124"/>
                </a:lnTo>
                <a:close/>
                <a:moveTo>
                  <a:pt x="139" y="124"/>
                </a:moveTo>
                <a:lnTo>
                  <a:pt x="139" y="124"/>
                </a:lnTo>
                <a:lnTo>
                  <a:pt x="139" y="124"/>
                </a:lnTo>
                <a:lnTo>
                  <a:pt x="139" y="124"/>
                </a:lnTo>
                <a:close/>
                <a:moveTo>
                  <a:pt x="139" y="124"/>
                </a:moveTo>
                <a:lnTo>
                  <a:pt x="139" y="124"/>
                </a:lnTo>
                <a:lnTo>
                  <a:pt x="139" y="124"/>
                </a:lnTo>
                <a:lnTo>
                  <a:pt x="139" y="124"/>
                </a:lnTo>
                <a:lnTo>
                  <a:pt x="139" y="124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C2C1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664" name="Google Shape;2664;p36"/>
          <p:cNvSpPr/>
          <p:nvPr/>
        </p:nvSpPr>
        <p:spPr>
          <a:xfrm rot="-835508">
            <a:off x="7343419" y="5319246"/>
            <a:ext cx="995" cy="801"/>
          </a:xfrm>
          <a:custGeom>
            <a:avLst/>
            <a:gdLst/>
            <a:ahLst/>
            <a:cxnLst/>
            <a:rect l="l" t="t" r="r" b="b"/>
            <a:pathLst>
              <a:path w="77" h="62" extrusionOk="0">
                <a:moveTo>
                  <a:pt x="0" y="0"/>
                </a:moveTo>
                <a:lnTo>
                  <a:pt x="0" y="61"/>
                </a:lnTo>
                <a:lnTo>
                  <a:pt x="77" y="61"/>
                </a:lnTo>
                <a:lnTo>
                  <a:pt x="0" y="0"/>
                </a:lnTo>
                <a:close/>
              </a:path>
            </a:pathLst>
          </a:custGeom>
          <a:solidFill>
            <a:srgbClr val="C2C1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665" name="Google Shape;2665;p36"/>
          <p:cNvSpPr/>
          <p:nvPr/>
        </p:nvSpPr>
        <p:spPr>
          <a:xfrm rot="-835508">
            <a:off x="7287387" y="5148660"/>
            <a:ext cx="135680" cy="161875"/>
          </a:xfrm>
          <a:custGeom>
            <a:avLst/>
            <a:gdLst/>
            <a:ahLst/>
            <a:cxnLst/>
            <a:rect l="l" t="t" r="r" b="b"/>
            <a:pathLst>
              <a:path w="10499" h="12526" extrusionOk="0">
                <a:moveTo>
                  <a:pt x="5311" y="0"/>
                </a:moveTo>
                <a:lnTo>
                  <a:pt x="4804" y="61"/>
                </a:lnTo>
                <a:lnTo>
                  <a:pt x="4298" y="123"/>
                </a:lnTo>
                <a:cubicBezTo>
                  <a:pt x="4098" y="184"/>
                  <a:pt x="3976" y="184"/>
                  <a:pt x="3776" y="246"/>
                </a:cubicBezTo>
                <a:cubicBezTo>
                  <a:pt x="3653" y="322"/>
                  <a:pt x="3454" y="322"/>
                  <a:pt x="3331" y="384"/>
                </a:cubicBezTo>
                <a:lnTo>
                  <a:pt x="2824" y="568"/>
                </a:lnTo>
                <a:lnTo>
                  <a:pt x="2379" y="767"/>
                </a:lnTo>
                <a:cubicBezTo>
                  <a:pt x="2241" y="829"/>
                  <a:pt x="2057" y="952"/>
                  <a:pt x="1919" y="1013"/>
                </a:cubicBezTo>
                <a:cubicBezTo>
                  <a:pt x="1796" y="1090"/>
                  <a:pt x="1673" y="1213"/>
                  <a:pt x="1474" y="1274"/>
                </a:cubicBezTo>
                <a:cubicBezTo>
                  <a:pt x="1351" y="1397"/>
                  <a:pt x="1228" y="1474"/>
                  <a:pt x="1090" y="1596"/>
                </a:cubicBezTo>
                <a:cubicBezTo>
                  <a:pt x="967" y="1658"/>
                  <a:pt x="844" y="1781"/>
                  <a:pt x="706" y="1919"/>
                </a:cubicBezTo>
                <a:cubicBezTo>
                  <a:pt x="461" y="2103"/>
                  <a:pt x="200" y="2364"/>
                  <a:pt x="0" y="2625"/>
                </a:cubicBezTo>
                <a:lnTo>
                  <a:pt x="0" y="2686"/>
                </a:lnTo>
                <a:lnTo>
                  <a:pt x="77" y="2686"/>
                </a:lnTo>
                <a:cubicBezTo>
                  <a:pt x="261" y="2425"/>
                  <a:pt x="522" y="2164"/>
                  <a:pt x="767" y="1980"/>
                </a:cubicBezTo>
                <a:cubicBezTo>
                  <a:pt x="906" y="1857"/>
                  <a:pt x="1028" y="1781"/>
                  <a:pt x="1151" y="1658"/>
                </a:cubicBezTo>
                <a:cubicBezTo>
                  <a:pt x="1289" y="1596"/>
                  <a:pt x="1412" y="1474"/>
                  <a:pt x="1535" y="1397"/>
                </a:cubicBezTo>
                <a:cubicBezTo>
                  <a:pt x="1735" y="1274"/>
                  <a:pt x="1857" y="1213"/>
                  <a:pt x="1995" y="1151"/>
                </a:cubicBezTo>
                <a:cubicBezTo>
                  <a:pt x="2118" y="1013"/>
                  <a:pt x="2302" y="952"/>
                  <a:pt x="2441" y="890"/>
                </a:cubicBezTo>
                <a:lnTo>
                  <a:pt x="2886" y="706"/>
                </a:lnTo>
                <a:lnTo>
                  <a:pt x="3331" y="507"/>
                </a:lnTo>
                <a:cubicBezTo>
                  <a:pt x="3530" y="445"/>
                  <a:pt x="3653" y="445"/>
                  <a:pt x="3837" y="384"/>
                </a:cubicBezTo>
                <a:cubicBezTo>
                  <a:pt x="3976" y="322"/>
                  <a:pt x="4160" y="246"/>
                  <a:pt x="4298" y="246"/>
                </a:cubicBezTo>
                <a:lnTo>
                  <a:pt x="4804" y="184"/>
                </a:lnTo>
                <a:lnTo>
                  <a:pt x="5311" y="123"/>
                </a:lnTo>
                <a:cubicBezTo>
                  <a:pt x="5449" y="123"/>
                  <a:pt x="5572" y="61"/>
                  <a:pt x="5756" y="61"/>
                </a:cubicBezTo>
                <a:lnTo>
                  <a:pt x="6339" y="61"/>
                </a:lnTo>
                <a:cubicBezTo>
                  <a:pt x="6462" y="61"/>
                  <a:pt x="6662" y="123"/>
                  <a:pt x="6784" y="123"/>
                </a:cubicBezTo>
                <a:lnTo>
                  <a:pt x="7230" y="184"/>
                </a:lnTo>
                <a:cubicBezTo>
                  <a:pt x="7368" y="568"/>
                  <a:pt x="7491" y="1013"/>
                  <a:pt x="7613" y="1474"/>
                </a:cubicBezTo>
                <a:lnTo>
                  <a:pt x="7997" y="2748"/>
                </a:lnTo>
                <a:cubicBezTo>
                  <a:pt x="8258" y="3576"/>
                  <a:pt x="8519" y="4467"/>
                  <a:pt x="8826" y="5372"/>
                </a:cubicBezTo>
                <a:lnTo>
                  <a:pt x="9210" y="6646"/>
                </a:lnTo>
                <a:cubicBezTo>
                  <a:pt x="9348" y="7091"/>
                  <a:pt x="9471" y="7537"/>
                  <a:pt x="9593" y="7920"/>
                </a:cubicBezTo>
                <a:cubicBezTo>
                  <a:pt x="9732" y="8381"/>
                  <a:pt x="9854" y="8826"/>
                  <a:pt x="9977" y="9271"/>
                </a:cubicBezTo>
                <a:lnTo>
                  <a:pt x="10361" y="10484"/>
                </a:lnTo>
                <a:cubicBezTo>
                  <a:pt x="9670" y="10484"/>
                  <a:pt x="9025" y="10545"/>
                  <a:pt x="8381" y="10606"/>
                </a:cubicBezTo>
                <a:cubicBezTo>
                  <a:pt x="8197" y="10606"/>
                  <a:pt x="8058" y="10606"/>
                  <a:pt x="7874" y="10683"/>
                </a:cubicBezTo>
                <a:cubicBezTo>
                  <a:pt x="7675" y="10683"/>
                  <a:pt x="7552" y="10683"/>
                  <a:pt x="7368" y="10745"/>
                </a:cubicBezTo>
                <a:cubicBezTo>
                  <a:pt x="7230" y="10745"/>
                  <a:pt x="7045" y="10806"/>
                  <a:pt x="6846" y="10806"/>
                </a:cubicBezTo>
                <a:lnTo>
                  <a:pt x="6339" y="10929"/>
                </a:lnTo>
                <a:cubicBezTo>
                  <a:pt x="6217" y="10990"/>
                  <a:pt x="6017" y="10990"/>
                  <a:pt x="5894" y="11067"/>
                </a:cubicBezTo>
                <a:cubicBezTo>
                  <a:pt x="5695" y="11128"/>
                  <a:pt x="5510" y="11190"/>
                  <a:pt x="5372" y="11190"/>
                </a:cubicBezTo>
                <a:cubicBezTo>
                  <a:pt x="5188" y="11251"/>
                  <a:pt x="5065" y="11313"/>
                  <a:pt x="4866" y="11374"/>
                </a:cubicBezTo>
                <a:lnTo>
                  <a:pt x="4421" y="11573"/>
                </a:lnTo>
                <a:cubicBezTo>
                  <a:pt x="4221" y="11635"/>
                  <a:pt x="4098" y="11758"/>
                  <a:pt x="3976" y="11834"/>
                </a:cubicBezTo>
                <a:cubicBezTo>
                  <a:pt x="3837" y="11896"/>
                  <a:pt x="3776" y="11896"/>
                  <a:pt x="3715" y="11957"/>
                </a:cubicBezTo>
                <a:lnTo>
                  <a:pt x="3530" y="12080"/>
                </a:lnTo>
                <a:cubicBezTo>
                  <a:pt x="3331" y="12218"/>
                  <a:pt x="3208" y="12280"/>
                  <a:pt x="3070" y="12402"/>
                </a:cubicBezTo>
                <a:cubicBezTo>
                  <a:pt x="3208" y="12402"/>
                  <a:pt x="3269" y="12341"/>
                  <a:pt x="3331" y="12341"/>
                </a:cubicBezTo>
                <a:cubicBezTo>
                  <a:pt x="3392" y="12280"/>
                  <a:pt x="3454" y="12218"/>
                  <a:pt x="3592" y="12218"/>
                </a:cubicBezTo>
                <a:lnTo>
                  <a:pt x="3776" y="12019"/>
                </a:lnTo>
                <a:cubicBezTo>
                  <a:pt x="3837" y="12019"/>
                  <a:pt x="3914" y="11957"/>
                  <a:pt x="4037" y="11957"/>
                </a:cubicBezTo>
                <a:cubicBezTo>
                  <a:pt x="4160" y="11896"/>
                  <a:pt x="4298" y="11758"/>
                  <a:pt x="4482" y="11696"/>
                </a:cubicBezTo>
                <a:lnTo>
                  <a:pt x="4927" y="11512"/>
                </a:lnTo>
                <a:cubicBezTo>
                  <a:pt x="5127" y="11451"/>
                  <a:pt x="5250" y="11451"/>
                  <a:pt x="5449" y="11374"/>
                </a:cubicBezTo>
                <a:cubicBezTo>
                  <a:pt x="5572" y="11313"/>
                  <a:pt x="5756" y="11251"/>
                  <a:pt x="5894" y="11251"/>
                </a:cubicBezTo>
                <a:cubicBezTo>
                  <a:pt x="6078" y="11190"/>
                  <a:pt x="6217" y="11128"/>
                  <a:pt x="6401" y="11128"/>
                </a:cubicBezTo>
                <a:cubicBezTo>
                  <a:pt x="6723" y="10990"/>
                  <a:pt x="7045" y="10929"/>
                  <a:pt x="7429" y="10867"/>
                </a:cubicBezTo>
                <a:cubicBezTo>
                  <a:pt x="7552" y="10867"/>
                  <a:pt x="7751" y="10806"/>
                  <a:pt x="7874" y="10806"/>
                </a:cubicBezTo>
                <a:cubicBezTo>
                  <a:pt x="8058" y="10745"/>
                  <a:pt x="8258" y="10745"/>
                  <a:pt x="8381" y="10745"/>
                </a:cubicBezTo>
                <a:cubicBezTo>
                  <a:pt x="8765" y="10683"/>
                  <a:pt x="9087" y="10683"/>
                  <a:pt x="9409" y="10606"/>
                </a:cubicBezTo>
                <a:lnTo>
                  <a:pt x="10361" y="10606"/>
                </a:lnTo>
                <a:lnTo>
                  <a:pt x="10438" y="10545"/>
                </a:lnTo>
                <a:lnTo>
                  <a:pt x="10438" y="10484"/>
                </a:lnTo>
                <a:lnTo>
                  <a:pt x="10499" y="10545"/>
                </a:lnTo>
                <a:lnTo>
                  <a:pt x="10115" y="9210"/>
                </a:lnTo>
                <a:cubicBezTo>
                  <a:pt x="9977" y="8765"/>
                  <a:pt x="9854" y="8304"/>
                  <a:pt x="9732" y="7920"/>
                </a:cubicBezTo>
                <a:cubicBezTo>
                  <a:pt x="9593" y="7475"/>
                  <a:pt x="9471" y="7030"/>
                  <a:pt x="9348" y="6585"/>
                </a:cubicBezTo>
                <a:lnTo>
                  <a:pt x="8964" y="5311"/>
                </a:lnTo>
                <a:cubicBezTo>
                  <a:pt x="8703" y="4405"/>
                  <a:pt x="8442" y="3576"/>
                  <a:pt x="8197" y="2686"/>
                </a:cubicBezTo>
                <a:lnTo>
                  <a:pt x="7813" y="1397"/>
                </a:lnTo>
                <a:cubicBezTo>
                  <a:pt x="7675" y="1013"/>
                  <a:pt x="7613" y="706"/>
                  <a:pt x="7491" y="384"/>
                </a:cubicBezTo>
                <a:cubicBezTo>
                  <a:pt x="7491" y="322"/>
                  <a:pt x="7491" y="322"/>
                  <a:pt x="7429" y="322"/>
                </a:cubicBezTo>
                <a:cubicBezTo>
                  <a:pt x="7429" y="246"/>
                  <a:pt x="7429" y="184"/>
                  <a:pt x="7368" y="61"/>
                </a:cubicBezTo>
                <a:lnTo>
                  <a:pt x="7291" y="61"/>
                </a:lnTo>
                <a:lnTo>
                  <a:pt x="6784" y="0"/>
                </a:lnTo>
                <a:close/>
                <a:moveTo>
                  <a:pt x="3070" y="12402"/>
                </a:moveTo>
                <a:lnTo>
                  <a:pt x="2978" y="12464"/>
                </a:lnTo>
                <a:lnTo>
                  <a:pt x="2978" y="12464"/>
                </a:lnTo>
                <a:cubicBezTo>
                  <a:pt x="3008" y="12448"/>
                  <a:pt x="3039" y="12433"/>
                  <a:pt x="3070" y="12402"/>
                </a:cubicBezTo>
                <a:close/>
                <a:moveTo>
                  <a:pt x="2978" y="12464"/>
                </a:moveTo>
                <a:cubicBezTo>
                  <a:pt x="2947" y="12479"/>
                  <a:pt x="2916" y="12494"/>
                  <a:pt x="2886" y="12525"/>
                </a:cubicBezTo>
                <a:lnTo>
                  <a:pt x="2978" y="12464"/>
                </a:lnTo>
                <a:close/>
              </a:path>
            </a:pathLst>
          </a:custGeom>
          <a:solidFill>
            <a:srgbClr val="C2C1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grpSp>
        <p:nvGrpSpPr>
          <p:cNvPr id="2666" name="Google Shape;2666;p36"/>
          <p:cNvGrpSpPr/>
          <p:nvPr/>
        </p:nvGrpSpPr>
        <p:grpSpPr>
          <a:xfrm>
            <a:off x="7045395" y="4328231"/>
            <a:ext cx="1477459" cy="1223360"/>
            <a:chOff x="5556300" y="1769798"/>
            <a:chExt cx="1108094" cy="917520"/>
          </a:xfrm>
        </p:grpSpPr>
        <p:sp>
          <p:nvSpPr>
            <p:cNvPr id="2667" name="Google Shape;2667;p36"/>
            <p:cNvSpPr/>
            <p:nvPr/>
          </p:nvSpPr>
          <p:spPr>
            <a:xfrm rot="-835508">
              <a:off x="5853099" y="1953808"/>
              <a:ext cx="55799" cy="101023"/>
            </a:xfrm>
            <a:custGeom>
              <a:avLst/>
              <a:gdLst/>
              <a:ahLst/>
              <a:cxnLst/>
              <a:rect l="l" t="t" r="r" b="b"/>
              <a:pathLst>
                <a:path w="5757" h="10423" extrusionOk="0">
                  <a:moveTo>
                    <a:pt x="3838" y="1"/>
                  </a:moveTo>
                  <a:cubicBezTo>
                    <a:pt x="3838" y="1"/>
                    <a:pt x="3838" y="62"/>
                    <a:pt x="3777" y="62"/>
                  </a:cubicBezTo>
                  <a:lnTo>
                    <a:pt x="3332" y="1213"/>
                  </a:lnTo>
                  <a:cubicBezTo>
                    <a:pt x="3270" y="1413"/>
                    <a:pt x="3209" y="1597"/>
                    <a:pt x="3071" y="1796"/>
                  </a:cubicBezTo>
                  <a:lnTo>
                    <a:pt x="3071" y="1858"/>
                  </a:lnTo>
                  <a:cubicBezTo>
                    <a:pt x="3009" y="2057"/>
                    <a:pt x="2887" y="2180"/>
                    <a:pt x="2825" y="2364"/>
                  </a:cubicBezTo>
                  <a:cubicBezTo>
                    <a:pt x="2687" y="2748"/>
                    <a:pt x="2503" y="3209"/>
                    <a:pt x="2365" y="3592"/>
                  </a:cubicBezTo>
                  <a:cubicBezTo>
                    <a:pt x="2242" y="3976"/>
                    <a:pt x="2058" y="4360"/>
                    <a:pt x="1920" y="4744"/>
                  </a:cubicBezTo>
                  <a:cubicBezTo>
                    <a:pt x="1920" y="4805"/>
                    <a:pt x="1858" y="4805"/>
                    <a:pt x="1858" y="4866"/>
                  </a:cubicBezTo>
                  <a:cubicBezTo>
                    <a:pt x="1735" y="5250"/>
                    <a:pt x="1597" y="5572"/>
                    <a:pt x="1413" y="5895"/>
                  </a:cubicBezTo>
                  <a:lnTo>
                    <a:pt x="1413" y="5956"/>
                  </a:lnTo>
                  <a:cubicBezTo>
                    <a:pt x="1214" y="6340"/>
                    <a:pt x="1091" y="6724"/>
                    <a:pt x="968" y="7107"/>
                  </a:cubicBezTo>
                  <a:lnTo>
                    <a:pt x="523" y="8259"/>
                  </a:lnTo>
                  <a:cubicBezTo>
                    <a:pt x="446" y="8443"/>
                    <a:pt x="323" y="8642"/>
                    <a:pt x="262" y="8826"/>
                  </a:cubicBezTo>
                  <a:cubicBezTo>
                    <a:pt x="200" y="9026"/>
                    <a:pt x="62" y="9210"/>
                    <a:pt x="1" y="9348"/>
                  </a:cubicBezTo>
                  <a:lnTo>
                    <a:pt x="1" y="9410"/>
                  </a:lnTo>
                  <a:lnTo>
                    <a:pt x="1" y="9471"/>
                  </a:lnTo>
                  <a:cubicBezTo>
                    <a:pt x="62" y="9594"/>
                    <a:pt x="139" y="9655"/>
                    <a:pt x="200" y="9732"/>
                  </a:cubicBezTo>
                  <a:cubicBezTo>
                    <a:pt x="262" y="9855"/>
                    <a:pt x="323" y="9916"/>
                    <a:pt x="385" y="9978"/>
                  </a:cubicBezTo>
                  <a:cubicBezTo>
                    <a:pt x="523" y="10039"/>
                    <a:pt x="584" y="10116"/>
                    <a:pt x="646" y="10177"/>
                  </a:cubicBezTo>
                  <a:cubicBezTo>
                    <a:pt x="768" y="10177"/>
                    <a:pt x="830" y="10239"/>
                    <a:pt x="968" y="10300"/>
                  </a:cubicBezTo>
                  <a:cubicBezTo>
                    <a:pt x="968" y="10300"/>
                    <a:pt x="1029" y="10300"/>
                    <a:pt x="1091" y="10361"/>
                  </a:cubicBezTo>
                  <a:lnTo>
                    <a:pt x="1214" y="10361"/>
                  </a:lnTo>
                  <a:cubicBezTo>
                    <a:pt x="1352" y="10423"/>
                    <a:pt x="1413" y="10423"/>
                    <a:pt x="1536" y="10423"/>
                  </a:cubicBezTo>
                  <a:lnTo>
                    <a:pt x="1981" y="10423"/>
                  </a:lnTo>
                  <a:lnTo>
                    <a:pt x="2119" y="10361"/>
                  </a:lnTo>
                  <a:lnTo>
                    <a:pt x="2181" y="10361"/>
                  </a:lnTo>
                  <a:lnTo>
                    <a:pt x="2119" y="10300"/>
                  </a:lnTo>
                  <a:lnTo>
                    <a:pt x="1536" y="10300"/>
                  </a:lnTo>
                  <a:cubicBezTo>
                    <a:pt x="1474" y="10300"/>
                    <a:pt x="1352" y="10300"/>
                    <a:pt x="1290" y="10239"/>
                  </a:cubicBezTo>
                  <a:lnTo>
                    <a:pt x="1152" y="10239"/>
                  </a:lnTo>
                  <a:cubicBezTo>
                    <a:pt x="1091" y="10177"/>
                    <a:pt x="1029" y="10177"/>
                    <a:pt x="1029" y="10177"/>
                  </a:cubicBezTo>
                  <a:cubicBezTo>
                    <a:pt x="907" y="10116"/>
                    <a:pt x="830" y="10039"/>
                    <a:pt x="768" y="10039"/>
                  </a:cubicBezTo>
                  <a:cubicBezTo>
                    <a:pt x="646" y="9978"/>
                    <a:pt x="584" y="9916"/>
                    <a:pt x="523" y="9855"/>
                  </a:cubicBezTo>
                  <a:cubicBezTo>
                    <a:pt x="446" y="9793"/>
                    <a:pt x="385" y="9732"/>
                    <a:pt x="323" y="9655"/>
                  </a:cubicBezTo>
                  <a:cubicBezTo>
                    <a:pt x="262" y="9594"/>
                    <a:pt x="200" y="9533"/>
                    <a:pt x="200" y="9471"/>
                  </a:cubicBezTo>
                  <a:cubicBezTo>
                    <a:pt x="262" y="9272"/>
                    <a:pt x="323" y="9087"/>
                    <a:pt x="385" y="8888"/>
                  </a:cubicBezTo>
                  <a:cubicBezTo>
                    <a:pt x="446" y="8704"/>
                    <a:pt x="523" y="8504"/>
                    <a:pt x="584" y="8320"/>
                  </a:cubicBezTo>
                  <a:lnTo>
                    <a:pt x="1091" y="7169"/>
                  </a:lnTo>
                  <a:cubicBezTo>
                    <a:pt x="1290" y="6785"/>
                    <a:pt x="1413" y="6401"/>
                    <a:pt x="1536" y="5956"/>
                  </a:cubicBezTo>
                  <a:lnTo>
                    <a:pt x="1597" y="5895"/>
                  </a:lnTo>
                  <a:cubicBezTo>
                    <a:pt x="1674" y="5634"/>
                    <a:pt x="1735" y="5434"/>
                    <a:pt x="1858" y="5189"/>
                  </a:cubicBezTo>
                  <a:cubicBezTo>
                    <a:pt x="1920" y="5051"/>
                    <a:pt x="1981" y="4928"/>
                    <a:pt x="2058" y="4805"/>
                  </a:cubicBezTo>
                  <a:cubicBezTo>
                    <a:pt x="2181" y="4421"/>
                    <a:pt x="2365" y="4037"/>
                    <a:pt x="2503" y="3654"/>
                  </a:cubicBezTo>
                  <a:cubicBezTo>
                    <a:pt x="2687" y="3270"/>
                    <a:pt x="2887" y="2886"/>
                    <a:pt x="3009" y="2441"/>
                  </a:cubicBezTo>
                  <a:cubicBezTo>
                    <a:pt x="3071" y="2242"/>
                    <a:pt x="3132" y="2057"/>
                    <a:pt x="3209" y="1858"/>
                  </a:cubicBezTo>
                  <a:cubicBezTo>
                    <a:pt x="3270" y="1674"/>
                    <a:pt x="3332" y="1474"/>
                    <a:pt x="3455" y="1290"/>
                  </a:cubicBezTo>
                  <a:lnTo>
                    <a:pt x="3900" y="200"/>
                  </a:lnTo>
                  <a:cubicBezTo>
                    <a:pt x="3900" y="262"/>
                    <a:pt x="3976" y="262"/>
                    <a:pt x="3976" y="323"/>
                  </a:cubicBezTo>
                  <a:cubicBezTo>
                    <a:pt x="4038" y="384"/>
                    <a:pt x="4099" y="446"/>
                    <a:pt x="4161" y="522"/>
                  </a:cubicBezTo>
                  <a:cubicBezTo>
                    <a:pt x="4222" y="522"/>
                    <a:pt x="4283" y="584"/>
                    <a:pt x="4283" y="584"/>
                  </a:cubicBezTo>
                  <a:cubicBezTo>
                    <a:pt x="4360" y="584"/>
                    <a:pt x="4360" y="645"/>
                    <a:pt x="4422" y="645"/>
                  </a:cubicBezTo>
                  <a:cubicBezTo>
                    <a:pt x="4483" y="707"/>
                    <a:pt x="4606" y="707"/>
                    <a:pt x="4667" y="768"/>
                  </a:cubicBezTo>
                  <a:cubicBezTo>
                    <a:pt x="4928" y="829"/>
                    <a:pt x="5189" y="906"/>
                    <a:pt x="5435" y="906"/>
                  </a:cubicBezTo>
                  <a:lnTo>
                    <a:pt x="5634" y="906"/>
                  </a:lnTo>
                  <a:cubicBezTo>
                    <a:pt x="5696" y="906"/>
                    <a:pt x="5696" y="829"/>
                    <a:pt x="5696" y="829"/>
                  </a:cubicBezTo>
                  <a:lnTo>
                    <a:pt x="5757" y="829"/>
                  </a:lnTo>
                  <a:lnTo>
                    <a:pt x="5696" y="768"/>
                  </a:lnTo>
                  <a:lnTo>
                    <a:pt x="5189" y="768"/>
                  </a:lnTo>
                  <a:cubicBezTo>
                    <a:pt x="5051" y="768"/>
                    <a:pt x="4867" y="707"/>
                    <a:pt x="4667" y="645"/>
                  </a:cubicBezTo>
                  <a:cubicBezTo>
                    <a:pt x="4606" y="645"/>
                    <a:pt x="4544" y="584"/>
                    <a:pt x="4483" y="522"/>
                  </a:cubicBezTo>
                  <a:cubicBezTo>
                    <a:pt x="4422" y="522"/>
                    <a:pt x="4422" y="522"/>
                    <a:pt x="4360" y="446"/>
                  </a:cubicBezTo>
                  <a:cubicBezTo>
                    <a:pt x="4360" y="446"/>
                    <a:pt x="4283" y="446"/>
                    <a:pt x="4283" y="384"/>
                  </a:cubicBezTo>
                  <a:cubicBezTo>
                    <a:pt x="4222" y="323"/>
                    <a:pt x="4161" y="323"/>
                    <a:pt x="4099" y="262"/>
                  </a:cubicBezTo>
                  <a:cubicBezTo>
                    <a:pt x="4038" y="200"/>
                    <a:pt x="3976" y="139"/>
                    <a:pt x="3900" y="62"/>
                  </a:cubicBezTo>
                  <a:lnTo>
                    <a:pt x="3900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68" name="Google Shape;2668;p36"/>
            <p:cNvSpPr/>
            <p:nvPr/>
          </p:nvSpPr>
          <p:spPr>
            <a:xfrm rot="-835216">
              <a:off x="6255729" y="2336369"/>
              <a:ext cx="2985" cy="3731"/>
            </a:xfrm>
            <a:custGeom>
              <a:avLst/>
              <a:gdLst/>
              <a:ahLst/>
              <a:cxnLst/>
              <a:rect l="l" t="t" r="r" b="b"/>
              <a:pathLst>
                <a:path w="308" h="385" extrusionOk="0">
                  <a:moveTo>
                    <a:pt x="184" y="1"/>
                  </a:moveTo>
                  <a:lnTo>
                    <a:pt x="123" y="62"/>
                  </a:lnTo>
                  <a:cubicBezTo>
                    <a:pt x="61" y="124"/>
                    <a:pt x="61" y="124"/>
                    <a:pt x="61" y="185"/>
                  </a:cubicBezTo>
                  <a:cubicBezTo>
                    <a:pt x="0" y="185"/>
                    <a:pt x="0" y="246"/>
                    <a:pt x="0" y="246"/>
                  </a:cubicBezTo>
                  <a:lnTo>
                    <a:pt x="61" y="308"/>
                  </a:lnTo>
                  <a:lnTo>
                    <a:pt x="61" y="385"/>
                  </a:lnTo>
                  <a:cubicBezTo>
                    <a:pt x="123" y="308"/>
                    <a:pt x="184" y="308"/>
                    <a:pt x="184" y="246"/>
                  </a:cubicBezTo>
                  <a:lnTo>
                    <a:pt x="246" y="246"/>
                  </a:lnTo>
                  <a:lnTo>
                    <a:pt x="246" y="185"/>
                  </a:lnTo>
                  <a:lnTo>
                    <a:pt x="307" y="185"/>
                  </a:lnTo>
                  <a:cubicBezTo>
                    <a:pt x="307" y="124"/>
                    <a:pt x="246" y="62"/>
                    <a:pt x="246" y="62"/>
                  </a:cubicBezTo>
                  <a:lnTo>
                    <a:pt x="246" y="124"/>
                  </a:lnTo>
                  <a:lnTo>
                    <a:pt x="184" y="124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69" name="Google Shape;2669;p36"/>
            <p:cNvSpPr/>
            <p:nvPr/>
          </p:nvSpPr>
          <p:spPr>
            <a:xfrm rot="-835216">
              <a:off x="6253764" y="2234959"/>
              <a:ext cx="5514" cy="4913"/>
            </a:xfrm>
            <a:custGeom>
              <a:avLst/>
              <a:gdLst/>
              <a:ahLst/>
              <a:cxnLst/>
              <a:rect l="l" t="t" r="r" b="b"/>
              <a:pathLst>
                <a:path w="569" h="507" extrusionOk="0">
                  <a:moveTo>
                    <a:pt x="246" y="0"/>
                  </a:moveTo>
                  <a:cubicBezTo>
                    <a:pt x="185" y="62"/>
                    <a:pt x="185" y="123"/>
                    <a:pt x="123" y="123"/>
                  </a:cubicBezTo>
                  <a:cubicBezTo>
                    <a:pt x="123" y="200"/>
                    <a:pt x="62" y="261"/>
                    <a:pt x="62" y="261"/>
                  </a:cubicBezTo>
                  <a:lnTo>
                    <a:pt x="0" y="323"/>
                  </a:lnTo>
                  <a:lnTo>
                    <a:pt x="0" y="384"/>
                  </a:lnTo>
                  <a:lnTo>
                    <a:pt x="0" y="445"/>
                  </a:lnTo>
                  <a:lnTo>
                    <a:pt x="0" y="507"/>
                  </a:lnTo>
                  <a:cubicBezTo>
                    <a:pt x="62" y="507"/>
                    <a:pt x="123" y="507"/>
                    <a:pt x="123" y="445"/>
                  </a:cubicBezTo>
                  <a:lnTo>
                    <a:pt x="185" y="445"/>
                  </a:lnTo>
                  <a:lnTo>
                    <a:pt x="185" y="384"/>
                  </a:lnTo>
                  <a:cubicBezTo>
                    <a:pt x="246" y="323"/>
                    <a:pt x="246" y="323"/>
                    <a:pt x="307" y="261"/>
                  </a:cubicBezTo>
                  <a:cubicBezTo>
                    <a:pt x="307" y="261"/>
                    <a:pt x="307" y="200"/>
                    <a:pt x="384" y="200"/>
                  </a:cubicBezTo>
                  <a:cubicBezTo>
                    <a:pt x="384" y="123"/>
                    <a:pt x="446" y="123"/>
                    <a:pt x="446" y="62"/>
                  </a:cubicBezTo>
                  <a:cubicBezTo>
                    <a:pt x="507" y="62"/>
                    <a:pt x="568" y="0"/>
                    <a:pt x="568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70" name="Google Shape;2670;p36"/>
            <p:cNvSpPr/>
            <p:nvPr/>
          </p:nvSpPr>
          <p:spPr>
            <a:xfrm rot="-835216">
              <a:off x="6135404" y="2246278"/>
              <a:ext cx="137605" cy="109200"/>
            </a:xfrm>
            <a:custGeom>
              <a:avLst/>
              <a:gdLst/>
              <a:ahLst/>
              <a:cxnLst/>
              <a:rect l="l" t="t" r="r" b="b"/>
              <a:pathLst>
                <a:path w="14199" h="11268" extrusionOk="0">
                  <a:moveTo>
                    <a:pt x="13630" y="907"/>
                  </a:moveTo>
                  <a:lnTo>
                    <a:pt x="13554" y="1091"/>
                  </a:lnTo>
                  <a:lnTo>
                    <a:pt x="13554" y="1152"/>
                  </a:lnTo>
                  <a:lnTo>
                    <a:pt x="13554" y="1290"/>
                  </a:lnTo>
                  <a:lnTo>
                    <a:pt x="13554" y="1352"/>
                  </a:lnTo>
                  <a:cubicBezTo>
                    <a:pt x="13554" y="1352"/>
                    <a:pt x="13630" y="1290"/>
                    <a:pt x="13630" y="1213"/>
                  </a:cubicBezTo>
                  <a:lnTo>
                    <a:pt x="13692" y="1213"/>
                  </a:lnTo>
                  <a:lnTo>
                    <a:pt x="13692" y="1152"/>
                  </a:lnTo>
                  <a:lnTo>
                    <a:pt x="13692" y="1091"/>
                  </a:lnTo>
                  <a:lnTo>
                    <a:pt x="13692" y="968"/>
                  </a:lnTo>
                  <a:lnTo>
                    <a:pt x="13630" y="968"/>
                  </a:lnTo>
                  <a:lnTo>
                    <a:pt x="13630" y="907"/>
                  </a:lnTo>
                  <a:close/>
                  <a:moveTo>
                    <a:pt x="13554" y="1413"/>
                  </a:moveTo>
                  <a:lnTo>
                    <a:pt x="13554" y="1474"/>
                  </a:lnTo>
                  <a:lnTo>
                    <a:pt x="13630" y="1597"/>
                  </a:lnTo>
                  <a:lnTo>
                    <a:pt x="13692" y="1597"/>
                  </a:lnTo>
                  <a:lnTo>
                    <a:pt x="13692" y="1474"/>
                  </a:lnTo>
                  <a:lnTo>
                    <a:pt x="13692" y="1413"/>
                  </a:lnTo>
                  <a:close/>
                  <a:moveTo>
                    <a:pt x="4283" y="1"/>
                  </a:moveTo>
                  <a:lnTo>
                    <a:pt x="4221" y="62"/>
                  </a:lnTo>
                  <a:cubicBezTo>
                    <a:pt x="4099" y="139"/>
                    <a:pt x="4037" y="262"/>
                    <a:pt x="3960" y="385"/>
                  </a:cubicBezTo>
                  <a:cubicBezTo>
                    <a:pt x="3899" y="584"/>
                    <a:pt x="3838" y="830"/>
                    <a:pt x="3776" y="1029"/>
                  </a:cubicBezTo>
                  <a:lnTo>
                    <a:pt x="2947" y="2748"/>
                  </a:lnTo>
                  <a:lnTo>
                    <a:pt x="2564" y="3593"/>
                  </a:lnTo>
                  <a:lnTo>
                    <a:pt x="2118" y="4422"/>
                  </a:lnTo>
                  <a:cubicBezTo>
                    <a:pt x="1858" y="4989"/>
                    <a:pt x="1597" y="5573"/>
                    <a:pt x="1351" y="6141"/>
                  </a:cubicBezTo>
                  <a:cubicBezTo>
                    <a:pt x="1090" y="6724"/>
                    <a:pt x="829" y="7292"/>
                    <a:pt x="584" y="7937"/>
                  </a:cubicBezTo>
                  <a:cubicBezTo>
                    <a:pt x="445" y="8197"/>
                    <a:pt x="323" y="8504"/>
                    <a:pt x="261" y="8765"/>
                  </a:cubicBezTo>
                  <a:cubicBezTo>
                    <a:pt x="200" y="8965"/>
                    <a:pt x="123" y="9088"/>
                    <a:pt x="62" y="9211"/>
                  </a:cubicBezTo>
                  <a:cubicBezTo>
                    <a:pt x="62" y="9349"/>
                    <a:pt x="62" y="9410"/>
                    <a:pt x="0" y="9471"/>
                  </a:cubicBezTo>
                  <a:lnTo>
                    <a:pt x="0" y="9594"/>
                  </a:lnTo>
                  <a:cubicBezTo>
                    <a:pt x="0" y="9656"/>
                    <a:pt x="0" y="9732"/>
                    <a:pt x="62" y="9794"/>
                  </a:cubicBezTo>
                  <a:cubicBezTo>
                    <a:pt x="123" y="9855"/>
                    <a:pt x="200" y="9855"/>
                    <a:pt x="261" y="9917"/>
                  </a:cubicBezTo>
                  <a:cubicBezTo>
                    <a:pt x="323" y="9917"/>
                    <a:pt x="445" y="9917"/>
                    <a:pt x="507" y="9978"/>
                  </a:cubicBezTo>
                  <a:cubicBezTo>
                    <a:pt x="645" y="9978"/>
                    <a:pt x="829" y="10039"/>
                    <a:pt x="967" y="10039"/>
                  </a:cubicBezTo>
                  <a:cubicBezTo>
                    <a:pt x="1274" y="10178"/>
                    <a:pt x="1597" y="10239"/>
                    <a:pt x="1919" y="10239"/>
                  </a:cubicBezTo>
                  <a:lnTo>
                    <a:pt x="3776" y="10623"/>
                  </a:lnTo>
                  <a:cubicBezTo>
                    <a:pt x="4421" y="10684"/>
                    <a:pt x="4989" y="10807"/>
                    <a:pt x="5633" y="10884"/>
                  </a:cubicBezTo>
                  <a:cubicBezTo>
                    <a:pt x="6263" y="10945"/>
                    <a:pt x="6907" y="11006"/>
                    <a:pt x="7552" y="11129"/>
                  </a:cubicBezTo>
                  <a:cubicBezTo>
                    <a:pt x="8181" y="11191"/>
                    <a:pt x="8765" y="11191"/>
                    <a:pt x="9409" y="11267"/>
                  </a:cubicBezTo>
                  <a:lnTo>
                    <a:pt x="10361" y="11267"/>
                  </a:lnTo>
                  <a:cubicBezTo>
                    <a:pt x="10561" y="11267"/>
                    <a:pt x="10683" y="11267"/>
                    <a:pt x="10868" y="11191"/>
                  </a:cubicBezTo>
                  <a:lnTo>
                    <a:pt x="10944" y="11191"/>
                  </a:lnTo>
                  <a:lnTo>
                    <a:pt x="10944" y="11129"/>
                  </a:lnTo>
                  <a:lnTo>
                    <a:pt x="11006" y="11129"/>
                  </a:lnTo>
                  <a:lnTo>
                    <a:pt x="11006" y="11068"/>
                  </a:lnTo>
                  <a:lnTo>
                    <a:pt x="11006" y="11006"/>
                  </a:lnTo>
                  <a:lnTo>
                    <a:pt x="11006" y="10945"/>
                  </a:lnTo>
                  <a:lnTo>
                    <a:pt x="11006" y="10884"/>
                  </a:lnTo>
                  <a:cubicBezTo>
                    <a:pt x="11067" y="10884"/>
                    <a:pt x="11067" y="10884"/>
                    <a:pt x="11129" y="10807"/>
                  </a:cubicBezTo>
                  <a:cubicBezTo>
                    <a:pt x="11328" y="10178"/>
                    <a:pt x="11512" y="9594"/>
                    <a:pt x="11712" y="8965"/>
                  </a:cubicBezTo>
                  <a:cubicBezTo>
                    <a:pt x="11896" y="8382"/>
                    <a:pt x="12096" y="7737"/>
                    <a:pt x="12280" y="7169"/>
                  </a:cubicBezTo>
                  <a:lnTo>
                    <a:pt x="12725" y="5312"/>
                  </a:lnTo>
                  <a:cubicBezTo>
                    <a:pt x="13047" y="4099"/>
                    <a:pt x="13431" y="2887"/>
                    <a:pt x="13692" y="1674"/>
                  </a:cubicBezTo>
                  <a:lnTo>
                    <a:pt x="13630" y="1674"/>
                  </a:lnTo>
                  <a:lnTo>
                    <a:pt x="12602" y="5250"/>
                  </a:lnTo>
                  <a:lnTo>
                    <a:pt x="11574" y="8965"/>
                  </a:lnTo>
                  <a:cubicBezTo>
                    <a:pt x="11389" y="9533"/>
                    <a:pt x="11251" y="10178"/>
                    <a:pt x="11006" y="10745"/>
                  </a:cubicBezTo>
                  <a:cubicBezTo>
                    <a:pt x="11006" y="10807"/>
                    <a:pt x="11006" y="10884"/>
                    <a:pt x="10944" y="10945"/>
                  </a:cubicBezTo>
                  <a:lnTo>
                    <a:pt x="10868" y="11068"/>
                  </a:lnTo>
                  <a:lnTo>
                    <a:pt x="10806" y="11068"/>
                  </a:lnTo>
                  <a:cubicBezTo>
                    <a:pt x="10683" y="11129"/>
                    <a:pt x="10561" y="11129"/>
                    <a:pt x="10361" y="11129"/>
                  </a:cubicBezTo>
                  <a:lnTo>
                    <a:pt x="9409" y="11129"/>
                  </a:lnTo>
                  <a:cubicBezTo>
                    <a:pt x="8181" y="11068"/>
                    <a:pt x="6907" y="10884"/>
                    <a:pt x="5695" y="10745"/>
                  </a:cubicBezTo>
                  <a:lnTo>
                    <a:pt x="3776" y="10500"/>
                  </a:lnTo>
                  <a:cubicBezTo>
                    <a:pt x="3132" y="10362"/>
                    <a:pt x="2564" y="10300"/>
                    <a:pt x="1919" y="10178"/>
                  </a:cubicBezTo>
                  <a:cubicBezTo>
                    <a:pt x="1597" y="10116"/>
                    <a:pt x="1274" y="10039"/>
                    <a:pt x="1029" y="9978"/>
                  </a:cubicBezTo>
                  <a:cubicBezTo>
                    <a:pt x="829" y="9917"/>
                    <a:pt x="706" y="9855"/>
                    <a:pt x="507" y="9855"/>
                  </a:cubicBezTo>
                  <a:cubicBezTo>
                    <a:pt x="445" y="9794"/>
                    <a:pt x="384" y="9794"/>
                    <a:pt x="323" y="9794"/>
                  </a:cubicBezTo>
                  <a:cubicBezTo>
                    <a:pt x="261" y="9732"/>
                    <a:pt x="200" y="9732"/>
                    <a:pt x="123" y="9656"/>
                  </a:cubicBezTo>
                  <a:lnTo>
                    <a:pt x="123" y="9594"/>
                  </a:lnTo>
                  <a:lnTo>
                    <a:pt x="123" y="9533"/>
                  </a:lnTo>
                  <a:cubicBezTo>
                    <a:pt x="200" y="9410"/>
                    <a:pt x="200" y="9349"/>
                    <a:pt x="200" y="9272"/>
                  </a:cubicBezTo>
                  <a:cubicBezTo>
                    <a:pt x="261" y="9149"/>
                    <a:pt x="323" y="8965"/>
                    <a:pt x="384" y="8827"/>
                  </a:cubicBezTo>
                  <a:cubicBezTo>
                    <a:pt x="507" y="8581"/>
                    <a:pt x="584" y="8259"/>
                    <a:pt x="706" y="7937"/>
                  </a:cubicBezTo>
                  <a:cubicBezTo>
                    <a:pt x="967" y="7353"/>
                    <a:pt x="1213" y="6785"/>
                    <a:pt x="1474" y="6202"/>
                  </a:cubicBezTo>
                  <a:lnTo>
                    <a:pt x="2303" y="4483"/>
                  </a:lnTo>
                  <a:lnTo>
                    <a:pt x="2686" y="3654"/>
                  </a:lnTo>
                  <a:lnTo>
                    <a:pt x="3070" y="2825"/>
                  </a:lnTo>
                  <a:lnTo>
                    <a:pt x="3899" y="1091"/>
                  </a:lnTo>
                  <a:lnTo>
                    <a:pt x="3838" y="1091"/>
                  </a:lnTo>
                  <a:lnTo>
                    <a:pt x="3838" y="1029"/>
                  </a:lnTo>
                  <a:lnTo>
                    <a:pt x="3899" y="1029"/>
                  </a:lnTo>
                  <a:cubicBezTo>
                    <a:pt x="3960" y="830"/>
                    <a:pt x="4037" y="584"/>
                    <a:pt x="4099" y="385"/>
                  </a:cubicBezTo>
                  <a:cubicBezTo>
                    <a:pt x="4160" y="323"/>
                    <a:pt x="4221" y="200"/>
                    <a:pt x="4283" y="139"/>
                  </a:cubicBezTo>
                  <a:lnTo>
                    <a:pt x="5956" y="139"/>
                  </a:lnTo>
                  <a:lnTo>
                    <a:pt x="8703" y="200"/>
                  </a:lnTo>
                  <a:lnTo>
                    <a:pt x="13937" y="323"/>
                  </a:lnTo>
                  <a:lnTo>
                    <a:pt x="14198" y="323"/>
                  </a:lnTo>
                  <a:lnTo>
                    <a:pt x="14198" y="262"/>
                  </a:lnTo>
                  <a:lnTo>
                    <a:pt x="14137" y="262"/>
                  </a:lnTo>
                  <a:lnTo>
                    <a:pt x="11451" y="139"/>
                  </a:lnTo>
                  <a:cubicBezTo>
                    <a:pt x="10561" y="139"/>
                    <a:pt x="9655" y="62"/>
                    <a:pt x="8703" y="62"/>
                  </a:cubicBezTo>
                  <a:lnTo>
                    <a:pt x="5956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71" name="Google Shape;2671;p36"/>
            <p:cNvSpPr/>
            <p:nvPr/>
          </p:nvSpPr>
          <p:spPr>
            <a:xfrm rot="-835216">
              <a:off x="6162130" y="2253588"/>
              <a:ext cx="95507" cy="6251"/>
            </a:xfrm>
            <a:custGeom>
              <a:avLst/>
              <a:gdLst/>
              <a:ahLst/>
              <a:cxnLst/>
              <a:rect l="l" t="t" r="r" b="b"/>
              <a:pathLst>
                <a:path w="9855" h="645" extrusionOk="0">
                  <a:moveTo>
                    <a:pt x="1" y="0"/>
                  </a:moveTo>
                  <a:lnTo>
                    <a:pt x="1" y="62"/>
                  </a:lnTo>
                  <a:lnTo>
                    <a:pt x="62" y="62"/>
                  </a:lnTo>
                  <a:cubicBezTo>
                    <a:pt x="123" y="62"/>
                    <a:pt x="262" y="62"/>
                    <a:pt x="446" y="123"/>
                  </a:cubicBezTo>
                  <a:cubicBezTo>
                    <a:pt x="707" y="123"/>
                    <a:pt x="1090" y="123"/>
                    <a:pt x="1536" y="184"/>
                  </a:cubicBezTo>
                  <a:lnTo>
                    <a:pt x="2303" y="184"/>
                  </a:lnTo>
                  <a:cubicBezTo>
                    <a:pt x="2564" y="184"/>
                    <a:pt x="2810" y="261"/>
                    <a:pt x="3132" y="323"/>
                  </a:cubicBezTo>
                  <a:lnTo>
                    <a:pt x="3961" y="323"/>
                  </a:lnTo>
                  <a:cubicBezTo>
                    <a:pt x="4283" y="384"/>
                    <a:pt x="4605" y="384"/>
                    <a:pt x="4928" y="384"/>
                  </a:cubicBezTo>
                  <a:cubicBezTo>
                    <a:pt x="5250" y="384"/>
                    <a:pt x="5496" y="384"/>
                    <a:pt x="5818" y="445"/>
                  </a:cubicBezTo>
                  <a:cubicBezTo>
                    <a:pt x="5979" y="476"/>
                    <a:pt x="6125" y="476"/>
                    <a:pt x="6271" y="476"/>
                  </a:cubicBezTo>
                  <a:cubicBezTo>
                    <a:pt x="6417" y="476"/>
                    <a:pt x="6562" y="476"/>
                    <a:pt x="6724" y="507"/>
                  </a:cubicBezTo>
                  <a:lnTo>
                    <a:pt x="7552" y="507"/>
                  </a:lnTo>
                  <a:cubicBezTo>
                    <a:pt x="7798" y="568"/>
                    <a:pt x="8059" y="568"/>
                    <a:pt x="8259" y="568"/>
                  </a:cubicBezTo>
                  <a:cubicBezTo>
                    <a:pt x="8765" y="645"/>
                    <a:pt x="9149" y="645"/>
                    <a:pt x="9410" y="645"/>
                  </a:cubicBezTo>
                  <a:lnTo>
                    <a:pt x="9855" y="645"/>
                  </a:lnTo>
                  <a:lnTo>
                    <a:pt x="9855" y="568"/>
                  </a:lnTo>
                  <a:lnTo>
                    <a:pt x="9793" y="568"/>
                  </a:lnTo>
                  <a:cubicBezTo>
                    <a:pt x="9717" y="568"/>
                    <a:pt x="9594" y="507"/>
                    <a:pt x="9410" y="507"/>
                  </a:cubicBezTo>
                  <a:cubicBezTo>
                    <a:pt x="9149" y="507"/>
                    <a:pt x="8765" y="445"/>
                    <a:pt x="8320" y="445"/>
                  </a:cubicBezTo>
                  <a:cubicBezTo>
                    <a:pt x="8189" y="415"/>
                    <a:pt x="8059" y="415"/>
                    <a:pt x="7930" y="415"/>
                  </a:cubicBezTo>
                  <a:cubicBezTo>
                    <a:pt x="7802" y="415"/>
                    <a:pt x="7675" y="415"/>
                    <a:pt x="7552" y="384"/>
                  </a:cubicBezTo>
                  <a:lnTo>
                    <a:pt x="6724" y="384"/>
                  </a:lnTo>
                  <a:cubicBezTo>
                    <a:pt x="6463" y="323"/>
                    <a:pt x="6140" y="323"/>
                    <a:pt x="5818" y="323"/>
                  </a:cubicBezTo>
                  <a:lnTo>
                    <a:pt x="5634" y="323"/>
                  </a:lnTo>
                  <a:cubicBezTo>
                    <a:pt x="5373" y="323"/>
                    <a:pt x="5189" y="261"/>
                    <a:pt x="4928" y="261"/>
                  </a:cubicBezTo>
                  <a:cubicBezTo>
                    <a:pt x="4605" y="184"/>
                    <a:pt x="4283" y="184"/>
                    <a:pt x="4037" y="184"/>
                  </a:cubicBezTo>
                  <a:cubicBezTo>
                    <a:pt x="3715" y="184"/>
                    <a:pt x="3393" y="123"/>
                    <a:pt x="3132" y="123"/>
                  </a:cubicBezTo>
                  <a:lnTo>
                    <a:pt x="2303" y="123"/>
                  </a:lnTo>
                  <a:cubicBezTo>
                    <a:pt x="2042" y="123"/>
                    <a:pt x="1796" y="62"/>
                    <a:pt x="1536" y="62"/>
                  </a:cubicBezTo>
                  <a:cubicBezTo>
                    <a:pt x="1090" y="0"/>
                    <a:pt x="707" y="0"/>
                    <a:pt x="446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72" name="Google Shape;2672;p36"/>
            <p:cNvSpPr/>
            <p:nvPr/>
          </p:nvSpPr>
          <p:spPr>
            <a:xfrm rot="-835216">
              <a:off x="6254118" y="2238319"/>
              <a:ext cx="8790" cy="6861"/>
            </a:xfrm>
            <a:custGeom>
              <a:avLst/>
              <a:gdLst/>
              <a:ahLst/>
              <a:cxnLst/>
              <a:rect l="l" t="t" r="r" b="b"/>
              <a:pathLst>
                <a:path w="907" h="708" extrusionOk="0">
                  <a:moveTo>
                    <a:pt x="707" y="1"/>
                  </a:moveTo>
                  <a:cubicBezTo>
                    <a:pt x="768" y="1"/>
                    <a:pt x="768" y="1"/>
                    <a:pt x="768" y="62"/>
                  </a:cubicBezTo>
                  <a:lnTo>
                    <a:pt x="906" y="62"/>
                  </a:lnTo>
                  <a:cubicBezTo>
                    <a:pt x="906" y="62"/>
                    <a:pt x="845" y="62"/>
                    <a:pt x="845" y="1"/>
                  </a:cubicBezTo>
                  <a:close/>
                  <a:moveTo>
                    <a:pt x="768" y="124"/>
                  </a:moveTo>
                  <a:lnTo>
                    <a:pt x="768" y="160"/>
                  </a:lnTo>
                  <a:lnTo>
                    <a:pt x="768" y="160"/>
                  </a:lnTo>
                  <a:cubicBezTo>
                    <a:pt x="793" y="150"/>
                    <a:pt x="819" y="138"/>
                    <a:pt x="845" y="124"/>
                  </a:cubicBezTo>
                  <a:close/>
                  <a:moveTo>
                    <a:pt x="768" y="160"/>
                  </a:moveTo>
                  <a:cubicBezTo>
                    <a:pt x="660" y="203"/>
                    <a:pt x="561" y="212"/>
                    <a:pt x="461" y="262"/>
                  </a:cubicBezTo>
                  <a:lnTo>
                    <a:pt x="323" y="262"/>
                  </a:lnTo>
                  <a:cubicBezTo>
                    <a:pt x="262" y="262"/>
                    <a:pt x="262" y="323"/>
                    <a:pt x="200" y="385"/>
                  </a:cubicBezTo>
                  <a:cubicBezTo>
                    <a:pt x="139" y="385"/>
                    <a:pt x="139" y="446"/>
                    <a:pt x="139" y="507"/>
                  </a:cubicBezTo>
                  <a:lnTo>
                    <a:pt x="77" y="507"/>
                  </a:lnTo>
                  <a:cubicBezTo>
                    <a:pt x="77" y="584"/>
                    <a:pt x="1" y="646"/>
                    <a:pt x="1" y="646"/>
                  </a:cubicBezTo>
                  <a:lnTo>
                    <a:pt x="1" y="707"/>
                  </a:lnTo>
                  <a:lnTo>
                    <a:pt x="139" y="707"/>
                  </a:lnTo>
                  <a:cubicBezTo>
                    <a:pt x="139" y="707"/>
                    <a:pt x="200" y="646"/>
                    <a:pt x="200" y="584"/>
                  </a:cubicBezTo>
                  <a:cubicBezTo>
                    <a:pt x="262" y="584"/>
                    <a:pt x="323" y="507"/>
                    <a:pt x="323" y="446"/>
                  </a:cubicBezTo>
                  <a:cubicBezTo>
                    <a:pt x="384" y="446"/>
                    <a:pt x="384" y="385"/>
                    <a:pt x="461" y="385"/>
                  </a:cubicBezTo>
                  <a:lnTo>
                    <a:pt x="523" y="323"/>
                  </a:lnTo>
                  <a:lnTo>
                    <a:pt x="584" y="262"/>
                  </a:lnTo>
                  <a:lnTo>
                    <a:pt x="645" y="201"/>
                  </a:lnTo>
                  <a:lnTo>
                    <a:pt x="768" y="201"/>
                  </a:lnTo>
                  <a:lnTo>
                    <a:pt x="768" y="16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73" name="Google Shape;2673;p36"/>
            <p:cNvSpPr/>
            <p:nvPr/>
          </p:nvSpPr>
          <p:spPr>
            <a:xfrm rot="-835216">
              <a:off x="6253181" y="2339355"/>
              <a:ext cx="3731" cy="3130"/>
            </a:xfrm>
            <a:custGeom>
              <a:avLst/>
              <a:gdLst/>
              <a:ahLst/>
              <a:cxnLst/>
              <a:rect l="l" t="t" r="r" b="b"/>
              <a:pathLst>
                <a:path w="385" h="323" extrusionOk="0">
                  <a:moveTo>
                    <a:pt x="323" y="0"/>
                  </a:moveTo>
                  <a:lnTo>
                    <a:pt x="246" y="62"/>
                  </a:lnTo>
                  <a:lnTo>
                    <a:pt x="124" y="62"/>
                  </a:lnTo>
                  <a:cubicBezTo>
                    <a:pt x="62" y="139"/>
                    <a:pt x="62" y="139"/>
                    <a:pt x="1" y="139"/>
                  </a:cubicBezTo>
                  <a:lnTo>
                    <a:pt x="1" y="200"/>
                  </a:lnTo>
                  <a:lnTo>
                    <a:pt x="1" y="261"/>
                  </a:lnTo>
                  <a:lnTo>
                    <a:pt x="1" y="323"/>
                  </a:lnTo>
                  <a:lnTo>
                    <a:pt x="62" y="323"/>
                  </a:lnTo>
                  <a:lnTo>
                    <a:pt x="62" y="261"/>
                  </a:lnTo>
                  <a:lnTo>
                    <a:pt x="246" y="261"/>
                  </a:lnTo>
                  <a:lnTo>
                    <a:pt x="323" y="200"/>
                  </a:lnTo>
                  <a:lnTo>
                    <a:pt x="384" y="139"/>
                  </a:lnTo>
                  <a:lnTo>
                    <a:pt x="384" y="6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74" name="Google Shape;2674;p36"/>
            <p:cNvSpPr/>
            <p:nvPr/>
          </p:nvSpPr>
          <p:spPr>
            <a:xfrm rot="-835216">
              <a:off x="6254343" y="2238365"/>
              <a:ext cx="7443" cy="2539"/>
            </a:xfrm>
            <a:custGeom>
              <a:avLst/>
              <a:gdLst/>
              <a:ahLst/>
              <a:cxnLst/>
              <a:rect l="l" t="t" r="r" b="b"/>
              <a:pathLst>
                <a:path w="768" h="262" extrusionOk="0">
                  <a:moveTo>
                    <a:pt x="568" y="1"/>
                  </a:moveTo>
                  <a:cubicBezTo>
                    <a:pt x="507" y="1"/>
                    <a:pt x="446" y="62"/>
                    <a:pt x="384" y="62"/>
                  </a:cubicBezTo>
                  <a:lnTo>
                    <a:pt x="123" y="62"/>
                  </a:lnTo>
                  <a:cubicBezTo>
                    <a:pt x="123" y="124"/>
                    <a:pt x="62" y="124"/>
                    <a:pt x="0" y="124"/>
                  </a:cubicBezTo>
                  <a:lnTo>
                    <a:pt x="0" y="201"/>
                  </a:lnTo>
                  <a:lnTo>
                    <a:pt x="0" y="262"/>
                  </a:lnTo>
                  <a:lnTo>
                    <a:pt x="384" y="262"/>
                  </a:lnTo>
                  <a:cubicBezTo>
                    <a:pt x="507" y="201"/>
                    <a:pt x="630" y="201"/>
                    <a:pt x="768" y="124"/>
                  </a:cubicBezTo>
                  <a:lnTo>
                    <a:pt x="768" y="62"/>
                  </a:lnTo>
                  <a:lnTo>
                    <a:pt x="691" y="62"/>
                  </a:lnTo>
                  <a:cubicBezTo>
                    <a:pt x="691" y="1"/>
                    <a:pt x="691" y="1"/>
                    <a:pt x="630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75" name="Google Shape;2675;p36"/>
            <p:cNvSpPr/>
            <p:nvPr/>
          </p:nvSpPr>
          <p:spPr>
            <a:xfrm rot="-835216">
              <a:off x="6246924" y="2252161"/>
              <a:ext cx="23511" cy="83761"/>
            </a:xfrm>
            <a:custGeom>
              <a:avLst/>
              <a:gdLst/>
              <a:ahLst/>
              <a:cxnLst/>
              <a:rect l="l" t="t" r="r" b="b"/>
              <a:pathLst>
                <a:path w="2426" h="8643" extrusionOk="0">
                  <a:moveTo>
                    <a:pt x="2364" y="1"/>
                  </a:moveTo>
                  <a:cubicBezTo>
                    <a:pt x="2364" y="1"/>
                    <a:pt x="2364" y="139"/>
                    <a:pt x="2241" y="385"/>
                  </a:cubicBezTo>
                  <a:cubicBezTo>
                    <a:pt x="2180" y="646"/>
                    <a:pt x="2042" y="968"/>
                    <a:pt x="1980" y="1352"/>
                  </a:cubicBezTo>
                  <a:cubicBezTo>
                    <a:pt x="1919" y="1536"/>
                    <a:pt x="1858" y="1797"/>
                    <a:pt x="1796" y="1996"/>
                  </a:cubicBezTo>
                  <a:cubicBezTo>
                    <a:pt x="1735" y="2242"/>
                    <a:pt x="1658" y="2503"/>
                    <a:pt x="1597" y="2764"/>
                  </a:cubicBezTo>
                  <a:cubicBezTo>
                    <a:pt x="1535" y="3009"/>
                    <a:pt x="1412" y="3270"/>
                    <a:pt x="1351" y="3531"/>
                  </a:cubicBezTo>
                  <a:cubicBezTo>
                    <a:pt x="1351" y="3777"/>
                    <a:pt x="1213" y="4038"/>
                    <a:pt x="1151" y="4299"/>
                  </a:cubicBezTo>
                  <a:cubicBezTo>
                    <a:pt x="1090" y="4606"/>
                    <a:pt x="967" y="4867"/>
                    <a:pt x="891" y="5128"/>
                  </a:cubicBezTo>
                  <a:cubicBezTo>
                    <a:pt x="829" y="5373"/>
                    <a:pt x="706" y="5634"/>
                    <a:pt x="706" y="5895"/>
                  </a:cubicBezTo>
                  <a:cubicBezTo>
                    <a:pt x="645" y="6141"/>
                    <a:pt x="584" y="6402"/>
                    <a:pt x="507" y="6601"/>
                  </a:cubicBezTo>
                  <a:cubicBezTo>
                    <a:pt x="445" y="6847"/>
                    <a:pt x="384" y="7046"/>
                    <a:pt x="323" y="7292"/>
                  </a:cubicBezTo>
                  <a:cubicBezTo>
                    <a:pt x="123" y="7875"/>
                    <a:pt x="0" y="8382"/>
                    <a:pt x="0" y="8520"/>
                  </a:cubicBezTo>
                  <a:lnTo>
                    <a:pt x="0" y="8643"/>
                  </a:lnTo>
                  <a:lnTo>
                    <a:pt x="62" y="8643"/>
                  </a:lnTo>
                  <a:lnTo>
                    <a:pt x="62" y="8581"/>
                  </a:lnTo>
                  <a:cubicBezTo>
                    <a:pt x="123" y="8382"/>
                    <a:pt x="261" y="7937"/>
                    <a:pt x="445" y="7292"/>
                  </a:cubicBezTo>
                  <a:cubicBezTo>
                    <a:pt x="507" y="7108"/>
                    <a:pt x="584" y="6908"/>
                    <a:pt x="645" y="6663"/>
                  </a:cubicBezTo>
                  <a:cubicBezTo>
                    <a:pt x="645" y="6402"/>
                    <a:pt x="768" y="6217"/>
                    <a:pt x="829" y="5957"/>
                  </a:cubicBezTo>
                  <a:cubicBezTo>
                    <a:pt x="967" y="5696"/>
                    <a:pt x="967" y="5450"/>
                    <a:pt x="1090" y="5189"/>
                  </a:cubicBezTo>
                  <a:cubicBezTo>
                    <a:pt x="1151" y="4867"/>
                    <a:pt x="1213" y="4606"/>
                    <a:pt x="1274" y="4360"/>
                  </a:cubicBezTo>
                  <a:cubicBezTo>
                    <a:pt x="1351" y="4099"/>
                    <a:pt x="1412" y="3777"/>
                    <a:pt x="1535" y="3531"/>
                  </a:cubicBezTo>
                  <a:cubicBezTo>
                    <a:pt x="1597" y="3270"/>
                    <a:pt x="1658" y="3009"/>
                    <a:pt x="1735" y="2764"/>
                  </a:cubicBezTo>
                  <a:cubicBezTo>
                    <a:pt x="1796" y="2503"/>
                    <a:pt x="1858" y="2242"/>
                    <a:pt x="1919" y="2058"/>
                  </a:cubicBezTo>
                  <a:cubicBezTo>
                    <a:pt x="1980" y="1797"/>
                    <a:pt x="2042" y="1613"/>
                    <a:pt x="2118" y="1413"/>
                  </a:cubicBezTo>
                  <a:cubicBezTo>
                    <a:pt x="2241" y="968"/>
                    <a:pt x="2303" y="646"/>
                    <a:pt x="2364" y="385"/>
                  </a:cubicBezTo>
                  <a:cubicBezTo>
                    <a:pt x="2425" y="201"/>
                    <a:pt x="2425" y="78"/>
                    <a:pt x="2425" y="78"/>
                  </a:cubicBezTo>
                  <a:lnTo>
                    <a:pt x="2425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76" name="Google Shape;2676;p36"/>
            <p:cNvSpPr/>
            <p:nvPr/>
          </p:nvSpPr>
          <p:spPr>
            <a:xfrm rot="-835508">
              <a:off x="5978471" y="2371804"/>
              <a:ext cx="110987" cy="99240"/>
            </a:xfrm>
            <a:custGeom>
              <a:avLst/>
              <a:gdLst/>
              <a:ahLst/>
              <a:cxnLst/>
              <a:rect l="l" t="t" r="r" b="b"/>
              <a:pathLst>
                <a:path w="11451" h="10239" extrusionOk="0">
                  <a:moveTo>
                    <a:pt x="10223" y="0"/>
                  </a:moveTo>
                  <a:cubicBezTo>
                    <a:pt x="9148" y="0"/>
                    <a:pt x="7997" y="61"/>
                    <a:pt x="6907" y="138"/>
                  </a:cubicBezTo>
                  <a:cubicBezTo>
                    <a:pt x="5818" y="200"/>
                    <a:pt x="4666" y="261"/>
                    <a:pt x="3577" y="384"/>
                  </a:cubicBezTo>
                  <a:lnTo>
                    <a:pt x="3638" y="384"/>
                  </a:lnTo>
                  <a:lnTo>
                    <a:pt x="3577" y="445"/>
                  </a:lnTo>
                  <a:lnTo>
                    <a:pt x="3515" y="445"/>
                  </a:lnTo>
                  <a:cubicBezTo>
                    <a:pt x="2932" y="1980"/>
                    <a:pt x="2364" y="3592"/>
                    <a:pt x="1719" y="5127"/>
                  </a:cubicBezTo>
                  <a:cubicBezTo>
                    <a:pt x="1397" y="5956"/>
                    <a:pt x="1151" y="6723"/>
                    <a:pt x="829" y="7552"/>
                  </a:cubicBezTo>
                  <a:cubicBezTo>
                    <a:pt x="568" y="8319"/>
                    <a:pt x="246" y="9087"/>
                    <a:pt x="0" y="9916"/>
                  </a:cubicBezTo>
                  <a:lnTo>
                    <a:pt x="62" y="9916"/>
                  </a:lnTo>
                  <a:lnTo>
                    <a:pt x="62" y="9977"/>
                  </a:lnTo>
                  <a:lnTo>
                    <a:pt x="0" y="9977"/>
                  </a:lnTo>
                  <a:lnTo>
                    <a:pt x="3316" y="10177"/>
                  </a:lnTo>
                  <a:cubicBezTo>
                    <a:pt x="3899" y="10177"/>
                    <a:pt x="4467" y="10177"/>
                    <a:pt x="4989" y="10238"/>
                  </a:cubicBezTo>
                  <a:lnTo>
                    <a:pt x="8304" y="10238"/>
                  </a:lnTo>
                  <a:lnTo>
                    <a:pt x="8381" y="10177"/>
                  </a:lnTo>
                  <a:cubicBezTo>
                    <a:pt x="8565" y="9593"/>
                    <a:pt x="8765" y="9087"/>
                    <a:pt x="8887" y="8580"/>
                  </a:cubicBezTo>
                  <a:lnTo>
                    <a:pt x="9916" y="5372"/>
                  </a:lnTo>
                  <a:cubicBezTo>
                    <a:pt x="10100" y="4866"/>
                    <a:pt x="10223" y="4359"/>
                    <a:pt x="10422" y="3837"/>
                  </a:cubicBezTo>
                  <a:lnTo>
                    <a:pt x="10806" y="2241"/>
                  </a:lnTo>
                  <a:lnTo>
                    <a:pt x="11313" y="645"/>
                  </a:lnTo>
                  <a:lnTo>
                    <a:pt x="11374" y="200"/>
                  </a:lnTo>
                  <a:lnTo>
                    <a:pt x="11451" y="138"/>
                  </a:lnTo>
                  <a:cubicBezTo>
                    <a:pt x="11451" y="61"/>
                    <a:pt x="11374" y="61"/>
                    <a:pt x="11374" y="61"/>
                  </a:cubicBezTo>
                  <a:cubicBezTo>
                    <a:pt x="11313" y="0"/>
                    <a:pt x="11313" y="0"/>
                    <a:pt x="11251" y="0"/>
                  </a:cubicBezTo>
                  <a:lnTo>
                    <a:pt x="11067" y="0"/>
                  </a:lnTo>
                  <a:lnTo>
                    <a:pt x="11067" y="61"/>
                  </a:lnTo>
                  <a:cubicBezTo>
                    <a:pt x="11128" y="61"/>
                    <a:pt x="11190" y="138"/>
                    <a:pt x="11251" y="138"/>
                  </a:cubicBezTo>
                  <a:lnTo>
                    <a:pt x="11313" y="138"/>
                  </a:lnTo>
                  <a:lnTo>
                    <a:pt x="11313" y="200"/>
                  </a:lnTo>
                  <a:lnTo>
                    <a:pt x="11190" y="583"/>
                  </a:lnTo>
                  <a:cubicBezTo>
                    <a:pt x="11067" y="1090"/>
                    <a:pt x="10868" y="1673"/>
                    <a:pt x="10745" y="2180"/>
                  </a:cubicBezTo>
                  <a:lnTo>
                    <a:pt x="10223" y="3776"/>
                  </a:lnTo>
                  <a:cubicBezTo>
                    <a:pt x="10039" y="4283"/>
                    <a:pt x="9916" y="4804"/>
                    <a:pt x="9716" y="5372"/>
                  </a:cubicBezTo>
                  <a:cubicBezTo>
                    <a:pt x="9394" y="6401"/>
                    <a:pt x="9072" y="7491"/>
                    <a:pt x="8765" y="8504"/>
                  </a:cubicBezTo>
                  <a:lnTo>
                    <a:pt x="8504" y="9348"/>
                  </a:lnTo>
                  <a:cubicBezTo>
                    <a:pt x="8442" y="9593"/>
                    <a:pt x="8304" y="9854"/>
                    <a:pt x="8243" y="10115"/>
                  </a:cubicBezTo>
                  <a:lnTo>
                    <a:pt x="7920" y="10115"/>
                  </a:lnTo>
                  <a:cubicBezTo>
                    <a:pt x="7798" y="10177"/>
                    <a:pt x="7675" y="10177"/>
                    <a:pt x="7537" y="10177"/>
                  </a:cubicBezTo>
                  <a:lnTo>
                    <a:pt x="7475" y="10177"/>
                  </a:lnTo>
                  <a:lnTo>
                    <a:pt x="6646" y="10115"/>
                  </a:lnTo>
                  <a:cubicBezTo>
                    <a:pt x="6140" y="10115"/>
                    <a:pt x="5557" y="10115"/>
                    <a:pt x="4989" y="10039"/>
                  </a:cubicBezTo>
                  <a:cubicBezTo>
                    <a:pt x="4467" y="10039"/>
                    <a:pt x="3899" y="10039"/>
                    <a:pt x="3316" y="9977"/>
                  </a:cubicBezTo>
                  <a:lnTo>
                    <a:pt x="123" y="9854"/>
                  </a:lnTo>
                  <a:cubicBezTo>
                    <a:pt x="384" y="9087"/>
                    <a:pt x="706" y="8319"/>
                    <a:pt x="952" y="7552"/>
                  </a:cubicBezTo>
                  <a:cubicBezTo>
                    <a:pt x="1274" y="6784"/>
                    <a:pt x="1596" y="6017"/>
                    <a:pt x="1919" y="5188"/>
                  </a:cubicBezTo>
                  <a:cubicBezTo>
                    <a:pt x="2487" y="3653"/>
                    <a:pt x="3070" y="2057"/>
                    <a:pt x="3638" y="445"/>
                  </a:cubicBezTo>
                  <a:lnTo>
                    <a:pt x="6907" y="261"/>
                  </a:lnTo>
                  <a:lnTo>
                    <a:pt x="8565" y="138"/>
                  </a:lnTo>
                  <a:cubicBezTo>
                    <a:pt x="9148" y="138"/>
                    <a:pt x="9655" y="61"/>
                    <a:pt x="10223" y="61"/>
                  </a:cubicBezTo>
                  <a:lnTo>
                    <a:pt x="10990" y="61"/>
                  </a:lnTo>
                  <a:lnTo>
                    <a:pt x="10929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77" name="Google Shape;2677;p36"/>
            <p:cNvSpPr/>
            <p:nvPr/>
          </p:nvSpPr>
          <p:spPr>
            <a:xfrm rot="-835508">
              <a:off x="5895434" y="2338191"/>
              <a:ext cx="94772" cy="142681"/>
            </a:xfrm>
            <a:custGeom>
              <a:avLst/>
              <a:gdLst/>
              <a:ahLst/>
              <a:cxnLst/>
              <a:rect l="l" t="t" r="r" b="b"/>
              <a:pathLst>
                <a:path w="9778" h="14721" extrusionOk="0">
                  <a:moveTo>
                    <a:pt x="9655" y="5311"/>
                  </a:moveTo>
                  <a:lnTo>
                    <a:pt x="9222" y="6491"/>
                  </a:lnTo>
                  <a:lnTo>
                    <a:pt x="9222" y="6491"/>
                  </a:lnTo>
                  <a:cubicBezTo>
                    <a:pt x="9384" y="6113"/>
                    <a:pt x="9536" y="5728"/>
                    <a:pt x="9655" y="5311"/>
                  </a:cubicBezTo>
                  <a:close/>
                  <a:moveTo>
                    <a:pt x="9222" y="6491"/>
                  </a:moveTo>
                  <a:cubicBezTo>
                    <a:pt x="9133" y="6697"/>
                    <a:pt x="9041" y="6901"/>
                    <a:pt x="8949" y="7107"/>
                  </a:cubicBezTo>
                  <a:cubicBezTo>
                    <a:pt x="9087" y="6908"/>
                    <a:pt x="9148" y="6723"/>
                    <a:pt x="9210" y="6524"/>
                  </a:cubicBezTo>
                  <a:lnTo>
                    <a:pt x="9222" y="6491"/>
                  </a:lnTo>
                  <a:close/>
                  <a:moveTo>
                    <a:pt x="7736" y="10177"/>
                  </a:moveTo>
                  <a:lnTo>
                    <a:pt x="7736" y="10177"/>
                  </a:lnTo>
                  <a:cubicBezTo>
                    <a:pt x="7631" y="10452"/>
                    <a:pt x="7471" y="10772"/>
                    <a:pt x="7349" y="11098"/>
                  </a:cubicBezTo>
                  <a:lnTo>
                    <a:pt x="7349" y="11098"/>
                  </a:lnTo>
                  <a:cubicBezTo>
                    <a:pt x="7505" y="10801"/>
                    <a:pt x="7627" y="10465"/>
                    <a:pt x="7736" y="10177"/>
                  </a:cubicBezTo>
                  <a:close/>
                  <a:moveTo>
                    <a:pt x="7736" y="10499"/>
                  </a:moveTo>
                  <a:lnTo>
                    <a:pt x="7736" y="10499"/>
                  </a:lnTo>
                  <a:cubicBezTo>
                    <a:pt x="7613" y="10684"/>
                    <a:pt x="7552" y="10945"/>
                    <a:pt x="7475" y="11129"/>
                  </a:cubicBezTo>
                  <a:cubicBezTo>
                    <a:pt x="7552" y="10945"/>
                    <a:pt x="7675" y="10684"/>
                    <a:pt x="7736" y="10499"/>
                  </a:cubicBezTo>
                  <a:close/>
                  <a:moveTo>
                    <a:pt x="7349" y="11098"/>
                  </a:moveTo>
                  <a:cubicBezTo>
                    <a:pt x="7331" y="11135"/>
                    <a:pt x="7311" y="11170"/>
                    <a:pt x="7291" y="11205"/>
                  </a:cubicBezTo>
                  <a:lnTo>
                    <a:pt x="7291" y="11267"/>
                  </a:lnTo>
                  <a:cubicBezTo>
                    <a:pt x="7309" y="11211"/>
                    <a:pt x="7329" y="11154"/>
                    <a:pt x="7349" y="11098"/>
                  </a:cubicBezTo>
                  <a:close/>
                  <a:moveTo>
                    <a:pt x="3776" y="0"/>
                  </a:moveTo>
                  <a:lnTo>
                    <a:pt x="3776" y="77"/>
                  </a:lnTo>
                  <a:cubicBezTo>
                    <a:pt x="3715" y="139"/>
                    <a:pt x="3715" y="200"/>
                    <a:pt x="3715" y="261"/>
                  </a:cubicBezTo>
                  <a:lnTo>
                    <a:pt x="3070" y="1796"/>
                  </a:lnTo>
                  <a:cubicBezTo>
                    <a:pt x="2870" y="2303"/>
                    <a:pt x="2686" y="2763"/>
                    <a:pt x="2425" y="3270"/>
                  </a:cubicBezTo>
                  <a:cubicBezTo>
                    <a:pt x="2241" y="3776"/>
                    <a:pt x="2042" y="4298"/>
                    <a:pt x="1857" y="4805"/>
                  </a:cubicBezTo>
                  <a:lnTo>
                    <a:pt x="706" y="7875"/>
                  </a:lnTo>
                  <a:cubicBezTo>
                    <a:pt x="507" y="8381"/>
                    <a:pt x="322" y="8903"/>
                    <a:pt x="123" y="9410"/>
                  </a:cubicBezTo>
                  <a:cubicBezTo>
                    <a:pt x="62" y="9532"/>
                    <a:pt x="62" y="9671"/>
                    <a:pt x="0" y="9793"/>
                  </a:cubicBezTo>
                  <a:lnTo>
                    <a:pt x="0" y="9855"/>
                  </a:lnTo>
                  <a:lnTo>
                    <a:pt x="0" y="9916"/>
                  </a:lnTo>
                  <a:lnTo>
                    <a:pt x="0" y="9978"/>
                  </a:lnTo>
                  <a:lnTo>
                    <a:pt x="62" y="10054"/>
                  </a:lnTo>
                  <a:cubicBezTo>
                    <a:pt x="123" y="10054"/>
                    <a:pt x="184" y="10116"/>
                    <a:pt x="184" y="10177"/>
                  </a:cubicBezTo>
                  <a:cubicBezTo>
                    <a:pt x="445" y="10361"/>
                    <a:pt x="645" y="10561"/>
                    <a:pt x="829" y="10684"/>
                  </a:cubicBezTo>
                  <a:cubicBezTo>
                    <a:pt x="1658" y="11390"/>
                    <a:pt x="2487" y="12096"/>
                    <a:pt x="3392" y="12802"/>
                  </a:cubicBezTo>
                  <a:cubicBezTo>
                    <a:pt x="4221" y="13431"/>
                    <a:pt x="5050" y="14076"/>
                    <a:pt x="5879" y="14720"/>
                  </a:cubicBezTo>
                  <a:lnTo>
                    <a:pt x="5879" y="14659"/>
                  </a:lnTo>
                  <a:lnTo>
                    <a:pt x="3454" y="12664"/>
                  </a:lnTo>
                  <a:lnTo>
                    <a:pt x="952" y="10561"/>
                  </a:lnTo>
                  <a:cubicBezTo>
                    <a:pt x="706" y="10438"/>
                    <a:pt x="507" y="10238"/>
                    <a:pt x="322" y="10054"/>
                  </a:cubicBezTo>
                  <a:cubicBezTo>
                    <a:pt x="261" y="10054"/>
                    <a:pt x="184" y="9978"/>
                    <a:pt x="184" y="9916"/>
                  </a:cubicBezTo>
                  <a:lnTo>
                    <a:pt x="123" y="9916"/>
                  </a:lnTo>
                  <a:lnTo>
                    <a:pt x="123" y="9855"/>
                  </a:lnTo>
                  <a:lnTo>
                    <a:pt x="123" y="9793"/>
                  </a:lnTo>
                  <a:cubicBezTo>
                    <a:pt x="184" y="9671"/>
                    <a:pt x="184" y="9532"/>
                    <a:pt x="261" y="9410"/>
                  </a:cubicBezTo>
                  <a:cubicBezTo>
                    <a:pt x="445" y="8903"/>
                    <a:pt x="645" y="8381"/>
                    <a:pt x="829" y="7875"/>
                  </a:cubicBezTo>
                  <a:cubicBezTo>
                    <a:pt x="1213" y="6846"/>
                    <a:pt x="1596" y="5895"/>
                    <a:pt x="1980" y="4866"/>
                  </a:cubicBezTo>
                  <a:cubicBezTo>
                    <a:pt x="2180" y="4360"/>
                    <a:pt x="2425" y="3838"/>
                    <a:pt x="2625" y="3331"/>
                  </a:cubicBezTo>
                  <a:cubicBezTo>
                    <a:pt x="2809" y="2825"/>
                    <a:pt x="2947" y="2303"/>
                    <a:pt x="3193" y="1796"/>
                  </a:cubicBezTo>
                  <a:cubicBezTo>
                    <a:pt x="3392" y="1290"/>
                    <a:pt x="3577" y="845"/>
                    <a:pt x="3776" y="323"/>
                  </a:cubicBezTo>
                  <a:cubicBezTo>
                    <a:pt x="3837" y="261"/>
                    <a:pt x="3837" y="200"/>
                    <a:pt x="3899" y="139"/>
                  </a:cubicBezTo>
                  <a:lnTo>
                    <a:pt x="3960" y="200"/>
                  </a:lnTo>
                  <a:cubicBezTo>
                    <a:pt x="4098" y="261"/>
                    <a:pt x="4160" y="323"/>
                    <a:pt x="4283" y="461"/>
                  </a:cubicBezTo>
                  <a:cubicBezTo>
                    <a:pt x="4482" y="584"/>
                    <a:pt x="4728" y="768"/>
                    <a:pt x="4927" y="967"/>
                  </a:cubicBezTo>
                  <a:cubicBezTo>
                    <a:pt x="5311" y="1290"/>
                    <a:pt x="5756" y="1673"/>
                    <a:pt x="6140" y="2057"/>
                  </a:cubicBezTo>
                  <a:cubicBezTo>
                    <a:pt x="6524" y="2380"/>
                    <a:pt x="6907" y="2763"/>
                    <a:pt x="7291" y="3147"/>
                  </a:cubicBezTo>
                  <a:lnTo>
                    <a:pt x="8504" y="4298"/>
                  </a:lnTo>
                  <a:lnTo>
                    <a:pt x="9655" y="5311"/>
                  </a:lnTo>
                  <a:lnTo>
                    <a:pt x="9778" y="5311"/>
                  </a:lnTo>
                  <a:lnTo>
                    <a:pt x="9778" y="5250"/>
                  </a:lnTo>
                  <a:lnTo>
                    <a:pt x="8626" y="4099"/>
                  </a:lnTo>
                  <a:cubicBezTo>
                    <a:pt x="8243" y="3776"/>
                    <a:pt x="7859" y="3393"/>
                    <a:pt x="7414" y="3009"/>
                  </a:cubicBezTo>
                  <a:lnTo>
                    <a:pt x="6201" y="1919"/>
                  </a:lnTo>
                  <a:cubicBezTo>
                    <a:pt x="5818" y="1535"/>
                    <a:pt x="5434" y="1152"/>
                    <a:pt x="4989" y="845"/>
                  </a:cubicBezTo>
                  <a:cubicBezTo>
                    <a:pt x="4789" y="645"/>
                    <a:pt x="4605" y="461"/>
                    <a:pt x="4344" y="323"/>
                  </a:cubicBezTo>
                  <a:cubicBezTo>
                    <a:pt x="4344" y="261"/>
                    <a:pt x="4283" y="261"/>
                    <a:pt x="4283" y="261"/>
                  </a:cubicBezTo>
                  <a:lnTo>
                    <a:pt x="4098" y="261"/>
                  </a:lnTo>
                  <a:lnTo>
                    <a:pt x="4098" y="200"/>
                  </a:lnTo>
                  <a:lnTo>
                    <a:pt x="4160" y="139"/>
                  </a:lnTo>
                  <a:cubicBezTo>
                    <a:pt x="4098" y="139"/>
                    <a:pt x="4098" y="139"/>
                    <a:pt x="4022" y="77"/>
                  </a:cubicBezTo>
                  <a:cubicBezTo>
                    <a:pt x="4022" y="77"/>
                    <a:pt x="3960" y="77"/>
                    <a:pt x="3960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78" name="Google Shape;2678;p36"/>
            <p:cNvSpPr/>
            <p:nvPr/>
          </p:nvSpPr>
          <p:spPr>
            <a:xfrm rot="-835508">
              <a:off x="5958668" y="2379747"/>
              <a:ext cx="55799" cy="101023"/>
            </a:xfrm>
            <a:custGeom>
              <a:avLst/>
              <a:gdLst/>
              <a:ahLst/>
              <a:cxnLst/>
              <a:rect l="l" t="t" r="r" b="b"/>
              <a:pathLst>
                <a:path w="5757" h="10423" extrusionOk="0">
                  <a:moveTo>
                    <a:pt x="3777" y="0"/>
                  </a:moveTo>
                  <a:lnTo>
                    <a:pt x="3332" y="1213"/>
                  </a:lnTo>
                  <a:cubicBezTo>
                    <a:pt x="3270" y="1412"/>
                    <a:pt x="3209" y="1597"/>
                    <a:pt x="3071" y="1796"/>
                  </a:cubicBezTo>
                  <a:cubicBezTo>
                    <a:pt x="3009" y="1980"/>
                    <a:pt x="2887" y="2180"/>
                    <a:pt x="2825" y="2364"/>
                  </a:cubicBezTo>
                  <a:cubicBezTo>
                    <a:pt x="2687" y="2748"/>
                    <a:pt x="2503" y="3132"/>
                    <a:pt x="2365" y="3515"/>
                  </a:cubicBezTo>
                  <a:cubicBezTo>
                    <a:pt x="2242" y="3899"/>
                    <a:pt x="2058" y="4360"/>
                    <a:pt x="1920" y="4743"/>
                  </a:cubicBezTo>
                  <a:cubicBezTo>
                    <a:pt x="1920" y="4743"/>
                    <a:pt x="1858" y="4805"/>
                    <a:pt x="1858" y="4866"/>
                  </a:cubicBezTo>
                  <a:cubicBezTo>
                    <a:pt x="1735" y="5188"/>
                    <a:pt x="1597" y="5572"/>
                    <a:pt x="1413" y="5894"/>
                  </a:cubicBezTo>
                  <a:lnTo>
                    <a:pt x="1413" y="5956"/>
                  </a:lnTo>
                  <a:cubicBezTo>
                    <a:pt x="1214" y="6278"/>
                    <a:pt x="1091" y="6662"/>
                    <a:pt x="968" y="7046"/>
                  </a:cubicBezTo>
                  <a:lnTo>
                    <a:pt x="523" y="8258"/>
                  </a:lnTo>
                  <a:cubicBezTo>
                    <a:pt x="446" y="8442"/>
                    <a:pt x="323" y="8642"/>
                    <a:pt x="262" y="8826"/>
                  </a:cubicBezTo>
                  <a:cubicBezTo>
                    <a:pt x="200" y="9026"/>
                    <a:pt x="62" y="9149"/>
                    <a:pt x="1" y="9348"/>
                  </a:cubicBezTo>
                  <a:lnTo>
                    <a:pt x="1" y="9409"/>
                  </a:lnTo>
                  <a:lnTo>
                    <a:pt x="1" y="9471"/>
                  </a:lnTo>
                  <a:cubicBezTo>
                    <a:pt x="62" y="9594"/>
                    <a:pt x="139" y="9655"/>
                    <a:pt x="200" y="9732"/>
                  </a:cubicBezTo>
                  <a:cubicBezTo>
                    <a:pt x="262" y="9793"/>
                    <a:pt x="323" y="9855"/>
                    <a:pt x="385" y="9916"/>
                  </a:cubicBezTo>
                  <a:cubicBezTo>
                    <a:pt x="523" y="9977"/>
                    <a:pt x="584" y="10039"/>
                    <a:pt x="646" y="10116"/>
                  </a:cubicBezTo>
                  <a:cubicBezTo>
                    <a:pt x="768" y="10177"/>
                    <a:pt x="830" y="10238"/>
                    <a:pt x="968" y="10238"/>
                  </a:cubicBezTo>
                  <a:cubicBezTo>
                    <a:pt x="968" y="10300"/>
                    <a:pt x="1029" y="10300"/>
                    <a:pt x="1091" y="10300"/>
                  </a:cubicBezTo>
                  <a:cubicBezTo>
                    <a:pt x="1152" y="10300"/>
                    <a:pt x="1214" y="10361"/>
                    <a:pt x="1214" y="10361"/>
                  </a:cubicBezTo>
                  <a:cubicBezTo>
                    <a:pt x="1352" y="10361"/>
                    <a:pt x="1413" y="10361"/>
                    <a:pt x="1536" y="10423"/>
                  </a:cubicBezTo>
                  <a:lnTo>
                    <a:pt x="1674" y="10423"/>
                  </a:lnTo>
                  <a:cubicBezTo>
                    <a:pt x="1735" y="10423"/>
                    <a:pt x="1797" y="10361"/>
                    <a:pt x="1858" y="10361"/>
                  </a:cubicBezTo>
                  <a:lnTo>
                    <a:pt x="2181" y="10361"/>
                  </a:lnTo>
                  <a:lnTo>
                    <a:pt x="2181" y="10300"/>
                  </a:lnTo>
                  <a:lnTo>
                    <a:pt x="1536" y="10300"/>
                  </a:lnTo>
                  <a:cubicBezTo>
                    <a:pt x="1474" y="10300"/>
                    <a:pt x="1352" y="10238"/>
                    <a:pt x="1290" y="10238"/>
                  </a:cubicBezTo>
                  <a:cubicBezTo>
                    <a:pt x="1214" y="10238"/>
                    <a:pt x="1152" y="10177"/>
                    <a:pt x="1152" y="10177"/>
                  </a:cubicBezTo>
                  <a:cubicBezTo>
                    <a:pt x="1091" y="10177"/>
                    <a:pt x="1029" y="10177"/>
                    <a:pt x="1029" y="10116"/>
                  </a:cubicBezTo>
                  <a:cubicBezTo>
                    <a:pt x="907" y="10116"/>
                    <a:pt x="830" y="10039"/>
                    <a:pt x="768" y="9977"/>
                  </a:cubicBezTo>
                  <a:cubicBezTo>
                    <a:pt x="646" y="9916"/>
                    <a:pt x="584" y="9855"/>
                    <a:pt x="523" y="9793"/>
                  </a:cubicBezTo>
                  <a:cubicBezTo>
                    <a:pt x="446" y="9732"/>
                    <a:pt x="385" y="9655"/>
                    <a:pt x="323" y="9594"/>
                  </a:cubicBezTo>
                  <a:cubicBezTo>
                    <a:pt x="262" y="9532"/>
                    <a:pt x="200" y="9471"/>
                    <a:pt x="200" y="9409"/>
                  </a:cubicBezTo>
                  <a:cubicBezTo>
                    <a:pt x="262" y="9210"/>
                    <a:pt x="323" y="9087"/>
                    <a:pt x="385" y="8888"/>
                  </a:cubicBezTo>
                  <a:cubicBezTo>
                    <a:pt x="446" y="8703"/>
                    <a:pt x="523" y="8442"/>
                    <a:pt x="584" y="8258"/>
                  </a:cubicBezTo>
                  <a:lnTo>
                    <a:pt x="1091" y="7107"/>
                  </a:lnTo>
                  <a:cubicBezTo>
                    <a:pt x="1290" y="6723"/>
                    <a:pt x="1413" y="6340"/>
                    <a:pt x="1536" y="5956"/>
                  </a:cubicBezTo>
                  <a:cubicBezTo>
                    <a:pt x="1536" y="5894"/>
                    <a:pt x="1597" y="5894"/>
                    <a:pt x="1597" y="5818"/>
                  </a:cubicBezTo>
                  <a:cubicBezTo>
                    <a:pt x="1674" y="5634"/>
                    <a:pt x="1735" y="5373"/>
                    <a:pt x="1858" y="5188"/>
                  </a:cubicBezTo>
                  <a:cubicBezTo>
                    <a:pt x="1920" y="5050"/>
                    <a:pt x="1981" y="4927"/>
                    <a:pt x="2058" y="4743"/>
                  </a:cubicBezTo>
                  <a:cubicBezTo>
                    <a:pt x="2181" y="4360"/>
                    <a:pt x="2365" y="3976"/>
                    <a:pt x="2503" y="3592"/>
                  </a:cubicBezTo>
                  <a:cubicBezTo>
                    <a:pt x="2687" y="3208"/>
                    <a:pt x="2887" y="2825"/>
                    <a:pt x="3009" y="2441"/>
                  </a:cubicBezTo>
                  <a:cubicBezTo>
                    <a:pt x="3071" y="2241"/>
                    <a:pt x="3132" y="2057"/>
                    <a:pt x="3209" y="1858"/>
                  </a:cubicBezTo>
                  <a:cubicBezTo>
                    <a:pt x="3270" y="1673"/>
                    <a:pt x="3332" y="1412"/>
                    <a:pt x="3455" y="1213"/>
                  </a:cubicBezTo>
                  <a:lnTo>
                    <a:pt x="3900" y="200"/>
                  </a:lnTo>
                  <a:cubicBezTo>
                    <a:pt x="3900" y="200"/>
                    <a:pt x="3976" y="261"/>
                    <a:pt x="3976" y="323"/>
                  </a:cubicBezTo>
                  <a:cubicBezTo>
                    <a:pt x="4038" y="384"/>
                    <a:pt x="4099" y="445"/>
                    <a:pt x="4161" y="445"/>
                  </a:cubicBezTo>
                  <a:cubicBezTo>
                    <a:pt x="4222" y="522"/>
                    <a:pt x="4283" y="522"/>
                    <a:pt x="4283" y="584"/>
                  </a:cubicBezTo>
                  <a:cubicBezTo>
                    <a:pt x="4360" y="584"/>
                    <a:pt x="4360" y="584"/>
                    <a:pt x="4422" y="645"/>
                  </a:cubicBezTo>
                  <a:cubicBezTo>
                    <a:pt x="4483" y="645"/>
                    <a:pt x="4606" y="706"/>
                    <a:pt x="4667" y="706"/>
                  </a:cubicBezTo>
                  <a:cubicBezTo>
                    <a:pt x="4928" y="829"/>
                    <a:pt x="5189" y="829"/>
                    <a:pt x="5435" y="829"/>
                  </a:cubicBezTo>
                  <a:lnTo>
                    <a:pt x="5696" y="829"/>
                  </a:lnTo>
                  <a:lnTo>
                    <a:pt x="5757" y="768"/>
                  </a:lnTo>
                  <a:lnTo>
                    <a:pt x="5189" y="768"/>
                  </a:lnTo>
                  <a:cubicBezTo>
                    <a:pt x="5051" y="706"/>
                    <a:pt x="4867" y="706"/>
                    <a:pt x="4667" y="645"/>
                  </a:cubicBezTo>
                  <a:cubicBezTo>
                    <a:pt x="4606" y="584"/>
                    <a:pt x="4544" y="584"/>
                    <a:pt x="4483" y="522"/>
                  </a:cubicBezTo>
                  <a:cubicBezTo>
                    <a:pt x="4422" y="522"/>
                    <a:pt x="4422" y="445"/>
                    <a:pt x="4360" y="445"/>
                  </a:cubicBezTo>
                  <a:lnTo>
                    <a:pt x="4283" y="384"/>
                  </a:lnTo>
                  <a:cubicBezTo>
                    <a:pt x="4222" y="323"/>
                    <a:pt x="4161" y="261"/>
                    <a:pt x="4099" y="200"/>
                  </a:cubicBezTo>
                  <a:cubicBezTo>
                    <a:pt x="4038" y="138"/>
                    <a:pt x="3976" y="62"/>
                    <a:pt x="3900" y="62"/>
                  </a:cubicBezTo>
                  <a:lnTo>
                    <a:pt x="3900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79" name="Google Shape;2679;p36"/>
            <p:cNvSpPr/>
            <p:nvPr/>
          </p:nvSpPr>
          <p:spPr>
            <a:xfrm rot="-835508">
              <a:off x="5991435" y="2378872"/>
              <a:ext cx="88084" cy="84963"/>
            </a:xfrm>
            <a:custGeom>
              <a:avLst/>
              <a:gdLst/>
              <a:ahLst/>
              <a:cxnLst/>
              <a:rect l="l" t="t" r="r" b="b"/>
              <a:pathLst>
                <a:path w="9088" h="8766" extrusionOk="0">
                  <a:moveTo>
                    <a:pt x="8259" y="1"/>
                  </a:moveTo>
                  <a:cubicBezTo>
                    <a:pt x="7552" y="62"/>
                    <a:pt x="6908" y="62"/>
                    <a:pt x="6340" y="62"/>
                  </a:cubicBezTo>
                  <a:cubicBezTo>
                    <a:pt x="5757" y="62"/>
                    <a:pt x="5250" y="139"/>
                    <a:pt x="4866" y="139"/>
                  </a:cubicBezTo>
                  <a:cubicBezTo>
                    <a:pt x="4037" y="200"/>
                    <a:pt x="3592" y="261"/>
                    <a:pt x="3592" y="261"/>
                  </a:cubicBezTo>
                  <a:cubicBezTo>
                    <a:pt x="3592" y="261"/>
                    <a:pt x="3654" y="261"/>
                    <a:pt x="3654" y="323"/>
                  </a:cubicBezTo>
                  <a:cubicBezTo>
                    <a:pt x="3776" y="323"/>
                    <a:pt x="4222" y="261"/>
                    <a:pt x="4866" y="261"/>
                  </a:cubicBezTo>
                  <a:cubicBezTo>
                    <a:pt x="5250" y="261"/>
                    <a:pt x="5757" y="200"/>
                    <a:pt x="6278" y="200"/>
                  </a:cubicBezTo>
                  <a:lnTo>
                    <a:pt x="8259" y="200"/>
                  </a:lnTo>
                  <a:cubicBezTo>
                    <a:pt x="8259" y="139"/>
                    <a:pt x="8320" y="139"/>
                    <a:pt x="8320" y="62"/>
                  </a:cubicBezTo>
                  <a:lnTo>
                    <a:pt x="8381" y="62"/>
                  </a:lnTo>
                  <a:lnTo>
                    <a:pt x="8381" y="139"/>
                  </a:lnTo>
                  <a:lnTo>
                    <a:pt x="8381" y="200"/>
                  </a:lnTo>
                  <a:lnTo>
                    <a:pt x="8965" y="200"/>
                  </a:lnTo>
                  <a:cubicBezTo>
                    <a:pt x="8965" y="261"/>
                    <a:pt x="8888" y="323"/>
                    <a:pt x="8888" y="384"/>
                  </a:cubicBezTo>
                  <a:cubicBezTo>
                    <a:pt x="8888" y="522"/>
                    <a:pt x="8826" y="584"/>
                    <a:pt x="8826" y="707"/>
                  </a:cubicBezTo>
                  <a:lnTo>
                    <a:pt x="8888" y="768"/>
                  </a:lnTo>
                  <a:lnTo>
                    <a:pt x="8888" y="829"/>
                  </a:lnTo>
                  <a:lnTo>
                    <a:pt x="8765" y="829"/>
                  </a:lnTo>
                  <a:cubicBezTo>
                    <a:pt x="8765" y="1090"/>
                    <a:pt x="8704" y="1290"/>
                    <a:pt x="8642" y="1535"/>
                  </a:cubicBezTo>
                  <a:cubicBezTo>
                    <a:pt x="8381" y="2303"/>
                    <a:pt x="8120" y="3132"/>
                    <a:pt x="7875" y="3976"/>
                  </a:cubicBezTo>
                  <a:cubicBezTo>
                    <a:pt x="7675" y="4805"/>
                    <a:pt x="7353" y="5634"/>
                    <a:pt x="7107" y="6524"/>
                  </a:cubicBezTo>
                  <a:cubicBezTo>
                    <a:pt x="6969" y="6969"/>
                    <a:pt x="6846" y="7430"/>
                    <a:pt x="6662" y="7875"/>
                  </a:cubicBezTo>
                  <a:lnTo>
                    <a:pt x="6662" y="7998"/>
                  </a:lnTo>
                  <a:lnTo>
                    <a:pt x="6662" y="8059"/>
                  </a:lnTo>
                  <a:lnTo>
                    <a:pt x="6585" y="8120"/>
                  </a:lnTo>
                  <a:lnTo>
                    <a:pt x="6524" y="8197"/>
                  </a:lnTo>
                  <a:cubicBezTo>
                    <a:pt x="6524" y="8258"/>
                    <a:pt x="6463" y="8381"/>
                    <a:pt x="6401" y="8443"/>
                  </a:cubicBezTo>
                  <a:cubicBezTo>
                    <a:pt x="6340" y="8504"/>
                    <a:pt x="6202" y="8504"/>
                    <a:pt x="6079" y="8504"/>
                  </a:cubicBezTo>
                  <a:lnTo>
                    <a:pt x="6018" y="8581"/>
                  </a:lnTo>
                  <a:lnTo>
                    <a:pt x="5956" y="8581"/>
                  </a:lnTo>
                  <a:lnTo>
                    <a:pt x="5956" y="8504"/>
                  </a:lnTo>
                  <a:lnTo>
                    <a:pt x="5757" y="8504"/>
                  </a:lnTo>
                  <a:cubicBezTo>
                    <a:pt x="4805" y="8504"/>
                    <a:pt x="3899" y="8581"/>
                    <a:pt x="3009" y="8581"/>
                  </a:cubicBezTo>
                  <a:lnTo>
                    <a:pt x="707" y="8581"/>
                  </a:lnTo>
                  <a:lnTo>
                    <a:pt x="645" y="8642"/>
                  </a:lnTo>
                  <a:cubicBezTo>
                    <a:pt x="645" y="8704"/>
                    <a:pt x="645" y="8704"/>
                    <a:pt x="584" y="8704"/>
                  </a:cubicBezTo>
                  <a:lnTo>
                    <a:pt x="522" y="8704"/>
                  </a:lnTo>
                  <a:lnTo>
                    <a:pt x="522" y="8581"/>
                  </a:lnTo>
                  <a:lnTo>
                    <a:pt x="200" y="8581"/>
                  </a:lnTo>
                  <a:lnTo>
                    <a:pt x="261" y="8504"/>
                  </a:lnTo>
                  <a:cubicBezTo>
                    <a:pt x="261" y="8381"/>
                    <a:pt x="261" y="8258"/>
                    <a:pt x="323" y="8197"/>
                  </a:cubicBezTo>
                  <a:lnTo>
                    <a:pt x="323" y="8120"/>
                  </a:lnTo>
                  <a:lnTo>
                    <a:pt x="261" y="8059"/>
                  </a:lnTo>
                  <a:lnTo>
                    <a:pt x="261" y="7998"/>
                  </a:lnTo>
                  <a:lnTo>
                    <a:pt x="384" y="7998"/>
                  </a:lnTo>
                  <a:cubicBezTo>
                    <a:pt x="384" y="7875"/>
                    <a:pt x="446" y="7737"/>
                    <a:pt x="522" y="7552"/>
                  </a:cubicBezTo>
                  <a:cubicBezTo>
                    <a:pt x="645" y="7169"/>
                    <a:pt x="768" y="6785"/>
                    <a:pt x="906" y="6401"/>
                  </a:cubicBezTo>
                  <a:cubicBezTo>
                    <a:pt x="1152" y="5634"/>
                    <a:pt x="1413" y="4928"/>
                    <a:pt x="1674" y="4283"/>
                  </a:cubicBezTo>
                  <a:cubicBezTo>
                    <a:pt x="1919" y="3654"/>
                    <a:pt x="2119" y="3009"/>
                    <a:pt x="2303" y="2502"/>
                  </a:cubicBezTo>
                  <a:cubicBezTo>
                    <a:pt x="2503" y="1919"/>
                    <a:pt x="2687" y="1474"/>
                    <a:pt x="2825" y="1090"/>
                  </a:cubicBezTo>
                  <a:cubicBezTo>
                    <a:pt x="2886" y="1029"/>
                    <a:pt x="2886" y="1029"/>
                    <a:pt x="2886" y="968"/>
                  </a:cubicBezTo>
                  <a:lnTo>
                    <a:pt x="2825" y="906"/>
                  </a:lnTo>
                  <a:lnTo>
                    <a:pt x="2886" y="906"/>
                  </a:lnTo>
                  <a:cubicBezTo>
                    <a:pt x="2886" y="906"/>
                    <a:pt x="2886" y="829"/>
                    <a:pt x="2948" y="829"/>
                  </a:cubicBezTo>
                  <a:cubicBezTo>
                    <a:pt x="2948" y="768"/>
                    <a:pt x="3009" y="645"/>
                    <a:pt x="3009" y="584"/>
                  </a:cubicBezTo>
                  <a:cubicBezTo>
                    <a:pt x="3070" y="522"/>
                    <a:pt x="3070" y="446"/>
                    <a:pt x="3132" y="384"/>
                  </a:cubicBezTo>
                  <a:cubicBezTo>
                    <a:pt x="3132" y="384"/>
                    <a:pt x="3209" y="384"/>
                    <a:pt x="3270" y="323"/>
                  </a:cubicBezTo>
                  <a:lnTo>
                    <a:pt x="3516" y="323"/>
                  </a:lnTo>
                  <a:lnTo>
                    <a:pt x="3516" y="261"/>
                  </a:lnTo>
                  <a:lnTo>
                    <a:pt x="3270" y="261"/>
                  </a:lnTo>
                  <a:cubicBezTo>
                    <a:pt x="3209" y="261"/>
                    <a:pt x="3209" y="261"/>
                    <a:pt x="3132" y="323"/>
                  </a:cubicBezTo>
                  <a:lnTo>
                    <a:pt x="3070" y="323"/>
                  </a:lnTo>
                  <a:cubicBezTo>
                    <a:pt x="3009" y="384"/>
                    <a:pt x="3009" y="522"/>
                    <a:pt x="2948" y="584"/>
                  </a:cubicBezTo>
                  <a:cubicBezTo>
                    <a:pt x="2886" y="707"/>
                    <a:pt x="2825" y="906"/>
                    <a:pt x="2748" y="1090"/>
                  </a:cubicBezTo>
                  <a:cubicBezTo>
                    <a:pt x="2625" y="1474"/>
                    <a:pt x="2441" y="1919"/>
                    <a:pt x="2242" y="2441"/>
                  </a:cubicBezTo>
                  <a:cubicBezTo>
                    <a:pt x="1981" y="2948"/>
                    <a:pt x="1796" y="3592"/>
                    <a:pt x="1535" y="4222"/>
                  </a:cubicBezTo>
                  <a:cubicBezTo>
                    <a:pt x="1351" y="4928"/>
                    <a:pt x="1090" y="5634"/>
                    <a:pt x="829" y="6401"/>
                  </a:cubicBezTo>
                  <a:cubicBezTo>
                    <a:pt x="707" y="6724"/>
                    <a:pt x="522" y="7169"/>
                    <a:pt x="384" y="7552"/>
                  </a:cubicBezTo>
                  <a:cubicBezTo>
                    <a:pt x="323" y="7737"/>
                    <a:pt x="261" y="7936"/>
                    <a:pt x="200" y="8120"/>
                  </a:cubicBezTo>
                  <a:cubicBezTo>
                    <a:pt x="139" y="8258"/>
                    <a:pt x="139" y="8320"/>
                    <a:pt x="62" y="8443"/>
                  </a:cubicBezTo>
                  <a:lnTo>
                    <a:pt x="62" y="8504"/>
                  </a:lnTo>
                  <a:lnTo>
                    <a:pt x="62" y="8581"/>
                  </a:lnTo>
                  <a:lnTo>
                    <a:pt x="1" y="8581"/>
                  </a:lnTo>
                  <a:lnTo>
                    <a:pt x="1" y="8642"/>
                  </a:lnTo>
                  <a:lnTo>
                    <a:pt x="62" y="8704"/>
                  </a:lnTo>
                  <a:lnTo>
                    <a:pt x="261" y="8704"/>
                  </a:lnTo>
                  <a:cubicBezTo>
                    <a:pt x="384" y="8765"/>
                    <a:pt x="522" y="8765"/>
                    <a:pt x="584" y="8765"/>
                  </a:cubicBezTo>
                  <a:lnTo>
                    <a:pt x="3009" y="8765"/>
                  </a:lnTo>
                  <a:cubicBezTo>
                    <a:pt x="3899" y="8704"/>
                    <a:pt x="4866" y="8704"/>
                    <a:pt x="5757" y="8642"/>
                  </a:cubicBezTo>
                  <a:lnTo>
                    <a:pt x="6140" y="8642"/>
                  </a:lnTo>
                  <a:lnTo>
                    <a:pt x="6278" y="8581"/>
                  </a:lnTo>
                  <a:lnTo>
                    <a:pt x="6463" y="8581"/>
                  </a:lnTo>
                  <a:cubicBezTo>
                    <a:pt x="6524" y="8504"/>
                    <a:pt x="6524" y="8504"/>
                    <a:pt x="6524" y="8443"/>
                  </a:cubicBezTo>
                  <a:cubicBezTo>
                    <a:pt x="6585" y="8443"/>
                    <a:pt x="6585" y="8381"/>
                    <a:pt x="6585" y="8381"/>
                  </a:cubicBezTo>
                  <a:cubicBezTo>
                    <a:pt x="6585" y="8320"/>
                    <a:pt x="6662" y="8258"/>
                    <a:pt x="6662" y="8197"/>
                  </a:cubicBezTo>
                  <a:cubicBezTo>
                    <a:pt x="6724" y="8120"/>
                    <a:pt x="6724" y="7998"/>
                    <a:pt x="6785" y="7875"/>
                  </a:cubicBezTo>
                  <a:cubicBezTo>
                    <a:pt x="6908" y="7430"/>
                    <a:pt x="7046" y="6969"/>
                    <a:pt x="7230" y="6585"/>
                  </a:cubicBezTo>
                  <a:cubicBezTo>
                    <a:pt x="7353" y="6140"/>
                    <a:pt x="7491" y="5695"/>
                    <a:pt x="7675" y="5250"/>
                  </a:cubicBezTo>
                  <a:cubicBezTo>
                    <a:pt x="7813" y="4866"/>
                    <a:pt x="7936" y="4421"/>
                    <a:pt x="8059" y="3976"/>
                  </a:cubicBezTo>
                  <a:cubicBezTo>
                    <a:pt x="8259" y="3132"/>
                    <a:pt x="8504" y="2303"/>
                    <a:pt x="8704" y="1535"/>
                  </a:cubicBezTo>
                  <a:cubicBezTo>
                    <a:pt x="8826" y="1152"/>
                    <a:pt x="8965" y="829"/>
                    <a:pt x="9026" y="446"/>
                  </a:cubicBezTo>
                  <a:cubicBezTo>
                    <a:pt x="9087" y="323"/>
                    <a:pt x="9087" y="261"/>
                    <a:pt x="9087" y="139"/>
                  </a:cubicBezTo>
                  <a:lnTo>
                    <a:pt x="9087" y="62"/>
                  </a:lnTo>
                  <a:lnTo>
                    <a:pt x="9026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80" name="Google Shape;2680;p36"/>
            <p:cNvSpPr/>
            <p:nvPr/>
          </p:nvSpPr>
          <p:spPr>
            <a:xfrm rot="-835508">
              <a:off x="6010385" y="2385522"/>
              <a:ext cx="8045" cy="6852"/>
            </a:xfrm>
            <a:custGeom>
              <a:avLst/>
              <a:gdLst/>
              <a:ahLst/>
              <a:cxnLst/>
              <a:rect l="l" t="t" r="r" b="b"/>
              <a:pathLst>
                <a:path w="830" h="707" extrusionOk="0">
                  <a:moveTo>
                    <a:pt x="692" y="0"/>
                  </a:moveTo>
                  <a:lnTo>
                    <a:pt x="692" y="62"/>
                  </a:lnTo>
                  <a:cubicBezTo>
                    <a:pt x="692" y="62"/>
                    <a:pt x="692" y="123"/>
                    <a:pt x="630" y="185"/>
                  </a:cubicBezTo>
                  <a:cubicBezTo>
                    <a:pt x="630" y="185"/>
                    <a:pt x="692" y="185"/>
                    <a:pt x="692" y="261"/>
                  </a:cubicBezTo>
                  <a:cubicBezTo>
                    <a:pt x="630" y="261"/>
                    <a:pt x="630" y="261"/>
                    <a:pt x="630" y="323"/>
                  </a:cubicBezTo>
                  <a:cubicBezTo>
                    <a:pt x="630" y="323"/>
                    <a:pt x="569" y="323"/>
                    <a:pt x="569" y="384"/>
                  </a:cubicBezTo>
                  <a:cubicBezTo>
                    <a:pt x="569" y="384"/>
                    <a:pt x="569" y="446"/>
                    <a:pt x="507" y="446"/>
                  </a:cubicBezTo>
                  <a:lnTo>
                    <a:pt x="446" y="446"/>
                  </a:lnTo>
                  <a:cubicBezTo>
                    <a:pt x="385" y="446"/>
                    <a:pt x="385" y="446"/>
                    <a:pt x="308" y="507"/>
                  </a:cubicBezTo>
                  <a:cubicBezTo>
                    <a:pt x="308" y="507"/>
                    <a:pt x="308" y="568"/>
                    <a:pt x="246" y="568"/>
                  </a:cubicBezTo>
                  <a:lnTo>
                    <a:pt x="124" y="568"/>
                  </a:lnTo>
                  <a:cubicBezTo>
                    <a:pt x="62" y="568"/>
                    <a:pt x="62" y="645"/>
                    <a:pt x="62" y="645"/>
                  </a:cubicBezTo>
                  <a:lnTo>
                    <a:pt x="1" y="645"/>
                  </a:lnTo>
                  <a:lnTo>
                    <a:pt x="62" y="707"/>
                  </a:lnTo>
                  <a:lnTo>
                    <a:pt x="246" y="707"/>
                  </a:lnTo>
                  <a:cubicBezTo>
                    <a:pt x="246" y="645"/>
                    <a:pt x="246" y="645"/>
                    <a:pt x="308" y="645"/>
                  </a:cubicBezTo>
                  <a:lnTo>
                    <a:pt x="385" y="645"/>
                  </a:lnTo>
                  <a:cubicBezTo>
                    <a:pt x="446" y="645"/>
                    <a:pt x="446" y="645"/>
                    <a:pt x="507" y="568"/>
                  </a:cubicBezTo>
                  <a:cubicBezTo>
                    <a:pt x="507" y="568"/>
                    <a:pt x="569" y="568"/>
                    <a:pt x="569" y="507"/>
                  </a:cubicBezTo>
                  <a:cubicBezTo>
                    <a:pt x="630" y="507"/>
                    <a:pt x="630" y="446"/>
                    <a:pt x="630" y="446"/>
                  </a:cubicBezTo>
                  <a:lnTo>
                    <a:pt x="692" y="446"/>
                  </a:lnTo>
                  <a:cubicBezTo>
                    <a:pt x="692" y="446"/>
                    <a:pt x="692" y="384"/>
                    <a:pt x="768" y="384"/>
                  </a:cubicBezTo>
                  <a:lnTo>
                    <a:pt x="768" y="261"/>
                  </a:lnTo>
                  <a:cubicBezTo>
                    <a:pt x="768" y="261"/>
                    <a:pt x="830" y="261"/>
                    <a:pt x="830" y="185"/>
                  </a:cubicBezTo>
                  <a:lnTo>
                    <a:pt x="830" y="62"/>
                  </a:lnTo>
                  <a:cubicBezTo>
                    <a:pt x="830" y="0"/>
                    <a:pt x="768" y="0"/>
                    <a:pt x="768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81" name="Google Shape;2681;p36"/>
            <p:cNvSpPr/>
            <p:nvPr/>
          </p:nvSpPr>
          <p:spPr>
            <a:xfrm rot="-835508">
              <a:off x="6061135" y="2371196"/>
              <a:ext cx="6106" cy="7453"/>
            </a:xfrm>
            <a:custGeom>
              <a:avLst/>
              <a:gdLst/>
              <a:ahLst/>
              <a:cxnLst/>
              <a:rect l="l" t="t" r="r" b="b"/>
              <a:pathLst>
                <a:path w="630" h="769" extrusionOk="0">
                  <a:moveTo>
                    <a:pt x="62" y="1"/>
                  </a:moveTo>
                  <a:cubicBezTo>
                    <a:pt x="62" y="78"/>
                    <a:pt x="1" y="78"/>
                    <a:pt x="1" y="139"/>
                  </a:cubicBezTo>
                  <a:cubicBezTo>
                    <a:pt x="1" y="200"/>
                    <a:pt x="62" y="262"/>
                    <a:pt x="62" y="323"/>
                  </a:cubicBezTo>
                  <a:cubicBezTo>
                    <a:pt x="62" y="323"/>
                    <a:pt x="1" y="323"/>
                    <a:pt x="1" y="385"/>
                  </a:cubicBezTo>
                  <a:cubicBezTo>
                    <a:pt x="1" y="385"/>
                    <a:pt x="1" y="461"/>
                    <a:pt x="62" y="461"/>
                  </a:cubicBezTo>
                  <a:cubicBezTo>
                    <a:pt x="62" y="523"/>
                    <a:pt x="62" y="523"/>
                    <a:pt x="123" y="584"/>
                  </a:cubicBezTo>
                  <a:lnTo>
                    <a:pt x="185" y="584"/>
                  </a:lnTo>
                  <a:cubicBezTo>
                    <a:pt x="185" y="646"/>
                    <a:pt x="185" y="646"/>
                    <a:pt x="246" y="646"/>
                  </a:cubicBezTo>
                  <a:cubicBezTo>
                    <a:pt x="246" y="707"/>
                    <a:pt x="323" y="707"/>
                    <a:pt x="384" y="707"/>
                  </a:cubicBezTo>
                  <a:lnTo>
                    <a:pt x="446" y="768"/>
                  </a:lnTo>
                  <a:lnTo>
                    <a:pt x="630" y="768"/>
                  </a:lnTo>
                  <a:lnTo>
                    <a:pt x="630" y="707"/>
                  </a:lnTo>
                  <a:lnTo>
                    <a:pt x="568" y="646"/>
                  </a:lnTo>
                  <a:lnTo>
                    <a:pt x="507" y="646"/>
                  </a:lnTo>
                  <a:lnTo>
                    <a:pt x="446" y="584"/>
                  </a:lnTo>
                  <a:lnTo>
                    <a:pt x="384" y="584"/>
                  </a:lnTo>
                  <a:cubicBezTo>
                    <a:pt x="384" y="584"/>
                    <a:pt x="323" y="584"/>
                    <a:pt x="323" y="523"/>
                  </a:cubicBezTo>
                  <a:lnTo>
                    <a:pt x="246" y="523"/>
                  </a:lnTo>
                  <a:lnTo>
                    <a:pt x="246" y="461"/>
                  </a:lnTo>
                  <a:lnTo>
                    <a:pt x="185" y="385"/>
                  </a:lnTo>
                  <a:lnTo>
                    <a:pt x="185" y="323"/>
                  </a:lnTo>
                  <a:lnTo>
                    <a:pt x="123" y="262"/>
                  </a:lnTo>
                  <a:lnTo>
                    <a:pt x="123" y="200"/>
                  </a:lnTo>
                  <a:lnTo>
                    <a:pt x="123" y="139"/>
                  </a:lnTo>
                  <a:lnTo>
                    <a:pt x="123" y="78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82" name="Google Shape;2682;p36"/>
            <p:cNvSpPr/>
            <p:nvPr/>
          </p:nvSpPr>
          <p:spPr>
            <a:xfrm rot="-835508">
              <a:off x="6004367" y="2464714"/>
              <a:ext cx="4323" cy="6852"/>
            </a:xfrm>
            <a:custGeom>
              <a:avLst/>
              <a:gdLst/>
              <a:ahLst/>
              <a:cxnLst/>
              <a:rect l="l" t="t" r="r" b="b"/>
              <a:pathLst>
                <a:path w="446" h="707" extrusionOk="0">
                  <a:moveTo>
                    <a:pt x="0" y="1"/>
                  </a:moveTo>
                  <a:lnTo>
                    <a:pt x="0" y="62"/>
                  </a:lnTo>
                  <a:lnTo>
                    <a:pt x="62" y="123"/>
                  </a:lnTo>
                  <a:lnTo>
                    <a:pt x="123" y="123"/>
                  </a:lnTo>
                  <a:cubicBezTo>
                    <a:pt x="123" y="123"/>
                    <a:pt x="185" y="123"/>
                    <a:pt x="185" y="200"/>
                  </a:cubicBezTo>
                  <a:lnTo>
                    <a:pt x="185" y="261"/>
                  </a:lnTo>
                  <a:lnTo>
                    <a:pt x="261" y="261"/>
                  </a:lnTo>
                  <a:lnTo>
                    <a:pt x="261" y="323"/>
                  </a:lnTo>
                  <a:lnTo>
                    <a:pt x="323" y="384"/>
                  </a:lnTo>
                  <a:lnTo>
                    <a:pt x="261" y="384"/>
                  </a:lnTo>
                  <a:cubicBezTo>
                    <a:pt x="261" y="446"/>
                    <a:pt x="323" y="446"/>
                    <a:pt x="323" y="507"/>
                  </a:cubicBezTo>
                  <a:lnTo>
                    <a:pt x="261" y="584"/>
                  </a:lnTo>
                  <a:lnTo>
                    <a:pt x="261" y="707"/>
                  </a:lnTo>
                  <a:lnTo>
                    <a:pt x="323" y="707"/>
                  </a:lnTo>
                  <a:cubicBezTo>
                    <a:pt x="384" y="707"/>
                    <a:pt x="384" y="707"/>
                    <a:pt x="384" y="645"/>
                  </a:cubicBezTo>
                  <a:lnTo>
                    <a:pt x="446" y="584"/>
                  </a:lnTo>
                  <a:lnTo>
                    <a:pt x="446" y="507"/>
                  </a:lnTo>
                  <a:lnTo>
                    <a:pt x="446" y="384"/>
                  </a:lnTo>
                  <a:lnTo>
                    <a:pt x="384" y="323"/>
                  </a:lnTo>
                  <a:lnTo>
                    <a:pt x="384" y="261"/>
                  </a:lnTo>
                  <a:lnTo>
                    <a:pt x="384" y="200"/>
                  </a:lnTo>
                  <a:lnTo>
                    <a:pt x="384" y="123"/>
                  </a:lnTo>
                  <a:lnTo>
                    <a:pt x="323" y="123"/>
                  </a:lnTo>
                  <a:cubicBezTo>
                    <a:pt x="323" y="93"/>
                    <a:pt x="307" y="93"/>
                    <a:pt x="292" y="93"/>
                  </a:cubicBezTo>
                  <a:cubicBezTo>
                    <a:pt x="277" y="93"/>
                    <a:pt x="261" y="93"/>
                    <a:pt x="261" y="62"/>
                  </a:cubicBezTo>
                  <a:cubicBezTo>
                    <a:pt x="185" y="62"/>
                    <a:pt x="185" y="62"/>
                    <a:pt x="123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83" name="Google Shape;2683;p36"/>
            <p:cNvSpPr/>
            <p:nvPr/>
          </p:nvSpPr>
          <p:spPr>
            <a:xfrm rot="-835508">
              <a:off x="6057685" y="2450567"/>
              <a:ext cx="6852" cy="6252"/>
            </a:xfrm>
            <a:custGeom>
              <a:avLst/>
              <a:gdLst/>
              <a:ahLst/>
              <a:cxnLst/>
              <a:rect l="l" t="t" r="r" b="b"/>
              <a:pathLst>
                <a:path w="707" h="645" extrusionOk="0">
                  <a:moveTo>
                    <a:pt x="568" y="0"/>
                  </a:moveTo>
                  <a:cubicBezTo>
                    <a:pt x="507" y="0"/>
                    <a:pt x="507" y="62"/>
                    <a:pt x="507" y="62"/>
                  </a:cubicBezTo>
                  <a:lnTo>
                    <a:pt x="322" y="62"/>
                  </a:lnTo>
                  <a:cubicBezTo>
                    <a:pt x="322" y="123"/>
                    <a:pt x="246" y="123"/>
                    <a:pt x="246" y="184"/>
                  </a:cubicBezTo>
                  <a:lnTo>
                    <a:pt x="123" y="184"/>
                  </a:lnTo>
                  <a:cubicBezTo>
                    <a:pt x="123" y="261"/>
                    <a:pt x="62" y="261"/>
                    <a:pt x="62" y="322"/>
                  </a:cubicBezTo>
                  <a:lnTo>
                    <a:pt x="62" y="384"/>
                  </a:lnTo>
                  <a:lnTo>
                    <a:pt x="62" y="445"/>
                  </a:lnTo>
                  <a:cubicBezTo>
                    <a:pt x="0" y="507"/>
                    <a:pt x="0" y="568"/>
                    <a:pt x="0" y="568"/>
                  </a:cubicBezTo>
                  <a:lnTo>
                    <a:pt x="0" y="645"/>
                  </a:lnTo>
                  <a:lnTo>
                    <a:pt x="62" y="645"/>
                  </a:lnTo>
                  <a:lnTo>
                    <a:pt x="123" y="568"/>
                  </a:lnTo>
                  <a:lnTo>
                    <a:pt x="123" y="507"/>
                  </a:lnTo>
                  <a:lnTo>
                    <a:pt x="184" y="445"/>
                  </a:lnTo>
                  <a:cubicBezTo>
                    <a:pt x="184" y="384"/>
                    <a:pt x="184" y="384"/>
                    <a:pt x="246" y="384"/>
                  </a:cubicBezTo>
                  <a:lnTo>
                    <a:pt x="246" y="322"/>
                  </a:lnTo>
                  <a:lnTo>
                    <a:pt x="322" y="261"/>
                  </a:lnTo>
                  <a:lnTo>
                    <a:pt x="322" y="184"/>
                  </a:lnTo>
                  <a:cubicBezTo>
                    <a:pt x="384" y="184"/>
                    <a:pt x="384" y="184"/>
                    <a:pt x="384" y="261"/>
                  </a:cubicBezTo>
                  <a:lnTo>
                    <a:pt x="445" y="184"/>
                  </a:lnTo>
                  <a:lnTo>
                    <a:pt x="629" y="184"/>
                  </a:lnTo>
                  <a:lnTo>
                    <a:pt x="706" y="123"/>
                  </a:lnTo>
                  <a:lnTo>
                    <a:pt x="706" y="62"/>
                  </a:lnTo>
                  <a:cubicBezTo>
                    <a:pt x="629" y="62"/>
                    <a:pt x="629" y="0"/>
                    <a:pt x="568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84" name="Google Shape;2684;p36"/>
            <p:cNvSpPr/>
            <p:nvPr/>
          </p:nvSpPr>
          <p:spPr>
            <a:xfrm rot="-835508">
              <a:off x="5923849" y="2334326"/>
              <a:ext cx="64425" cy="53269"/>
            </a:xfrm>
            <a:custGeom>
              <a:avLst/>
              <a:gdLst/>
              <a:ahLst/>
              <a:cxnLst/>
              <a:rect l="l" t="t" r="r" b="b"/>
              <a:pathLst>
                <a:path w="6647" h="5496" extrusionOk="0">
                  <a:moveTo>
                    <a:pt x="1013" y="0"/>
                  </a:moveTo>
                  <a:cubicBezTo>
                    <a:pt x="891" y="0"/>
                    <a:pt x="768" y="62"/>
                    <a:pt x="630" y="62"/>
                  </a:cubicBezTo>
                  <a:lnTo>
                    <a:pt x="568" y="62"/>
                  </a:lnTo>
                  <a:lnTo>
                    <a:pt x="568" y="123"/>
                  </a:lnTo>
                  <a:lnTo>
                    <a:pt x="446" y="62"/>
                  </a:lnTo>
                  <a:lnTo>
                    <a:pt x="62" y="62"/>
                  </a:lnTo>
                  <a:lnTo>
                    <a:pt x="0" y="123"/>
                  </a:lnTo>
                  <a:lnTo>
                    <a:pt x="0" y="184"/>
                  </a:lnTo>
                  <a:lnTo>
                    <a:pt x="384" y="184"/>
                  </a:lnTo>
                  <a:lnTo>
                    <a:pt x="691" y="445"/>
                  </a:lnTo>
                  <a:lnTo>
                    <a:pt x="768" y="445"/>
                  </a:lnTo>
                  <a:cubicBezTo>
                    <a:pt x="829" y="384"/>
                    <a:pt x="829" y="384"/>
                    <a:pt x="829" y="307"/>
                  </a:cubicBezTo>
                  <a:lnTo>
                    <a:pt x="768" y="184"/>
                  </a:lnTo>
                  <a:lnTo>
                    <a:pt x="1213" y="184"/>
                  </a:lnTo>
                  <a:lnTo>
                    <a:pt x="1336" y="307"/>
                  </a:lnTo>
                  <a:cubicBezTo>
                    <a:pt x="1397" y="307"/>
                    <a:pt x="1459" y="384"/>
                    <a:pt x="1535" y="445"/>
                  </a:cubicBezTo>
                  <a:cubicBezTo>
                    <a:pt x="1781" y="629"/>
                    <a:pt x="2042" y="829"/>
                    <a:pt x="2303" y="1075"/>
                  </a:cubicBezTo>
                  <a:lnTo>
                    <a:pt x="2748" y="1397"/>
                  </a:lnTo>
                  <a:cubicBezTo>
                    <a:pt x="2871" y="1535"/>
                    <a:pt x="2994" y="1596"/>
                    <a:pt x="3132" y="1719"/>
                  </a:cubicBezTo>
                  <a:cubicBezTo>
                    <a:pt x="3254" y="1842"/>
                    <a:pt x="3377" y="1980"/>
                    <a:pt x="3515" y="2103"/>
                  </a:cubicBezTo>
                  <a:cubicBezTo>
                    <a:pt x="3638" y="2226"/>
                    <a:pt x="3761" y="2303"/>
                    <a:pt x="3838" y="2425"/>
                  </a:cubicBezTo>
                  <a:cubicBezTo>
                    <a:pt x="3961" y="2548"/>
                    <a:pt x="4083" y="2686"/>
                    <a:pt x="4221" y="2809"/>
                  </a:cubicBezTo>
                  <a:cubicBezTo>
                    <a:pt x="4344" y="2932"/>
                    <a:pt x="4467" y="3070"/>
                    <a:pt x="4528" y="3193"/>
                  </a:cubicBezTo>
                  <a:lnTo>
                    <a:pt x="4912" y="3577"/>
                  </a:lnTo>
                  <a:cubicBezTo>
                    <a:pt x="5050" y="3638"/>
                    <a:pt x="5173" y="3761"/>
                    <a:pt x="5296" y="3899"/>
                  </a:cubicBezTo>
                  <a:cubicBezTo>
                    <a:pt x="5434" y="4022"/>
                    <a:pt x="5495" y="4144"/>
                    <a:pt x="5618" y="4283"/>
                  </a:cubicBezTo>
                  <a:lnTo>
                    <a:pt x="5941" y="4728"/>
                  </a:lnTo>
                  <a:cubicBezTo>
                    <a:pt x="6063" y="4851"/>
                    <a:pt x="6202" y="4989"/>
                    <a:pt x="6324" y="5112"/>
                  </a:cubicBezTo>
                  <a:lnTo>
                    <a:pt x="6430" y="5209"/>
                  </a:lnTo>
                  <a:lnTo>
                    <a:pt x="6430" y="5209"/>
                  </a:lnTo>
                  <a:cubicBezTo>
                    <a:pt x="6313" y="5037"/>
                    <a:pt x="6199" y="4904"/>
                    <a:pt x="6140" y="4728"/>
                  </a:cubicBezTo>
                  <a:cubicBezTo>
                    <a:pt x="6063" y="4666"/>
                    <a:pt x="6063" y="4605"/>
                    <a:pt x="6002" y="4605"/>
                  </a:cubicBezTo>
                  <a:cubicBezTo>
                    <a:pt x="5818" y="4344"/>
                    <a:pt x="5557" y="4083"/>
                    <a:pt x="5373" y="3838"/>
                  </a:cubicBezTo>
                  <a:cubicBezTo>
                    <a:pt x="5235" y="3699"/>
                    <a:pt x="5112" y="3577"/>
                    <a:pt x="5050" y="3454"/>
                  </a:cubicBezTo>
                  <a:cubicBezTo>
                    <a:pt x="4912" y="3316"/>
                    <a:pt x="4789" y="3193"/>
                    <a:pt x="4728" y="3070"/>
                  </a:cubicBezTo>
                  <a:cubicBezTo>
                    <a:pt x="4467" y="2809"/>
                    <a:pt x="4221" y="2548"/>
                    <a:pt x="3961" y="2364"/>
                  </a:cubicBezTo>
                  <a:cubicBezTo>
                    <a:pt x="3838" y="2226"/>
                    <a:pt x="3700" y="2103"/>
                    <a:pt x="3577" y="1980"/>
                  </a:cubicBezTo>
                  <a:cubicBezTo>
                    <a:pt x="3454" y="1842"/>
                    <a:pt x="3316" y="1781"/>
                    <a:pt x="3193" y="1658"/>
                  </a:cubicBezTo>
                  <a:lnTo>
                    <a:pt x="2809" y="1274"/>
                  </a:lnTo>
                  <a:cubicBezTo>
                    <a:pt x="2687" y="1151"/>
                    <a:pt x="2548" y="1075"/>
                    <a:pt x="2426" y="952"/>
                  </a:cubicBezTo>
                  <a:lnTo>
                    <a:pt x="2042" y="629"/>
                  </a:lnTo>
                  <a:cubicBezTo>
                    <a:pt x="1842" y="507"/>
                    <a:pt x="1720" y="445"/>
                    <a:pt x="1597" y="307"/>
                  </a:cubicBezTo>
                  <a:lnTo>
                    <a:pt x="1459" y="246"/>
                  </a:lnTo>
                  <a:lnTo>
                    <a:pt x="1459" y="307"/>
                  </a:lnTo>
                  <a:lnTo>
                    <a:pt x="1397" y="307"/>
                  </a:lnTo>
                  <a:lnTo>
                    <a:pt x="1397" y="246"/>
                  </a:lnTo>
                  <a:lnTo>
                    <a:pt x="1459" y="184"/>
                  </a:lnTo>
                  <a:lnTo>
                    <a:pt x="1397" y="184"/>
                  </a:lnTo>
                  <a:lnTo>
                    <a:pt x="1274" y="62"/>
                  </a:lnTo>
                  <a:cubicBezTo>
                    <a:pt x="1274" y="62"/>
                    <a:pt x="1213" y="0"/>
                    <a:pt x="1152" y="0"/>
                  </a:cubicBezTo>
                  <a:close/>
                  <a:moveTo>
                    <a:pt x="6430" y="5209"/>
                  </a:moveTo>
                  <a:cubicBezTo>
                    <a:pt x="6436" y="5218"/>
                    <a:pt x="6442" y="5226"/>
                    <a:pt x="6447" y="5234"/>
                  </a:cubicBezTo>
                  <a:cubicBezTo>
                    <a:pt x="6475" y="5256"/>
                    <a:pt x="6500" y="5280"/>
                    <a:pt x="6524" y="5305"/>
                  </a:cubicBezTo>
                  <a:lnTo>
                    <a:pt x="6524" y="5305"/>
                  </a:lnTo>
                  <a:cubicBezTo>
                    <a:pt x="6524" y="5302"/>
                    <a:pt x="6524" y="5299"/>
                    <a:pt x="6524" y="5296"/>
                  </a:cubicBezTo>
                  <a:lnTo>
                    <a:pt x="6430" y="5209"/>
                  </a:lnTo>
                  <a:close/>
                  <a:moveTo>
                    <a:pt x="6524" y="5305"/>
                  </a:moveTo>
                  <a:cubicBezTo>
                    <a:pt x="6529" y="5377"/>
                    <a:pt x="6585" y="5436"/>
                    <a:pt x="6585" y="5495"/>
                  </a:cubicBezTo>
                  <a:lnTo>
                    <a:pt x="6647" y="5434"/>
                  </a:lnTo>
                  <a:cubicBezTo>
                    <a:pt x="6607" y="5394"/>
                    <a:pt x="6568" y="5349"/>
                    <a:pt x="6524" y="5305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85" name="Google Shape;2685;p36"/>
            <p:cNvSpPr/>
            <p:nvPr/>
          </p:nvSpPr>
          <p:spPr>
            <a:xfrm rot="-835508">
              <a:off x="5991339" y="2362654"/>
              <a:ext cx="81241" cy="8636"/>
            </a:xfrm>
            <a:custGeom>
              <a:avLst/>
              <a:gdLst/>
              <a:ahLst/>
              <a:cxnLst/>
              <a:rect l="l" t="t" r="r" b="b"/>
              <a:pathLst>
                <a:path w="8382" h="891" extrusionOk="0">
                  <a:moveTo>
                    <a:pt x="62" y="645"/>
                  </a:moveTo>
                  <a:lnTo>
                    <a:pt x="0" y="706"/>
                  </a:lnTo>
                  <a:lnTo>
                    <a:pt x="62" y="706"/>
                  </a:lnTo>
                  <a:lnTo>
                    <a:pt x="62" y="645"/>
                  </a:lnTo>
                  <a:close/>
                  <a:moveTo>
                    <a:pt x="6002" y="0"/>
                  </a:moveTo>
                  <a:cubicBezTo>
                    <a:pt x="5818" y="0"/>
                    <a:pt x="5695" y="0"/>
                    <a:pt x="5557" y="62"/>
                  </a:cubicBezTo>
                  <a:lnTo>
                    <a:pt x="5050" y="62"/>
                  </a:lnTo>
                  <a:cubicBezTo>
                    <a:pt x="4667" y="62"/>
                    <a:pt x="4344" y="123"/>
                    <a:pt x="4022" y="123"/>
                  </a:cubicBezTo>
                  <a:lnTo>
                    <a:pt x="3515" y="123"/>
                  </a:lnTo>
                  <a:cubicBezTo>
                    <a:pt x="3316" y="200"/>
                    <a:pt x="3193" y="200"/>
                    <a:pt x="3009" y="200"/>
                  </a:cubicBezTo>
                  <a:lnTo>
                    <a:pt x="2487" y="261"/>
                  </a:lnTo>
                  <a:cubicBezTo>
                    <a:pt x="2364" y="323"/>
                    <a:pt x="2165" y="323"/>
                    <a:pt x="2042" y="323"/>
                  </a:cubicBezTo>
                  <a:cubicBezTo>
                    <a:pt x="1858" y="384"/>
                    <a:pt x="1719" y="384"/>
                    <a:pt x="1535" y="384"/>
                  </a:cubicBezTo>
                  <a:lnTo>
                    <a:pt x="1474" y="384"/>
                  </a:lnTo>
                  <a:cubicBezTo>
                    <a:pt x="1336" y="384"/>
                    <a:pt x="1152" y="445"/>
                    <a:pt x="1013" y="507"/>
                  </a:cubicBezTo>
                  <a:cubicBezTo>
                    <a:pt x="891" y="507"/>
                    <a:pt x="706" y="583"/>
                    <a:pt x="568" y="583"/>
                  </a:cubicBezTo>
                  <a:cubicBezTo>
                    <a:pt x="445" y="645"/>
                    <a:pt x="323" y="645"/>
                    <a:pt x="184" y="706"/>
                  </a:cubicBezTo>
                  <a:lnTo>
                    <a:pt x="568" y="706"/>
                  </a:lnTo>
                  <a:cubicBezTo>
                    <a:pt x="706" y="645"/>
                    <a:pt x="891" y="645"/>
                    <a:pt x="1013" y="583"/>
                  </a:cubicBezTo>
                  <a:lnTo>
                    <a:pt x="1535" y="583"/>
                  </a:lnTo>
                  <a:cubicBezTo>
                    <a:pt x="1719" y="507"/>
                    <a:pt x="1858" y="507"/>
                    <a:pt x="2042" y="445"/>
                  </a:cubicBezTo>
                  <a:cubicBezTo>
                    <a:pt x="2165" y="445"/>
                    <a:pt x="2364" y="445"/>
                    <a:pt x="2548" y="384"/>
                  </a:cubicBezTo>
                  <a:lnTo>
                    <a:pt x="3070" y="384"/>
                  </a:lnTo>
                  <a:cubicBezTo>
                    <a:pt x="3193" y="323"/>
                    <a:pt x="3393" y="323"/>
                    <a:pt x="3515" y="323"/>
                  </a:cubicBezTo>
                  <a:cubicBezTo>
                    <a:pt x="3699" y="323"/>
                    <a:pt x="3838" y="261"/>
                    <a:pt x="4022" y="261"/>
                  </a:cubicBezTo>
                  <a:cubicBezTo>
                    <a:pt x="4221" y="261"/>
                    <a:pt x="4344" y="200"/>
                    <a:pt x="4544" y="200"/>
                  </a:cubicBezTo>
                  <a:lnTo>
                    <a:pt x="7537" y="200"/>
                  </a:lnTo>
                  <a:cubicBezTo>
                    <a:pt x="7614" y="261"/>
                    <a:pt x="7736" y="384"/>
                    <a:pt x="7798" y="507"/>
                  </a:cubicBezTo>
                  <a:lnTo>
                    <a:pt x="7675" y="507"/>
                  </a:lnTo>
                  <a:lnTo>
                    <a:pt x="7614" y="583"/>
                  </a:lnTo>
                  <a:cubicBezTo>
                    <a:pt x="7614" y="645"/>
                    <a:pt x="7675" y="645"/>
                    <a:pt x="7675" y="645"/>
                  </a:cubicBezTo>
                  <a:lnTo>
                    <a:pt x="8059" y="706"/>
                  </a:lnTo>
                  <a:cubicBezTo>
                    <a:pt x="8120" y="706"/>
                    <a:pt x="8182" y="768"/>
                    <a:pt x="8243" y="829"/>
                  </a:cubicBezTo>
                  <a:lnTo>
                    <a:pt x="8304" y="890"/>
                  </a:lnTo>
                  <a:lnTo>
                    <a:pt x="8381" y="890"/>
                  </a:lnTo>
                  <a:lnTo>
                    <a:pt x="8381" y="829"/>
                  </a:lnTo>
                  <a:cubicBezTo>
                    <a:pt x="8243" y="768"/>
                    <a:pt x="8182" y="645"/>
                    <a:pt x="8120" y="583"/>
                  </a:cubicBezTo>
                  <a:lnTo>
                    <a:pt x="7921" y="583"/>
                  </a:lnTo>
                  <a:cubicBezTo>
                    <a:pt x="7997" y="507"/>
                    <a:pt x="7997" y="507"/>
                    <a:pt x="7921" y="445"/>
                  </a:cubicBezTo>
                  <a:cubicBezTo>
                    <a:pt x="7859" y="323"/>
                    <a:pt x="7736" y="200"/>
                    <a:pt x="7537" y="123"/>
                  </a:cubicBezTo>
                  <a:lnTo>
                    <a:pt x="7475" y="62"/>
                  </a:lnTo>
                  <a:lnTo>
                    <a:pt x="7475" y="123"/>
                  </a:lnTo>
                  <a:lnTo>
                    <a:pt x="7414" y="123"/>
                  </a:lnTo>
                  <a:lnTo>
                    <a:pt x="7414" y="62"/>
                  </a:lnTo>
                  <a:lnTo>
                    <a:pt x="6524" y="62"/>
                  </a:lnTo>
                  <a:cubicBezTo>
                    <a:pt x="6386" y="62"/>
                    <a:pt x="6201" y="0"/>
                    <a:pt x="6002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86" name="Google Shape;2686;p36"/>
            <p:cNvSpPr/>
            <p:nvPr/>
          </p:nvSpPr>
          <p:spPr>
            <a:xfrm rot="-835508">
              <a:off x="5992420" y="2358681"/>
              <a:ext cx="70677" cy="11767"/>
            </a:xfrm>
            <a:custGeom>
              <a:avLst/>
              <a:gdLst/>
              <a:ahLst/>
              <a:cxnLst/>
              <a:rect l="l" t="t" r="r" b="b"/>
              <a:pathLst>
                <a:path w="7292" h="1214" extrusionOk="0">
                  <a:moveTo>
                    <a:pt x="7169" y="1"/>
                  </a:moveTo>
                  <a:lnTo>
                    <a:pt x="6846" y="62"/>
                  </a:lnTo>
                  <a:lnTo>
                    <a:pt x="6846" y="123"/>
                  </a:lnTo>
                  <a:lnTo>
                    <a:pt x="6785" y="123"/>
                  </a:lnTo>
                  <a:lnTo>
                    <a:pt x="6785" y="62"/>
                  </a:lnTo>
                  <a:lnTo>
                    <a:pt x="6724" y="62"/>
                  </a:lnTo>
                  <a:lnTo>
                    <a:pt x="6278" y="123"/>
                  </a:lnTo>
                  <a:cubicBezTo>
                    <a:pt x="6202" y="185"/>
                    <a:pt x="6140" y="185"/>
                    <a:pt x="6079" y="185"/>
                  </a:cubicBezTo>
                  <a:lnTo>
                    <a:pt x="5818" y="185"/>
                  </a:lnTo>
                  <a:cubicBezTo>
                    <a:pt x="5757" y="246"/>
                    <a:pt x="5634" y="246"/>
                    <a:pt x="5511" y="246"/>
                  </a:cubicBezTo>
                  <a:lnTo>
                    <a:pt x="4928" y="246"/>
                  </a:lnTo>
                  <a:cubicBezTo>
                    <a:pt x="4743" y="323"/>
                    <a:pt x="4605" y="323"/>
                    <a:pt x="4483" y="323"/>
                  </a:cubicBezTo>
                  <a:cubicBezTo>
                    <a:pt x="4160" y="384"/>
                    <a:pt x="3838" y="384"/>
                    <a:pt x="3515" y="446"/>
                  </a:cubicBezTo>
                  <a:lnTo>
                    <a:pt x="3070" y="446"/>
                  </a:lnTo>
                  <a:cubicBezTo>
                    <a:pt x="2948" y="446"/>
                    <a:pt x="2748" y="446"/>
                    <a:pt x="2625" y="507"/>
                  </a:cubicBezTo>
                  <a:cubicBezTo>
                    <a:pt x="2303" y="569"/>
                    <a:pt x="1981" y="630"/>
                    <a:pt x="1735" y="707"/>
                  </a:cubicBezTo>
                  <a:cubicBezTo>
                    <a:pt x="1535" y="707"/>
                    <a:pt x="1413" y="707"/>
                    <a:pt x="1213" y="768"/>
                  </a:cubicBezTo>
                  <a:cubicBezTo>
                    <a:pt x="1090" y="768"/>
                    <a:pt x="968" y="830"/>
                    <a:pt x="768" y="830"/>
                  </a:cubicBezTo>
                  <a:cubicBezTo>
                    <a:pt x="707" y="891"/>
                    <a:pt x="584" y="891"/>
                    <a:pt x="522" y="952"/>
                  </a:cubicBezTo>
                  <a:cubicBezTo>
                    <a:pt x="446" y="952"/>
                    <a:pt x="384" y="952"/>
                    <a:pt x="323" y="1014"/>
                  </a:cubicBezTo>
                  <a:cubicBezTo>
                    <a:pt x="200" y="1090"/>
                    <a:pt x="139" y="1152"/>
                    <a:pt x="0" y="1213"/>
                  </a:cubicBezTo>
                  <a:cubicBezTo>
                    <a:pt x="139" y="1152"/>
                    <a:pt x="261" y="1152"/>
                    <a:pt x="384" y="1090"/>
                  </a:cubicBezTo>
                  <a:cubicBezTo>
                    <a:pt x="522" y="1090"/>
                    <a:pt x="707" y="1014"/>
                    <a:pt x="829" y="1014"/>
                  </a:cubicBezTo>
                  <a:cubicBezTo>
                    <a:pt x="968" y="952"/>
                    <a:pt x="1152" y="891"/>
                    <a:pt x="1290" y="891"/>
                  </a:cubicBezTo>
                  <a:lnTo>
                    <a:pt x="1351" y="891"/>
                  </a:lnTo>
                  <a:cubicBezTo>
                    <a:pt x="1474" y="830"/>
                    <a:pt x="1597" y="830"/>
                    <a:pt x="1735" y="830"/>
                  </a:cubicBezTo>
                  <a:cubicBezTo>
                    <a:pt x="2057" y="768"/>
                    <a:pt x="2303" y="707"/>
                    <a:pt x="2625" y="630"/>
                  </a:cubicBezTo>
                  <a:lnTo>
                    <a:pt x="3070" y="630"/>
                  </a:lnTo>
                  <a:cubicBezTo>
                    <a:pt x="3270" y="569"/>
                    <a:pt x="3393" y="569"/>
                    <a:pt x="3592" y="569"/>
                  </a:cubicBezTo>
                  <a:cubicBezTo>
                    <a:pt x="3838" y="507"/>
                    <a:pt x="4160" y="507"/>
                    <a:pt x="4483" y="507"/>
                  </a:cubicBezTo>
                  <a:cubicBezTo>
                    <a:pt x="4605" y="446"/>
                    <a:pt x="4805" y="446"/>
                    <a:pt x="4928" y="446"/>
                  </a:cubicBezTo>
                  <a:cubicBezTo>
                    <a:pt x="5127" y="446"/>
                    <a:pt x="5250" y="446"/>
                    <a:pt x="5373" y="384"/>
                  </a:cubicBezTo>
                  <a:cubicBezTo>
                    <a:pt x="5572" y="384"/>
                    <a:pt x="5695" y="323"/>
                    <a:pt x="5818" y="323"/>
                  </a:cubicBezTo>
                  <a:cubicBezTo>
                    <a:pt x="6017" y="323"/>
                    <a:pt x="6140" y="246"/>
                    <a:pt x="6340" y="246"/>
                  </a:cubicBezTo>
                  <a:lnTo>
                    <a:pt x="6785" y="185"/>
                  </a:lnTo>
                  <a:cubicBezTo>
                    <a:pt x="6908" y="185"/>
                    <a:pt x="7046" y="123"/>
                    <a:pt x="7169" y="123"/>
                  </a:cubicBezTo>
                  <a:cubicBezTo>
                    <a:pt x="7169" y="246"/>
                    <a:pt x="7169" y="446"/>
                    <a:pt x="7230" y="569"/>
                  </a:cubicBezTo>
                  <a:lnTo>
                    <a:pt x="7230" y="630"/>
                  </a:lnTo>
                  <a:lnTo>
                    <a:pt x="7291" y="630"/>
                  </a:lnTo>
                  <a:lnTo>
                    <a:pt x="7291" y="569"/>
                  </a:lnTo>
                  <a:lnTo>
                    <a:pt x="7291" y="62"/>
                  </a:lnTo>
                  <a:lnTo>
                    <a:pt x="7291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87" name="Google Shape;2687;p36"/>
            <p:cNvSpPr/>
            <p:nvPr/>
          </p:nvSpPr>
          <p:spPr>
            <a:xfrm rot="-835508">
              <a:off x="5936098" y="2323764"/>
              <a:ext cx="119022" cy="54015"/>
            </a:xfrm>
            <a:custGeom>
              <a:avLst/>
              <a:gdLst/>
              <a:ahLst/>
              <a:cxnLst/>
              <a:rect l="l" t="t" r="r" b="b"/>
              <a:pathLst>
                <a:path w="12280" h="5573" extrusionOk="0">
                  <a:moveTo>
                    <a:pt x="261" y="0"/>
                  </a:moveTo>
                  <a:lnTo>
                    <a:pt x="62" y="261"/>
                  </a:lnTo>
                  <a:lnTo>
                    <a:pt x="0" y="323"/>
                  </a:lnTo>
                  <a:lnTo>
                    <a:pt x="0" y="384"/>
                  </a:lnTo>
                  <a:lnTo>
                    <a:pt x="62" y="384"/>
                  </a:lnTo>
                  <a:lnTo>
                    <a:pt x="62" y="323"/>
                  </a:lnTo>
                  <a:lnTo>
                    <a:pt x="323" y="77"/>
                  </a:lnTo>
                  <a:cubicBezTo>
                    <a:pt x="522" y="261"/>
                    <a:pt x="768" y="461"/>
                    <a:pt x="967" y="645"/>
                  </a:cubicBezTo>
                  <a:cubicBezTo>
                    <a:pt x="1213" y="906"/>
                    <a:pt x="1412" y="1090"/>
                    <a:pt x="1673" y="1351"/>
                  </a:cubicBezTo>
                  <a:lnTo>
                    <a:pt x="2303" y="1996"/>
                  </a:lnTo>
                  <a:lnTo>
                    <a:pt x="2686" y="2303"/>
                  </a:lnTo>
                  <a:cubicBezTo>
                    <a:pt x="2686" y="2303"/>
                    <a:pt x="2748" y="2380"/>
                    <a:pt x="2824" y="2441"/>
                  </a:cubicBezTo>
                  <a:lnTo>
                    <a:pt x="3009" y="2625"/>
                  </a:lnTo>
                  <a:cubicBezTo>
                    <a:pt x="3208" y="2886"/>
                    <a:pt x="3392" y="3070"/>
                    <a:pt x="3592" y="3331"/>
                  </a:cubicBezTo>
                  <a:cubicBezTo>
                    <a:pt x="3653" y="3454"/>
                    <a:pt x="3776" y="3592"/>
                    <a:pt x="3838" y="3715"/>
                  </a:cubicBezTo>
                  <a:lnTo>
                    <a:pt x="4160" y="4037"/>
                  </a:lnTo>
                  <a:lnTo>
                    <a:pt x="4421" y="4421"/>
                  </a:lnTo>
                  <a:cubicBezTo>
                    <a:pt x="4482" y="4482"/>
                    <a:pt x="4544" y="4544"/>
                    <a:pt x="4605" y="4682"/>
                  </a:cubicBezTo>
                  <a:cubicBezTo>
                    <a:pt x="4666" y="4682"/>
                    <a:pt x="4666" y="4743"/>
                    <a:pt x="4743" y="4805"/>
                  </a:cubicBezTo>
                  <a:cubicBezTo>
                    <a:pt x="4805" y="4989"/>
                    <a:pt x="4927" y="5127"/>
                    <a:pt x="5050" y="5311"/>
                  </a:cubicBezTo>
                  <a:cubicBezTo>
                    <a:pt x="5127" y="5373"/>
                    <a:pt x="5188" y="5449"/>
                    <a:pt x="5250" y="5511"/>
                  </a:cubicBezTo>
                  <a:lnTo>
                    <a:pt x="5250" y="5572"/>
                  </a:lnTo>
                  <a:lnTo>
                    <a:pt x="5372" y="5572"/>
                  </a:lnTo>
                  <a:cubicBezTo>
                    <a:pt x="5511" y="5511"/>
                    <a:pt x="5572" y="5449"/>
                    <a:pt x="5695" y="5373"/>
                  </a:cubicBezTo>
                  <a:cubicBezTo>
                    <a:pt x="5756" y="5311"/>
                    <a:pt x="5818" y="5311"/>
                    <a:pt x="5894" y="5311"/>
                  </a:cubicBezTo>
                  <a:cubicBezTo>
                    <a:pt x="5956" y="5250"/>
                    <a:pt x="6017" y="5189"/>
                    <a:pt x="6140" y="5189"/>
                  </a:cubicBezTo>
                  <a:cubicBezTo>
                    <a:pt x="6278" y="5127"/>
                    <a:pt x="6401" y="5127"/>
                    <a:pt x="6524" y="5066"/>
                  </a:cubicBezTo>
                  <a:cubicBezTo>
                    <a:pt x="6723" y="4989"/>
                    <a:pt x="6846" y="4989"/>
                    <a:pt x="6969" y="4928"/>
                  </a:cubicBezTo>
                  <a:cubicBezTo>
                    <a:pt x="7107" y="4928"/>
                    <a:pt x="7230" y="4866"/>
                    <a:pt x="7429" y="4866"/>
                  </a:cubicBezTo>
                  <a:lnTo>
                    <a:pt x="7874" y="4743"/>
                  </a:lnTo>
                  <a:cubicBezTo>
                    <a:pt x="8120" y="4682"/>
                    <a:pt x="8442" y="4682"/>
                    <a:pt x="8703" y="4605"/>
                  </a:cubicBezTo>
                  <a:cubicBezTo>
                    <a:pt x="9026" y="4544"/>
                    <a:pt x="9348" y="4544"/>
                    <a:pt x="9594" y="4482"/>
                  </a:cubicBezTo>
                  <a:cubicBezTo>
                    <a:pt x="9916" y="4482"/>
                    <a:pt x="10238" y="4482"/>
                    <a:pt x="10499" y="4421"/>
                  </a:cubicBezTo>
                  <a:cubicBezTo>
                    <a:pt x="10806" y="4360"/>
                    <a:pt x="11067" y="4298"/>
                    <a:pt x="11389" y="4298"/>
                  </a:cubicBezTo>
                  <a:cubicBezTo>
                    <a:pt x="11512" y="4221"/>
                    <a:pt x="11712" y="4221"/>
                    <a:pt x="11835" y="4160"/>
                  </a:cubicBezTo>
                  <a:cubicBezTo>
                    <a:pt x="11957" y="4160"/>
                    <a:pt x="12096" y="4099"/>
                    <a:pt x="12218" y="4099"/>
                  </a:cubicBezTo>
                  <a:lnTo>
                    <a:pt x="12157" y="4421"/>
                  </a:lnTo>
                  <a:lnTo>
                    <a:pt x="12157" y="4482"/>
                  </a:lnTo>
                  <a:lnTo>
                    <a:pt x="12218" y="4482"/>
                  </a:lnTo>
                  <a:lnTo>
                    <a:pt x="12218" y="4421"/>
                  </a:lnTo>
                  <a:lnTo>
                    <a:pt x="12280" y="4037"/>
                  </a:lnTo>
                  <a:lnTo>
                    <a:pt x="12280" y="3976"/>
                  </a:lnTo>
                  <a:lnTo>
                    <a:pt x="12218" y="3976"/>
                  </a:lnTo>
                  <a:cubicBezTo>
                    <a:pt x="12096" y="3976"/>
                    <a:pt x="11957" y="4037"/>
                    <a:pt x="11773" y="4037"/>
                  </a:cubicBezTo>
                  <a:cubicBezTo>
                    <a:pt x="11650" y="4099"/>
                    <a:pt x="11512" y="4099"/>
                    <a:pt x="11389" y="4099"/>
                  </a:cubicBezTo>
                  <a:cubicBezTo>
                    <a:pt x="11067" y="4160"/>
                    <a:pt x="10745" y="4221"/>
                    <a:pt x="10499" y="4221"/>
                  </a:cubicBezTo>
                  <a:cubicBezTo>
                    <a:pt x="10177" y="4298"/>
                    <a:pt x="9916" y="4360"/>
                    <a:pt x="9594" y="4360"/>
                  </a:cubicBezTo>
                  <a:cubicBezTo>
                    <a:pt x="9271" y="4421"/>
                    <a:pt x="9026" y="4482"/>
                    <a:pt x="8703" y="4482"/>
                  </a:cubicBezTo>
                  <a:lnTo>
                    <a:pt x="8258" y="4544"/>
                  </a:lnTo>
                  <a:cubicBezTo>
                    <a:pt x="8120" y="4544"/>
                    <a:pt x="7936" y="4544"/>
                    <a:pt x="7813" y="4605"/>
                  </a:cubicBezTo>
                  <a:cubicBezTo>
                    <a:pt x="7552" y="4682"/>
                    <a:pt x="7230" y="4682"/>
                    <a:pt x="6907" y="4805"/>
                  </a:cubicBezTo>
                  <a:cubicBezTo>
                    <a:pt x="6785" y="4805"/>
                    <a:pt x="6662" y="4866"/>
                    <a:pt x="6524" y="4928"/>
                  </a:cubicBezTo>
                  <a:lnTo>
                    <a:pt x="6079" y="5066"/>
                  </a:lnTo>
                  <a:cubicBezTo>
                    <a:pt x="5956" y="5127"/>
                    <a:pt x="5818" y="5189"/>
                    <a:pt x="5695" y="5250"/>
                  </a:cubicBezTo>
                  <a:cubicBezTo>
                    <a:pt x="5572" y="5311"/>
                    <a:pt x="5434" y="5373"/>
                    <a:pt x="5311" y="5449"/>
                  </a:cubicBezTo>
                  <a:cubicBezTo>
                    <a:pt x="5188" y="5189"/>
                    <a:pt x="4989" y="4928"/>
                    <a:pt x="4866" y="4743"/>
                  </a:cubicBezTo>
                  <a:cubicBezTo>
                    <a:pt x="4743" y="4605"/>
                    <a:pt x="4666" y="4482"/>
                    <a:pt x="4544" y="4360"/>
                  </a:cubicBezTo>
                  <a:lnTo>
                    <a:pt x="4283" y="3976"/>
                  </a:lnTo>
                  <a:lnTo>
                    <a:pt x="4037" y="3592"/>
                  </a:lnTo>
                  <a:cubicBezTo>
                    <a:pt x="3899" y="3454"/>
                    <a:pt x="3838" y="3331"/>
                    <a:pt x="3715" y="3208"/>
                  </a:cubicBezTo>
                  <a:cubicBezTo>
                    <a:pt x="3515" y="3009"/>
                    <a:pt x="3270" y="2763"/>
                    <a:pt x="3070" y="2564"/>
                  </a:cubicBezTo>
                  <a:cubicBezTo>
                    <a:pt x="2947" y="2441"/>
                    <a:pt x="2824" y="2303"/>
                    <a:pt x="2748" y="2180"/>
                  </a:cubicBezTo>
                  <a:lnTo>
                    <a:pt x="2364" y="1858"/>
                  </a:lnTo>
                  <a:lnTo>
                    <a:pt x="1735" y="1228"/>
                  </a:lnTo>
                  <a:cubicBezTo>
                    <a:pt x="1474" y="1029"/>
                    <a:pt x="1290" y="768"/>
                    <a:pt x="1029" y="584"/>
                  </a:cubicBezTo>
                  <a:cubicBezTo>
                    <a:pt x="829" y="384"/>
                    <a:pt x="583" y="200"/>
                    <a:pt x="323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88" name="Google Shape;2688;p36"/>
            <p:cNvSpPr/>
            <p:nvPr/>
          </p:nvSpPr>
          <p:spPr>
            <a:xfrm rot="-835508">
              <a:off x="6131202" y="2271981"/>
              <a:ext cx="180917" cy="162463"/>
            </a:xfrm>
            <a:custGeom>
              <a:avLst/>
              <a:gdLst/>
              <a:ahLst/>
              <a:cxnLst/>
              <a:rect l="l" t="t" r="r" b="b"/>
              <a:pathLst>
                <a:path w="18666" h="16762" extrusionOk="0">
                  <a:moveTo>
                    <a:pt x="8443" y="200"/>
                  </a:moveTo>
                  <a:cubicBezTo>
                    <a:pt x="8888" y="261"/>
                    <a:pt x="9394" y="323"/>
                    <a:pt x="9839" y="445"/>
                  </a:cubicBezTo>
                  <a:cubicBezTo>
                    <a:pt x="10806" y="645"/>
                    <a:pt x="11758" y="891"/>
                    <a:pt x="12725" y="1152"/>
                  </a:cubicBezTo>
                  <a:cubicBezTo>
                    <a:pt x="14644" y="1597"/>
                    <a:pt x="16501" y="2180"/>
                    <a:pt x="18358" y="2809"/>
                  </a:cubicBezTo>
                  <a:lnTo>
                    <a:pt x="18358" y="2947"/>
                  </a:lnTo>
                  <a:lnTo>
                    <a:pt x="18358" y="3009"/>
                  </a:lnTo>
                  <a:lnTo>
                    <a:pt x="18282" y="3009"/>
                  </a:lnTo>
                  <a:lnTo>
                    <a:pt x="18282" y="3070"/>
                  </a:lnTo>
                  <a:lnTo>
                    <a:pt x="18159" y="3454"/>
                  </a:lnTo>
                  <a:lnTo>
                    <a:pt x="17975" y="4221"/>
                  </a:lnTo>
                  <a:lnTo>
                    <a:pt x="17514" y="5695"/>
                  </a:lnTo>
                  <a:lnTo>
                    <a:pt x="16501" y="8642"/>
                  </a:lnTo>
                  <a:lnTo>
                    <a:pt x="15534" y="11574"/>
                  </a:lnTo>
                  <a:lnTo>
                    <a:pt x="14521" y="14459"/>
                  </a:lnTo>
                  <a:lnTo>
                    <a:pt x="3700" y="10868"/>
                  </a:lnTo>
                  <a:lnTo>
                    <a:pt x="2364" y="10423"/>
                  </a:lnTo>
                  <a:lnTo>
                    <a:pt x="1658" y="10177"/>
                  </a:lnTo>
                  <a:lnTo>
                    <a:pt x="1336" y="10039"/>
                  </a:lnTo>
                  <a:lnTo>
                    <a:pt x="1152" y="10039"/>
                  </a:lnTo>
                  <a:lnTo>
                    <a:pt x="1090" y="9977"/>
                  </a:lnTo>
                  <a:lnTo>
                    <a:pt x="891" y="9977"/>
                  </a:lnTo>
                  <a:cubicBezTo>
                    <a:pt x="829" y="9977"/>
                    <a:pt x="707" y="9977"/>
                    <a:pt x="630" y="10039"/>
                  </a:cubicBezTo>
                  <a:lnTo>
                    <a:pt x="3838" y="5495"/>
                  </a:lnTo>
                  <a:lnTo>
                    <a:pt x="5557" y="3132"/>
                  </a:lnTo>
                  <a:lnTo>
                    <a:pt x="6386" y="1919"/>
                  </a:lnTo>
                  <a:cubicBezTo>
                    <a:pt x="6708" y="1535"/>
                    <a:pt x="6969" y="1152"/>
                    <a:pt x="7291" y="706"/>
                  </a:cubicBezTo>
                  <a:lnTo>
                    <a:pt x="7537" y="445"/>
                  </a:lnTo>
                  <a:lnTo>
                    <a:pt x="7614" y="323"/>
                  </a:lnTo>
                  <a:lnTo>
                    <a:pt x="7675" y="261"/>
                  </a:lnTo>
                  <a:lnTo>
                    <a:pt x="7737" y="200"/>
                  </a:lnTo>
                  <a:close/>
                  <a:moveTo>
                    <a:pt x="18420" y="3070"/>
                  </a:moveTo>
                  <a:lnTo>
                    <a:pt x="18604" y="3132"/>
                  </a:lnTo>
                  <a:lnTo>
                    <a:pt x="16946" y="8642"/>
                  </a:lnTo>
                  <a:cubicBezTo>
                    <a:pt x="16440" y="10423"/>
                    <a:pt x="15856" y="12280"/>
                    <a:pt x="15288" y="14076"/>
                  </a:cubicBezTo>
                  <a:cubicBezTo>
                    <a:pt x="15150" y="14521"/>
                    <a:pt x="14966" y="14966"/>
                    <a:pt x="14828" y="15411"/>
                  </a:cubicBezTo>
                  <a:cubicBezTo>
                    <a:pt x="14767" y="15672"/>
                    <a:pt x="14705" y="15856"/>
                    <a:pt x="14582" y="16117"/>
                  </a:cubicBezTo>
                  <a:cubicBezTo>
                    <a:pt x="14582" y="16240"/>
                    <a:pt x="14521" y="16317"/>
                    <a:pt x="14444" y="16440"/>
                  </a:cubicBezTo>
                  <a:cubicBezTo>
                    <a:pt x="14444" y="16501"/>
                    <a:pt x="14444" y="16562"/>
                    <a:pt x="14383" y="16562"/>
                  </a:cubicBezTo>
                  <a:lnTo>
                    <a:pt x="14383" y="16624"/>
                  </a:lnTo>
                  <a:lnTo>
                    <a:pt x="14321" y="16624"/>
                  </a:lnTo>
                  <a:cubicBezTo>
                    <a:pt x="13431" y="16378"/>
                    <a:pt x="12464" y="16056"/>
                    <a:pt x="11574" y="15795"/>
                  </a:cubicBezTo>
                  <a:lnTo>
                    <a:pt x="8888" y="14905"/>
                  </a:lnTo>
                  <a:cubicBezTo>
                    <a:pt x="7921" y="14644"/>
                    <a:pt x="7030" y="14321"/>
                    <a:pt x="6140" y="14014"/>
                  </a:cubicBezTo>
                  <a:lnTo>
                    <a:pt x="3454" y="13047"/>
                  </a:lnTo>
                  <a:cubicBezTo>
                    <a:pt x="2548" y="12725"/>
                    <a:pt x="1658" y="12479"/>
                    <a:pt x="768" y="12096"/>
                  </a:cubicBezTo>
                  <a:cubicBezTo>
                    <a:pt x="630" y="12019"/>
                    <a:pt x="568" y="12019"/>
                    <a:pt x="507" y="11896"/>
                  </a:cubicBezTo>
                  <a:cubicBezTo>
                    <a:pt x="384" y="11835"/>
                    <a:pt x="323" y="11773"/>
                    <a:pt x="323" y="11635"/>
                  </a:cubicBezTo>
                  <a:cubicBezTo>
                    <a:pt x="185" y="11451"/>
                    <a:pt x="185" y="11251"/>
                    <a:pt x="185" y="11006"/>
                  </a:cubicBezTo>
                  <a:cubicBezTo>
                    <a:pt x="246" y="10806"/>
                    <a:pt x="323" y="10622"/>
                    <a:pt x="446" y="10423"/>
                  </a:cubicBezTo>
                  <a:cubicBezTo>
                    <a:pt x="568" y="10238"/>
                    <a:pt x="768" y="10100"/>
                    <a:pt x="952" y="10100"/>
                  </a:cubicBezTo>
                  <a:lnTo>
                    <a:pt x="1014" y="10177"/>
                  </a:lnTo>
                  <a:lnTo>
                    <a:pt x="1090" y="10177"/>
                  </a:lnTo>
                  <a:lnTo>
                    <a:pt x="1152" y="10100"/>
                  </a:lnTo>
                  <a:lnTo>
                    <a:pt x="1336" y="10100"/>
                  </a:lnTo>
                  <a:lnTo>
                    <a:pt x="1336" y="10177"/>
                  </a:lnTo>
                  <a:lnTo>
                    <a:pt x="1213" y="10177"/>
                  </a:lnTo>
                  <a:lnTo>
                    <a:pt x="1274" y="10238"/>
                  </a:lnTo>
                  <a:lnTo>
                    <a:pt x="1658" y="10361"/>
                  </a:lnTo>
                  <a:lnTo>
                    <a:pt x="2303" y="10561"/>
                  </a:lnTo>
                  <a:lnTo>
                    <a:pt x="3700" y="11006"/>
                  </a:lnTo>
                  <a:lnTo>
                    <a:pt x="14383" y="14521"/>
                  </a:lnTo>
                  <a:lnTo>
                    <a:pt x="14383" y="14459"/>
                  </a:lnTo>
                  <a:lnTo>
                    <a:pt x="14444" y="14459"/>
                  </a:lnTo>
                  <a:lnTo>
                    <a:pt x="14444" y="14521"/>
                  </a:lnTo>
                  <a:lnTo>
                    <a:pt x="14582" y="14582"/>
                  </a:lnTo>
                  <a:lnTo>
                    <a:pt x="14644" y="14521"/>
                  </a:lnTo>
                  <a:lnTo>
                    <a:pt x="15411" y="12341"/>
                  </a:lnTo>
                  <a:cubicBezTo>
                    <a:pt x="15411" y="12280"/>
                    <a:pt x="15411" y="12218"/>
                    <a:pt x="15473" y="12157"/>
                  </a:cubicBezTo>
                  <a:cubicBezTo>
                    <a:pt x="15534" y="11896"/>
                    <a:pt x="15595" y="11635"/>
                    <a:pt x="15734" y="11328"/>
                  </a:cubicBezTo>
                  <a:cubicBezTo>
                    <a:pt x="15918" y="10868"/>
                    <a:pt x="16117" y="10300"/>
                    <a:pt x="16240" y="9793"/>
                  </a:cubicBezTo>
                  <a:cubicBezTo>
                    <a:pt x="16363" y="9471"/>
                    <a:pt x="16501" y="9087"/>
                    <a:pt x="16624" y="8703"/>
                  </a:cubicBezTo>
                  <a:lnTo>
                    <a:pt x="16685" y="8504"/>
                  </a:lnTo>
                  <a:cubicBezTo>
                    <a:pt x="16747" y="8381"/>
                    <a:pt x="16747" y="8258"/>
                    <a:pt x="16823" y="8120"/>
                  </a:cubicBezTo>
                  <a:cubicBezTo>
                    <a:pt x="17008" y="7552"/>
                    <a:pt x="17207" y="7030"/>
                    <a:pt x="17391" y="6524"/>
                  </a:cubicBezTo>
                  <a:cubicBezTo>
                    <a:pt x="17453" y="6202"/>
                    <a:pt x="17514" y="5956"/>
                    <a:pt x="17652" y="5695"/>
                  </a:cubicBezTo>
                  <a:cubicBezTo>
                    <a:pt x="17714" y="5373"/>
                    <a:pt x="17775" y="5112"/>
                    <a:pt x="17898" y="4866"/>
                  </a:cubicBezTo>
                  <a:cubicBezTo>
                    <a:pt x="17975" y="4667"/>
                    <a:pt x="18036" y="4482"/>
                    <a:pt x="18097" y="4283"/>
                  </a:cubicBezTo>
                  <a:lnTo>
                    <a:pt x="18097" y="4221"/>
                  </a:lnTo>
                  <a:lnTo>
                    <a:pt x="18282" y="3515"/>
                  </a:lnTo>
                  <a:lnTo>
                    <a:pt x="18420" y="3193"/>
                  </a:lnTo>
                  <a:lnTo>
                    <a:pt x="18358" y="3070"/>
                  </a:lnTo>
                  <a:close/>
                  <a:moveTo>
                    <a:pt x="8059" y="0"/>
                  </a:moveTo>
                  <a:cubicBezTo>
                    <a:pt x="7921" y="0"/>
                    <a:pt x="7798" y="0"/>
                    <a:pt x="7675" y="62"/>
                  </a:cubicBezTo>
                  <a:cubicBezTo>
                    <a:pt x="7614" y="62"/>
                    <a:pt x="7614" y="62"/>
                    <a:pt x="7537" y="123"/>
                  </a:cubicBezTo>
                  <a:lnTo>
                    <a:pt x="7476" y="200"/>
                  </a:lnTo>
                  <a:lnTo>
                    <a:pt x="7353" y="323"/>
                  </a:lnTo>
                  <a:lnTo>
                    <a:pt x="7153" y="645"/>
                  </a:lnTo>
                  <a:cubicBezTo>
                    <a:pt x="6846" y="1029"/>
                    <a:pt x="6585" y="1412"/>
                    <a:pt x="6263" y="1796"/>
                  </a:cubicBezTo>
                  <a:lnTo>
                    <a:pt x="5434" y="3009"/>
                  </a:lnTo>
                  <a:lnTo>
                    <a:pt x="3700" y="5434"/>
                  </a:lnTo>
                  <a:cubicBezTo>
                    <a:pt x="2625" y="7030"/>
                    <a:pt x="1535" y="8565"/>
                    <a:pt x="446" y="10177"/>
                  </a:cubicBezTo>
                  <a:cubicBezTo>
                    <a:pt x="384" y="10238"/>
                    <a:pt x="323" y="10238"/>
                    <a:pt x="323" y="10300"/>
                  </a:cubicBezTo>
                  <a:cubicBezTo>
                    <a:pt x="123" y="10484"/>
                    <a:pt x="62" y="10745"/>
                    <a:pt x="0" y="11006"/>
                  </a:cubicBezTo>
                  <a:cubicBezTo>
                    <a:pt x="0" y="11251"/>
                    <a:pt x="0" y="11512"/>
                    <a:pt x="123" y="11773"/>
                  </a:cubicBezTo>
                  <a:cubicBezTo>
                    <a:pt x="185" y="11896"/>
                    <a:pt x="246" y="11958"/>
                    <a:pt x="384" y="12096"/>
                  </a:cubicBezTo>
                  <a:cubicBezTo>
                    <a:pt x="446" y="12157"/>
                    <a:pt x="568" y="12218"/>
                    <a:pt x="707" y="12280"/>
                  </a:cubicBezTo>
                  <a:cubicBezTo>
                    <a:pt x="1597" y="12602"/>
                    <a:pt x="2487" y="12925"/>
                    <a:pt x="3393" y="13247"/>
                  </a:cubicBezTo>
                  <a:lnTo>
                    <a:pt x="6140" y="14137"/>
                  </a:lnTo>
                  <a:lnTo>
                    <a:pt x="11574" y="15933"/>
                  </a:lnTo>
                  <a:cubicBezTo>
                    <a:pt x="12464" y="16179"/>
                    <a:pt x="13370" y="16501"/>
                    <a:pt x="14321" y="16762"/>
                  </a:cubicBezTo>
                  <a:lnTo>
                    <a:pt x="14383" y="16762"/>
                  </a:lnTo>
                  <a:cubicBezTo>
                    <a:pt x="14444" y="16762"/>
                    <a:pt x="14444" y="16700"/>
                    <a:pt x="14444" y="16700"/>
                  </a:cubicBezTo>
                  <a:lnTo>
                    <a:pt x="14521" y="16624"/>
                  </a:lnTo>
                  <a:cubicBezTo>
                    <a:pt x="14521" y="16562"/>
                    <a:pt x="14582" y="16562"/>
                    <a:pt x="14582" y="16501"/>
                  </a:cubicBezTo>
                  <a:cubicBezTo>
                    <a:pt x="14644" y="16378"/>
                    <a:pt x="14644" y="16240"/>
                    <a:pt x="14705" y="16117"/>
                  </a:cubicBezTo>
                  <a:cubicBezTo>
                    <a:pt x="14767" y="15933"/>
                    <a:pt x="14828" y="15672"/>
                    <a:pt x="14966" y="15473"/>
                  </a:cubicBezTo>
                  <a:cubicBezTo>
                    <a:pt x="15089" y="15027"/>
                    <a:pt x="15212" y="14582"/>
                    <a:pt x="15411" y="14137"/>
                  </a:cubicBezTo>
                  <a:cubicBezTo>
                    <a:pt x="15979" y="12280"/>
                    <a:pt x="16501" y="10484"/>
                    <a:pt x="17069" y="8642"/>
                  </a:cubicBezTo>
                  <a:lnTo>
                    <a:pt x="18665" y="3132"/>
                  </a:lnTo>
                  <a:lnTo>
                    <a:pt x="18481" y="3009"/>
                  </a:lnTo>
                  <a:lnTo>
                    <a:pt x="18481" y="2947"/>
                  </a:lnTo>
                  <a:lnTo>
                    <a:pt x="18481" y="2748"/>
                  </a:lnTo>
                  <a:lnTo>
                    <a:pt x="18481" y="2686"/>
                  </a:lnTo>
                  <a:cubicBezTo>
                    <a:pt x="16562" y="2119"/>
                    <a:pt x="14705" y="1535"/>
                    <a:pt x="12786" y="1029"/>
                  </a:cubicBezTo>
                  <a:cubicBezTo>
                    <a:pt x="11835" y="768"/>
                    <a:pt x="10868" y="507"/>
                    <a:pt x="9916" y="261"/>
                  </a:cubicBezTo>
                  <a:cubicBezTo>
                    <a:pt x="9394" y="200"/>
                    <a:pt x="8949" y="62"/>
                    <a:pt x="8443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89" name="Google Shape;2689;p36"/>
            <p:cNvSpPr/>
            <p:nvPr/>
          </p:nvSpPr>
          <p:spPr>
            <a:xfrm rot="-835508">
              <a:off x="6149059" y="2372679"/>
              <a:ext cx="133909" cy="60257"/>
            </a:xfrm>
            <a:custGeom>
              <a:avLst/>
              <a:gdLst/>
              <a:ahLst/>
              <a:cxnLst/>
              <a:rect l="l" t="t" r="r" b="b"/>
              <a:pathLst>
                <a:path w="13816" h="6217" extrusionOk="0">
                  <a:moveTo>
                    <a:pt x="523" y="0"/>
                  </a:moveTo>
                  <a:lnTo>
                    <a:pt x="461" y="77"/>
                  </a:lnTo>
                  <a:lnTo>
                    <a:pt x="385" y="77"/>
                  </a:lnTo>
                  <a:cubicBezTo>
                    <a:pt x="323" y="138"/>
                    <a:pt x="262" y="200"/>
                    <a:pt x="200" y="261"/>
                  </a:cubicBezTo>
                  <a:cubicBezTo>
                    <a:pt x="139" y="384"/>
                    <a:pt x="78" y="584"/>
                    <a:pt x="1" y="706"/>
                  </a:cubicBezTo>
                  <a:lnTo>
                    <a:pt x="1" y="1290"/>
                  </a:lnTo>
                  <a:cubicBezTo>
                    <a:pt x="78" y="1412"/>
                    <a:pt x="139" y="1612"/>
                    <a:pt x="323" y="1735"/>
                  </a:cubicBezTo>
                  <a:cubicBezTo>
                    <a:pt x="323" y="1735"/>
                    <a:pt x="385" y="1735"/>
                    <a:pt x="461" y="1796"/>
                  </a:cubicBezTo>
                  <a:lnTo>
                    <a:pt x="523" y="1796"/>
                  </a:lnTo>
                  <a:lnTo>
                    <a:pt x="768" y="1858"/>
                  </a:lnTo>
                  <a:lnTo>
                    <a:pt x="1290" y="2057"/>
                  </a:lnTo>
                  <a:lnTo>
                    <a:pt x="2180" y="2379"/>
                  </a:lnTo>
                  <a:cubicBezTo>
                    <a:pt x="2503" y="2441"/>
                    <a:pt x="2825" y="2564"/>
                    <a:pt x="3147" y="2686"/>
                  </a:cubicBezTo>
                  <a:cubicBezTo>
                    <a:pt x="3454" y="2825"/>
                    <a:pt x="3777" y="2947"/>
                    <a:pt x="4038" y="3009"/>
                  </a:cubicBezTo>
                  <a:cubicBezTo>
                    <a:pt x="4360" y="3147"/>
                    <a:pt x="4682" y="3270"/>
                    <a:pt x="4989" y="3331"/>
                  </a:cubicBezTo>
                  <a:lnTo>
                    <a:pt x="5956" y="3653"/>
                  </a:lnTo>
                  <a:cubicBezTo>
                    <a:pt x="6601" y="3838"/>
                    <a:pt x="7230" y="4037"/>
                    <a:pt x="7814" y="4298"/>
                  </a:cubicBezTo>
                  <a:cubicBezTo>
                    <a:pt x="8136" y="4359"/>
                    <a:pt x="8443" y="4482"/>
                    <a:pt x="8765" y="4605"/>
                  </a:cubicBezTo>
                  <a:cubicBezTo>
                    <a:pt x="9088" y="4743"/>
                    <a:pt x="9410" y="4805"/>
                    <a:pt x="9732" y="4927"/>
                  </a:cubicBezTo>
                  <a:cubicBezTo>
                    <a:pt x="10362" y="5127"/>
                    <a:pt x="10945" y="5311"/>
                    <a:pt x="11590" y="5572"/>
                  </a:cubicBezTo>
                  <a:cubicBezTo>
                    <a:pt x="11897" y="5633"/>
                    <a:pt x="12219" y="5756"/>
                    <a:pt x="12541" y="5894"/>
                  </a:cubicBezTo>
                  <a:lnTo>
                    <a:pt x="13431" y="6217"/>
                  </a:lnTo>
                  <a:lnTo>
                    <a:pt x="13508" y="6217"/>
                  </a:lnTo>
                  <a:cubicBezTo>
                    <a:pt x="13570" y="6217"/>
                    <a:pt x="13570" y="6140"/>
                    <a:pt x="13570" y="6140"/>
                  </a:cubicBezTo>
                  <a:lnTo>
                    <a:pt x="13570" y="6017"/>
                  </a:lnTo>
                  <a:cubicBezTo>
                    <a:pt x="13570" y="6017"/>
                    <a:pt x="13570" y="6079"/>
                    <a:pt x="13508" y="6140"/>
                  </a:cubicBezTo>
                  <a:lnTo>
                    <a:pt x="13431" y="6079"/>
                  </a:lnTo>
                  <a:cubicBezTo>
                    <a:pt x="13508" y="5956"/>
                    <a:pt x="13570" y="5756"/>
                    <a:pt x="13631" y="5633"/>
                  </a:cubicBezTo>
                  <a:cubicBezTo>
                    <a:pt x="13631" y="5511"/>
                    <a:pt x="13631" y="5373"/>
                    <a:pt x="13692" y="5250"/>
                  </a:cubicBezTo>
                  <a:lnTo>
                    <a:pt x="13692" y="4989"/>
                  </a:lnTo>
                  <a:cubicBezTo>
                    <a:pt x="13692" y="4927"/>
                    <a:pt x="13754" y="4866"/>
                    <a:pt x="13754" y="4805"/>
                  </a:cubicBezTo>
                  <a:lnTo>
                    <a:pt x="13815" y="4421"/>
                  </a:lnTo>
                  <a:lnTo>
                    <a:pt x="13815" y="4359"/>
                  </a:lnTo>
                  <a:lnTo>
                    <a:pt x="13754" y="4359"/>
                  </a:lnTo>
                  <a:lnTo>
                    <a:pt x="13754" y="4421"/>
                  </a:lnTo>
                  <a:lnTo>
                    <a:pt x="13692" y="4682"/>
                  </a:lnTo>
                  <a:lnTo>
                    <a:pt x="13754" y="4743"/>
                  </a:lnTo>
                  <a:lnTo>
                    <a:pt x="13631" y="4743"/>
                  </a:lnTo>
                  <a:lnTo>
                    <a:pt x="13631" y="4805"/>
                  </a:lnTo>
                  <a:cubicBezTo>
                    <a:pt x="13631" y="4866"/>
                    <a:pt x="13631" y="4927"/>
                    <a:pt x="13570" y="4989"/>
                  </a:cubicBezTo>
                  <a:lnTo>
                    <a:pt x="13570" y="5250"/>
                  </a:lnTo>
                  <a:lnTo>
                    <a:pt x="13570" y="5311"/>
                  </a:lnTo>
                  <a:lnTo>
                    <a:pt x="13508" y="5311"/>
                  </a:lnTo>
                  <a:cubicBezTo>
                    <a:pt x="13508" y="5449"/>
                    <a:pt x="13508" y="5572"/>
                    <a:pt x="13431" y="5695"/>
                  </a:cubicBezTo>
                  <a:lnTo>
                    <a:pt x="13508" y="5695"/>
                  </a:lnTo>
                  <a:lnTo>
                    <a:pt x="13508" y="5756"/>
                  </a:lnTo>
                  <a:lnTo>
                    <a:pt x="13431" y="5756"/>
                  </a:lnTo>
                  <a:lnTo>
                    <a:pt x="13431" y="6017"/>
                  </a:lnTo>
                  <a:lnTo>
                    <a:pt x="12603" y="5695"/>
                  </a:lnTo>
                  <a:cubicBezTo>
                    <a:pt x="12280" y="5633"/>
                    <a:pt x="11973" y="5511"/>
                    <a:pt x="11651" y="5449"/>
                  </a:cubicBezTo>
                  <a:cubicBezTo>
                    <a:pt x="11006" y="5250"/>
                    <a:pt x="10362" y="4989"/>
                    <a:pt x="9794" y="4805"/>
                  </a:cubicBezTo>
                  <a:cubicBezTo>
                    <a:pt x="9471" y="4682"/>
                    <a:pt x="9149" y="4544"/>
                    <a:pt x="8827" y="4482"/>
                  </a:cubicBezTo>
                  <a:cubicBezTo>
                    <a:pt x="8520" y="4359"/>
                    <a:pt x="8197" y="4298"/>
                    <a:pt x="7875" y="4160"/>
                  </a:cubicBezTo>
                  <a:cubicBezTo>
                    <a:pt x="7230" y="3976"/>
                    <a:pt x="6662" y="3715"/>
                    <a:pt x="6018" y="3531"/>
                  </a:cubicBezTo>
                  <a:lnTo>
                    <a:pt x="5066" y="3208"/>
                  </a:lnTo>
                  <a:cubicBezTo>
                    <a:pt x="4744" y="3070"/>
                    <a:pt x="4421" y="2947"/>
                    <a:pt x="4099" y="2886"/>
                  </a:cubicBezTo>
                  <a:cubicBezTo>
                    <a:pt x="3838" y="2763"/>
                    <a:pt x="3531" y="2625"/>
                    <a:pt x="3209" y="2564"/>
                  </a:cubicBezTo>
                  <a:cubicBezTo>
                    <a:pt x="2886" y="2502"/>
                    <a:pt x="2564" y="2379"/>
                    <a:pt x="2242" y="2241"/>
                  </a:cubicBezTo>
                  <a:lnTo>
                    <a:pt x="1290" y="1919"/>
                  </a:lnTo>
                  <a:lnTo>
                    <a:pt x="845" y="1796"/>
                  </a:lnTo>
                  <a:lnTo>
                    <a:pt x="584" y="1673"/>
                  </a:lnTo>
                  <a:lnTo>
                    <a:pt x="461" y="1673"/>
                  </a:lnTo>
                  <a:lnTo>
                    <a:pt x="385" y="1612"/>
                  </a:lnTo>
                  <a:cubicBezTo>
                    <a:pt x="139" y="1412"/>
                    <a:pt x="78" y="1090"/>
                    <a:pt x="139" y="768"/>
                  </a:cubicBezTo>
                  <a:cubicBezTo>
                    <a:pt x="139" y="584"/>
                    <a:pt x="200" y="461"/>
                    <a:pt x="323" y="323"/>
                  </a:cubicBezTo>
                  <a:cubicBezTo>
                    <a:pt x="323" y="261"/>
                    <a:pt x="385" y="200"/>
                    <a:pt x="461" y="138"/>
                  </a:cubicBezTo>
                  <a:cubicBezTo>
                    <a:pt x="523" y="138"/>
                    <a:pt x="523" y="138"/>
                    <a:pt x="584" y="77"/>
                  </a:cubicBezTo>
                  <a:lnTo>
                    <a:pt x="707" y="7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90" name="Google Shape;2690;p36"/>
            <p:cNvSpPr/>
            <p:nvPr/>
          </p:nvSpPr>
          <p:spPr>
            <a:xfrm rot="-835508">
              <a:off x="6268448" y="2285132"/>
              <a:ext cx="43451" cy="127658"/>
            </a:xfrm>
            <a:custGeom>
              <a:avLst/>
              <a:gdLst/>
              <a:ahLst/>
              <a:cxnLst/>
              <a:rect l="l" t="t" r="r" b="b"/>
              <a:pathLst>
                <a:path w="4483" h="13171" extrusionOk="0">
                  <a:moveTo>
                    <a:pt x="4298" y="0"/>
                  </a:moveTo>
                  <a:lnTo>
                    <a:pt x="4360" y="123"/>
                  </a:lnTo>
                  <a:lnTo>
                    <a:pt x="4360" y="200"/>
                  </a:lnTo>
                  <a:cubicBezTo>
                    <a:pt x="4222" y="507"/>
                    <a:pt x="4160" y="890"/>
                    <a:pt x="4037" y="1213"/>
                  </a:cubicBezTo>
                  <a:cubicBezTo>
                    <a:pt x="3976" y="1412"/>
                    <a:pt x="3915" y="1597"/>
                    <a:pt x="3838" y="1796"/>
                  </a:cubicBezTo>
                  <a:cubicBezTo>
                    <a:pt x="3715" y="2042"/>
                    <a:pt x="3654" y="2303"/>
                    <a:pt x="3592" y="2625"/>
                  </a:cubicBezTo>
                  <a:cubicBezTo>
                    <a:pt x="3454" y="2886"/>
                    <a:pt x="3393" y="3132"/>
                    <a:pt x="3331" y="3454"/>
                  </a:cubicBezTo>
                  <a:cubicBezTo>
                    <a:pt x="3147" y="3960"/>
                    <a:pt x="2948" y="4482"/>
                    <a:pt x="2763" y="5050"/>
                  </a:cubicBezTo>
                  <a:cubicBezTo>
                    <a:pt x="2687" y="5188"/>
                    <a:pt x="2687" y="5311"/>
                    <a:pt x="2625" y="5434"/>
                  </a:cubicBezTo>
                  <a:cubicBezTo>
                    <a:pt x="2625" y="5572"/>
                    <a:pt x="2564" y="5756"/>
                    <a:pt x="2502" y="5879"/>
                  </a:cubicBezTo>
                  <a:cubicBezTo>
                    <a:pt x="2441" y="6140"/>
                    <a:pt x="2303" y="6401"/>
                    <a:pt x="2241" y="6647"/>
                  </a:cubicBezTo>
                  <a:cubicBezTo>
                    <a:pt x="2241" y="6723"/>
                    <a:pt x="2241" y="6723"/>
                    <a:pt x="2180" y="6723"/>
                  </a:cubicBezTo>
                  <a:cubicBezTo>
                    <a:pt x="2057" y="7230"/>
                    <a:pt x="1858" y="7798"/>
                    <a:pt x="1674" y="8258"/>
                  </a:cubicBezTo>
                  <a:cubicBezTo>
                    <a:pt x="1535" y="8565"/>
                    <a:pt x="1474" y="8826"/>
                    <a:pt x="1413" y="9087"/>
                  </a:cubicBezTo>
                  <a:cubicBezTo>
                    <a:pt x="1351" y="9148"/>
                    <a:pt x="1351" y="9210"/>
                    <a:pt x="1351" y="9271"/>
                  </a:cubicBezTo>
                  <a:cubicBezTo>
                    <a:pt x="1290" y="9471"/>
                    <a:pt x="1228" y="9716"/>
                    <a:pt x="1152" y="9916"/>
                  </a:cubicBezTo>
                  <a:cubicBezTo>
                    <a:pt x="967" y="10422"/>
                    <a:pt x="768" y="11006"/>
                    <a:pt x="584" y="11512"/>
                  </a:cubicBezTo>
                  <a:cubicBezTo>
                    <a:pt x="461" y="11773"/>
                    <a:pt x="384" y="12096"/>
                    <a:pt x="323" y="12341"/>
                  </a:cubicBezTo>
                  <a:cubicBezTo>
                    <a:pt x="261" y="12403"/>
                    <a:pt x="200" y="12541"/>
                    <a:pt x="200" y="12663"/>
                  </a:cubicBezTo>
                  <a:cubicBezTo>
                    <a:pt x="139" y="12786"/>
                    <a:pt x="77" y="12986"/>
                    <a:pt x="0" y="13109"/>
                  </a:cubicBezTo>
                  <a:lnTo>
                    <a:pt x="77" y="13170"/>
                  </a:lnTo>
                  <a:cubicBezTo>
                    <a:pt x="139" y="13109"/>
                    <a:pt x="139" y="13047"/>
                    <a:pt x="139" y="13047"/>
                  </a:cubicBezTo>
                  <a:cubicBezTo>
                    <a:pt x="261" y="12786"/>
                    <a:pt x="323" y="12602"/>
                    <a:pt x="384" y="12341"/>
                  </a:cubicBezTo>
                  <a:cubicBezTo>
                    <a:pt x="522" y="12096"/>
                    <a:pt x="584" y="11835"/>
                    <a:pt x="707" y="11574"/>
                  </a:cubicBezTo>
                  <a:cubicBezTo>
                    <a:pt x="845" y="11006"/>
                    <a:pt x="1029" y="10484"/>
                    <a:pt x="1228" y="9916"/>
                  </a:cubicBezTo>
                  <a:cubicBezTo>
                    <a:pt x="1351" y="9655"/>
                    <a:pt x="1413" y="9409"/>
                    <a:pt x="1535" y="9148"/>
                  </a:cubicBezTo>
                  <a:cubicBezTo>
                    <a:pt x="1674" y="8888"/>
                    <a:pt x="1735" y="8642"/>
                    <a:pt x="1796" y="8320"/>
                  </a:cubicBezTo>
                  <a:cubicBezTo>
                    <a:pt x="1996" y="7798"/>
                    <a:pt x="2180" y="7230"/>
                    <a:pt x="2380" y="6723"/>
                  </a:cubicBezTo>
                  <a:lnTo>
                    <a:pt x="2625" y="5879"/>
                  </a:lnTo>
                  <a:cubicBezTo>
                    <a:pt x="2687" y="5633"/>
                    <a:pt x="2825" y="5373"/>
                    <a:pt x="2948" y="5112"/>
                  </a:cubicBezTo>
                  <a:cubicBezTo>
                    <a:pt x="3070" y="4544"/>
                    <a:pt x="3270" y="4037"/>
                    <a:pt x="3454" y="3454"/>
                  </a:cubicBezTo>
                  <a:cubicBezTo>
                    <a:pt x="3531" y="3193"/>
                    <a:pt x="3592" y="2947"/>
                    <a:pt x="3715" y="2625"/>
                  </a:cubicBezTo>
                  <a:cubicBezTo>
                    <a:pt x="3776" y="2364"/>
                    <a:pt x="3915" y="2118"/>
                    <a:pt x="3976" y="1858"/>
                  </a:cubicBezTo>
                  <a:cubicBezTo>
                    <a:pt x="4160" y="1274"/>
                    <a:pt x="4298" y="768"/>
                    <a:pt x="4483" y="200"/>
                  </a:cubicBezTo>
                  <a:lnTo>
                    <a:pt x="4360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91" name="Google Shape;2691;p36"/>
            <p:cNvSpPr/>
            <p:nvPr/>
          </p:nvSpPr>
          <p:spPr>
            <a:xfrm rot="-835508">
              <a:off x="6160490" y="2378200"/>
              <a:ext cx="120805" cy="39138"/>
            </a:xfrm>
            <a:custGeom>
              <a:avLst/>
              <a:gdLst/>
              <a:ahLst/>
              <a:cxnLst/>
              <a:rect l="l" t="t" r="r" b="b"/>
              <a:pathLst>
                <a:path w="12464" h="4038" extrusionOk="0">
                  <a:moveTo>
                    <a:pt x="0" y="0"/>
                  </a:moveTo>
                  <a:lnTo>
                    <a:pt x="0" y="62"/>
                  </a:lnTo>
                  <a:lnTo>
                    <a:pt x="0" y="138"/>
                  </a:lnTo>
                  <a:cubicBezTo>
                    <a:pt x="0" y="138"/>
                    <a:pt x="184" y="200"/>
                    <a:pt x="507" y="323"/>
                  </a:cubicBezTo>
                  <a:cubicBezTo>
                    <a:pt x="829" y="384"/>
                    <a:pt x="1336" y="584"/>
                    <a:pt x="1919" y="768"/>
                  </a:cubicBezTo>
                  <a:cubicBezTo>
                    <a:pt x="2164" y="829"/>
                    <a:pt x="2548" y="967"/>
                    <a:pt x="2870" y="1029"/>
                  </a:cubicBezTo>
                  <a:cubicBezTo>
                    <a:pt x="3193" y="1152"/>
                    <a:pt x="3515" y="1290"/>
                    <a:pt x="3899" y="1412"/>
                  </a:cubicBezTo>
                  <a:cubicBezTo>
                    <a:pt x="4283" y="1474"/>
                    <a:pt x="4666" y="1673"/>
                    <a:pt x="5050" y="1735"/>
                  </a:cubicBezTo>
                  <a:cubicBezTo>
                    <a:pt x="5434" y="1858"/>
                    <a:pt x="5818" y="1980"/>
                    <a:pt x="6201" y="2119"/>
                  </a:cubicBezTo>
                  <a:cubicBezTo>
                    <a:pt x="6585" y="2241"/>
                    <a:pt x="6969" y="2364"/>
                    <a:pt x="7352" y="2502"/>
                  </a:cubicBezTo>
                  <a:cubicBezTo>
                    <a:pt x="7736" y="2625"/>
                    <a:pt x="8120" y="2748"/>
                    <a:pt x="8442" y="2886"/>
                  </a:cubicBezTo>
                  <a:cubicBezTo>
                    <a:pt x="8826" y="2947"/>
                    <a:pt x="9210" y="3070"/>
                    <a:pt x="9532" y="3132"/>
                  </a:cubicBezTo>
                  <a:cubicBezTo>
                    <a:pt x="9839" y="3270"/>
                    <a:pt x="10161" y="3393"/>
                    <a:pt x="10484" y="3454"/>
                  </a:cubicBezTo>
                  <a:cubicBezTo>
                    <a:pt x="11067" y="3653"/>
                    <a:pt x="11512" y="3776"/>
                    <a:pt x="11896" y="3899"/>
                  </a:cubicBezTo>
                  <a:cubicBezTo>
                    <a:pt x="12141" y="3976"/>
                    <a:pt x="12280" y="4037"/>
                    <a:pt x="12341" y="4037"/>
                  </a:cubicBezTo>
                  <a:lnTo>
                    <a:pt x="12464" y="4037"/>
                  </a:lnTo>
                  <a:lnTo>
                    <a:pt x="12402" y="3976"/>
                  </a:lnTo>
                  <a:cubicBezTo>
                    <a:pt x="12341" y="3976"/>
                    <a:pt x="12141" y="3899"/>
                    <a:pt x="11896" y="3838"/>
                  </a:cubicBezTo>
                  <a:cubicBezTo>
                    <a:pt x="11574" y="3715"/>
                    <a:pt x="11067" y="3515"/>
                    <a:pt x="10484" y="3331"/>
                  </a:cubicBezTo>
                  <a:cubicBezTo>
                    <a:pt x="10223" y="3270"/>
                    <a:pt x="9916" y="3132"/>
                    <a:pt x="9532" y="3070"/>
                  </a:cubicBezTo>
                  <a:cubicBezTo>
                    <a:pt x="9210" y="2947"/>
                    <a:pt x="8887" y="2825"/>
                    <a:pt x="8504" y="2686"/>
                  </a:cubicBezTo>
                  <a:cubicBezTo>
                    <a:pt x="8181" y="2564"/>
                    <a:pt x="7798" y="2441"/>
                    <a:pt x="7414" y="2364"/>
                  </a:cubicBezTo>
                  <a:cubicBezTo>
                    <a:pt x="7030" y="2241"/>
                    <a:pt x="6646" y="2119"/>
                    <a:pt x="6201" y="1980"/>
                  </a:cubicBezTo>
                  <a:cubicBezTo>
                    <a:pt x="5818" y="1858"/>
                    <a:pt x="5434" y="1796"/>
                    <a:pt x="5050" y="1597"/>
                  </a:cubicBezTo>
                  <a:cubicBezTo>
                    <a:pt x="4666" y="1474"/>
                    <a:pt x="4344" y="1351"/>
                    <a:pt x="3960" y="1290"/>
                  </a:cubicBezTo>
                  <a:cubicBezTo>
                    <a:pt x="3577" y="1152"/>
                    <a:pt x="3254" y="1029"/>
                    <a:pt x="2870" y="906"/>
                  </a:cubicBezTo>
                  <a:cubicBezTo>
                    <a:pt x="2548" y="829"/>
                    <a:pt x="2241" y="706"/>
                    <a:pt x="1980" y="584"/>
                  </a:cubicBezTo>
                  <a:cubicBezTo>
                    <a:pt x="1397" y="445"/>
                    <a:pt x="890" y="261"/>
                    <a:pt x="568" y="200"/>
                  </a:cubicBezTo>
                  <a:cubicBezTo>
                    <a:pt x="184" y="6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92" name="Google Shape;2692;p36"/>
            <p:cNvSpPr/>
            <p:nvPr/>
          </p:nvSpPr>
          <p:spPr>
            <a:xfrm rot="-835508">
              <a:off x="6160227" y="2381570"/>
              <a:ext cx="120369" cy="41522"/>
            </a:xfrm>
            <a:custGeom>
              <a:avLst/>
              <a:gdLst/>
              <a:ahLst/>
              <a:cxnLst/>
              <a:rect l="l" t="t" r="r" b="b"/>
              <a:pathLst>
                <a:path w="12419" h="4284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62"/>
                    <a:pt x="201" y="200"/>
                    <a:pt x="523" y="323"/>
                  </a:cubicBezTo>
                  <a:cubicBezTo>
                    <a:pt x="845" y="446"/>
                    <a:pt x="1352" y="584"/>
                    <a:pt x="1920" y="830"/>
                  </a:cubicBezTo>
                  <a:cubicBezTo>
                    <a:pt x="2181" y="891"/>
                    <a:pt x="2503" y="968"/>
                    <a:pt x="2887" y="1090"/>
                  </a:cubicBezTo>
                  <a:cubicBezTo>
                    <a:pt x="3209" y="1213"/>
                    <a:pt x="3531" y="1351"/>
                    <a:pt x="3915" y="1474"/>
                  </a:cubicBezTo>
                  <a:cubicBezTo>
                    <a:pt x="4299" y="1597"/>
                    <a:pt x="4606" y="1735"/>
                    <a:pt x="4990" y="1858"/>
                  </a:cubicBezTo>
                  <a:cubicBezTo>
                    <a:pt x="5450" y="1919"/>
                    <a:pt x="5834" y="2119"/>
                    <a:pt x="6217" y="2242"/>
                  </a:cubicBezTo>
                  <a:cubicBezTo>
                    <a:pt x="6601" y="2364"/>
                    <a:pt x="6985" y="2503"/>
                    <a:pt x="7369" y="2625"/>
                  </a:cubicBezTo>
                  <a:cubicBezTo>
                    <a:pt x="7752" y="2748"/>
                    <a:pt x="8059" y="2948"/>
                    <a:pt x="8443" y="3009"/>
                  </a:cubicBezTo>
                  <a:cubicBezTo>
                    <a:pt x="8827" y="3132"/>
                    <a:pt x="9211" y="3193"/>
                    <a:pt x="9533" y="3331"/>
                  </a:cubicBezTo>
                  <a:cubicBezTo>
                    <a:pt x="9855" y="3454"/>
                    <a:pt x="10178" y="3577"/>
                    <a:pt x="10439" y="3654"/>
                  </a:cubicBezTo>
                  <a:cubicBezTo>
                    <a:pt x="11006" y="3899"/>
                    <a:pt x="11513" y="4038"/>
                    <a:pt x="11835" y="4160"/>
                  </a:cubicBezTo>
                  <a:cubicBezTo>
                    <a:pt x="12158" y="4222"/>
                    <a:pt x="12280" y="4283"/>
                    <a:pt x="12357" y="4283"/>
                  </a:cubicBezTo>
                  <a:lnTo>
                    <a:pt x="12419" y="4283"/>
                  </a:lnTo>
                  <a:lnTo>
                    <a:pt x="12419" y="4222"/>
                  </a:lnTo>
                  <a:cubicBezTo>
                    <a:pt x="12357" y="4222"/>
                    <a:pt x="12158" y="4160"/>
                    <a:pt x="11897" y="4038"/>
                  </a:cubicBezTo>
                  <a:cubicBezTo>
                    <a:pt x="11590" y="3961"/>
                    <a:pt x="11068" y="3777"/>
                    <a:pt x="10500" y="3577"/>
                  </a:cubicBezTo>
                  <a:cubicBezTo>
                    <a:pt x="10178" y="3454"/>
                    <a:pt x="9855" y="3393"/>
                    <a:pt x="9533" y="3270"/>
                  </a:cubicBezTo>
                  <a:cubicBezTo>
                    <a:pt x="9211" y="3132"/>
                    <a:pt x="8904" y="3009"/>
                    <a:pt x="8520" y="2886"/>
                  </a:cubicBezTo>
                  <a:cubicBezTo>
                    <a:pt x="8136" y="2748"/>
                    <a:pt x="7752" y="2625"/>
                    <a:pt x="7369" y="2503"/>
                  </a:cubicBezTo>
                  <a:cubicBezTo>
                    <a:pt x="6985" y="2364"/>
                    <a:pt x="6601" y="2242"/>
                    <a:pt x="6217" y="2119"/>
                  </a:cubicBezTo>
                  <a:cubicBezTo>
                    <a:pt x="5834" y="1981"/>
                    <a:pt x="5450" y="1858"/>
                    <a:pt x="5066" y="1735"/>
                  </a:cubicBezTo>
                  <a:cubicBezTo>
                    <a:pt x="4683" y="1536"/>
                    <a:pt x="4299" y="1474"/>
                    <a:pt x="3976" y="1351"/>
                  </a:cubicBezTo>
                  <a:cubicBezTo>
                    <a:pt x="3593" y="1213"/>
                    <a:pt x="3270" y="1090"/>
                    <a:pt x="2887" y="968"/>
                  </a:cubicBezTo>
                  <a:cubicBezTo>
                    <a:pt x="2564" y="891"/>
                    <a:pt x="2242" y="707"/>
                    <a:pt x="1996" y="645"/>
                  </a:cubicBezTo>
                  <a:cubicBezTo>
                    <a:pt x="1413" y="446"/>
                    <a:pt x="907" y="262"/>
                    <a:pt x="584" y="200"/>
                  </a:cubicBezTo>
                  <a:cubicBezTo>
                    <a:pt x="201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93" name="Google Shape;2693;p36"/>
            <p:cNvSpPr/>
            <p:nvPr/>
          </p:nvSpPr>
          <p:spPr>
            <a:xfrm rot="-835508">
              <a:off x="6159965" y="2384795"/>
              <a:ext cx="120961" cy="42714"/>
            </a:xfrm>
            <a:custGeom>
              <a:avLst/>
              <a:gdLst/>
              <a:ahLst/>
              <a:cxnLst/>
              <a:rect l="l" t="t" r="r" b="b"/>
              <a:pathLst>
                <a:path w="12480" h="4407" extrusionOk="0">
                  <a:moveTo>
                    <a:pt x="0" y="1"/>
                  </a:moveTo>
                  <a:lnTo>
                    <a:pt x="0" y="62"/>
                  </a:lnTo>
                  <a:lnTo>
                    <a:pt x="0" y="124"/>
                  </a:lnTo>
                  <a:cubicBezTo>
                    <a:pt x="0" y="124"/>
                    <a:pt x="200" y="185"/>
                    <a:pt x="507" y="323"/>
                  </a:cubicBezTo>
                  <a:cubicBezTo>
                    <a:pt x="890" y="446"/>
                    <a:pt x="1351" y="646"/>
                    <a:pt x="1919" y="830"/>
                  </a:cubicBezTo>
                  <a:cubicBezTo>
                    <a:pt x="2241" y="891"/>
                    <a:pt x="2564" y="1029"/>
                    <a:pt x="2886" y="1152"/>
                  </a:cubicBezTo>
                  <a:cubicBezTo>
                    <a:pt x="3193" y="1214"/>
                    <a:pt x="3577" y="1336"/>
                    <a:pt x="3899" y="1475"/>
                  </a:cubicBezTo>
                  <a:cubicBezTo>
                    <a:pt x="4283" y="1597"/>
                    <a:pt x="4666" y="1797"/>
                    <a:pt x="5050" y="1920"/>
                  </a:cubicBezTo>
                  <a:cubicBezTo>
                    <a:pt x="5434" y="1981"/>
                    <a:pt x="5818" y="2104"/>
                    <a:pt x="6201" y="2303"/>
                  </a:cubicBezTo>
                  <a:cubicBezTo>
                    <a:pt x="6585" y="2426"/>
                    <a:pt x="6969" y="2564"/>
                    <a:pt x="7353" y="2687"/>
                  </a:cubicBezTo>
                  <a:cubicBezTo>
                    <a:pt x="7736" y="2810"/>
                    <a:pt x="8120" y="3009"/>
                    <a:pt x="8504" y="3071"/>
                  </a:cubicBezTo>
                  <a:cubicBezTo>
                    <a:pt x="8887" y="3194"/>
                    <a:pt x="9210" y="3332"/>
                    <a:pt x="9594" y="3393"/>
                  </a:cubicBezTo>
                  <a:cubicBezTo>
                    <a:pt x="9916" y="3516"/>
                    <a:pt x="10238" y="3639"/>
                    <a:pt x="10484" y="3777"/>
                  </a:cubicBezTo>
                  <a:cubicBezTo>
                    <a:pt x="11067" y="3961"/>
                    <a:pt x="11574" y="4099"/>
                    <a:pt x="11896" y="4222"/>
                  </a:cubicBezTo>
                  <a:cubicBezTo>
                    <a:pt x="12218" y="4345"/>
                    <a:pt x="12341" y="4345"/>
                    <a:pt x="12402" y="4406"/>
                  </a:cubicBezTo>
                  <a:lnTo>
                    <a:pt x="12479" y="4406"/>
                  </a:lnTo>
                  <a:lnTo>
                    <a:pt x="12479" y="4345"/>
                  </a:lnTo>
                  <a:lnTo>
                    <a:pt x="12402" y="4345"/>
                  </a:lnTo>
                  <a:cubicBezTo>
                    <a:pt x="12341" y="4283"/>
                    <a:pt x="12218" y="4222"/>
                    <a:pt x="11957" y="4161"/>
                  </a:cubicBezTo>
                  <a:cubicBezTo>
                    <a:pt x="11635" y="4023"/>
                    <a:pt x="11128" y="3838"/>
                    <a:pt x="10561" y="3639"/>
                  </a:cubicBezTo>
                  <a:cubicBezTo>
                    <a:pt x="10238" y="3516"/>
                    <a:pt x="9916" y="3455"/>
                    <a:pt x="9594" y="3332"/>
                  </a:cubicBezTo>
                  <a:cubicBezTo>
                    <a:pt x="9271" y="3194"/>
                    <a:pt x="8887" y="3071"/>
                    <a:pt x="8565" y="2948"/>
                  </a:cubicBezTo>
                  <a:cubicBezTo>
                    <a:pt x="8181" y="2749"/>
                    <a:pt x="7798" y="2687"/>
                    <a:pt x="7414" y="2564"/>
                  </a:cubicBezTo>
                  <a:cubicBezTo>
                    <a:pt x="7030" y="2426"/>
                    <a:pt x="6646" y="2303"/>
                    <a:pt x="6263" y="2181"/>
                  </a:cubicBezTo>
                  <a:cubicBezTo>
                    <a:pt x="5879" y="2042"/>
                    <a:pt x="5495" y="1920"/>
                    <a:pt x="5112" y="1720"/>
                  </a:cubicBezTo>
                  <a:cubicBezTo>
                    <a:pt x="4728" y="1597"/>
                    <a:pt x="4344" y="1475"/>
                    <a:pt x="3960" y="1336"/>
                  </a:cubicBezTo>
                  <a:cubicBezTo>
                    <a:pt x="3577" y="1214"/>
                    <a:pt x="3270" y="1152"/>
                    <a:pt x="2947" y="1029"/>
                  </a:cubicBezTo>
                  <a:cubicBezTo>
                    <a:pt x="2564" y="891"/>
                    <a:pt x="2303" y="768"/>
                    <a:pt x="1980" y="646"/>
                  </a:cubicBezTo>
                  <a:cubicBezTo>
                    <a:pt x="1412" y="446"/>
                    <a:pt x="890" y="323"/>
                    <a:pt x="583" y="185"/>
                  </a:cubicBezTo>
                  <a:cubicBezTo>
                    <a:pt x="200" y="6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94" name="Google Shape;2694;p36"/>
            <p:cNvSpPr/>
            <p:nvPr/>
          </p:nvSpPr>
          <p:spPr>
            <a:xfrm rot="-835216">
              <a:off x="6197390" y="2120079"/>
              <a:ext cx="4322" cy="7443"/>
            </a:xfrm>
            <a:custGeom>
              <a:avLst/>
              <a:gdLst/>
              <a:ahLst/>
              <a:cxnLst/>
              <a:rect l="l" t="t" r="r" b="b"/>
              <a:pathLst>
                <a:path w="446" h="768" extrusionOk="0">
                  <a:moveTo>
                    <a:pt x="62" y="0"/>
                  </a:moveTo>
                  <a:cubicBezTo>
                    <a:pt x="0" y="0"/>
                    <a:pt x="0" y="0"/>
                    <a:pt x="0" y="77"/>
                  </a:cubicBezTo>
                  <a:lnTo>
                    <a:pt x="0" y="138"/>
                  </a:lnTo>
                  <a:lnTo>
                    <a:pt x="62" y="138"/>
                  </a:lnTo>
                  <a:cubicBezTo>
                    <a:pt x="138" y="200"/>
                    <a:pt x="138" y="200"/>
                    <a:pt x="200" y="200"/>
                  </a:cubicBezTo>
                  <a:lnTo>
                    <a:pt x="200" y="261"/>
                  </a:lnTo>
                  <a:lnTo>
                    <a:pt x="261" y="322"/>
                  </a:lnTo>
                  <a:lnTo>
                    <a:pt x="323" y="384"/>
                  </a:lnTo>
                  <a:lnTo>
                    <a:pt x="261" y="461"/>
                  </a:lnTo>
                  <a:lnTo>
                    <a:pt x="323" y="522"/>
                  </a:lnTo>
                  <a:lnTo>
                    <a:pt x="261" y="583"/>
                  </a:lnTo>
                  <a:lnTo>
                    <a:pt x="261" y="645"/>
                  </a:lnTo>
                  <a:lnTo>
                    <a:pt x="261" y="706"/>
                  </a:lnTo>
                  <a:lnTo>
                    <a:pt x="261" y="768"/>
                  </a:lnTo>
                  <a:lnTo>
                    <a:pt x="323" y="768"/>
                  </a:lnTo>
                  <a:cubicBezTo>
                    <a:pt x="384" y="706"/>
                    <a:pt x="384" y="706"/>
                    <a:pt x="384" y="645"/>
                  </a:cubicBezTo>
                  <a:lnTo>
                    <a:pt x="445" y="583"/>
                  </a:lnTo>
                  <a:lnTo>
                    <a:pt x="384" y="522"/>
                  </a:lnTo>
                  <a:cubicBezTo>
                    <a:pt x="445" y="522"/>
                    <a:pt x="445" y="461"/>
                    <a:pt x="445" y="384"/>
                  </a:cubicBezTo>
                  <a:lnTo>
                    <a:pt x="384" y="384"/>
                  </a:lnTo>
                  <a:lnTo>
                    <a:pt x="384" y="322"/>
                  </a:lnTo>
                  <a:lnTo>
                    <a:pt x="384" y="261"/>
                  </a:lnTo>
                  <a:lnTo>
                    <a:pt x="323" y="200"/>
                  </a:lnTo>
                  <a:lnTo>
                    <a:pt x="323" y="138"/>
                  </a:lnTo>
                  <a:lnTo>
                    <a:pt x="200" y="138"/>
                  </a:lnTo>
                  <a:cubicBezTo>
                    <a:pt x="200" y="77"/>
                    <a:pt x="138" y="77"/>
                    <a:pt x="138" y="77"/>
                  </a:cubicBezTo>
                  <a:lnTo>
                    <a:pt x="62" y="7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95" name="Google Shape;2695;p36"/>
            <p:cNvSpPr/>
            <p:nvPr/>
          </p:nvSpPr>
          <p:spPr>
            <a:xfrm rot="-835216">
              <a:off x="6250037" y="2103631"/>
              <a:ext cx="6852" cy="6105"/>
            </a:xfrm>
            <a:custGeom>
              <a:avLst/>
              <a:gdLst/>
              <a:ahLst/>
              <a:cxnLst/>
              <a:rect l="l" t="t" r="r" b="b"/>
              <a:pathLst>
                <a:path w="707" h="630" extrusionOk="0">
                  <a:moveTo>
                    <a:pt x="507" y="0"/>
                  </a:moveTo>
                  <a:lnTo>
                    <a:pt x="446" y="61"/>
                  </a:lnTo>
                  <a:lnTo>
                    <a:pt x="385" y="61"/>
                  </a:lnTo>
                  <a:cubicBezTo>
                    <a:pt x="323" y="61"/>
                    <a:pt x="262" y="61"/>
                    <a:pt x="262" y="123"/>
                  </a:cubicBezTo>
                  <a:cubicBezTo>
                    <a:pt x="262" y="184"/>
                    <a:pt x="262" y="184"/>
                    <a:pt x="200" y="184"/>
                  </a:cubicBezTo>
                  <a:lnTo>
                    <a:pt x="124" y="246"/>
                  </a:lnTo>
                  <a:cubicBezTo>
                    <a:pt x="124" y="246"/>
                    <a:pt x="62" y="246"/>
                    <a:pt x="62" y="307"/>
                  </a:cubicBezTo>
                  <a:lnTo>
                    <a:pt x="62" y="445"/>
                  </a:lnTo>
                  <a:cubicBezTo>
                    <a:pt x="62" y="445"/>
                    <a:pt x="1" y="445"/>
                    <a:pt x="1" y="507"/>
                  </a:cubicBezTo>
                  <a:lnTo>
                    <a:pt x="1" y="629"/>
                  </a:lnTo>
                  <a:lnTo>
                    <a:pt x="62" y="629"/>
                  </a:lnTo>
                  <a:lnTo>
                    <a:pt x="124" y="568"/>
                  </a:lnTo>
                  <a:lnTo>
                    <a:pt x="124" y="507"/>
                  </a:lnTo>
                  <a:lnTo>
                    <a:pt x="124" y="445"/>
                  </a:lnTo>
                  <a:cubicBezTo>
                    <a:pt x="124" y="445"/>
                    <a:pt x="200" y="445"/>
                    <a:pt x="200" y="384"/>
                  </a:cubicBezTo>
                  <a:cubicBezTo>
                    <a:pt x="262" y="384"/>
                    <a:pt x="262" y="384"/>
                    <a:pt x="262" y="307"/>
                  </a:cubicBezTo>
                  <a:lnTo>
                    <a:pt x="262" y="246"/>
                  </a:lnTo>
                  <a:lnTo>
                    <a:pt x="385" y="246"/>
                  </a:lnTo>
                  <a:lnTo>
                    <a:pt x="385" y="184"/>
                  </a:lnTo>
                  <a:lnTo>
                    <a:pt x="645" y="184"/>
                  </a:lnTo>
                  <a:lnTo>
                    <a:pt x="645" y="123"/>
                  </a:lnTo>
                  <a:lnTo>
                    <a:pt x="707" y="123"/>
                  </a:lnTo>
                  <a:lnTo>
                    <a:pt x="707" y="61"/>
                  </a:lnTo>
                  <a:lnTo>
                    <a:pt x="645" y="61"/>
                  </a:lnTo>
                  <a:cubicBezTo>
                    <a:pt x="645" y="61"/>
                    <a:pt x="584" y="0"/>
                    <a:pt x="507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96" name="Google Shape;2696;p36"/>
            <p:cNvSpPr/>
            <p:nvPr/>
          </p:nvSpPr>
          <p:spPr>
            <a:xfrm rot="-835508">
              <a:off x="6202529" y="2177725"/>
              <a:ext cx="1347" cy="1202"/>
            </a:xfrm>
            <a:custGeom>
              <a:avLst/>
              <a:gdLst/>
              <a:ahLst/>
              <a:cxnLst/>
              <a:rect l="l" t="t" r="r" b="b"/>
              <a:pathLst>
                <a:path w="139" h="124" extrusionOk="0">
                  <a:moveTo>
                    <a:pt x="138" y="123"/>
                  </a:moveTo>
                  <a:lnTo>
                    <a:pt x="138" y="123"/>
                  </a:lnTo>
                  <a:lnTo>
                    <a:pt x="138" y="123"/>
                  </a:lnTo>
                  <a:lnTo>
                    <a:pt x="138" y="123"/>
                  </a:lnTo>
                  <a:close/>
                  <a:moveTo>
                    <a:pt x="138" y="123"/>
                  </a:moveTo>
                  <a:lnTo>
                    <a:pt x="138" y="123"/>
                  </a:lnTo>
                  <a:lnTo>
                    <a:pt x="138" y="123"/>
                  </a:lnTo>
                  <a:lnTo>
                    <a:pt x="138" y="123"/>
                  </a:lnTo>
                  <a:close/>
                  <a:moveTo>
                    <a:pt x="138" y="123"/>
                  </a:moveTo>
                  <a:lnTo>
                    <a:pt x="138" y="123"/>
                  </a:lnTo>
                  <a:lnTo>
                    <a:pt x="138" y="123"/>
                  </a:lnTo>
                  <a:lnTo>
                    <a:pt x="138" y="123"/>
                  </a:lnTo>
                  <a:lnTo>
                    <a:pt x="138" y="123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97" name="Google Shape;2697;p36"/>
            <p:cNvSpPr/>
            <p:nvPr/>
          </p:nvSpPr>
          <p:spPr>
            <a:xfrm rot="-835508">
              <a:off x="6086823" y="2115783"/>
              <a:ext cx="30502" cy="115310"/>
            </a:xfrm>
            <a:custGeom>
              <a:avLst/>
              <a:gdLst/>
              <a:ahLst/>
              <a:cxnLst/>
              <a:rect l="l" t="t" r="r" b="b"/>
              <a:pathLst>
                <a:path w="3147" h="11897" extrusionOk="0">
                  <a:moveTo>
                    <a:pt x="261" y="0"/>
                  </a:moveTo>
                  <a:lnTo>
                    <a:pt x="261" y="62"/>
                  </a:lnTo>
                  <a:cubicBezTo>
                    <a:pt x="261" y="62"/>
                    <a:pt x="261" y="123"/>
                    <a:pt x="200" y="184"/>
                  </a:cubicBezTo>
                  <a:lnTo>
                    <a:pt x="200" y="246"/>
                  </a:lnTo>
                  <a:cubicBezTo>
                    <a:pt x="138" y="384"/>
                    <a:pt x="77" y="507"/>
                    <a:pt x="0" y="630"/>
                  </a:cubicBezTo>
                  <a:lnTo>
                    <a:pt x="0" y="706"/>
                  </a:lnTo>
                  <a:cubicBezTo>
                    <a:pt x="138" y="1151"/>
                    <a:pt x="261" y="1658"/>
                    <a:pt x="384" y="2103"/>
                  </a:cubicBezTo>
                  <a:cubicBezTo>
                    <a:pt x="522" y="2548"/>
                    <a:pt x="645" y="3009"/>
                    <a:pt x="768" y="3515"/>
                  </a:cubicBezTo>
                  <a:cubicBezTo>
                    <a:pt x="844" y="3960"/>
                    <a:pt x="1028" y="4467"/>
                    <a:pt x="1151" y="4927"/>
                  </a:cubicBezTo>
                  <a:cubicBezTo>
                    <a:pt x="1289" y="5373"/>
                    <a:pt x="1412" y="5818"/>
                    <a:pt x="1535" y="6324"/>
                  </a:cubicBezTo>
                  <a:cubicBezTo>
                    <a:pt x="1612" y="6524"/>
                    <a:pt x="1673" y="6769"/>
                    <a:pt x="1735" y="7030"/>
                  </a:cubicBezTo>
                  <a:cubicBezTo>
                    <a:pt x="1796" y="7230"/>
                    <a:pt x="1857" y="7475"/>
                    <a:pt x="1919" y="7736"/>
                  </a:cubicBezTo>
                  <a:cubicBezTo>
                    <a:pt x="2057" y="8182"/>
                    <a:pt x="2180" y="8627"/>
                    <a:pt x="2302" y="9149"/>
                  </a:cubicBezTo>
                  <a:cubicBezTo>
                    <a:pt x="2379" y="9333"/>
                    <a:pt x="2441" y="9594"/>
                    <a:pt x="2502" y="9839"/>
                  </a:cubicBezTo>
                  <a:cubicBezTo>
                    <a:pt x="2563" y="10039"/>
                    <a:pt x="2625" y="10300"/>
                    <a:pt x="2686" y="10545"/>
                  </a:cubicBezTo>
                  <a:cubicBezTo>
                    <a:pt x="2824" y="10990"/>
                    <a:pt x="2947" y="11451"/>
                    <a:pt x="3147" y="11896"/>
                  </a:cubicBezTo>
                  <a:lnTo>
                    <a:pt x="3147" y="11758"/>
                  </a:lnTo>
                  <a:cubicBezTo>
                    <a:pt x="3070" y="11313"/>
                    <a:pt x="2947" y="10929"/>
                    <a:pt x="2886" y="10484"/>
                  </a:cubicBezTo>
                  <a:cubicBezTo>
                    <a:pt x="2824" y="10223"/>
                    <a:pt x="2763" y="10039"/>
                    <a:pt x="2686" y="9778"/>
                  </a:cubicBezTo>
                  <a:cubicBezTo>
                    <a:pt x="2563" y="9532"/>
                    <a:pt x="2502" y="9333"/>
                    <a:pt x="2441" y="9072"/>
                  </a:cubicBezTo>
                  <a:cubicBezTo>
                    <a:pt x="2302" y="8627"/>
                    <a:pt x="2180" y="8120"/>
                    <a:pt x="2057" y="7675"/>
                  </a:cubicBezTo>
                  <a:cubicBezTo>
                    <a:pt x="1995" y="7414"/>
                    <a:pt x="1995" y="7230"/>
                    <a:pt x="1857" y="6969"/>
                  </a:cubicBezTo>
                  <a:cubicBezTo>
                    <a:pt x="1796" y="6769"/>
                    <a:pt x="1735" y="6524"/>
                    <a:pt x="1673" y="6263"/>
                  </a:cubicBezTo>
                  <a:cubicBezTo>
                    <a:pt x="1535" y="5818"/>
                    <a:pt x="1412" y="5373"/>
                    <a:pt x="1289" y="4851"/>
                  </a:cubicBezTo>
                  <a:cubicBezTo>
                    <a:pt x="1151" y="4406"/>
                    <a:pt x="1090" y="3899"/>
                    <a:pt x="906" y="3454"/>
                  </a:cubicBezTo>
                  <a:cubicBezTo>
                    <a:pt x="768" y="3009"/>
                    <a:pt x="645" y="2548"/>
                    <a:pt x="522" y="2042"/>
                  </a:cubicBezTo>
                  <a:cubicBezTo>
                    <a:pt x="384" y="1597"/>
                    <a:pt x="261" y="1151"/>
                    <a:pt x="138" y="706"/>
                  </a:cubicBezTo>
                  <a:cubicBezTo>
                    <a:pt x="200" y="507"/>
                    <a:pt x="261" y="323"/>
                    <a:pt x="322" y="184"/>
                  </a:cubicBezTo>
                  <a:cubicBezTo>
                    <a:pt x="322" y="123"/>
                    <a:pt x="322" y="62"/>
                    <a:pt x="384" y="62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98" name="Google Shape;2698;p36"/>
            <p:cNvSpPr/>
            <p:nvPr/>
          </p:nvSpPr>
          <p:spPr>
            <a:xfrm rot="-835508">
              <a:off x="6122080" y="2154283"/>
              <a:ext cx="156221" cy="54015"/>
            </a:xfrm>
            <a:custGeom>
              <a:avLst/>
              <a:gdLst/>
              <a:ahLst/>
              <a:cxnLst/>
              <a:rect l="l" t="t" r="r" b="b"/>
              <a:pathLst>
                <a:path w="16118" h="5573" extrusionOk="0">
                  <a:moveTo>
                    <a:pt x="16041" y="1"/>
                  </a:moveTo>
                  <a:lnTo>
                    <a:pt x="16041" y="77"/>
                  </a:lnTo>
                  <a:lnTo>
                    <a:pt x="15979" y="384"/>
                  </a:lnTo>
                  <a:lnTo>
                    <a:pt x="15028" y="523"/>
                  </a:lnTo>
                  <a:cubicBezTo>
                    <a:pt x="14705" y="584"/>
                    <a:pt x="14383" y="645"/>
                    <a:pt x="14061" y="707"/>
                  </a:cubicBezTo>
                  <a:cubicBezTo>
                    <a:pt x="13738" y="768"/>
                    <a:pt x="13431" y="845"/>
                    <a:pt x="13109" y="906"/>
                  </a:cubicBezTo>
                  <a:cubicBezTo>
                    <a:pt x="12787" y="968"/>
                    <a:pt x="12464" y="1029"/>
                    <a:pt x="12142" y="1152"/>
                  </a:cubicBezTo>
                  <a:cubicBezTo>
                    <a:pt x="11820" y="1229"/>
                    <a:pt x="11513" y="1290"/>
                    <a:pt x="11190" y="1351"/>
                  </a:cubicBezTo>
                  <a:cubicBezTo>
                    <a:pt x="10991" y="1413"/>
                    <a:pt x="10868" y="1474"/>
                    <a:pt x="10668" y="1474"/>
                  </a:cubicBezTo>
                  <a:cubicBezTo>
                    <a:pt x="10546" y="1536"/>
                    <a:pt x="10423" y="1612"/>
                    <a:pt x="10223" y="1674"/>
                  </a:cubicBezTo>
                  <a:cubicBezTo>
                    <a:pt x="10101" y="1674"/>
                    <a:pt x="9901" y="1735"/>
                    <a:pt x="9778" y="1797"/>
                  </a:cubicBezTo>
                  <a:cubicBezTo>
                    <a:pt x="9594" y="1858"/>
                    <a:pt x="9456" y="1919"/>
                    <a:pt x="9333" y="1996"/>
                  </a:cubicBezTo>
                  <a:cubicBezTo>
                    <a:pt x="9210" y="2057"/>
                    <a:pt x="9134" y="2057"/>
                    <a:pt x="9072" y="2119"/>
                  </a:cubicBezTo>
                  <a:cubicBezTo>
                    <a:pt x="9011" y="2119"/>
                    <a:pt x="8949" y="2180"/>
                    <a:pt x="8888" y="2242"/>
                  </a:cubicBezTo>
                  <a:cubicBezTo>
                    <a:pt x="8827" y="2242"/>
                    <a:pt x="8750" y="2303"/>
                    <a:pt x="8688" y="2303"/>
                  </a:cubicBezTo>
                  <a:cubicBezTo>
                    <a:pt x="8627" y="2380"/>
                    <a:pt x="8504" y="2441"/>
                    <a:pt x="8443" y="2441"/>
                  </a:cubicBezTo>
                  <a:lnTo>
                    <a:pt x="8443" y="2503"/>
                  </a:lnTo>
                  <a:lnTo>
                    <a:pt x="7599" y="2503"/>
                  </a:lnTo>
                  <a:cubicBezTo>
                    <a:pt x="7537" y="2503"/>
                    <a:pt x="7414" y="2503"/>
                    <a:pt x="7292" y="2564"/>
                  </a:cubicBezTo>
                  <a:cubicBezTo>
                    <a:pt x="7092" y="2564"/>
                    <a:pt x="6969" y="2625"/>
                    <a:pt x="6770" y="2687"/>
                  </a:cubicBezTo>
                  <a:cubicBezTo>
                    <a:pt x="6586" y="2687"/>
                    <a:pt x="6386" y="2764"/>
                    <a:pt x="6202" y="2825"/>
                  </a:cubicBezTo>
                  <a:cubicBezTo>
                    <a:pt x="5818" y="2886"/>
                    <a:pt x="5496" y="3009"/>
                    <a:pt x="5112" y="3147"/>
                  </a:cubicBezTo>
                  <a:cubicBezTo>
                    <a:pt x="4790" y="3270"/>
                    <a:pt x="4406" y="3393"/>
                    <a:pt x="4084" y="3592"/>
                  </a:cubicBezTo>
                  <a:cubicBezTo>
                    <a:pt x="3700" y="3715"/>
                    <a:pt x="3378" y="3838"/>
                    <a:pt x="3071" y="4038"/>
                  </a:cubicBezTo>
                  <a:cubicBezTo>
                    <a:pt x="2687" y="4160"/>
                    <a:pt x="2364" y="4298"/>
                    <a:pt x="1981" y="4483"/>
                  </a:cubicBezTo>
                  <a:cubicBezTo>
                    <a:pt x="1658" y="4605"/>
                    <a:pt x="1336" y="4805"/>
                    <a:pt x="1014" y="4928"/>
                  </a:cubicBezTo>
                  <a:cubicBezTo>
                    <a:pt x="691" y="5127"/>
                    <a:pt x="446" y="5250"/>
                    <a:pt x="123" y="5373"/>
                  </a:cubicBezTo>
                  <a:lnTo>
                    <a:pt x="308" y="4989"/>
                  </a:lnTo>
                  <a:lnTo>
                    <a:pt x="308" y="4928"/>
                  </a:lnTo>
                  <a:lnTo>
                    <a:pt x="246" y="4928"/>
                  </a:lnTo>
                  <a:lnTo>
                    <a:pt x="246" y="4989"/>
                  </a:lnTo>
                  <a:lnTo>
                    <a:pt x="1" y="5373"/>
                  </a:lnTo>
                  <a:lnTo>
                    <a:pt x="1" y="5511"/>
                  </a:lnTo>
                  <a:lnTo>
                    <a:pt x="1" y="5572"/>
                  </a:lnTo>
                  <a:lnTo>
                    <a:pt x="62" y="5572"/>
                  </a:lnTo>
                  <a:cubicBezTo>
                    <a:pt x="691" y="5250"/>
                    <a:pt x="1397" y="4928"/>
                    <a:pt x="2104" y="4605"/>
                  </a:cubicBezTo>
                  <a:cubicBezTo>
                    <a:pt x="2426" y="4483"/>
                    <a:pt x="2748" y="4298"/>
                    <a:pt x="3071" y="4099"/>
                  </a:cubicBezTo>
                  <a:cubicBezTo>
                    <a:pt x="3454" y="3976"/>
                    <a:pt x="3761" y="3838"/>
                    <a:pt x="4145" y="3715"/>
                  </a:cubicBezTo>
                  <a:cubicBezTo>
                    <a:pt x="4467" y="3531"/>
                    <a:pt x="4851" y="3393"/>
                    <a:pt x="5173" y="3270"/>
                  </a:cubicBezTo>
                  <a:lnTo>
                    <a:pt x="6263" y="2948"/>
                  </a:lnTo>
                  <a:cubicBezTo>
                    <a:pt x="6586" y="2825"/>
                    <a:pt x="6969" y="2687"/>
                    <a:pt x="7353" y="2625"/>
                  </a:cubicBezTo>
                  <a:lnTo>
                    <a:pt x="7921" y="2625"/>
                  </a:lnTo>
                  <a:cubicBezTo>
                    <a:pt x="8120" y="2625"/>
                    <a:pt x="8243" y="2625"/>
                    <a:pt x="8443" y="2687"/>
                  </a:cubicBezTo>
                  <a:lnTo>
                    <a:pt x="8504" y="2625"/>
                  </a:lnTo>
                  <a:cubicBezTo>
                    <a:pt x="8627" y="2503"/>
                    <a:pt x="8750" y="2441"/>
                    <a:pt x="8949" y="2380"/>
                  </a:cubicBezTo>
                  <a:cubicBezTo>
                    <a:pt x="9072" y="2303"/>
                    <a:pt x="9210" y="2242"/>
                    <a:pt x="9394" y="2119"/>
                  </a:cubicBezTo>
                  <a:cubicBezTo>
                    <a:pt x="9517" y="2057"/>
                    <a:pt x="9655" y="2057"/>
                    <a:pt x="9840" y="1996"/>
                  </a:cubicBezTo>
                  <a:cubicBezTo>
                    <a:pt x="9978" y="1919"/>
                    <a:pt x="10162" y="1858"/>
                    <a:pt x="10285" y="1797"/>
                  </a:cubicBezTo>
                  <a:cubicBezTo>
                    <a:pt x="10423" y="1797"/>
                    <a:pt x="10607" y="1735"/>
                    <a:pt x="10745" y="1674"/>
                  </a:cubicBezTo>
                  <a:cubicBezTo>
                    <a:pt x="10929" y="1612"/>
                    <a:pt x="11052" y="1536"/>
                    <a:pt x="11252" y="1536"/>
                  </a:cubicBezTo>
                  <a:cubicBezTo>
                    <a:pt x="11574" y="1413"/>
                    <a:pt x="11820" y="1290"/>
                    <a:pt x="12142" y="1229"/>
                  </a:cubicBezTo>
                  <a:cubicBezTo>
                    <a:pt x="12464" y="1152"/>
                    <a:pt x="12787" y="1090"/>
                    <a:pt x="13170" y="1029"/>
                  </a:cubicBezTo>
                  <a:cubicBezTo>
                    <a:pt x="13493" y="968"/>
                    <a:pt x="13815" y="906"/>
                    <a:pt x="14122" y="845"/>
                  </a:cubicBezTo>
                  <a:cubicBezTo>
                    <a:pt x="14444" y="768"/>
                    <a:pt x="14767" y="707"/>
                    <a:pt x="15089" y="645"/>
                  </a:cubicBezTo>
                  <a:lnTo>
                    <a:pt x="16041" y="461"/>
                  </a:lnTo>
                  <a:lnTo>
                    <a:pt x="16118" y="384"/>
                  </a:lnTo>
                  <a:lnTo>
                    <a:pt x="16118" y="77"/>
                  </a:lnTo>
                  <a:lnTo>
                    <a:pt x="16118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699" name="Google Shape;2699;p36"/>
            <p:cNvSpPr/>
            <p:nvPr/>
          </p:nvSpPr>
          <p:spPr>
            <a:xfrm rot="-835508">
              <a:off x="6000410" y="2165103"/>
              <a:ext cx="3140" cy="2985"/>
            </a:xfrm>
            <a:custGeom>
              <a:avLst/>
              <a:gdLst/>
              <a:ahLst/>
              <a:cxnLst/>
              <a:rect l="l" t="t" r="r" b="b"/>
              <a:pathLst>
                <a:path w="324" h="308" extrusionOk="0">
                  <a:moveTo>
                    <a:pt x="78" y="0"/>
                  </a:moveTo>
                  <a:lnTo>
                    <a:pt x="139" y="61"/>
                  </a:lnTo>
                  <a:lnTo>
                    <a:pt x="78" y="123"/>
                  </a:lnTo>
                  <a:cubicBezTo>
                    <a:pt x="78" y="123"/>
                    <a:pt x="78" y="61"/>
                    <a:pt x="1" y="61"/>
                  </a:cubicBezTo>
                  <a:lnTo>
                    <a:pt x="1" y="123"/>
                  </a:lnTo>
                  <a:cubicBezTo>
                    <a:pt x="78" y="184"/>
                    <a:pt x="78" y="184"/>
                    <a:pt x="78" y="246"/>
                  </a:cubicBezTo>
                  <a:cubicBezTo>
                    <a:pt x="139" y="246"/>
                    <a:pt x="139" y="307"/>
                    <a:pt x="200" y="307"/>
                  </a:cubicBezTo>
                  <a:lnTo>
                    <a:pt x="200" y="246"/>
                  </a:lnTo>
                  <a:lnTo>
                    <a:pt x="262" y="246"/>
                  </a:lnTo>
                  <a:lnTo>
                    <a:pt x="262" y="123"/>
                  </a:lnTo>
                  <a:lnTo>
                    <a:pt x="323" y="123"/>
                  </a:lnTo>
                  <a:lnTo>
                    <a:pt x="323" y="61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00" name="Google Shape;2700;p36"/>
            <p:cNvSpPr/>
            <p:nvPr/>
          </p:nvSpPr>
          <p:spPr>
            <a:xfrm rot="-835508">
              <a:off x="5916378" y="2243401"/>
              <a:ext cx="3131" cy="2985"/>
            </a:xfrm>
            <a:custGeom>
              <a:avLst/>
              <a:gdLst/>
              <a:ahLst/>
              <a:cxnLst/>
              <a:rect l="l" t="t" r="r" b="b"/>
              <a:pathLst>
                <a:path w="323" h="308" extrusionOk="0">
                  <a:moveTo>
                    <a:pt x="138" y="0"/>
                  </a:moveTo>
                  <a:cubicBezTo>
                    <a:pt x="77" y="61"/>
                    <a:pt x="77" y="61"/>
                    <a:pt x="77" y="123"/>
                  </a:cubicBezTo>
                  <a:cubicBezTo>
                    <a:pt x="0" y="123"/>
                    <a:pt x="0" y="184"/>
                    <a:pt x="0" y="246"/>
                  </a:cubicBezTo>
                  <a:cubicBezTo>
                    <a:pt x="77" y="246"/>
                    <a:pt x="77" y="246"/>
                    <a:pt x="77" y="307"/>
                  </a:cubicBezTo>
                  <a:cubicBezTo>
                    <a:pt x="138" y="307"/>
                    <a:pt x="138" y="246"/>
                    <a:pt x="200" y="246"/>
                  </a:cubicBezTo>
                  <a:lnTo>
                    <a:pt x="200" y="184"/>
                  </a:lnTo>
                  <a:lnTo>
                    <a:pt x="261" y="184"/>
                  </a:lnTo>
                  <a:lnTo>
                    <a:pt x="261" y="123"/>
                  </a:lnTo>
                  <a:lnTo>
                    <a:pt x="322" y="123"/>
                  </a:lnTo>
                  <a:cubicBezTo>
                    <a:pt x="322" y="61"/>
                    <a:pt x="261" y="61"/>
                    <a:pt x="261" y="0"/>
                  </a:cubicBezTo>
                  <a:cubicBezTo>
                    <a:pt x="261" y="61"/>
                    <a:pt x="200" y="61"/>
                    <a:pt x="200" y="61"/>
                  </a:cubicBezTo>
                  <a:lnTo>
                    <a:pt x="200" y="123"/>
                  </a:lnTo>
                  <a:lnTo>
                    <a:pt x="138" y="61"/>
                  </a:lnTo>
                  <a:cubicBezTo>
                    <a:pt x="138" y="61"/>
                    <a:pt x="200" y="61"/>
                    <a:pt x="200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01" name="Google Shape;2701;p36"/>
            <p:cNvSpPr/>
            <p:nvPr/>
          </p:nvSpPr>
          <p:spPr>
            <a:xfrm rot="-835508">
              <a:off x="5914356" y="2141388"/>
              <a:ext cx="5660" cy="4924"/>
            </a:xfrm>
            <a:custGeom>
              <a:avLst/>
              <a:gdLst/>
              <a:ahLst/>
              <a:cxnLst/>
              <a:rect l="l" t="t" r="r" b="b"/>
              <a:pathLst>
                <a:path w="584" h="508" extrusionOk="0">
                  <a:moveTo>
                    <a:pt x="323" y="1"/>
                  </a:moveTo>
                  <a:cubicBezTo>
                    <a:pt x="323" y="1"/>
                    <a:pt x="261" y="1"/>
                    <a:pt x="261" y="62"/>
                  </a:cubicBezTo>
                  <a:cubicBezTo>
                    <a:pt x="200" y="62"/>
                    <a:pt x="200" y="124"/>
                    <a:pt x="139" y="124"/>
                  </a:cubicBezTo>
                  <a:cubicBezTo>
                    <a:pt x="139" y="185"/>
                    <a:pt x="77" y="262"/>
                    <a:pt x="77" y="323"/>
                  </a:cubicBezTo>
                  <a:lnTo>
                    <a:pt x="0" y="385"/>
                  </a:lnTo>
                  <a:lnTo>
                    <a:pt x="0" y="446"/>
                  </a:lnTo>
                  <a:lnTo>
                    <a:pt x="0" y="508"/>
                  </a:lnTo>
                  <a:lnTo>
                    <a:pt x="139" y="508"/>
                  </a:lnTo>
                  <a:lnTo>
                    <a:pt x="139" y="446"/>
                  </a:lnTo>
                  <a:lnTo>
                    <a:pt x="200" y="446"/>
                  </a:lnTo>
                  <a:lnTo>
                    <a:pt x="200" y="385"/>
                  </a:lnTo>
                  <a:cubicBezTo>
                    <a:pt x="261" y="323"/>
                    <a:pt x="261" y="323"/>
                    <a:pt x="261" y="262"/>
                  </a:cubicBezTo>
                  <a:cubicBezTo>
                    <a:pt x="323" y="262"/>
                    <a:pt x="323" y="185"/>
                    <a:pt x="384" y="185"/>
                  </a:cubicBezTo>
                  <a:cubicBezTo>
                    <a:pt x="384" y="124"/>
                    <a:pt x="461" y="124"/>
                    <a:pt x="461" y="124"/>
                  </a:cubicBezTo>
                  <a:cubicBezTo>
                    <a:pt x="522" y="62"/>
                    <a:pt x="584" y="62"/>
                    <a:pt x="584" y="62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02" name="Google Shape;2702;p36"/>
            <p:cNvSpPr/>
            <p:nvPr/>
          </p:nvSpPr>
          <p:spPr>
            <a:xfrm rot="-835508">
              <a:off x="5796216" y="2152682"/>
              <a:ext cx="137622" cy="109805"/>
            </a:xfrm>
            <a:custGeom>
              <a:avLst/>
              <a:gdLst/>
              <a:ahLst/>
              <a:cxnLst/>
              <a:rect l="l" t="t" r="r" b="b"/>
              <a:pathLst>
                <a:path w="14199" h="11329" extrusionOk="0">
                  <a:moveTo>
                    <a:pt x="13615" y="891"/>
                  </a:moveTo>
                  <a:lnTo>
                    <a:pt x="13554" y="1090"/>
                  </a:lnTo>
                  <a:lnTo>
                    <a:pt x="13554" y="1152"/>
                  </a:lnTo>
                  <a:lnTo>
                    <a:pt x="13554" y="1275"/>
                  </a:lnTo>
                  <a:lnTo>
                    <a:pt x="13554" y="1351"/>
                  </a:lnTo>
                  <a:lnTo>
                    <a:pt x="13554" y="1413"/>
                  </a:lnTo>
                  <a:cubicBezTo>
                    <a:pt x="13554" y="1351"/>
                    <a:pt x="13615" y="1275"/>
                    <a:pt x="13615" y="1213"/>
                  </a:cubicBezTo>
                  <a:lnTo>
                    <a:pt x="13615" y="1152"/>
                  </a:lnTo>
                  <a:cubicBezTo>
                    <a:pt x="13615" y="1152"/>
                    <a:pt x="13692" y="1152"/>
                    <a:pt x="13692" y="1090"/>
                  </a:cubicBezTo>
                  <a:lnTo>
                    <a:pt x="13692" y="968"/>
                  </a:lnTo>
                  <a:lnTo>
                    <a:pt x="13615" y="968"/>
                  </a:lnTo>
                  <a:lnTo>
                    <a:pt x="13615" y="891"/>
                  </a:lnTo>
                  <a:close/>
                  <a:moveTo>
                    <a:pt x="13554" y="1413"/>
                  </a:moveTo>
                  <a:lnTo>
                    <a:pt x="13554" y="1474"/>
                  </a:lnTo>
                  <a:lnTo>
                    <a:pt x="13615" y="1597"/>
                  </a:lnTo>
                  <a:lnTo>
                    <a:pt x="13692" y="1658"/>
                  </a:lnTo>
                  <a:lnTo>
                    <a:pt x="13692" y="1474"/>
                  </a:lnTo>
                  <a:lnTo>
                    <a:pt x="13692" y="1413"/>
                  </a:lnTo>
                  <a:close/>
                  <a:moveTo>
                    <a:pt x="4344" y="1"/>
                  </a:moveTo>
                  <a:lnTo>
                    <a:pt x="4283" y="62"/>
                  </a:lnTo>
                  <a:lnTo>
                    <a:pt x="4222" y="62"/>
                  </a:lnTo>
                  <a:cubicBezTo>
                    <a:pt x="4099" y="200"/>
                    <a:pt x="4022" y="262"/>
                    <a:pt x="3961" y="384"/>
                  </a:cubicBezTo>
                  <a:cubicBezTo>
                    <a:pt x="3899" y="584"/>
                    <a:pt x="3838" y="830"/>
                    <a:pt x="3777" y="1029"/>
                  </a:cubicBezTo>
                  <a:lnTo>
                    <a:pt x="2948" y="2748"/>
                  </a:lnTo>
                  <a:lnTo>
                    <a:pt x="2487" y="3577"/>
                  </a:lnTo>
                  <a:lnTo>
                    <a:pt x="2103" y="4421"/>
                  </a:lnTo>
                  <a:cubicBezTo>
                    <a:pt x="1858" y="4989"/>
                    <a:pt x="1597" y="5572"/>
                    <a:pt x="1336" y="6202"/>
                  </a:cubicBezTo>
                  <a:cubicBezTo>
                    <a:pt x="1090" y="6785"/>
                    <a:pt x="829" y="7353"/>
                    <a:pt x="569" y="7936"/>
                  </a:cubicBezTo>
                  <a:cubicBezTo>
                    <a:pt x="446" y="8182"/>
                    <a:pt x="323" y="8504"/>
                    <a:pt x="262" y="8827"/>
                  </a:cubicBezTo>
                  <a:cubicBezTo>
                    <a:pt x="185" y="8949"/>
                    <a:pt x="123" y="9088"/>
                    <a:pt x="62" y="9272"/>
                  </a:cubicBezTo>
                  <a:cubicBezTo>
                    <a:pt x="62" y="9333"/>
                    <a:pt x="1" y="9410"/>
                    <a:pt x="1" y="9471"/>
                  </a:cubicBezTo>
                  <a:lnTo>
                    <a:pt x="1" y="9594"/>
                  </a:lnTo>
                  <a:lnTo>
                    <a:pt x="1" y="9794"/>
                  </a:lnTo>
                  <a:cubicBezTo>
                    <a:pt x="123" y="9855"/>
                    <a:pt x="185" y="9855"/>
                    <a:pt x="262" y="9916"/>
                  </a:cubicBezTo>
                  <a:cubicBezTo>
                    <a:pt x="323" y="9916"/>
                    <a:pt x="446" y="9978"/>
                    <a:pt x="507" y="9978"/>
                  </a:cubicBezTo>
                  <a:cubicBezTo>
                    <a:pt x="645" y="10039"/>
                    <a:pt x="829" y="10039"/>
                    <a:pt x="952" y="10101"/>
                  </a:cubicBezTo>
                  <a:cubicBezTo>
                    <a:pt x="1275" y="10177"/>
                    <a:pt x="1597" y="10239"/>
                    <a:pt x="1919" y="10300"/>
                  </a:cubicBezTo>
                  <a:lnTo>
                    <a:pt x="3777" y="10622"/>
                  </a:lnTo>
                  <a:cubicBezTo>
                    <a:pt x="4406" y="10684"/>
                    <a:pt x="4989" y="10807"/>
                    <a:pt x="5634" y="10868"/>
                  </a:cubicBezTo>
                  <a:cubicBezTo>
                    <a:pt x="6263" y="11006"/>
                    <a:pt x="6908" y="11068"/>
                    <a:pt x="7552" y="11129"/>
                  </a:cubicBezTo>
                  <a:cubicBezTo>
                    <a:pt x="8120" y="11190"/>
                    <a:pt x="8765" y="11252"/>
                    <a:pt x="9394" y="11252"/>
                  </a:cubicBezTo>
                  <a:cubicBezTo>
                    <a:pt x="9655" y="11252"/>
                    <a:pt x="9916" y="11329"/>
                    <a:pt x="10100" y="11329"/>
                  </a:cubicBezTo>
                  <a:cubicBezTo>
                    <a:pt x="10162" y="11329"/>
                    <a:pt x="10300" y="11252"/>
                    <a:pt x="10361" y="11252"/>
                  </a:cubicBezTo>
                  <a:cubicBezTo>
                    <a:pt x="10546" y="11252"/>
                    <a:pt x="10684" y="11252"/>
                    <a:pt x="10868" y="11190"/>
                  </a:cubicBezTo>
                  <a:lnTo>
                    <a:pt x="10929" y="11190"/>
                  </a:lnTo>
                  <a:lnTo>
                    <a:pt x="10929" y="11129"/>
                  </a:lnTo>
                  <a:lnTo>
                    <a:pt x="11006" y="11129"/>
                  </a:lnTo>
                  <a:lnTo>
                    <a:pt x="11006" y="11068"/>
                  </a:lnTo>
                  <a:lnTo>
                    <a:pt x="10929" y="11006"/>
                  </a:lnTo>
                  <a:lnTo>
                    <a:pt x="11006" y="10945"/>
                  </a:lnTo>
                  <a:cubicBezTo>
                    <a:pt x="11067" y="10868"/>
                    <a:pt x="11067" y="10868"/>
                    <a:pt x="11129" y="10868"/>
                  </a:cubicBezTo>
                  <a:lnTo>
                    <a:pt x="11129" y="10807"/>
                  </a:lnTo>
                  <a:cubicBezTo>
                    <a:pt x="11313" y="10177"/>
                    <a:pt x="11513" y="9594"/>
                    <a:pt x="11697" y="8949"/>
                  </a:cubicBezTo>
                  <a:cubicBezTo>
                    <a:pt x="11896" y="8381"/>
                    <a:pt x="12081" y="7737"/>
                    <a:pt x="12280" y="7169"/>
                  </a:cubicBezTo>
                  <a:lnTo>
                    <a:pt x="12725" y="5312"/>
                  </a:lnTo>
                  <a:cubicBezTo>
                    <a:pt x="13048" y="4099"/>
                    <a:pt x="13370" y="2886"/>
                    <a:pt x="13692" y="1658"/>
                  </a:cubicBezTo>
                  <a:lnTo>
                    <a:pt x="13615" y="1658"/>
                  </a:lnTo>
                  <a:lnTo>
                    <a:pt x="12602" y="5312"/>
                  </a:lnTo>
                  <a:lnTo>
                    <a:pt x="11574" y="8949"/>
                  </a:lnTo>
                  <a:cubicBezTo>
                    <a:pt x="11390" y="9533"/>
                    <a:pt x="11252" y="10177"/>
                    <a:pt x="11006" y="10745"/>
                  </a:cubicBezTo>
                  <a:cubicBezTo>
                    <a:pt x="11006" y="10807"/>
                    <a:pt x="10929" y="10868"/>
                    <a:pt x="10929" y="10945"/>
                  </a:cubicBezTo>
                  <a:lnTo>
                    <a:pt x="10868" y="11068"/>
                  </a:lnTo>
                  <a:lnTo>
                    <a:pt x="10807" y="11129"/>
                  </a:lnTo>
                  <a:lnTo>
                    <a:pt x="9394" y="11129"/>
                  </a:lnTo>
                  <a:cubicBezTo>
                    <a:pt x="8182" y="11068"/>
                    <a:pt x="6908" y="10868"/>
                    <a:pt x="5634" y="10745"/>
                  </a:cubicBezTo>
                  <a:lnTo>
                    <a:pt x="3777" y="10484"/>
                  </a:lnTo>
                  <a:cubicBezTo>
                    <a:pt x="3132" y="10362"/>
                    <a:pt x="2564" y="10300"/>
                    <a:pt x="1919" y="10177"/>
                  </a:cubicBezTo>
                  <a:cubicBezTo>
                    <a:pt x="1597" y="10101"/>
                    <a:pt x="1275" y="10039"/>
                    <a:pt x="952" y="9978"/>
                  </a:cubicBezTo>
                  <a:cubicBezTo>
                    <a:pt x="829" y="9916"/>
                    <a:pt x="707" y="9916"/>
                    <a:pt x="507" y="9855"/>
                  </a:cubicBezTo>
                  <a:cubicBezTo>
                    <a:pt x="446" y="9855"/>
                    <a:pt x="384" y="9794"/>
                    <a:pt x="323" y="9794"/>
                  </a:cubicBezTo>
                  <a:cubicBezTo>
                    <a:pt x="262" y="9794"/>
                    <a:pt x="123" y="9717"/>
                    <a:pt x="123" y="9655"/>
                  </a:cubicBezTo>
                  <a:lnTo>
                    <a:pt x="123" y="9594"/>
                  </a:lnTo>
                  <a:lnTo>
                    <a:pt x="123" y="9533"/>
                  </a:lnTo>
                  <a:cubicBezTo>
                    <a:pt x="185" y="9471"/>
                    <a:pt x="185" y="9333"/>
                    <a:pt x="185" y="9272"/>
                  </a:cubicBezTo>
                  <a:cubicBezTo>
                    <a:pt x="262" y="9149"/>
                    <a:pt x="323" y="9026"/>
                    <a:pt x="384" y="8827"/>
                  </a:cubicBezTo>
                  <a:cubicBezTo>
                    <a:pt x="446" y="8566"/>
                    <a:pt x="569" y="8259"/>
                    <a:pt x="707" y="7998"/>
                  </a:cubicBezTo>
                  <a:cubicBezTo>
                    <a:pt x="952" y="7414"/>
                    <a:pt x="1213" y="6846"/>
                    <a:pt x="1474" y="6263"/>
                  </a:cubicBezTo>
                  <a:lnTo>
                    <a:pt x="2303" y="4544"/>
                  </a:lnTo>
                  <a:lnTo>
                    <a:pt x="2687" y="3654"/>
                  </a:lnTo>
                  <a:lnTo>
                    <a:pt x="3070" y="2810"/>
                  </a:lnTo>
                  <a:lnTo>
                    <a:pt x="3899" y="1090"/>
                  </a:lnTo>
                  <a:lnTo>
                    <a:pt x="3777" y="1090"/>
                  </a:lnTo>
                  <a:lnTo>
                    <a:pt x="3838" y="1029"/>
                  </a:lnTo>
                  <a:lnTo>
                    <a:pt x="3899" y="1029"/>
                  </a:lnTo>
                  <a:cubicBezTo>
                    <a:pt x="3961" y="830"/>
                    <a:pt x="3961" y="645"/>
                    <a:pt x="4099" y="446"/>
                  </a:cubicBezTo>
                  <a:cubicBezTo>
                    <a:pt x="4099" y="323"/>
                    <a:pt x="4160" y="200"/>
                    <a:pt x="4283" y="200"/>
                  </a:cubicBezTo>
                  <a:lnTo>
                    <a:pt x="4283" y="123"/>
                  </a:lnTo>
                  <a:lnTo>
                    <a:pt x="5941" y="123"/>
                  </a:lnTo>
                  <a:lnTo>
                    <a:pt x="8704" y="200"/>
                  </a:lnTo>
                  <a:lnTo>
                    <a:pt x="13938" y="323"/>
                  </a:lnTo>
                  <a:lnTo>
                    <a:pt x="14199" y="323"/>
                  </a:lnTo>
                  <a:lnTo>
                    <a:pt x="14199" y="262"/>
                  </a:lnTo>
                  <a:lnTo>
                    <a:pt x="14137" y="262"/>
                  </a:lnTo>
                  <a:lnTo>
                    <a:pt x="11451" y="200"/>
                  </a:lnTo>
                  <a:cubicBezTo>
                    <a:pt x="10546" y="123"/>
                    <a:pt x="9655" y="123"/>
                    <a:pt x="8704" y="62"/>
                  </a:cubicBezTo>
                  <a:lnTo>
                    <a:pt x="5941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03" name="Google Shape;2703;p36"/>
            <p:cNvSpPr/>
            <p:nvPr/>
          </p:nvSpPr>
          <p:spPr>
            <a:xfrm rot="-835508">
              <a:off x="5822266" y="2160075"/>
              <a:ext cx="96119" cy="6106"/>
            </a:xfrm>
            <a:custGeom>
              <a:avLst/>
              <a:gdLst/>
              <a:ahLst/>
              <a:cxnLst/>
              <a:rect l="l" t="t" r="r" b="b"/>
              <a:pathLst>
                <a:path w="9917" h="630" extrusionOk="0">
                  <a:moveTo>
                    <a:pt x="62" y="0"/>
                  </a:moveTo>
                  <a:lnTo>
                    <a:pt x="1" y="61"/>
                  </a:lnTo>
                  <a:lnTo>
                    <a:pt x="123" y="61"/>
                  </a:lnTo>
                  <a:cubicBezTo>
                    <a:pt x="185" y="61"/>
                    <a:pt x="323" y="123"/>
                    <a:pt x="507" y="123"/>
                  </a:cubicBezTo>
                  <a:cubicBezTo>
                    <a:pt x="768" y="123"/>
                    <a:pt x="1152" y="184"/>
                    <a:pt x="1597" y="184"/>
                  </a:cubicBezTo>
                  <a:lnTo>
                    <a:pt x="2364" y="184"/>
                  </a:lnTo>
                  <a:cubicBezTo>
                    <a:pt x="2625" y="246"/>
                    <a:pt x="2871" y="246"/>
                    <a:pt x="3132" y="322"/>
                  </a:cubicBezTo>
                  <a:cubicBezTo>
                    <a:pt x="3454" y="322"/>
                    <a:pt x="3776" y="322"/>
                    <a:pt x="4022" y="384"/>
                  </a:cubicBezTo>
                  <a:lnTo>
                    <a:pt x="4989" y="384"/>
                  </a:lnTo>
                  <a:cubicBezTo>
                    <a:pt x="5235" y="384"/>
                    <a:pt x="5557" y="384"/>
                    <a:pt x="5879" y="445"/>
                  </a:cubicBezTo>
                  <a:cubicBezTo>
                    <a:pt x="6202" y="507"/>
                    <a:pt x="6463" y="507"/>
                    <a:pt x="6770" y="507"/>
                  </a:cubicBezTo>
                  <a:cubicBezTo>
                    <a:pt x="7031" y="507"/>
                    <a:pt x="7353" y="507"/>
                    <a:pt x="7614" y="568"/>
                  </a:cubicBezTo>
                  <a:cubicBezTo>
                    <a:pt x="7859" y="568"/>
                    <a:pt x="8120" y="629"/>
                    <a:pt x="8305" y="629"/>
                  </a:cubicBezTo>
                  <a:lnTo>
                    <a:pt x="9916" y="629"/>
                  </a:lnTo>
                  <a:lnTo>
                    <a:pt x="9839" y="568"/>
                  </a:lnTo>
                  <a:cubicBezTo>
                    <a:pt x="9778" y="568"/>
                    <a:pt x="9655" y="568"/>
                    <a:pt x="9456" y="507"/>
                  </a:cubicBezTo>
                  <a:cubicBezTo>
                    <a:pt x="9210" y="507"/>
                    <a:pt x="8826" y="445"/>
                    <a:pt x="8381" y="445"/>
                  </a:cubicBezTo>
                  <a:lnTo>
                    <a:pt x="7614" y="445"/>
                  </a:lnTo>
                  <a:cubicBezTo>
                    <a:pt x="7353" y="384"/>
                    <a:pt x="7031" y="384"/>
                    <a:pt x="6770" y="384"/>
                  </a:cubicBezTo>
                  <a:cubicBezTo>
                    <a:pt x="6463" y="322"/>
                    <a:pt x="6202" y="322"/>
                    <a:pt x="5879" y="322"/>
                  </a:cubicBezTo>
                  <a:lnTo>
                    <a:pt x="5695" y="322"/>
                  </a:lnTo>
                  <a:cubicBezTo>
                    <a:pt x="5434" y="322"/>
                    <a:pt x="5235" y="322"/>
                    <a:pt x="4989" y="246"/>
                  </a:cubicBezTo>
                  <a:cubicBezTo>
                    <a:pt x="4667" y="246"/>
                    <a:pt x="4344" y="184"/>
                    <a:pt x="4022" y="184"/>
                  </a:cubicBezTo>
                  <a:cubicBezTo>
                    <a:pt x="3776" y="184"/>
                    <a:pt x="3454" y="123"/>
                    <a:pt x="3193" y="123"/>
                  </a:cubicBezTo>
                  <a:lnTo>
                    <a:pt x="2364" y="123"/>
                  </a:lnTo>
                  <a:cubicBezTo>
                    <a:pt x="2103" y="123"/>
                    <a:pt x="1858" y="61"/>
                    <a:pt x="1597" y="61"/>
                  </a:cubicBezTo>
                  <a:cubicBezTo>
                    <a:pt x="1152" y="61"/>
                    <a:pt x="768" y="0"/>
                    <a:pt x="507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04" name="Google Shape;2704;p36"/>
            <p:cNvSpPr/>
            <p:nvPr/>
          </p:nvSpPr>
          <p:spPr>
            <a:xfrm rot="-835508">
              <a:off x="5922884" y="2129545"/>
              <a:ext cx="83626" cy="40921"/>
            </a:xfrm>
            <a:custGeom>
              <a:avLst/>
              <a:gdLst/>
              <a:ahLst/>
              <a:cxnLst/>
              <a:rect l="l" t="t" r="r" b="b"/>
              <a:pathLst>
                <a:path w="8628" h="4222" extrusionOk="0">
                  <a:moveTo>
                    <a:pt x="1" y="1"/>
                  </a:moveTo>
                  <a:lnTo>
                    <a:pt x="1" y="62"/>
                  </a:lnTo>
                  <a:lnTo>
                    <a:pt x="62" y="62"/>
                  </a:lnTo>
                  <a:cubicBezTo>
                    <a:pt x="124" y="62"/>
                    <a:pt x="185" y="62"/>
                    <a:pt x="262" y="123"/>
                  </a:cubicBezTo>
                  <a:lnTo>
                    <a:pt x="323" y="123"/>
                  </a:lnTo>
                  <a:lnTo>
                    <a:pt x="323" y="185"/>
                  </a:lnTo>
                  <a:cubicBezTo>
                    <a:pt x="323" y="185"/>
                    <a:pt x="323" y="246"/>
                    <a:pt x="384" y="246"/>
                  </a:cubicBezTo>
                  <a:lnTo>
                    <a:pt x="384" y="323"/>
                  </a:lnTo>
                  <a:cubicBezTo>
                    <a:pt x="707" y="446"/>
                    <a:pt x="1091" y="569"/>
                    <a:pt x="1413" y="707"/>
                  </a:cubicBezTo>
                  <a:cubicBezTo>
                    <a:pt x="1720" y="829"/>
                    <a:pt x="2104" y="952"/>
                    <a:pt x="2426" y="1090"/>
                  </a:cubicBezTo>
                  <a:cubicBezTo>
                    <a:pt x="2564" y="1213"/>
                    <a:pt x="2748" y="1275"/>
                    <a:pt x="2948" y="1336"/>
                  </a:cubicBezTo>
                  <a:cubicBezTo>
                    <a:pt x="3071" y="1397"/>
                    <a:pt x="3255" y="1474"/>
                    <a:pt x="3454" y="1536"/>
                  </a:cubicBezTo>
                  <a:cubicBezTo>
                    <a:pt x="3777" y="1658"/>
                    <a:pt x="4099" y="1781"/>
                    <a:pt x="4406" y="1919"/>
                  </a:cubicBezTo>
                  <a:cubicBezTo>
                    <a:pt x="4790" y="2042"/>
                    <a:pt x="5112" y="2165"/>
                    <a:pt x="5434" y="2303"/>
                  </a:cubicBezTo>
                  <a:cubicBezTo>
                    <a:pt x="5634" y="2426"/>
                    <a:pt x="5818" y="2487"/>
                    <a:pt x="5941" y="2549"/>
                  </a:cubicBezTo>
                  <a:lnTo>
                    <a:pt x="6463" y="2687"/>
                  </a:lnTo>
                  <a:cubicBezTo>
                    <a:pt x="6847" y="2810"/>
                    <a:pt x="7169" y="2932"/>
                    <a:pt x="7476" y="3132"/>
                  </a:cubicBezTo>
                  <a:cubicBezTo>
                    <a:pt x="7675" y="3193"/>
                    <a:pt x="7798" y="3255"/>
                    <a:pt x="7998" y="3316"/>
                  </a:cubicBezTo>
                  <a:lnTo>
                    <a:pt x="8443" y="3516"/>
                  </a:lnTo>
                  <a:cubicBezTo>
                    <a:pt x="8443" y="3577"/>
                    <a:pt x="8443" y="3577"/>
                    <a:pt x="8382" y="3638"/>
                  </a:cubicBezTo>
                  <a:cubicBezTo>
                    <a:pt x="8382" y="3700"/>
                    <a:pt x="8320" y="3777"/>
                    <a:pt x="8243" y="3838"/>
                  </a:cubicBezTo>
                  <a:cubicBezTo>
                    <a:pt x="8182" y="3899"/>
                    <a:pt x="8121" y="4022"/>
                    <a:pt x="7998" y="4084"/>
                  </a:cubicBezTo>
                  <a:cubicBezTo>
                    <a:pt x="7998" y="4160"/>
                    <a:pt x="7998" y="4160"/>
                    <a:pt x="7936" y="4222"/>
                  </a:cubicBezTo>
                  <a:cubicBezTo>
                    <a:pt x="8121" y="4160"/>
                    <a:pt x="8243" y="4022"/>
                    <a:pt x="8320" y="3899"/>
                  </a:cubicBezTo>
                  <a:cubicBezTo>
                    <a:pt x="8382" y="3838"/>
                    <a:pt x="8443" y="3777"/>
                    <a:pt x="8504" y="3700"/>
                  </a:cubicBezTo>
                  <a:cubicBezTo>
                    <a:pt x="8566" y="3700"/>
                    <a:pt x="8566" y="3638"/>
                    <a:pt x="8566" y="3577"/>
                  </a:cubicBezTo>
                  <a:cubicBezTo>
                    <a:pt x="8627" y="3516"/>
                    <a:pt x="8627" y="3516"/>
                    <a:pt x="8627" y="3454"/>
                  </a:cubicBezTo>
                  <a:cubicBezTo>
                    <a:pt x="8627" y="3393"/>
                    <a:pt x="8566" y="3393"/>
                    <a:pt x="8566" y="3393"/>
                  </a:cubicBezTo>
                  <a:lnTo>
                    <a:pt x="8059" y="3132"/>
                  </a:lnTo>
                  <a:cubicBezTo>
                    <a:pt x="7860" y="3070"/>
                    <a:pt x="7737" y="3070"/>
                    <a:pt x="7553" y="3009"/>
                  </a:cubicBezTo>
                  <a:cubicBezTo>
                    <a:pt x="7230" y="2871"/>
                    <a:pt x="6847" y="2748"/>
                    <a:pt x="6524" y="2549"/>
                  </a:cubicBezTo>
                  <a:lnTo>
                    <a:pt x="6018" y="2364"/>
                  </a:lnTo>
                  <a:cubicBezTo>
                    <a:pt x="5880" y="2303"/>
                    <a:pt x="5695" y="2242"/>
                    <a:pt x="5496" y="2165"/>
                  </a:cubicBezTo>
                  <a:cubicBezTo>
                    <a:pt x="5173" y="2103"/>
                    <a:pt x="4867" y="1919"/>
                    <a:pt x="4483" y="1781"/>
                  </a:cubicBezTo>
                  <a:cubicBezTo>
                    <a:pt x="4160" y="1658"/>
                    <a:pt x="3838" y="1536"/>
                    <a:pt x="3516" y="1397"/>
                  </a:cubicBezTo>
                  <a:cubicBezTo>
                    <a:pt x="3332" y="1275"/>
                    <a:pt x="3132" y="1213"/>
                    <a:pt x="3009" y="1152"/>
                  </a:cubicBezTo>
                  <a:cubicBezTo>
                    <a:pt x="2810" y="1152"/>
                    <a:pt x="2626" y="1090"/>
                    <a:pt x="2426" y="1014"/>
                  </a:cubicBezTo>
                  <a:cubicBezTo>
                    <a:pt x="2104" y="891"/>
                    <a:pt x="1797" y="768"/>
                    <a:pt x="1474" y="630"/>
                  </a:cubicBezTo>
                  <a:cubicBezTo>
                    <a:pt x="1091" y="446"/>
                    <a:pt x="768" y="384"/>
                    <a:pt x="446" y="246"/>
                  </a:cubicBezTo>
                  <a:cubicBezTo>
                    <a:pt x="446" y="185"/>
                    <a:pt x="446" y="123"/>
                    <a:pt x="384" y="123"/>
                  </a:cubicBezTo>
                  <a:cubicBezTo>
                    <a:pt x="384" y="62"/>
                    <a:pt x="323" y="62"/>
                    <a:pt x="323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05" name="Google Shape;2705;p36"/>
            <p:cNvSpPr/>
            <p:nvPr/>
          </p:nvSpPr>
          <p:spPr>
            <a:xfrm rot="-835508">
              <a:off x="5915007" y="2145913"/>
              <a:ext cx="8781" cy="5660"/>
            </a:xfrm>
            <a:custGeom>
              <a:avLst/>
              <a:gdLst/>
              <a:ahLst/>
              <a:cxnLst/>
              <a:rect l="l" t="t" r="r" b="b"/>
              <a:pathLst>
                <a:path w="906" h="584" extrusionOk="0">
                  <a:moveTo>
                    <a:pt x="829" y="1"/>
                  </a:moveTo>
                  <a:cubicBezTo>
                    <a:pt x="706" y="62"/>
                    <a:pt x="583" y="62"/>
                    <a:pt x="445" y="139"/>
                  </a:cubicBezTo>
                  <a:lnTo>
                    <a:pt x="322" y="139"/>
                  </a:lnTo>
                  <a:cubicBezTo>
                    <a:pt x="261" y="200"/>
                    <a:pt x="200" y="200"/>
                    <a:pt x="200" y="261"/>
                  </a:cubicBezTo>
                  <a:lnTo>
                    <a:pt x="61" y="384"/>
                  </a:lnTo>
                  <a:cubicBezTo>
                    <a:pt x="61" y="446"/>
                    <a:pt x="0" y="522"/>
                    <a:pt x="0" y="584"/>
                  </a:cubicBezTo>
                  <a:lnTo>
                    <a:pt x="138" y="584"/>
                  </a:lnTo>
                  <a:lnTo>
                    <a:pt x="200" y="522"/>
                  </a:lnTo>
                  <a:cubicBezTo>
                    <a:pt x="261" y="446"/>
                    <a:pt x="261" y="384"/>
                    <a:pt x="322" y="384"/>
                  </a:cubicBezTo>
                  <a:cubicBezTo>
                    <a:pt x="384" y="323"/>
                    <a:pt x="384" y="261"/>
                    <a:pt x="445" y="261"/>
                  </a:cubicBezTo>
                  <a:lnTo>
                    <a:pt x="522" y="200"/>
                  </a:lnTo>
                  <a:lnTo>
                    <a:pt x="583" y="139"/>
                  </a:lnTo>
                  <a:lnTo>
                    <a:pt x="645" y="139"/>
                  </a:lnTo>
                  <a:lnTo>
                    <a:pt x="706" y="62"/>
                  </a:lnTo>
                  <a:lnTo>
                    <a:pt x="829" y="62"/>
                  </a:lnTo>
                  <a:cubicBezTo>
                    <a:pt x="829" y="1"/>
                    <a:pt x="906" y="1"/>
                    <a:pt x="906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06" name="Google Shape;2706;p36"/>
            <p:cNvSpPr/>
            <p:nvPr/>
          </p:nvSpPr>
          <p:spPr>
            <a:xfrm rot="-835508">
              <a:off x="5913264" y="2246447"/>
              <a:ext cx="4468" cy="2539"/>
            </a:xfrm>
            <a:custGeom>
              <a:avLst/>
              <a:gdLst/>
              <a:ahLst/>
              <a:cxnLst/>
              <a:rect l="l" t="t" r="r" b="b"/>
              <a:pathLst>
                <a:path w="461" h="262" extrusionOk="0">
                  <a:moveTo>
                    <a:pt x="200" y="1"/>
                  </a:moveTo>
                  <a:lnTo>
                    <a:pt x="200" y="62"/>
                  </a:lnTo>
                  <a:cubicBezTo>
                    <a:pt x="138" y="62"/>
                    <a:pt x="138" y="62"/>
                    <a:pt x="77" y="139"/>
                  </a:cubicBezTo>
                  <a:lnTo>
                    <a:pt x="0" y="200"/>
                  </a:lnTo>
                  <a:lnTo>
                    <a:pt x="77" y="262"/>
                  </a:lnTo>
                  <a:lnTo>
                    <a:pt x="138" y="262"/>
                  </a:lnTo>
                  <a:cubicBezTo>
                    <a:pt x="200" y="262"/>
                    <a:pt x="261" y="200"/>
                    <a:pt x="261" y="200"/>
                  </a:cubicBezTo>
                  <a:cubicBezTo>
                    <a:pt x="323" y="200"/>
                    <a:pt x="384" y="139"/>
                    <a:pt x="384" y="139"/>
                  </a:cubicBezTo>
                  <a:cubicBezTo>
                    <a:pt x="461" y="139"/>
                    <a:pt x="461" y="62"/>
                    <a:pt x="461" y="62"/>
                  </a:cubicBezTo>
                  <a:cubicBezTo>
                    <a:pt x="461" y="1"/>
                    <a:pt x="461" y="1"/>
                    <a:pt x="384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07" name="Google Shape;2707;p36"/>
            <p:cNvSpPr/>
            <p:nvPr/>
          </p:nvSpPr>
          <p:spPr>
            <a:xfrm rot="-835508">
              <a:off x="5906976" y="2146824"/>
              <a:ext cx="100422" cy="87338"/>
            </a:xfrm>
            <a:custGeom>
              <a:avLst/>
              <a:gdLst/>
              <a:ahLst/>
              <a:cxnLst/>
              <a:rect l="l" t="t" r="r" b="b"/>
              <a:pathLst>
                <a:path w="10361" h="9011" extrusionOk="0">
                  <a:moveTo>
                    <a:pt x="2686" y="0"/>
                  </a:moveTo>
                  <a:lnTo>
                    <a:pt x="2425" y="1151"/>
                  </a:lnTo>
                  <a:cubicBezTo>
                    <a:pt x="2302" y="1535"/>
                    <a:pt x="2180" y="1842"/>
                    <a:pt x="2041" y="2226"/>
                  </a:cubicBezTo>
                  <a:cubicBezTo>
                    <a:pt x="1857" y="2932"/>
                    <a:pt x="1658" y="3699"/>
                    <a:pt x="1474" y="4405"/>
                  </a:cubicBezTo>
                  <a:cubicBezTo>
                    <a:pt x="1351" y="4789"/>
                    <a:pt x="1274" y="5173"/>
                    <a:pt x="1151" y="5557"/>
                  </a:cubicBezTo>
                  <a:cubicBezTo>
                    <a:pt x="1028" y="5879"/>
                    <a:pt x="890" y="6263"/>
                    <a:pt x="829" y="6646"/>
                  </a:cubicBezTo>
                  <a:cubicBezTo>
                    <a:pt x="645" y="7353"/>
                    <a:pt x="445" y="8120"/>
                    <a:pt x="261" y="8826"/>
                  </a:cubicBezTo>
                  <a:lnTo>
                    <a:pt x="61" y="8949"/>
                  </a:lnTo>
                  <a:lnTo>
                    <a:pt x="0" y="8949"/>
                  </a:lnTo>
                  <a:lnTo>
                    <a:pt x="0" y="9010"/>
                  </a:lnTo>
                  <a:lnTo>
                    <a:pt x="61" y="9010"/>
                  </a:lnTo>
                  <a:lnTo>
                    <a:pt x="322" y="8887"/>
                  </a:lnTo>
                  <a:cubicBezTo>
                    <a:pt x="583" y="8181"/>
                    <a:pt x="767" y="7414"/>
                    <a:pt x="967" y="6708"/>
                  </a:cubicBezTo>
                  <a:cubicBezTo>
                    <a:pt x="1090" y="6324"/>
                    <a:pt x="1213" y="5940"/>
                    <a:pt x="1274" y="5557"/>
                  </a:cubicBezTo>
                  <a:cubicBezTo>
                    <a:pt x="1351" y="5234"/>
                    <a:pt x="1474" y="4851"/>
                    <a:pt x="1596" y="4467"/>
                  </a:cubicBezTo>
                  <a:cubicBezTo>
                    <a:pt x="1658" y="4283"/>
                    <a:pt x="1734" y="4022"/>
                    <a:pt x="1796" y="3837"/>
                  </a:cubicBezTo>
                  <a:cubicBezTo>
                    <a:pt x="1734" y="3837"/>
                    <a:pt x="1734" y="3761"/>
                    <a:pt x="1734" y="3761"/>
                  </a:cubicBezTo>
                  <a:lnTo>
                    <a:pt x="1734" y="3699"/>
                  </a:lnTo>
                  <a:lnTo>
                    <a:pt x="1796" y="3699"/>
                  </a:lnTo>
                  <a:cubicBezTo>
                    <a:pt x="1919" y="3254"/>
                    <a:pt x="2118" y="2748"/>
                    <a:pt x="2241" y="2303"/>
                  </a:cubicBezTo>
                  <a:cubicBezTo>
                    <a:pt x="2302" y="1919"/>
                    <a:pt x="2364" y="1535"/>
                    <a:pt x="2502" y="1151"/>
                  </a:cubicBezTo>
                  <a:lnTo>
                    <a:pt x="2809" y="123"/>
                  </a:lnTo>
                  <a:cubicBezTo>
                    <a:pt x="3392" y="445"/>
                    <a:pt x="4037" y="768"/>
                    <a:pt x="4605" y="1075"/>
                  </a:cubicBezTo>
                  <a:cubicBezTo>
                    <a:pt x="4927" y="1213"/>
                    <a:pt x="5188" y="1397"/>
                    <a:pt x="5495" y="1535"/>
                  </a:cubicBezTo>
                  <a:cubicBezTo>
                    <a:pt x="5817" y="1658"/>
                    <a:pt x="6140" y="1781"/>
                    <a:pt x="6462" y="1980"/>
                  </a:cubicBezTo>
                  <a:lnTo>
                    <a:pt x="8319" y="2932"/>
                  </a:lnTo>
                  <a:cubicBezTo>
                    <a:pt x="8887" y="3193"/>
                    <a:pt x="9471" y="3454"/>
                    <a:pt x="9977" y="3761"/>
                  </a:cubicBezTo>
                  <a:lnTo>
                    <a:pt x="10238" y="3761"/>
                  </a:lnTo>
                  <a:lnTo>
                    <a:pt x="10238" y="3837"/>
                  </a:lnTo>
                  <a:lnTo>
                    <a:pt x="10361" y="3377"/>
                  </a:lnTo>
                  <a:lnTo>
                    <a:pt x="10361" y="3316"/>
                  </a:lnTo>
                  <a:lnTo>
                    <a:pt x="10299" y="3316"/>
                  </a:lnTo>
                  <a:lnTo>
                    <a:pt x="10299" y="3377"/>
                  </a:lnTo>
                  <a:lnTo>
                    <a:pt x="10177" y="3699"/>
                  </a:lnTo>
                  <a:cubicBezTo>
                    <a:pt x="9593" y="3454"/>
                    <a:pt x="9025" y="3131"/>
                    <a:pt x="8381" y="2809"/>
                  </a:cubicBezTo>
                  <a:lnTo>
                    <a:pt x="6523" y="1842"/>
                  </a:lnTo>
                  <a:cubicBezTo>
                    <a:pt x="6201" y="1719"/>
                    <a:pt x="5879" y="1535"/>
                    <a:pt x="5633" y="1336"/>
                  </a:cubicBezTo>
                  <a:cubicBezTo>
                    <a:pt x="5311" y="1213"/>
                    <a:pt x="4989" y="1013"/>
                    <a:pt x="4666" y="890"/>
                  </a:cubicBezTo>
                  <a:cubicBezTo>
                    <a:pt x="4037" y="568"/>
                    <a:pt x="3454" y="246"/>
                    <a:pt x="2809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08" name="Google Shape;2708;p36"/>
            <p:cNvSpPr/>
            <p:nvPr/>
          </p:nvSpPr>
          <p:spPr>
            <a:xfrm rot="-835508">
              <a:off x="5925752" y="2134708"/>
              <a:ext cx="76928" cy="39729"/>
            </a:xfrm>
            <a:custGeom>
              <a:avLst/>
              <a:gdLst/>
              <a:ahLst/>
              <a:cxnLst/>
              <a:rect l="l" t="t" r="r" b="b"/>
              <a:pathLst>
                <a:path w="7937" h="4099" extrusionOk="0">
                  <a:moveTo>
                    <a:pt x="1" y="0"/>
                  </a:moveTo>
                  <a:lnTo>
                    <a:pt x="1" y="62"/>
                  </a:lnTo>
                  <a:lnTo>
                    <a:pt x="78" y="62"/>
                  </a:lnTo>
                  <a:cubicBezTo>
                    <a:pt x="323" y="261"/>
                    <a:pt x="646" y="384"/>
                    <a:pt x="968" y="507"/>
                  </a:cubicBezTo>
                  <a:cubicBezTo>
                    <a:pt x="1290" y="645"/>
                    <a:pt x="1674" y="768"/>
                    <a:pt x="1996" y="890"/>
                  </a:cubicBezTo>
                  <a:cubicBezTo>
                    <a:pt x="2119" y="967"/>
                    <a:pt x="2303" y="1029"/>
                    <a:pt x="2442" y="1090"/>
                  </a:cubicBezTo>
                  <a:cubicBezTo>
                    <a:pt x="2626" y="1213"/>
                    <a:pt x="2764" y="1274"/>
                    <a:pt x="2948" y="1351"/>
                  </a:cubicBezTo>
                  <a:lnTo>
                    <a:pt x="3393" y="1535"/>
                  </a:lnTo>
                  <a:lnTo>
                    <a:pt x="3915" y="1735"/>
                  </a:lnTo>
                  <a:cubicBezTo>
                    <a:pt x="4222" y="1857"/>
                    <a:pt x="4544" y="1980"/>
                    <a:pt x="4867" y="2118"/>
                  </a:cubicBezTo>
                  <a:cubicBezTo>
                    <a:pt x="5066" y="2180"/>
                    <a:pt x="5189" y="2303"/>
                    <a:pt x="5373" y="2364"/>
                  </a:cubicBezTo>
                  <a:lnTo>
                    <a:pt x="5895" y="2502"/>
                  </a:lnTo>
                  <a:cubicBezTo>
                    <a:pt x="6217" y="2686"/>
                    <a:pt x="6524" y="2748"/>
                    <a:pt x="6847" y="2947"/>
                  </a:cubicBezTo>
                  <a:cubicBezTo>
                    <a:pt x="6985" y="3009"/>
                    <a:pt x="7169" y="3070"/>
                    <a:pt x="7292" y="3131"/>
                  </a:cubicBezTo>
                  <a:lnTo>
                    <a:pt x="7752" y="3331"/>
                  </a:lnTo>
                  <a:cubicBezTo>
                    <a:pt x="7752" y="3454"/>
                    <a:pt x="7676" y="3577"/>
                    <a:pt x="7614" y="3715"/>
                  </a:cubicBezTo>
                  <a:lnTo>
                    <a:pt x="7676" y="3776"/>
                  </a:lnTo>
                  <a:lnTo>
                    <a:pt x="7735" y="3823"/>
                  </a:lnTo>
                  <a:lnTo>
                    <a:pt x="7735" y="3823"/>
                  </a:lnTo>
                  <a:cubicBezTo>
                    <a:pt x="7746" y="3787"/>
                    <a:pt x="7752" y="3751"/>
                    <a:pt x="7752" y="3715"/>
                  </a:cubicBezTo>
                  <a:cubicBezTo>
                    <a:pt x="7814" y="3653"/>
                    <a:pt x="7814" y="3653"/>
                    <a:pt x="7814" y="3577"/>
                  </a:cubicBezTo>
                  <a:cubicBezTo>
                    <a:pt x="7875" y="3454"/>
                    <a:pt x="7875" y="3392"/>
                    <a:pt x="7937" y="3270"/>
                  </a:cubicBezTo>
                  <a:cubicBezTo>
                    <a:pt x="7937" y="3270"/>
                    <a:pt x="7937" y="3193"/>
                    <a:pt x="7875" y="3193"/>
                  </a:cubicBezTo>
                  <a:lnTo>
                    <a:pt x="7369" y="3009"/>
                  </a:lnTo>
                  <a:cubicBezTo>
                    <a:pt x="7231" y="2947"/>
                    <a:pt x="7046" y="2886"/>
                    <a:pt x="6908" y="2809"/>
                  </a:cubicBezTo>
                  <a:cubicBezTo>
                    <a:pt x="6524" y="2686"/>
                    <a:pt x="6217" y="2563"/>
                    <a:pt x="5895" y="2364"/>
                  </a:cubicBezTo>
                  <a:lnTo>
                    <a:pt x="5450" y="2180"/>
                  </a:lnTo>
                  <a:cubicBezTo>
                    <a:pt x="5250" y="2118"/>
                    <a:pt x="5128" y="2042"/>
                    <a:pt x="4928" y="1980"/>
                  </a:cubicBezTo>
                  <a:cubicBezTo>
                    <a:pt x="4606" y="1857"/>
                    <a:pt x="4299" y="1735"/>
                    <a:pt x="3976" y="1596"/>
                  </a:cubicBezTo>
                  <a:lnTo>
                    <a:pt x="3455" y="1412"/>
                  </a:lnTo>
                  <a:lnTo>
                    <a:pt x="3009" y="1151"/>
                  </a:lnTo>
                  <a:cubicBezTo>
                    <a:pt x="2825" y="1090"/>
                    <a:pt x="2687" y="1029"/>
                    <a:pt x="2503" y="967"/>
                  </a:cubicBezTo>
                  <a:cubicBezTo>
                    <a:pt x="2303" y="967"/>
                    <a:pt x="2181" y="890"/>
                    <a:pt x="1996" y="768"/>
                  </a:cubicBezTo>
                  <a:cubicBezTo>
                    <a:pt x="1674" y="645"/>
                    <a:pt x="1352" y="507"/>
                    <a:pt x="1029" y="384"/>
                  </a:cubicBezTo>
                  <a:cubicBezTo>
                    <a:pt x="707" y="261"/>
                    <a:pt x="385" y="123"/>
                    <a:pt x="78" y="0"/>
                  </a:cubicBezTo>
                  <a:close/>
                  <a:moveTo>
                    <a:pt x="7735" y="3823"/>
                  </a:moveTo>
                  <a:cubicBezTo>
                    <a:pt x="7733" y="3828"/>
                    <a:pt x="7732" y="3833"/>
                    <a:pt x="7730" y="3837"/>
                  </a:cubicBezTo>
                  <a:lnTo>
                    <a:pt x="7752" y="3837"/>
                  </a:lnTo>
                  <a:lnTo>
                    <a:pt x="7735" y="3823"/>
                  </a:lnTo>
                  <a:close/>
                  <a:moveTo>
                    <a:pt x="7614" y="3837"/>
                  </a:moveTo>
                  <a:cubicBezTo>
                    <a:pt x="7614" y="3899"/>
                    <a:pt x="7614" y="3960"/>
                    <a:pt x="7553" y="4037"/>
                  </a:cubicBezTo>
                  <a:lnTo>
                    <a:pt x="7614" y="4098"/>
                  </a:lnTo>
                  <a:cubicBezTo>
                    <a:pt x="7655" y="4006"/>
                    <a:pt x="7703" y="3921"/>
                    <a:pt x="7730" y="3837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09" name="Google Shape;2709;p36"/>
            <p:cNvSpPr/>
            <p:nvPr/>
          </p:nvSpPr>
          <p:spPr>
            <a:xfrm rot="-835508">
              <a:off x="5921899" y="2180996"/>
              <a:ext cx="82433" cy="1938"/>
            </a:xfrm>
            <a:custGeom>
              <a:avLst/>
              <a:gdLst/>
              <a:ahLst/>
              <a:cxnLst/>
              <a:rect l="l" t="t" r="r" b="b"/>
              <a:pathLst>
                <a:path w="8505" h="200" extrusionOk="0">
                  <a:moveTo>
                    <a:pt x="0" y="0"/>
                  </a:moveTo>
                  <a:lnTo>
                    <a:pt x="0" y="62"/>
                  </a:lnTo>
                  <a:cubicBezTo>
                    <a:pt x="0" y="62"/>
                    <a:pt x="0" y="138"/>
                    <a:pt x="62" y="138"/>
                  </a:cubicBezTo>
                  <a:lnTo>
                    <a:pt x="2687" y="138"/>
                  </a:lnTo>
                  <a:cubicBezTo>
                    <a:pt x="2748" y="200"/>
                    <a:pt x="2809" y="200"/>
                    <a:pt x="2871" y="200"/>
                  </a:cubicBezTo>
                  <a:cubicBezTo>
                    <a:pt x="3070" y="200"/>
                    <a:pt x="3255" y="138"/>
                    <a:pt x="3454" y="138"/>
                  </a:cubicBezTo>
                  <a:lnTo>
                    <a:pt x="5050" y="138"/>
                  </a:lnTo>
                  <a:cubicBezTo>
                    <a:pt x="5112" y="200"/>
                    <a:pt x="5173" y="200"/>
                    <a:pt x="5296" y="200"/>
                  </a:cubicBezTo>
                  <a:cubicBezTo>
                    <a:pt x="5434" y="200"/>
                    <a:pt x="5618" y="138"/>
                    <a:pt x="5818" y="138"/>
                  </a:cubicBezTo>
                  <a:lnTo>
                    <a:pt x="6524" y="138"/>
                  </a:lnTo>
                  <a:cubicBezTo>
                    <a:pt x="6708" y="138"/>
                    <a:pt x="6969" y="200"/>
                    <a:pt x="7092" y="200"/>
                  </a:cubicBezTo>
                  <a:lnTo>
                    <a:pt x="7153" y="200"/>
                  </a:lnTo>
                  <a:cubicBezTo>
                    <a:pt x="7537" y="200"/>
                    <a:pt x="7859" y="200"/>
                    <a:pt x="8120" y="138"/>
                  </a:cubicBezTo>
                  <a:lnTo>
                    <a:pt x="8504" y="138"/>
                  </a:lnTo>
                  <a:lnTo>
                    <a:pt x="8504" y="62"/>
                  </a:lnTo>
                  <a:lnTo>
                    <a:pt x="8243" y="62"/>
                  </a:lnTo>
                  <a:cubicBezTo>
                    <a:pt x="8243" y="62"/>
                    <a:pt x="8182" y="62"/>
                    <a:pt x="8120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10" name="Google Shape;2710;p36"/>
            <p:cNvSpPr/>
            <p:nvPr/>
          </p:nvSpPr>
          <p:spPr>
            <a:xfrm rot="-835508">
              <a:off x="5915011" y="2145412"/>
              <a:ext cx="7444" cy="1938"/>
            </a:xfrm>
            <a:custGeom>
              <a:avLst/>
              <a:gdLst/>
              <a:ahLst/>
              <a:cxnLst/>
              <a:rect l="l" t="t" r="r" b="b"/>
              <a:pathLst>
                <a:path w="768" h="200" extrusionOk="0">
                  <a:moveTo>
                    <a:pt x="200" y="0"/>
                  </a:moveTo>
                  <a:lnTo>
                    <a:pt x="139" y="62"/>
                  </a:lnTo>
                  <a:lnTo>
                    <a:pt x="0" y="62"/>
                  </a:lnTo>
                  <a:lnTo>
                    <a:pt x="0" y="123"/>
                  </a:lnTo>
                  <a:lnTo>
                    <a:pt x="0" y="200"/>
                  </a:lnTo>
                  <a:lnTo>
                    <a:pt x="384" y="200"/>
                  </a:lnTo>
                  <a:cubicBezTo>
                    <a:pt x="522" y="123"/>
                    <a:pt x="645" y="123"/>
                    <a:pt x="768" y="62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11" name="Google Shape;2711;p36"/>
            <p:cNvSpPr/>
            <p:nvPr/>
          </p:nvSpPr>
          <p:spPr>
            <a:xfrm rot="-835508">
              <a:off x="5927319" y="2139047"/>
              <a:ext cx="73798" cy="32886"/>
            </a:xfrm>
            <a:custGeom>
              <a:avLst/>
              <a:gdLst/>
              <a:ahLst/>
              <a:cxnLst/>
              <a:rect l="l" t="t" r="r" b="b"/>
              <a:pathLst>
                <a:path w="7614" h="3393" extrusionOk="0">
                  <a:moveTo>
                    <a:pt x="61" y="0"/>
                  </a:moveTo>
                  <a:lnTo>
                    <a:pt x="0" y="62"/>
                  </a:lnTo>
                  <a:cubicBezTo>
                    <a:pt x="0" y="62"/>
                    <a:pt x="123" y="138"/>
                    <a:pt x="322" y="261"/>
                  </a:cubicBezTo>
                  <a:cubicBezTo>
                    <a:pt x="507" y="384"/>
                    <a:pt x="829" y="522"/>
                    <a:pt x="1151" y="645"/>
                  </a:cubicBezTo>
                  <a:cubicBezTo>
                    <a:pt x="1335" y="768"/>
                    <a:pt x="1535" y="768"/>
                    <a:pt x="1719" y="906"/>
                  </a:cubicBezTo>
                  <a:cubicBezTo>
                    <a:pt x="1980" y="967"/>
                    <a:pt x="2164" y="1090"/>
                    <a:pt x="2364" y="1151"/>
                  </a:cubicBezTo>
                  <a:cubicBezTo>
                    <a:pt x="2625" y="1290"/>
                    <a:pt x="2809" y="1412"/>
                    <a:pt x="3070" y="1474"/>
                  </a:cubicBezTo>
                  <a:cubicBezTo>
                    <a:pt x="3316" y="1535"/>
                    <a:pt x="3515" y="1673"/>
                    <a:pt x="3776" y="1796"/>
                  </a:cubicBezTo>
                  <a:cubicBezTo>
                    <a:pt x="4022" y="1858"/>
                    <a:pt x="4221" y="1980"/>
                    <a:pt x="4467" y="2118"/>
                  </a:cubicBezTo>
                  <a:cubicBezTo>
                    <a:pt x="4666" y="2180"/>
                    <a:pt x="4927" y="2303"/>
                    <a:pt x="5111" y="2364"/>
                  </a:cubicBezTo>
                  <a:cubicBezTo>
                    <a:pt x="5372" y="2502"/>
                    <a:pt x="5557" y="2564"/>
                    <a:pt x="5818" y="2625"/>
                  </a:cubicBezTo>
                  <a:cubicBezTo>
                    <a:pt x="6002" y="2686"/>
                    <a:pt x="6201" y="2825"/>
                    <a:pt x="6324" y="2886"/>
                  </a:cubicBezTo>
                  <a:cubicBezTo>
                    <a:pt x="6907" y="3132"/>
                    <a:pt x="7352" y="3331"/>
                    <a:pt x="7475" y="3392"/>
                  </a:cubicBezTo>
                  <a:lnTo>
                    <a:pt x="7613" y="3392"/>
                  </a:lnTo>
                  <a:lnTo>
                    <a:pt x="7537" y="3331"/>
                  </a:lnTo>
                  <a:lnTo>
                    <a:pt x="7475" y="3270"/>
                  </a:lnTo>
                  <a:cubicBezTo>
                    <a:pt x="7352" y="3208"/>
                    <a:pt x="6969" y="3009"/>
                    <a:pt x="6385" y="2748"/>
                  </a:cubicBezTo>
                  <a:cubicBezTo>
                    <a:pt x="6201" y="2686"/>
                    <a:pt x="6002" y="2625"/>
                    <a:pt x="5818" y="2564"/>
                  </a:cubicBezTo>
                  <a:cubicBezTo>
                    <a:pt x="5618" y="2441"/>
                    <a:pt x="5434" y="2364"/>
                    <a:pt x="5173" y="2241"/>
                  </a:cubicBezTo>
                  <a:cubicBezTo>
                    <a:pt x="4989" y="2118"/>
                    <a:pt x="4728" y="2057"/>
                    <a:pt x="4544" y="1919"/>
                  </a:cubicBezTo>
                  <a:cubicBezTo>
                    <a:pt x="4283" y="1858"/>
                    <a:pt x="4022" y="1735"/>
                    <a:pt x="3837" y="1673"/>
                  </a:cubicBezTo>
                  <a:cubicBezTo>
                    <a:pt x="3576" y="1535"/>
                    <a:pt x="3316" y="1474"/>
                    <a:pt x="3131" y="1351"/>
                  </a:cubicBezTo>
                  <a:cubicBezTo>
                    <a:pt x="2870" y="1213"/>
                    <a:pt x="2686" y="1151"/>
                    <a:pt x="2425" y="1029"/>
                  </a:cubicBezTo>
                  <a:cubicBezTo>
                    <a:pt x="2241" y="967"/>
                    <a:pt x="1980" y="829"/>
                    <a:pt x="1781" y="768"/>
                  </a:cubicBezTo>
                  <a:cubicBezTo>
                    <a:pt x="1596" y="706"/>
                    <a:pt x="1397" y="584"/>
                    <a:pt x="1213" y="522"/>
                  </a:cubicBezTo>
                  <a:cubicBezTo>
                    <a:pt x="890" y="323"/>
                    <a:pt x="568" y="261"/>
                    <a:pt x="384" y="138"/>
                  </a:cubicBezTo>
                  <a:cubicBezTo>
                    <a:pt x="184" y="6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12" name="Google Shape;2712;p36"/>
            <p:cNvSpPr/>
            <p:nvPr/>
          </p:nvSpPr>
          <p:spPr>
            <a:xfrm rot="-835508">
              <a:off x="5932077" y="2144498"/>
              <a:ext cx="66964" cy="30356"/>
            </a:xfrm>
            <a:custGeom>
              <a:avLst/>
              <a:gdLst/>
              <a:ahLst/>
              <a:cxnLst/>
              <a:rect l="l" t="t" r="r" b="b"/>
              <a:pathLst>
                <a:path w="6909" h="3132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62"/>
                    <a:pt x="446" y="246"/>
                    <a:pt x="1091" y="507"/>
                  </a:cubicBezTo>
                  <a:cubicBezTo>
                    <a:pt x="1213" y="630"/>
                    <a:pt x="1398" y="707"/>
                    <a:pt x="1597" y="768"/>
                  </a:cubicBezTo>
                  <a:cubicBezTo>
                    <a:pt x="1781" y="829"/>
                    <a:pt x="1981" y="952"/>
                    <a:pt x="2165" y="1090"/>
                  </a:cubicBezTo>
                  <a:cubicBezTo>
                    <a:pt x="2365" y="1152"/>
                    <a:pt x="2549" y="1213"/>
                    <a:pt x="2748" y="1336"/>
                  </a:cubicBezTo>
                  <a:cubicBezTo>
                    <a:pt x="3009" y="1397"/>
                    <a:pt x="3193" y="1535"/>
                    <a:pt x="3454" y="1597"/>
                  </a:cubicBezTo>
                  <a:cubicBezTo>
                    <a:pt x="3639" y="1658"/>
                    <a:pt x="3838" y="1781"/>
                    <a:pt x="4022" y="1919"/>
                  </a:cubicBezTo>
                  <a:cubicBezTo>
                    <a:pt x="4283" y="1981"/>
                    <a:pt x="4467" y="2103"/>
                    <a:pt x="4667" y="2165"/>
                  </a:cubicBezTo>
                  <a:cubicBezTo>
                    <a:pt x="4851" y="2242"/>
                    <a:pt x="5051" y="2364"/>
                    <a:pt x="5235" y="2426"/>
                  </a:cubicBezTo>
                  <a:cubicBezTo>
                    <a:pt x="5435" y="2487"/>
                    <a:pt x="5619" y="2625"/>
                    <a:pt x="5757" y="2687"/>
                  </a:cubicBezTo>
                  <a:cubicBezTo>
                    <a:pt x="6079" y="2809"/>
                    <a:pt x="6325" y="2932"/>
                    <a:pt x="6586" y="3009"/>
                  </a:cubicBezTo>
                  <a:cubicBezTo>
                    <a:pt x="6647" y="3009"/>
                    <a:pt x="6709" y="3070"/>
                    <a:pt x="6770" y="3070"/>
                  </a:cubicBezTo>
                  <a:cubicBezTo>
                    <a:pt x="6847" y="3070"/>
                    <a:pt x="6847" y="3132"/>
                    <a:pt x="6847" y="3132"/>
                  </a:cubicBezTo>
                  <a:lnTo>
                    <a:pt x="6908" y="3070"/>
                  </a:lnTo>
                  <a:lnTo>
                    <a:pt x="6847" y="3009"/>
                  </a:lnTo>
                  <a:cubicBezTo>
                    <a:pt x="6770" y="3009"/>
                    <a:pt x="6709" y="2932"/>
                    <a:pt x="6586" y="2871"/>
                  </a:cubicBezTo>
                  <a:cubicBezTo>
                    <a:pt x="6386" y="2809"/>
                    <a:pt x="6141" y="2687"/>
                    <a:pt x="5818" y="2487"/>
                  </a:cubicBezTo>
                  <a:cubicBezTo>
                    <a:pt x="5695" y="2426"/>
                    <a:pt x="5496" y="2364"/>
                    <a:pt x="5312" y="2303"/>
                  </a:cubicBezTo>
                  <a:cubicBezTo>
                    <a:pt x="5112" y="2242"/>
                    <a:pt x="4928" y="2103"/>
                    <a:pt x="4728" y="2042"/>
                  </a:cubicBezTo>
                  <a:cubicBezTo>
                    <a:pt x="4544" y="1919"/>
                    <a:pt x="4345" y="1858"/>
                    <a:pt x="4084" y="1720"/>
                  </a:cubicBezTo>
                  <a:cubicBezTo>
                    <a:pt x="3900" y="1720"/>
                    <a:pt x="3700" y="1597"/>
                    <a:pt x="3454" y="1474"/>
                  </a:cubicBezTo>
                  <a:cubicBezTo>
                    <a:pt x="3255" y="1336"/>
                    <a:pt x="3071" y="1275"/>
                    <a:pt x="2810" y="1213"/>
                  </a:cubicBezTo>
                  <a:cubicBezTo>
                    <a:pt x="2626" y="1090"/>
                    <a:pt x="2426" y="952"/>
                    <a:pt x="2242" y="891"/>
                  </a:cubicBezTo>
                  <a:cubicBezTo>
                    <a:pt x="2042" y="829"/>
                    <a:pt x="1781" y="768"/>
                    <a:pt x="1659" y="707"/>
                  </a:cubicBezTo>
                  <a:cubicBezTo>
                    <a:pt x="1474" y="568"/>
                    <a:pt x="1275" y="507"/>
                    <a:pt x="1091" y="446"/>
                  </a:cubicBezTo>
                  <a:cubicBezTo>
                    <a:pt x="446" y="123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13" name="Google Shape;2713;p36"/>
            <p:cNvSpPr/>
            <p:nvPr/>
          </p:nvSpPr>
          <p:spPr>
            <a:xfrm rot="-835508">
              <a:off x="5907154" y="2158642"/>
              <a:ext cx="24105" cy="84362"/>
            </a:xfrm>
            <a:custGeom>
              <a:avLst/>
              <a:gdLst/>
              <a:ahLst/>
              <a:cxnLst/>
              <a:rect l="l" t="t" r="r" b="b"/>
              <a:pathLst>
                <a:path w="2487" h="8704" extrusionOk="0">
                  <a:moveTo>
                    <a:pt x="2425" y="1"/>
                  </a:moveTo>
                  <a:cubicBezTo>
                    <a:pt x="2425" y="1"/>
                    <a:pt x="2364" y="139"/>
                    <a:pt x="2303" y="384"/>
                  </a:cubicBezTo>
                  <a:cubicBezTo>
                    <a:pt x="2241" y="645"/>
                    <a:pt x="2103" y="968"/>
                    <a:pt x="1980" y="1351"/>
                  </a:cubicBezTo>
                  <a:cubicBezTo>
                    <a:pt x="1980" y="1536"/>
                    <a:pt x="1919" y="1797"/>
                    <a:pt x="1857" y="2058"/>
                  </a:cubicBezTo>
                  <a:cubicBezTo>
                    <a:pt x="1781" y="2242"/>
                    <a:pt x="1719" y="2503"/>
                    <a:pt x="1658" y="2748"/>
                  </a:cubicBezTo>
                  <a:cubicBezTo>
                    <a:pt x="1597" y="3009"/>
                    <a:pt x="1474" y="3270"/>
                    <a:pt x="1397" y="3516"/>
                  </a:cubicBezTo>
                  <a:cubicBezTo>
                    <a:pt x="1397" y="3777"/>
                    <a:pt x="1274" y="4038"/>
                    <a:pt x="1213" y="4360"/>
                  </a:cubicBezTo>
                  <a:cubicBezTo>
                    <a:pt x="1090" y="4606"/>
                    <a:pt x="1013" y="4866"/>
                    <a:pt x="952" y="5127"/>
                  </a:cubicBezTo>
                  <a:cubicBezTo>
                    <a:pt x="890" y="5373"/>
                    <a:pt x="768" y="5634"/>
                    <a:pt x="768" y="5895"/>
                  </a:cubicBezTo>
                  <a:cubicBezTo>
                    <a:pt x="706" y="6140"/>
                    <a:pt x="630" y="6401"/>
                    <a:pt x="568" y="6662"/>
                  </a:cubicBezTo>
                  <a:cubicBezTo>
                    <a:pt x="507" y="6847"/>
                    <a:pt x="445" y="7108"/>
                    <a:pt x="384" y="7292"/>
                  </a:cubicBezTo>
                  <a:cubicBezTo>
                    <a:pt x="184" y="7936"/>
                    <a:pt x="62" y="8382"/>
                    <a:pt x="62" y="8581"/>
                  </a:cubicBezTo>
                  <a:cubicBezTo>
                    <a:pt x="62" y="8642"/>
                    <a:pt x="0" y="8642"/>
                    <a:pt x="0" y="8642"/>
                  </a:cubicBezTo>
                  <a:lnTo>
                    <a:pt x="62" y="8704"/>
                  </a:lnTo>
                  <a:lnTo>
                    <a:pt x="62" y="8642"/>
                  </a:lnTo>
                  <a:cubicBezTo>
                    <a:pt x="62" y="8642"/>
                    <a:pt x="123" y="8642"/>
                    <a:pt x="123" y="8581"/>
                  </a:cubicBezTo>
                  <a:cubicBezTo>
                    <a:pt x="184" y="8382"/>
                    <a:pt x="323" y="7936"/>
                    <a:pt x="507" y="7292"/>
                  </a:cubicBezTo>
                  <a:cubicBezTo>
                    <a:pt x="568" y="7108"/>
                    <a:pt x="568" y="6908"/>
                    <a:pt x="630" y="6662"/>
                  </a:cubicBezTo>
                  <a:cubicBezTo>
                    <a:pt x="706" y="6401"/>
                    <a:pt x="829" y="6202"/>
                    <a:pt x="890" y="5956"/>
                  </a:cubicBezTo>
                  <a:cubicBezTo>
                    <a:pt x="1013" y="5695"/>
                    <a:pt x="1013" y="5434"/>
                    <a:pt x="1090" y="5189"/>
                  </a:cubicBezTo>
                  <a:cubicBezTo>
                    <a:pt x="1213" y="4928"/>
                    <a:pt x="1274" y="4606"/>
                    <a:pt x="1336" y="4360"/>
                  </a:cubicBezTo>
                  <a:cubicBezTo>
                    <a:pt x="1397" y="4099"/>
                    <a:pt x="1474" y="3838"/>
                    <a:pt x="1535" y="3592"/>
                  </a:cubicBezTo>
                  <a:cubicBezTo>
                    <a:pt x="1658" y="3332"/>
                    <a:pt x="1719" y="3009"/>
                    <a:pt x="1781" y="2748"/>
                  </a:cubicBezTo>
                  <a:cubicBezTo>
                    <a:pt x="1857" y="2503"/>
                    <a:pt x="1919" y="2303"/>
                    <a:pt x="1980" y="2058"/>
                  </a:cubicBezTo>
                  <a:cubicBezTo>
                    <a:pt x="2042" y="1797"/>
                    <a:pt x="2103" y="1597"/>
                    <a:pt x="2164" y="1413"/>
                  </a:cubicBezTo>
                  <a:cubicBezTo>
                    <a:pt x="2303" y="1029"/>
                    <a:pt x="2364" y="645"/>
                    <a:pt x="2425" y="446"/>
                  </a:cubicBezTo>
                  <a:cubicBezTo>
                    <a:pt x="2487" y="200"/>
                    <a:pt x="2487" y="62"/>
                    <a:pt x="2487" y="62"/>
                  </a:cubicBezTo>
                  <a:lnTo>
                    <a:pt x="2487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14" name="Google Shape;2714;p36"/>
            <p:cNvSpPr/>
            <p:nvPr/>
          </p:nvSpPr>
          <p:spPr>
            <a:xfrm rot="-835216">
              <a:off x="6192706" y="2425147"/>
              <a:ext cx="93568" cy="141327"/>
            </a:xfrm>
            <a:custGeom>
              <a:avLst/>
              <a:gdLst/>
              <a:ahLst/>
              <a:cxnLst/>
              <a:rect l="l" t="t" r="r" b="b"/>
              <a:pathLst>
                <a:path w="9655" h="14583" extrusionOk="0">
                  <a:moveTo>
                    <a:pt x="9594" y="4989"/>
                  </a:moveTo>
                  <a:lnTo>
                    <a:pt x="9594" y="5050"/>
                  </a:lnTo>
                  <a:lnTo>
                    <a:pt x="9655" y="5050"/>
                  </a:lnTo>
                  <a:lnTo>
                    <a:pt x="9594" y="4989"/>
                  </a:lnTo>
                  <a:close/>
                  <a:moveTo>
                    <a:pt x="9517" y="5050"/>
                  </a:moveTo>
                  <a:cubicBezTo>
                    <a:pt x="9360" y="5424"/>
                    <a:pt x="9221" y="5816"/>
                    <a:pt x="9094" y="6202"/>
                  </a:cubicBezTo>
                  <a:lnTo>
                    <a:pt x="9094" y="6202"/>
                  </a:lnTo>
                  <a:lnTo>
                    <a:pt x="9517" y="5050"/>
                  </a:lnTo>
                  <a:close/>
                  <a:moveTo>
                    <a:pt x="9094" y="6202"/>
                  </a:moveTo>
                  <a:lnTo>
                    <a:pt x="9072" y="6263"/>
                  </a:lnTo>
                  <a:cubicBezTo>
                    <a:pt x="9010" y="6463"/>
                    <a:pt x="8949" y="6647"/>
                    <a:pt x="8888" y="6846"/>
                  </a:cubicBezTo>
                  <a:cubicBezTo>
                    <a:pt x="8954" y="6636"/>
                    <a:pt x="9022" y="6420"/>
                    <a:pt x="9094" y="6202"/>
                  </a:cubicBezTo>
                  <a:close/>
                  <a:moveTo>
                    <a:pt x="7798" y="10300"/>
                  </a:moveTo>
                  <a:cubicBezTo>
                    <a:pt x="7675" y="10484"/>
                    <a:pt x="7598" y="10745"/>
                    <a:pt x="7537" y="10945"/>
                  </a:cubicBezTo>
                  <a:cubicBezTo>
                    <a:pt x="7598" y="10745"/>
                    <a:pt x="7736" y="10484"/>
                    <a:pt x="7798" y="10300"/>
                  </a:cubicBezTo>
                  <a:close/>
                  <a:moveTo>
                    <a:pt x="7794" y="9929"/>
                  </a:moveTo>
                  <a:lnTo>
                    <a:pt x="7794" y="9929"/>
                  </a:lnTo>
                  <a:cubicBezTo>
                    <a:pt x="7672" y="10308"/>
                    <a:pt x="7535" y="10687"/>
                    <a:pt x="7414" y="11006"/>
                  </a:cubicBezTo>
                  <a:lnTo>
                    <a:pt x="7414" y="11067"/>
                  </a:lnTo>
                  <a:cubicBezTo>
                    <a:pt x="7535" y="10688"/>
                    <a:pt x="7672" y="10308"/>
                    <a:pt x="7794" y="9929"/>
                  </a:cubicBezTo>
                  <a:close/>
                  <a:moveTo>
                    <a:pt x="3377" y="1"/>
                  </a:moveTo>
                  <a:lnTo>
                    <a:pt x="3377" y="62"/>
                  </a:lnTo>
                  <a:cubicBezTo>
                    <a:pt x="3316" y="123"/>
                    <a:pt x="3316" y="200"/>
                    <a:pt x="3316" y="261"/>
                  </a:cubicBezTo>
                  <a:lnTo>
                    <a:pt x="2748" y="1796"/>
                  </a:lnTo>
                  <a:cubicBezTo>
                    <a:pt x="2548" y="2303"/>
                    <a:pt x="2364" y="2809"/>
                    <a:pt x="2165" y="3331"/>
                  </a:cubicBezTo>
                  <a:cubicBezTo>
                    <a:pt x="1980" y="3838"/>
                    <a:pt x="1842" y="4344"/>
                    <a:pt x="1658" y="4866"/>
                  </a:cubicBezTo>
                  <a:lnTo>
                    <a:pt x="630" y="7936"/>
                  </a:lnTo>
                  <a:cubicBezTo>
                    <a:pt x="445" y="8443"/>
                    <a:pt x="307" y="8949"/>
                    <a:pt x="123" y="9532"/>
                  </a:cubicBezTo>
                  <a:cubicBezTo>
                    <a:pt x="123" y="9655"/>
                    <a:pt x="62" y="9793"/>
                    <a:pt x="62" y="9916"/>
                  </a:cubicBezTo>
                  <a:lnTo>
                    <a:pt x="0" y="9978"/>
                  </a:lnTo>
                  <a:lnTo>
                    <a:pt x="0" y="10039"/>
                  </a:lnTo>
                  <a:cubicBezTo>
                    <a:pt x="31" y="10070"/>
                    <a:pt x="46" y="10070"/>
                    <a:pt x="54" y="10070"/>
                  </a:cubicBezTo>
                  <a:cubicBezTo>
                    <a:pt x="62" y="10070"/>
                    <a:pt x="62" y="10070"/>
                    <a:pt x="62" y="10100"/>
                  </a:cubicBezTo>
                  <a:lnTo>
                    <a:pt x="123" y="10177"/>
                  </a:lnTo>
                  <a:cubicBezTo>
                    <a:pt x="184" y="10177"/>
                    <a:pt x="184" y="10239"/>
                    <a:pt x="246" y="10300"/>
                  </a:cubicBezTo>
                  <a:cubicBezTo>
                    <a:pt x="445" y="10484"/>
                    <a:pt x="691" y="10622"/>
                    <a:pt x="891" y="10806"/>
                  </a:cubicBezTo>
                  <a:cubicBezTo>
                    <a:pt x="1719" y="11451"/>
                    <a:pt x="2610" y="12096"/>
                    <a:pt x="3515" y="12725"/>
                  </a:cubicBezTo>
                  <a:cubicBezTo>
                    <a:pt x="4406" y="13370"/>
                    <a:pt x="5234" y="14015"/>
                    <a:pt x="6140" y="14582"/>
                  </a:cubicBezTo>
                  <a:lnTo>
                    <a:pt x="6140" y="14521"/>
                  </a:lnTo>
                  <a:lnTo>
                    <a:pt x="3577" y="12602"/>
                  </a:lnTo>
                  <a:lnTo>
                    <a:pt x="1013" y="10684"/>
                  </a:lnTo>
                  <a:cubicBezTo>
                    <a:pt x="768" y="10484"/>
                    <a:pt x="568" y="10361"/>
                    <a:pt x="384" y="10177"/>
                  </a:cubicBezTo>
                  <a:cubicBezTo>
                    <a:pt x="307" y="10100"/>
                    <a:pt x="246" y="10100"/>
                    <a:pt x="184" y="10039"/>
                  </a:cubicBezTo>
                  <a:lnTo>
                    <a:pt x="123" y="9978"/>
                  </a:lnTo>
                  <a:lnTo>
                    <a:pt x="184" y="9978"/>
                  </a:lnTo>
                  <a:lnTo>
                    <a:pt x="184" y="9916"/>
                  </a:lnTo>
                  <a:cubicBezTo>
                    <a:pt x="184" y="9793"/>
                    <a:pt x="246" y="9655"/>
                    <a:pt x="246" y="9532"/>
                  </a:cubicBezTo>
                  <a:cubicBezTo>
                    <a:pt x="445" y="9026"/>
                    <a:pt x="568" y="8504"/>
                    <a:pt x="768" y="7998"/>
                  </a:cubicBezTo>
                  <a:cubicBezTo>
                    <a:pt x="1075" y="6969"/>
                    <a:pt x="1458" y="5956"/>
                    <a:pt x="1781" y="4928"/>
                  </a:cubicBezTo>
                  <a:cubicBezTo>
                    <a:pt x="1980" y="4421"/>
                    <a:pt x="2165" y="3899"/>
                    <a:pt x="2364" y="3331"/>
                  </a:cubicBezTo>
                  <a:cubicBezTo>
                    <a:pt x="2487" y="2809"/>
                    <a:pt x="2686" y="2303"/>
                    <a:pt x="2871" y="1796"/>
                  </a:cubicBezTo>
                  <a:cubicBezTo>
                    <a:pt x="3070" y="1275"/>
                    <a:pt x="3193" y="768"/>
                    <a:pt x="3377" y="261"/>
                  </a:cubicBezTo>
                  <a:cubicBezTo>
                    <a:pt x="3454" y="200"/>
                    <a:pt x="3454" y="200"/>
                    <a:pt x="3454" y="123"/>
                  </a:cubicBezTo>
                  <a:lnTo>
                    <a:pt x="3577" y="123"/>
                  </a:lnTo>
                  <a:cubicBezTo>
                    <a:pt x="3699" y="200"/>
                    <a:pt x="3761" y="323"/>
                    <a:pt x="3899" y="384"/>
                  </a:cubicBezTo>
                  <a:cubicBezTo>
                    <a:pt x="4145" y="507"/>
                    <a:pt x="4344" y="707"/>
                    <a:pt x="4528" y="829"/>
                  </a:cubicBezTo>
                  <a:cubicBezTo>
                    <a:pt x="4989" y="1213"/>
                    <a:pt x="5373" y="1535"/>
                    <a:pt x="5818" y="1919"/>
                  </a:cubicBezTo>
                  <a:cubicBezTo>
                    <a:pt x="6263" y="2242"/>
                    <a:pt x="6647" y="2625"/>
                    <a:pt x="7030" y="2948"/>
                  </a:cubicBezTo>
                  <a:lnTo>
                    <a:pt x="8304" y="4037"/>
                  </a:lnTo>
                  <a:lnTo>
                    <a:pt x="9517" y="5050"/>
                  </a:lnTo>
                  <a:cubicBezTo>
                    <a:pt x="9517" y="4989"/>
                    <a:pt x="9517" y="4989"/>
                    <a:pt x="9594" y="4989"/>
                  </a:cubicBezTo>
                  <a:cubicBezTo>
                    <a:pt x="9210" y="4605"/>
                    <a:pt x="8826" y="4222"/>
                    <a:pt x="8442" y="3899"/>
                  </a:cubicBezTo>
                  <a:cubicBezTo>
                    <a:pt x="7982" y="3516"/>
                    <a:pt x="7598" y="3132"/>
                    <a:pt x="7153" y="2809"/>
                  </a:cubicBezTo>
                  <a:lnTo>
                    <a:pt x="5940" y="1796"/>
                  </a:lnTo>
                  <a:cubicBezTo>
                    <a:pt x="5495" y="1413"/>
                    <a:pt x="5050" y="1090"/>
                    <a:pt x="4666" y="768"/>
                  </a:cubicBezTo>
                  <a:cubicBezTo>
                    <a:pt x="4406" y="584"/>
                    <a:pt x="4221" y="384"/>
                    <a:pt x="3960" y="261"/>
                  </a:cubicBezTo>
                  <a:lnTo>
                    <a:pt x="3899" y="200"/>
                  </a:lnTo>
                  <a:lnTo>
                    <a:pt x="3699" y="200"/>
                  </a:lnTo>
                  <a:lnTo>
                    <a:pt x="3699" y="123"/>
                  </a:lnTo>
                  <a:lnTo>
                    <a:pt x="3761" y="123"/>
                  </a:lnTo>
                  <a:cubicBezTo>
                    <a:pt x="3699" y="62"/>
                    <a:pt x="3699" y="62"/>
                    <a:pt x="3638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15" name="Google Shape;2715;p36"/>
            <p:cNvSpPr/>
            <p:nvPr/>
          </p:nvSpPr>
          <p:spPr>
            <a:xfrm rot="-835216">
              <a:off x="6216950" y="2421133"/>
              <a:ext cx="66356" cy="50288"/>
            </a:xfrm>
            <a:custGeom>
              <a:avLst/>
              <a:gdLst/>
              <a:ahLst/>
              <a:cxnLst/>
              <a:rect l="l" t="t" r="r" b="b"/>
              <a:pathLst>
                <a:path w="6847" h="5189" extrusionOk="0">
                  <a:moveTo>
                    <a:pt x="1090" y="1"/>
                  </a:moveTo>
                  <a:cubicBezTo>
                    <a:pt x="906" y="1"/>
                    <a:pt x="768" y="1"/>
                    <a:pt x="584" y="62"/>
                  </a:cubicBezTo>
                  <a:lnTo>
                    <a:pt x="584" y="123"/>
                  </a:lnTo>
                  <a:lnTo>
                    <a:pt x="384" y="62"/>
                  </a:lnTo>
                  <a:lnTo>
                    <a:pt x="62" y="123"/>
                  </a:lnTo>
                  <a:lnTo>
                    <a:pt x="0" y="123"/>
                  </a:lnTo>
                  <a:lnTo>
                    <a:pt x="0" y="200"/>
                  </a:lnTo>
                  <a:lnTo>
                    <a:pt x="384" y="200"/>
                  </a:lnTo>
                  <a:lnTo>
                    <a:pt x="707" y="446"/>
                  </a:lnTo>
                  <a:lnTo>
                    <a:pt x="768" y="446"/>
                  </a:lnTo>
                  <a:cubicBezTo>
                    <a:pt x="829" y="384"/>
                    <a:pt x="829" y="384"/>
                    <a:pt x="829" y="323"/>
                  </a:cubicBezTo>
                  <a:lnTo>
                    <a:pt x="768" y="200"/>
                  </a:lnTo>
                  <a:cubicBezTo>
                    <a:pt x="829" y="200"/>
                    <a:pt x="967" y="123"/>
                    <a:pt x="1090" y="123"/>
                  </a:cubicBezTo>
                  <a:lnTo>
                    <a:pt x="1152" y="123"/>
                  </a:lnTo>
                  <a:cubicBezTo>
                    <a:pt x="1152" y="200"/>
                    <a:pt x="1152" y="200"/>
                    <a:pt x="1213" y="200"/>
                  </a:cubicBezTo>
                  <a:lnTo>
                    <a:pt x="1351" y="261"/>
                  </a:lnTo>
                  <a:cubicBezTo>
                    <a:pt x="1413" y="323"/>
                    <a:pt x="1474" y="323"/>
                    <a:pt x="1535" y="384"/>
                  </a:cubicBezTo>
                  <a:cubicBezTo>
                    <a:pt x="1858" y="584"/>
                    <a:pt x="2119" y="768"/>
                    <a:pt x="2364" y="1029"/>
                  </a:cubicBezTo>
                  <a:lnTo>
                    <a:pt x="2748" y="1351"/>
                  </a:lnTo>
                  <a:cubicBezTo>
                    <a:pt x="2886" y="1413"/>
                    <a:pt x="3070" y="1535"/>
                    <a:pt x="3208" y="1597"/>
                  </a:cubicBezTo>
                  <a:cubicBezTo>
                    <a:pt x="3331" y="1735"/>
                    <a:pt x="3454" y="1858"/>
                    <a:pt x="3592" y="1919"/>
                  </a:cubicBezTo>
                  <a:cubicBezTo>
                    <a:pt x="3715" y="2042"/>
                    <a:pt x="3838" y="2180"/>
                    <a:pt x="3976" y="2303"/>
                  </a:cubicBezTo>
                  <a:cubicBezTo>
                    <a:pt x="4099" y="2426"/>
                    <a:pt x="4222" y="2564"/>
                    <a:pt x="4360" y="2625"/>
                  </a:cubicBezTo>
                  <a:cubicBezTo>
                    <a:pt x="4482" y="2748"/>
                    <a:pt x="4544" y="2886"/>
                    <a:pt x="4667" y="3009"/>
                  </a:cubicBezTo>
                  <a:cubicBezTo>
                    <a:pt x="4805" y="3132"/>
                    <a:pt x="4928" y="3270"/>
                    <a:pt x="5127" y="3331"/>
                  </a:cubicBezTo>
                  <a:cubicBezTo>
                    <a:pt x="5250" y="3454"/>
                    <a:pt x="5311" y="3577"/>
                    <a:pt x="5434" y="3715"/>
                  </a:cubicBezTo>
                  <a:cubicBezTo>
                    <a:pt x="5572" y="3838"/>
                    <a:pt x="5695" y="3961"/>
                    <a:pt x="5818" y="4099"/>
                  </a:cubicBezTo>
                  <a:lnTo>
                    <a:pt x="6140" y="4483"/>
                  </a:lnTo>
                  <a:cubicBezTo>
                    <a:pt x="6278" y="4605"/>
                    <a:pt x="6401" y="4728"/>
                    <a:pt x="6524" y="4866"/>
                  </a:cubicBezTo>
                  <a:lnTo>
                    <a:pt x="6723" y="5050"/>
                  </a:lnTo>
                  <a:cubicBezTo>
                    <a:pt x="6785" y="5112"/>
                    <a:pt x="6785" y="5189"/>
                    <a:pt x="6846" y="5189"/>
                  </a:cubicBezTo>
                  <a:cubicBezTo>
                    <a:pt x="6785" y="5112"/>
                    <a:pt x="6723" y="5050"/>
                    <a:pt x="6723" y="4989"/>
                  </a:cubicBezTo>
                  <a:cubicBezTo>
                    <a:pt x="6585" y="4805"/>
                    <a:pt x="6463" y="4667"/>
                    <a:pt x="6340" y="4483"/>
                  </a:cubicBezTo>
                  <a:lnTo>
                    <a:pt x="6202" y="4344"/>
                  </a:lnTo>
                  <a:cubicBezTo>
                    <a:pt x="5956" y="4099"/>
                    <a:pt x="5756" y="3838"/>
                    <a:pt x="5511" y="3654"/>
                  </a:cubicBezTo>
                  <a:cubicBezTo>
                    <a:pt x="5434" y="3516"/>
                    <a:pt x="5311" y="3393"/>
                    <a:pt x="5189" y="3270"/>
                  </a:cubicBezTo>
                  <a:cubicBezTo>
                    <a:pt x="5050" y="3132"/>
                    <a:pt x="4928" y="3009"/>
                    <a:pt x="4805" y="2886"/>
                  </a:cubicBezTo>
                  <a:cubicBezTo>
                    <a:pt x="4605" y="2625"/>
                    <a:pt x="4360" y="2426"/>
                    <a:pt x="4037" y="2180"/>
                  </a:cubicBezTo>
                  <a:cubicBezTo>
                    <a:pt x="3899" y="2042"/>
                    <a:pt x="3776" y="1981"/>
                    <a:pt x="3654" y="1858"/>
                  </a:cubicBezTo>
                  <a:cubicBezTo>
                    <a:pt x="3515" y="1735"/>
                    <a:pt x="3393" y="1658"/>
                    <a:pt x="3270" y="1535"/>
                  </a:cubicBezTo>
                  <a:cubicBezTo>
                    <a:pt x="3132" y="1413"/>
                    <a:pt x="3009" y="1275"/>
                    <a:pt x="2886" y="1213"/>
                  </a:cubicBezTo>
                  <a:cubicBezTo>
                    <a:pt x="2748" y="1090"/>
                    <a:pt x="2625" y="968"/>
                    <a:pt x="2441" y="891"/>
                  </a:cubicBezTo>
                  <a:lnTo>
                    <a:pt x="2057" y="584"/>
                  </a:lnTo>
                  <a:cubicBezTo>
                    <a:pt x="1919" y="446"/>
                    <a:pt x="1735" y="384"/>
                    <a:pt x="1597" y="261"/>
                  </a:cubicBezTo>
                  <a:lnTo>
                    <a:pt x="1474" y="200"/>
                  </a:lnTo>
                  <a:lnTo>
                    <a:pt x="1474" y="261"/>
                  </a:lnTo>
                  <a:lnTo>
                    <a:pt x="1413" y="261"/>
                  </a:lnTo>
                  <a:lnTo>
                    <a:pt x="1413" y="200"/>
                  </a:lnTo>
                  <a:lnTo>
                    <a:pt x="1413" y="123"/>
                  </a:lnTo>
                  <a:lnTo>
                    <a:pt x="1290" y="62"/>
                  </a:lnTo>
                  <a:cubicBezTo>
                    <a:pt x="1290" y="1"/>
                    <a:pt x="1213" y="1"/>
                    <a:pt x="1152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16" name="Google Shape;2716;p36"/>
            <p:cNvSpPr/>
            <p:nvPr/>
          </p:nvSpPr>
          <p:spPr>
            <a:xfrm rot="-835508">
              <a:off x="6308545" y="2605392"/>
              <a:ext cx="1347" cy="1347"/>
            </a:xfrm>
            <a:custGeom>
              <a:avLst/>
              <a:gdLst/>
              <a:ahLst/>
              <a:cxnLst/>
              <a:rect l="l" t="t" r="r" b="b"/>
              <a:pathLst>
                <a:path w="139" h="139" extrusionOk="0">
                  <a:moveTo>
                    <a:pt x="138" y="139"/>
                  </a:moveTo>
                  <a:lnTo>
                    <a:pt x="138" y="139"/>
                  </a:lnTo>
                  <a:lnTo>
                    <a:pt x="138" y="139"/>
                  </a:lnTo>
                  <a:lnTo>
                    <a:pt x="138" y="139"/>
                  </a:lnTo>
                  <a:close/>
                  <a:moveTo>
                    <a:pt x="138" y="139"/>
                  </a:moveTo>
                  <a:lnTo>
                    <a:pt x="138" y="139"/>
                  </a:lnTo>
                  <a:lnTo>
                    <a:pt x="138" y="139"/>
                  </a:lnTo>
                  <a:lnTo>
                    <a:pt x="138" y="139"/>
                  </a:lnTo>
                  <a:close/>
                  <a:moveTo>
                    <a:pt x="138" y="139"/>
                  </a:moveTo>
                  <a:lnTo>
                    <a:pt x="138" y="139"/>
                  </a:lnTo>
                  <a:lnTo>
                    <a:pt x="138" y="139"/>
                  </a:lnTo>
                  <a:lnTo>
                    <a:pt x="138" y="139"/>
                  </a:lnTo>
                  <a:lnTo>
                    <a:pt x="138" y="13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17" name="Google Shape;2717;p36"/>
            <p:cNvSpPr/>
            <p:nvPr/>
          </p:nvSpPr>
          <p:spPr>
            <a:xfrm rot="-835508">
              <a:off x="6263518" y="2477301"/>
              <a:ext cx="104745" cy="122744"/>
            </a:xfrm>
            <a:custGeom>
              <a:avLst/>
              <a:gdLst/>
              <a:ahLst/>
              <a:cxnLst/>
              <a:rect l="l" t="t" r="r" b="b"/>
              <a:pathLst>
                <a:path w="10807" h="12664" extrusionOk="0">
                  <a:moveTo>
                    <a:pt x="5619" y="0"/>
                  </a:moveTo>
                  <a:cubicBezTo>
                    <a:pt x="5496" y="0"/>
                    <a:pt x="5296" y="61"/>
                    <a:pt x="5112" y="61"/>
                  </a:cubicBezTo>
                  <a:lnTo>
                    <a:pt x="4667" y="123"/>
                  </a:lnTo>
                  <a:lnTo>
                    <a:pt x="4145" y="261"/>
                  </a:lnTo>
                  <a:cubicBezTo>
                    <a:pt x="3961" y="261"/>
                    <a:pt x="3838" y="322"/>
                    <a:pt x="3639" y="384"/>
                  </a:cubicBezTo>
                  <a:cubicBezTo>
                    <a:pt x="3516" y="445"/>
                    <a:pt x="3316" y="445"/>
                    <a:pt x="3194" y="568"/>
                  </a:cubicBezTo>
                  <a:lnTo>
                    <a:pt x="2687" y="768"/>
                  </a:lnTo>
                  <a:lnTo>
                    <a:pt x="2227" y="952"/>
                  </a:lnTo>
                  <a:cubicBezTo>
                    <a:pt x="2104" y="1028"/>
                    <a:pt x="1981" y="1151"/>
                    <a:pt x="1781" y="1213"/>
                  </a:cubicBezTo>
                  <a:cubicBezTo>
                    <a:pt x="1659" y="1274"/>
                    <a:pt x="1536" y="1412"/>
                    <a:pt x="1398" y="1535"/>
                  </a:cubicBezTo>
                  <a:cubicBezTo>
                    <a:pt x="1275" y="1596"/>
                    <a:pt x="1152" y="1719"/>
                    <a:pt x="1014" y="1857"/>
                  </a:cubicBezTo>
                  <a:cubicBezTo>
                    <a:pt x="891" y="1919"/>
                    <a:pt x="768" y="2042"/>
                    <a:pt x="630" y="2180"/>
                  </a:cubicBezTo>
                  <a:cubicBezTo>
                    <a:pt x="385" y="2425"/>
                    <a:pt x="185" y="2625"/>
                    <a:pt x="1" y="2947"/>
                  </a:cubicBezTo>
                  <a:lnTo>
                    <a:pt x="1" y="3009"/>
                  </a:lnTo>
                  <a:lnTo>
                    <a:pt x="62" y="2947"/>
                  </a:lnTo>
                  <a:cubicBezTo>
                    <a:pt x="247" y="2686"/>
                    <a:pt x="446" y="2487"/>
                    <a:pt x="692" y="2241"/>
                  </a:cubicBezTo>
                  <a:cubicBezTo>
                    <a:pt x="830" y="2103"/>
                    <a:pt x="953" y="1980"/>
                    <a:pt x="1075" y="1919"/>
                  </a:cubicBezTo>
                  <a:cubicBezTo>
                    <a:pt x="1214" y="1796"/>
                    <a:pt x="1336" y="1658"/>
                    <a:pt x="1459" y="1596"/>
                  </a:cubicBezTo>
                  <a:cubicBezTo>
                    <a:pt x="1597" y="1535"/>
                    <a:pt x="1720" y="1412"/>
                    <a:pt x="1843" y="1335"/>
                  </a:cubicBezTo>
                  <a:cubicBezTo>
                    <a:pt x="2042" y="1213"/>
                    <a:pt x="2165" y="1151"/>
                    <a:pt x="2303" y="1090"/>
                  </a:cubicBezTo>
                  <a:lnTo>
                    <a:pt x="2748" y="829"/>
                  </a:lnTo>
                  <a:lnTo>
                    <a:pt x="3194" y="645"/>
                  </a:lnTo>
                  <a:cubicBezTo>
                    <a:pt x="3378" y="568"/>
                    <a:pt x="3516" y="568"/>
                    <a:pt x="3700" y="507"/>
                  </a:cubicBezTo>
                  <a:cubicBezTo>
                    <a:pt x="3838" y="445"/>
                    <a:pt x="4022" y="384"/>
                    <a:pt x="4145" y="384"/>
                  </a:cubicBezTo>
                  <a:lnTo>
                    <a:pt x="4667" y="261"/>
                  </a:lnTo>
                  <a:lnTo>
                    <a:pt x="5174" y="184"/>
                  </a:lnTo>
                  <a:cubicBezTo>
                    <a:pt x="5296" y="123"/>
                    <a:pt x="5496" y="123"/>
                    <a:pt x="5619" y="123"/>
                  </a:cubicBezTo>
                  <a:lnTo>
                    <a:pt x="7092" y="123"/>
                  </a:lnTo>
                  <a:cubicBezTo>
                    <a:pt x="7215" y="568"/>
                    <a:pt x="7353" y="952"/>
                    <a:pt x="7537" y="1412"/>
                  </a:cubicBezTo>
                  <a:lnTo>
                    <a:pt x="7983" y="2686"/>
                  </a:lnTo>
                  <a:cubicBezTo>
                    <a:pt x="8244" y="3515"/>
                    <a:pt x="8566" y="4405"/>
                    <a:pt x="8888" y="5250"/>
                  </a:cubicBezTo>
                  <a:lnTo>
                    <a:pt x="9333" y="6524"/>
                  </a:lnTo>
                  <a:cubicBezTo>
                    <a:pt x="9518" y="6969"/>
                    <a:pt x="9656" y="7414"/>
                    <a:pt x="9779" y="7798"/>
                  </a:cubicBezTo>
                  <a:cubicBezTo>
                    <a:pt x="9901" y="8243"/>
                    <a:pt x="10039" y="8703"/>
                    <a:pt x="10224" y="9087"/>
                  </a:cubicBezTo>
                  <a:lnTo>
                    <a:pt x="10607" y="10299"/>
                  </a:lnTo>
                  <a:cubicBezTo>
                    <a:pt x="9978" y="10361"/>
                    <a:pt x="9333" y="10422"/>
                    <a:pt x="8689" y="10484"/>
                  </a:cubicBezTo>
                  <a:cubicBezTo>
                    <a:pt x="8505" y="10545"/>
                    <a:pt x="8366" y="10545"/>
                    <a:pt x="8182" y="10622"/>
                  </a:cubicBezTo>
                  <a:cubicBezTo>
                    <a:pt x="7983" y="10622"/>
                    <a:pt x="7860" y="10683"/>
                    <a:pt x="7676" y="10683"/>
                  </a:cubicBezTo>
                  <a:cubicBezTo>
                    <a:pt x="7476" y="10745"/>
                    <a:pt x="7353" y="10745"/>
                    <a:pt x="7154" y="10806"/>
                  </a:cubicBezTo>
                  <a:lnTo>
                    <a:pt x="6647" y="10929"/>
                  </a:lnTo>
                  <a:cubicBezTo>
                    <a:pt x="6524" y="11006"/>
                    <a:pt x="6325" y="11067"/>
                    <a:pt x="6202" y="11067"/>
                  </a:cubicBezTo>
                  <a:cubicBezTo>
                    <a:pt x="6003" y="11128"/>
                    <a:pt x="5880" y="11190"/>
                    <a:pt x="5680" y="11251"/>
                  </a:cubicBezTo>
                  <a:cubicBezTo>
                    <a:pt x="5557" y="11313"/>
                    <a:pt x="5373" y="11389"/>
                    <a:pt x="5235" y="11451"/>
                  </a:cubicBezTo>
                  <a:lnTo>
                    <a:pt x="4729" y="11696"/>
                  </a:lnTo>
                  <a:cubicBezTo>
                    <a:pt x="4606" y="11773"/>
                    <a:pt x="4468" y="11834"/>
                    <a:pt x="4283" y="11957"/>
                  </a:cubicBezTo>
                  <a:cubicBezTo>
                    <a:pt x="4222" y="11957"/>
                    <a:pt x="4145" y="12019"/>
                    <a:pt x="4084" y="12080"/>
                  </a:cubicBezTo>
                  <a:lnTo>
                    <a:pt x="3900" y="12218"/>
                  </a:lnTo>
                  <a:cubicBezTo>
                    <a:pt x="3700" y="12341"/>
                    <a:pt x="3577" y="12402"/>
                    <a:pt x="3455" y="12541"/>
                  </a:cubicBezTo>
                  <a:lnTo>
                    <a:pt x="3316" y="12663"/>
                  </a:lnTo>
                  <a:cubicBezTo>
                    <a:pt x="3378" y="12663"/>
                    <a:pt x="3455" y="12602"/>
                    <a:pt x="3516" y="12541"/>
                  </a:cubicBezTo>
                  <a:cubicBezTo>
                    <a:pt x="3577" y="12541"/>
                    <a:pt x="3639" y="12464"/>
                    <a:pt x="3700" y="12464"/>
                  </a:cubicBezTo>
                  <a:cubicBezTo>
                    <a:pt x="3762" y="12402"/>
                    <a:pt x="3838" y="12341"/>
                    <a:pt x="3961" y="12280"/>
                  </a:cubicBezTo>
                  <a:lnTo>
                    <a:pt x="4145" y="12157"/>
                  </a:lnTo>
                  <a:cubicBezTo>
                    <a:pt x="4222" y="12157"/>
                    <a:pt x="4283" y="12080"/>
                    <a:pt x="4345" y="12019"/>
                  </a:cubicBezTo>
                  <a:cubicBezTo>
                    <a:pt x="4529" y="11957"/>
                    <a:pt x="4667" y="11896"/>
                    <a:pt x="4790" y="11834"/>
                  </a:cubicBezTo>
                  <a:lnTo>
                    <a:pt x="5296" y="11573"/>
                  </a:lnTo>
                  <a:cubicBezTo>
                    <a:pt x="5435" y="11512"/>
                    <a:pt x="5619" y="11451"/>
                    <a:pt x="5757" y="11389"/>
                  </a:cubicBezTo>
                  <a:cubicBezTo>
                    <a:pt x="5941" y="11313"/>
                    <a:pt x="6064" y="11313"/>
                    <a:pt x="6263" y="11251"/>
                  </a:cubicBezTo>
                  <a:cubicBezTo>
                    <a:pt x="6386" y="11190"/>
                    <a:pt x="6586" y="11128"/>
                    <a:pt x="6709" y="11128"/>
                  </a:cubicBezTo>
                  <a:cubicBezTo>
                    <a:pt x="7031" y="11006"/>
                    <a:pt x="7353" y="10929"/>
                    <a:pt x="7737" y="10867"/>
                  </a:cubicBezTo>
                  <a:cubicBezTo>
                    <a:pt x="7860" y="10806"/>
                    <a:pt x="8059" y="10745"/>
                    <a:pt x="8182" y="10745"/>
                  </a:cubicBezTo>
                  <a:cubicBezTo>
                    <a:pt x="8366" y="10683"/>
                    <a:pt x="8566" y="10683"/>
                    <a:pt x="8689" y="10622"/>
                  </a:cubicBezTo>
                  <a:cubicBezTo>
                    <a:pt x="9011" y="10545"/>
                    <a:pt x="9395" y="10545"/>
                    <a:pt x="9717" y="10484"/>
                  </a:cubicBezTo>
                  <a:cubicBezTo>
                    <a:pt x="10039" y="10484"/>
                    <a:pt x="10362" y="10422"/>
                    <a:pt x="10669" y="10422"/>
                  </a:cubicBezTo>
                  <a:lnTo>
                    <a:pt x="10669" y="10361"/>
                  </a:lnTo>
                  <a:lnTo>
                    <a:pt x="10746" y="10361"/>
                  </a:lnTo>
                  <a:lnTo>
                    <a:pt x="10746" y="10422"/>
                  </a:lnTo>
                  <a:cubicBezTo>
                    <a:pt x="10807" y="10422"/>
                    <a:pt x="10807" y="10361"/>
                    <a:pt x="10807" y="10361"/>
                  </a:cubicBezTo>
                  <a:lnTo>
                    <a:pt x="10362" y="9087"/>
                  </a:lnTo>
                  <a:cubicBezTo>
                    <a:pt x="10224" y="8626"/>
                    <a:pt x="10101" y="8181"/>
                    <a:pt x="9901" y="7736"/>
                  </a:cubicBezTo>
                  <a:cubicBezTo>
                    <a:pt x="9779" y="7352"/>
                    <a:pt x="9594" y="6907"/>
                    <a:pt x="9456" y="6524"/>
                  </a:cubicBezTo>
                  <a:lnTo>
                    <a:pt x="9011" y="5173"/>
                  </a:lnTo>
                  <a:cubicBezTo>
                    <a:pt x="8689" y="4344"/>
                    <a:pt x="8443" y="3515"/>
                    <a:pt x="8121" y="2625"/>
                  </a:cubicBezTo>
                  <a:lnTo>
                    <a:pt x="7676" y="1335"/>
                  </a:lnTo>
                  <a:cubicBezTo>
                    <a:pt x="7599" y="1028"/>
                    <a:pt x="7476" y="645"/>
                    <a:pt x="7353" y="322"/>
                  </a:cubicBezTo>
                  <a:lnTo>
                    <a:pt x="7292" y="261"/>
                  </a:lnTo>
                  <a:cubicBezTo>
                    <a:pt x="7292" y="184"/>
                    <a:pt x="7215" y="123"/>
                    <a:pt x="7215" y="61"/>
                  </a:cubicBezTo>
                  <a:cubicBezTo>
                    <a:pt x="7215" y="0"/>
                    <a:pt x="7154" y="0"/>
                    <a:pt x="7154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18" name="Google Shape;2718;p36"/>
            <p:cNvSpPr/>
            <p:nvPr/>
          </p:nvSpPr>
          <p:spPr>
            <a:xfrm rot="-835508">
              <a:off x="6106424" y="2592760"/>
              <a:ext cx="3140" cy="314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139" y="1"/>
                  </a:moveTo>
                  <a:lnTo>
                    <a:pt x="139" y="62"/>
                  </a:lnTo>
                  <a:lnTo>
                    <a:pt x="1" y="62"/>
                  </a:lnTo>
                  <a:lnTo>
                    <a:pt x="1" y="124"/>
                  </a:lnTo>
                  <a:cubicBezTo>
                    <a:pt x="78" y="200"/>
                    <a:pt x="78" y="200"/>
                    <a:pt x="78" y="262"/>
                  </a:cubicBezTo>
                  <a:cubicBezTo>
                    <a:pt x="139" y="262"/>
                    <a:pt x="139" y="323"/>
                    <a:pt x="200" y="323"/>
                  </a:cubicBezTo>
                  <a:lnTo>
                    <a:pt x="200" y="262"/>
                  </a:lnTo>
                  <a:lnTo>
                    <a:pt x="262" y="262"/>
                  </a:lnTo>
                  <a:lnTo>
                    <a:pt x="262" y="124"/>
                  </a:lnTo>
                  <a:lnTo>
                    <a:pt x="323" y="124"/>
                  </a:lnTo>
                  <a:lnTo>
                    <a:pt x="323" y="62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19" name="Google Shape;2719;p36"/>
            <p:cNvSpPr/>
            <p:nvPr/>
          </p:nvSpPr>
          <p:spPr>
            <a:xfrm rot="-835508">
              <a:off x="6020372" y="2569055"/>
              <a:ext cx="5660" cy="5069"/>
            </a:xfrm>
            <a:custGeom>
              <a:avLst/>
              <a:gdLst/>
              <a:ahLst/>
              <a:cxnLst/>
              <a:rect l="l" t="t" r="r" b="b"/>
              <a:pathLst>
                <a:path w="584" h="523" extrusionOk="0">
                  <a:moveTo>
                    <a:pt x="261" y="1"/>
                  </a:moveTo>
                  <a:cubicBezTo>
                    <a:pt x="200" y="78"/>
                    <a:pt x="200" y="139"/>
                    <a:pt x="139" y="139"/>
                  </a:cubicBezTo>
                  <a:cubicBezTo>
                    <a:pt x="139" y="200"/>
                    <a:pt x="77" y="262"/>
                    <a:pt x="77" y="323"/>
                  </a:cubicBezTo>
                  <a:lnTo>
                    <a:pt x="0" y="385"/>
                  </a:lnTo>
                  <a:lnTo>
                    <a:pt x="0" y="461"/>
                  </a:lnTo>
                  <a:lnTo>
                    <a:pt x="0" y="523"/>
                  </a:lnTo>
                  <a:lnTo>
                    <a:pt x="139" y="523"/>
                  </a:lnTo>
                  <a:lnTo>
                    <a:pt x="139" y="461"/>
                  </a:lnTo>
                  <a:lnTo>
                    <a:pt x="200" y="461"/>
                  </a:lnTo>
                  <a:lnTo>
                    <a:pt x="200" y="385"/>
                  </a:lnTo>
                  <a:cubicBezTo>
                    <a:pt x="261" y="323"/>
                    <a:pt x="261" y="323"/>
                    <a:pt x="261" y="262"/>
                  </a:cubicBezTo>
                  <a:cubicBezTo>
                    <a:pt x="323" y="262"/>
                    <a:pt x="323" y="200"/>
                    <a:pt x="384" y="200"/>
                  </a:cubicBezTo>
                  <a:cubicBezTo>
                    <a:pt x="384" y="139"/>
                    <a:pt x="461" y="139"/>
                    <a:pt x="461" y="78"/>
                  </a:cubicBezTo>
                  <a:cubicBezTo>
                    <a:pt x="522" y="78"/>
                    <a:pt x="584" y="1"/>
                    <a:pt x="584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20" name="Google Shape;2720;p36"/>
            <p:cNvSpPr/>
            <p:nvPr/>
          </p:nvSpPr>
          <p:spPr>
            <a:xfrm rot="-835508">
              <a:off x="6028882" y="2557214"/>
              <a:ext cx="83626" cy="40921"/>
            </a:xfrm>
            <a:custGeom>
              <a:avLst/>
              <a:gdLst/>
              <a:ahLst/>
              <a:cxnLst/>
              <a:rect l="l" t="t" r="r" b="b"/>
              <a:pathLst>
                <a:path w="8628" h="4222" extrusionOk="0">
                  <a:moveTo>
                    <a:pt x="1" y="1"/>
                  </a:moveTo>
                  <a:lnTo>
                    <a:pt x="1" y="62"/>
                  </a:lnTo>
                  <a:lnTo>
                    <a:pt x="62" y="62"/>
                  </a:lnTo>
                  <a:cubicBezTo>
                    <a:pt x="124" y="62"/>
                    <a:pt x="185" y="62"/>
                    <a:pt x="262" y="139"/>
                  </a:cubicBezTo>
                  <a:lnTo>
                    <a:pt x="323" y="139"/>
                  </a:lnTo>
                  <a:lnTo>
                    <a:pt x="323" y="200"/>
                  </a:lnTo>
                  <a:cubicBezTo>
                    <a:pt x="323" y="200"/>
                    <a:pt x="323" y="261"/>
                    <a:pt x="384" y="261"/>
                  </a:cubicBezTo>
                  <a:lnTo>
                    <a:pt x="384" y="323"/>
                  </a:lnTo>
                  <a:cubicBezTo>
                    <a:pt x="707" y="446"/>
                    <a:pt x="1091" y="584"/>
                    <a:pt x="1413" y="707"/>
                  </a:cubicBezTo>
                  <a:cubicBezTo>
                    <a:pt x="1720" y="829"/>
                    <a:pt x="2104" y="968"/>
                    <a:pt x="2426" y="1090"/>
                  </a:cubicBezTo>
                  <a:cubicBezTo>
                    <a:pt x="2564" y="1152"/>
                    <a:pt x="2748" y="1290"/>
                    <a:pt x="2948" y="1351"/>
                  </a:cubicBezTo>
                  <a:cubicBezTo>
                    <a:pt x="3071" y="1413"/>
                    <a:pt x="3255" y="1474"/>
                    <a:pt x="3454" y="1535"/>
                  </a:cubicBezTo>
                  <a:cubicBezTo>
                    <a:pt x="3777" y="1674"/>
                    <a:pt x="4099" y="1796"/>
                    <a:pt x="4406" y="1919"/>
                  </a:cubicBezTo>
                  <a:cubicBezTo>
                    <a:pt x="4790" y="2057"/>
                    <a:pt x="5112" y="2180"/>
                    <a:pt x="5434" y="2303"/>
                  </a:cubicBezTo>
                  <a:cubicBezTo>
                    <a:pt x="5634" y="2364"/>
                    <a:pt x="5818" y="2441"/>
                    <a:pt x="5941" y="2502"/>
                  </a:cubicBezTo>
                  <a:lnTo>
                    <a:pt x="6463" y="2687"/>
                  </a:lnTo>
                  <a:cubicBezTo>
                    <a:pt x="6847" y="2825"/>
                    <a:pt x="7169" y="2948"/>
                    <a:pt x="7476" y="3070"/>
                  </a:cubicBezTo>
                  <a:cubicBezTo>
                    <a:pt x="7675" y="3209"/>
                    <a:pt x="7798" y="3270"/>
                    <a:pt x="7998" y="3331"/>
                  </a:cubicBezTo>
                  <a:lnTo>
                    <a:pt x="8443" y="3516"/>
                  </a:lnTo>
                  <a:cubicBezTo>
                    <a:pt x="8443" y="3592"/>
                    <a:pt x="8443" y="3592"/>
                    <a:pt x="8382" y="3654"/>
                  </a:cubicBezTo>
                  <a:cubicBezTo>
                    <a:pt x="8382" y="3715"/>
                    <a:pt x="8320" y="3776"/>
                    <a:pt x="8243" y="3838"/>
                  </a:cubicBezTo>
                  <a:cubicBezTo>
                    <a:pt x="8182" y="3899"/>
                    <a:pt x="8121" y="4037"/>
                    <a:pt x="7998" y="4099"/>
                  </a:cubicBezTo>
                  <a:cubicBezTo>
                    <a:pt x="7998" y="4099"/>
                    <a:pt x="7998" y="4160"/>
                    <a:pt x="7936" y="4222"/>
                  </a:cubicBezTo>
                  <a:cubicBezTo>
                    <a:pt x="8121" y="4160"/>
                    <a:pt x="8243" y="4037"/>
                    <a:pt x="8320" y="3899"/>
                  </a:cubicBezTo>
                  <a:cubicBezTo>
                    <a:pt x="8382" y="3838"/>
                    <a:pt x="8443" y="3776"/>
                    <a:pt x="8504" y="3715"/>
                  </a:cubicBezTo>
                  <a:cubicBezTo>
                    <a:pt x="8566" y="3654"/>
                    <a:pt x="8566" y="3654"/>
                    <a:pt x="8566" y="3592"/>
                  </a:cubicBezTo>
                  <a:cubicBezTo>
                    <a:pt x="8627" y="3516"/>
                    <a:pt x="8627" y="3454"/>
                    <a:pt x="8627" y="3454"/>
                  </a:cubicBezTo>
                  <a:cubicBezTo>
                    <a:pt x="8627" y="3393"/>
                    <a:pt x="8566" y="3393"/>
                    <a:pt x="8566" y="3393"/>
                  </a:cubicBezTo>
                  <a:lnTo>
                    <a:pt x="8059" y="3132"/>
                  </a:lnTo>
                  <a:cubicBezTo>
                    <a:pt x="7860" y="3070"/>
                    <a:pt x="7737" y="3009"/>
                    <a:pt x="7553" y="3009"/>
                  </a:cubicBezTo>
                  <a:cubicBezTo>
                    <a:pt x="7230" y="2886"/>
                    <a:pt x="6847" y="2687"/>
                    <a:pt x="6524" y="2564"/>
                  </a:cubicBezTo>
                  <a:lnTo>
                    <a:pt x="6018" y="2364"/>
                  </a:lnTo>
                  <a:cubicBezTo>
                    <a:pt x="5880" y="2303"/>
                    <a:pt x="5695" y="2242"/>
                    <a:pt x="5496" y="2180"/>
                  </a:cubicBezTo>
                  <a:cubicBezTo>
                    <a:pt x="5173" y="2119"/>
                    <a:pt x="4867" y="1919"/>
                    <a:pt x="4483" y="1796"/>
                  </a:cubicBezTo>
                  <a:cubicBezTo>
                    <a:pt x="4160" y="1674"/>
                    <a:pt x="3838" y="1535"/>
                    <a:pt x="3516" y="1351"/>
                  </a:cubicBezTo>
                  <a:cubicBezTo>
                    <a:pt x="3332" y="1290"/>
                    <a:pt x="3132" y="1213"/>
                    <a:pt x="3009" y="1152"/>
                  </a:cubicBezTo>
                  <a:cubicBezTo>
                    <a:pt x="2810" y="1090"/>
                    <a:pt x="2626" y="1090"/>
                    <a:pt x="2426" y="1029"/>
                  </a:cubicBezTo>
                  <a:cubicBezTo>
                    <a:pt x="2104" y="906"/>
                    <a:pt x="1797" y="768"/>
                    <a:pt x="1474" y="584"/>
                  </a:cubicBezTo>
                  <a:cubicBezTo>
                    <a:pt x="1091" y="446"/>
                    <a:pt x="768" y="323"/>
                    <a:pt x="446" y="261"/>
                  </a:cubicBezTo>
                  <a:cubicBezTo>
                    <a:pt x="446" y="200"/>
                    <a:pt x="446" y="139"/>
                    <a:pt x="384" y="139"/>
                  </a:cubicBezTo>
                  <a:cubicBezTo>
                    <a:pt x="384" y="62"/>
                    <a:pt x="323" y="62"/>
                    <a:pt x="323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21" name="Google Shape;2721;p36"/>
            <p:cNvSpPr/>
            <p:nvPr/>
          </p:nvSpPr>
          <p:spPr>
            <a:xfrm rot="-835508">
              <a:off x="6020873" y="2572498"/>
              <a:ext cx="8035" cy="6852"/>
            </a:xfrm>
            <a:custGeom>
              <a:avLst/>
              <a:gdLst/>
              <a:ahLst/>
              <a:cxnLst/>
              <a:rect l="l" t="t" r="r" b="b"/>
              <a:pathLst>
                <a:path w="829" h="707" extrusionOk="0">
                  <a:moveTo>
                    <a:pt x="768" y="1"/>
                  </a:moveTo>
                  <a:lnTo>
                    <a:pt x="706" y="77"/>
                  </a:lnTo>
                  <a:lnTo>
                    <a:pt x="829" y="77"/>
                  </a:lnTo>
                  <a:lnTo>
                    <a:pt x="768" y="1"/>
                  </a:lnTo>
                  <a:close/>
                  <a:moveTo>
                    <a:pt x="829" y="139"/>
                  </a:moveTo>
                  <a:lnTo>
                    <a:pt x="829" y="139"/>
                  </a:lnTo>
                  <a:cubicBezTo>
                    <a:pt x="706" y="200"/>
                    <a:pt x="583" y="200"/>
                    <a:pt x="445" y="262"/>
                  </a:cubicBezTo>
                  <a:lnTo>
                    <a:pt x="322" y="262"/>
                  </a:lnTo>
                  <a:cubicBezTo>
                    <a:pt x="261" y="323"/>
                    <a:pt x="200" y="323"/>
                    <a:pt x="200" y="384"/>
                  </a:cubicBezTo>
                  <a:lnTo>
                    <a:pt x="61" y="523"/>
                  </a:lnTo>
                  <a:cubicBezTo>
                    <a:pt x="61" y="584"/>
                    <a:pt x="0" y="645"/>
                    <a:pt x="0" y="645"/>
                  </a:cubicBezTo>
                  <a:lnTo>
                    <a:pt x="0" y="707"/>
                  </a:lnTo>
                  <a:lnTo>
                    <a:pt x="138" y="707"/>
                  </a:lnTo>
                  <a:cubicBezTo>
                    <a:pt x="138" y="707"/>
                    <a:pt x="138" y="645"/>
                    <a:pt x="200" y="584"/>
                  </a:cubicBezTo>
                  <a:cubicBezTo>
                    <a:pt x="261" y="584"/>
                    <a:pt x="261" y="523"/>
                    <a:pt x="322" y="523"/>
                  </a:cubicBezTo>
                  <a:cubicBezTo>
                    <a:pt x="384" y="461"/>
                    <a:pt x="384" y="384"/>
                    <a:pt x="445" y="384"/>
                  </a:cubicBezTo>
                  <a:cubicBezTo>
                    <a:pt x="445" y="323"/>
                    <a:pt x="522" y="323"/>
                    <a:pt x="522" y="323"/>
                  </a:cubicBezTo>
                  <a:lnTo>
                    <a:pt x="583" y="262"/>
                  </a:lnTo>
                  <a:lnTo>
                    <a:pt x="645" y="200"/>
                  </a:lnTo>
                  <a:lnTo>
                    <a:pt x="768" y="200"/>
                  </a:lnTo>
                  <a:lnTo>
                    <a:pt x="829" y="139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22" name="Google Shape;2722;p36"/>
            <p:cNvSpPr/>
            <p:nvPr/>
          </p:nvSpPr>
          <p:spPr>
            <a:xfrm rot="-835508">
              <a:off x="6031767" y="2562521"/>
              <a:ext cx="76928" cy="39584"/>
            </a:xfrm>
            <a:custGeom>
              <a:avLst/>
              <a:gdLst/>
              <a:ahLst/>
              <a:cxnLst/>
              <a:rect l="l" t="t" r="r" b="b"/>
              <a:pathLst>
                <a:path w="7937" h="4084" extrusionOk="0">
                  <a:moveTo>
                    <a:pt x="1" y="0"/>
                  </a:moveTo>
                  <a:lnTo>
                    <a:pt x="1" y="62"/>
                  </a:lnTo>
                  <a:lnTo>
                    <a:pt x="78" y="62"/>
                  </a:lnTo>
                  <a:cubicBezTo>
                    <a:pt x="323" y="185"/>
                    <a:pt x="646" y="307"/>
                    <a:pt x="968" y="507"/>
                  </a:cubicBezTo>
                  <a:cubicBezTo>
                    <a:pt x="1290" y="630"/>
                    <a:pt x="1674" y="768"/>
                    <a:pt x="1996" y="891"/>
                  </a:cubicBezTo>
                  <a:cubicBezTo>
                    <a:pt x="2119" y="952"/>
                    <a:pt x="2303" y="1013"/>
                    <a:pt x="2442" y="1075"/>
                  </a:cubicBezTo>
                  <a:cubicBezTo>
                    <a:pt x="2626" y="1152"/>
                    <a:pt x="2764" y="1274"/>
                    <a:pt x="2948" y="1336"/>
                  </a:cubicBezTo>
                  <a:lnTo>
                    <a:pt x="3393" y="1535"/>
                  </a:lnTo>
                  <a:lnTo>
                    <a:pt x="3915" y="1720"/>
                  </a:lnTo>
                  <a:cubicBezTo>
                    <a:pt x="4222" y="1842"/>
                    <a:pt x="4544" y="1980"/>
                    <a:pt x="4867" y="2103"/>
                  </a:cubicBezTo>
                  <a:cubicBezTo>
                    <a:pt x="5066" y="2165"/>
                    <a:pt x="5189" y="2226"/>
                    <a:pt x="5373" y="2303"/>
                  </a:cubicBezTo>
                  <a:lnTo>
                    <a:pt x="5895" y="2487"/>
                  </a:lnTo>
                  <a:cubicBezTo>
                    <a:pt x="6217" y="2610"/>
                    <a:pt x="6524" y="2748"/>
                    <a:pt x="6847" y="2932"/>
                  </a:cubicBezTo>
                  <a:cubicBezTo>
                    <a:pt x="6985" y="2994"/>
                    <a:pt x="7169" y="3070"/>
                    <a:pt x="7292" y="3132"/>
                  </a:cubicBezTo>
                  <a:lnTo>
                    <a:pt x="7752" y="3316"/>
                  </a:lnTo>
                  <a:cubicBezTo>
                    <a:pt x="7752" y="3454"/>
                    <a:pt x="7676" y="3577"/>
                    <a:pt x="7614" y="3700"/>
                  </a:cubicBezTo>
                  <a:lnTo>
                    <a:pt x="7676" y="3761"/>
                  </a:lnTo>
                  <a:lnTo>
                    <a:pt x="7747" y="3761"/>
                  </a:lnTo>
                  <a:cubicBezTo>
                    <a:pt x="7751" y="3741"/>
                    <a:pt x="7752" y="3720"/>
                    <a:pt x="7752" y="3700"/>
                  </a:cubicBezTo>
                  <a:cubicBezTo>
                    <a:pt x="7814" y="3638"/>
                    <a:pt x="7814" y="3577"/>
                    <a:pt x="7814" y="3577"/>
                  </a:cubicBezTo>
                  <a:cubicBezTo>
                    <a:pt x="7875" y="3454"/>
                    <a:pt x="7875" y="3377"/>
                    <a:pt x="7937" y="3254"/>
                  </a:cubicBezTo>
                  <a:cubicBezTo>
                    <a:pt x="7937" y="3254"/>
                    <a:pt x="7937" y="3193"/>
                    <a:pt x="7875" y="3193"/>
                  </a:cubicBezTo>
                  <a:lnTo>
                    <a:pt x="7369" y="2994"/>
                  </a:lnTo>
                  <a:cubicBezTo>
                    <a:pt x="7231" y="2871"/>
                    <a:pt x="7046" y="2871"/>
                    <a:pt x="6908" y="2809"/>
                  </a:cubicBezTo>
                  <a:cubicBezTo>
                    <a:pt x="6524" y="2687"/>
                    <a:pt x="6217" y="2548"/>
                    <a:pt x="5895" y="2364"/>
                  </a:cubicBezTo>
                  <a:lnTo>
                    <a:pt x="5450" y="2165"/>
                  </a:lnTo>
                  <a:cubicBezTo>
                    <a:pt x="5250" y="2103"/>
                    <a:pt x="5128" y="2042"/>
                    <a:pt x="4928" y="1980"/>
                  </a:cubicBezTo>
                  <a:cubicBezTo>
                    <a:pt x="4606" y="1842"/>
                    <a:pt x="4299" y="1720"/>
                    <a:pt x="3976" y="1597"/>
                  </a:cubicBezTo>
                  <a:lnTo>
                    <a:pt x="3455" y="1336"/>
                  </a:lnTo>
                  <a:lnTo>
                    <a:pt x="3009" y="1152"/>
                  </a:lnTo>
                  <a:cubicBezTo>
                    <a:pt x="2825" y="1075"/>
                    <a:pt x="2687" y="1013"/>
                    <a:pt x="2503" y="952"/>
                  </a:cubicBezTo>
                  <a:cubicBezTo>
                    <a:pt x="2303" y="891"/>
                    <a:pt x="2181" y="829"/>
                    <a:pt x="1996" y="768"/>
                  </a:cubicBezTo>
                  <a:cubicBezTo>
                    <a:pt x="1674" y="630"/>
                    <a:pt x="1352" y="507"/>
                    <a:pt x="1029" y="384"/>
                  </a:cubicBezTo>
                  <a:cubicBezTo>
                    <a:pt x="707" y="246"/>
                    <a:pt x="385" y="123"/>
                    <a:pt x="78" y="0"/>
                  </a:cubicBezTo>
                  <a:close/>
                  <a:moveTo>
                    <a:pt x="7747" y="3761"/>
                  </a:moveTo>
                  <a:cubicBezTo>
                    <a:pt x="7747" y="3763"/>
                    <a:pt x="7747" y="3765"/>
                    <a:pt x="7747" y="3767"/>
                  </a:cubicBezTo>
                  <a:lnTo>
                    <a:pt x="7747" y="3767"/>
                  </a:lnTo>
                  <a:lnTo>
                    <a:pt x="7752" y="3761"/>
                  </a:lnTo>
                  <a:close/>
                  <a:moveTo>
                    <a:pt x="7614" y="3761"/>
                  </a:moveTo>
                  <a:cubicBezTo>
                    <a:pt x="7614" y="3899"/>
                    <a:pt x="7614" y="3961"/>
                    <a:pt x="7553" y="4022"/>
                  </a:cubicBezTo>
                  <a:lnTo>
                    <a:pt x="7614" y="4083"/>
                  </a:lnTo>
                  <a:cubicBezTo>
                    <a:pt x="7665" y="3981"/>
                    <a:pt x="7727" y="3878"/>
                    <a:pt x="7747" y="3767"/>
                  </a:cubicBezTo>
                  <a:lnTo>
                    <a:pt x="7747" y="3767"/>
                  </a:lnTo>
                  <a:lnTo>
                    <a:pt x="7676" y="3838"/>
                  </a:lnTo>
                  <a:lnTo>
                    <a:pt x="7614" y="376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23" name="Google Shape;2723;p36"/>
            <p:cNvSpPr/>
            <p:nvPr/>
          </p:nvSpPr>
          <p:spPr>
            <a:xfrm rot="-835508">
              <a:off x="6027844" y="2608226"/>
              <a:ext cx="82433" cy="2384"/>
            </a:xfrm>
            <a:custGeom>
              <a:avLst/>
              <a:gdLst/>
              <a:ahLst/>
              <a:cxnLst/>
              <a:rect l="l" t="t" r="r" b="b"/>
              <a:pathLst>
                <a:path w="8505" h="246" extrusionOk="0">
                  <a:moveTo>
                    <a:pt x="2871" y="0"/>
                  </a:moveTo>
                  <a:cubicBezTo>
                    <a:pt x="2809" y="0"/>
                    <a:pt x="2748" y="62"/>
                    <a:pt x="2687" y="62"/>
                  </a:cubicBezTo>
                  <a:lnTo>
                    <a:pt x="0" y="62"/>
                  </a:lnTo>
                  <a:lnTo>
                    <a:pt x="0" y="123"/>
                  </a:lnTo>
                  <a:lnTo>
                    <a:pt x="62" y="123"/>
                  </a:lnTo>
                  <a:cubicBezTo>
                    <a:pt x="185" y="184"/>
                    <a:pt x="568" y="184"/>
                    <a:pt x="1075" y="184"/>
                  </a:cubicBezTo>
                  <a:lnTo>
                    <a:pt x="6524" y="184"/>
                  </a:lnTo>
                  <a:cubicBezTo>
                    <a:pt x="6708" y="184"/>
                    <a:pt x="6969" y="246"/>
                    <a:pt x="7092" y="246"/>
                  </a:cubicBezTo>
                  <a:lnTo>
                    <a:pt x="7153" y="246"/>
                  </a:lnTo>
                  <a:cubicBezTo>
                    <a:pt x="7537" y="246"/>
                    <a:pt x="7859" y="184"/>
                    <a:pt x="8120" y="184"/>
                  </a:cubicBezTo>
                  <a:lnTo>
                    <a:pt x="8504" y="184"/>
                  </a:lnTo>
                  <a:lnTo>
                    <a:pt x="8504" y="123"/>
                  </a:lnTo>
                  <a:lnTo>
                    <a:pt x="8243" y="123"/>
                  </a:lnTo>
                  <a:cubicBezTo>
                    <a:pt x="8243" y="62"/>
                    <a:pt x="8182" y="62"/>
                    <a:pt x="8120" y="62"/>
                  </a:cubicBezTo>
                  <a:lnTo>
                    <a:pt x="3454" y="62"/>
                  </a:lnTo>
                  <a:cubicBezTo>
                    <a:pt x="3255" y="62"/>
                    <a:pt x="3070" y="0"/>
                    <a:pt x="2871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24" name="Google Shape;2724;p36"/>
            <p:cNvSpPr/>
            <p:nvPr/>
          </p:nvSpPr>
          <p:spPr>
            <a:xfrm rot="-835508">
              <a:off x="6020937" y="2572490"/>
              <a:ext cx="7444" cy="2539"/>
            </a:xfrm>
            <a:custGeom>
              <a:avLst/>
              <a:gdLst/>
              <a:ahLst/>
              <a:cxnLst/>
              <a:rect l="l" t="t" r="r" b="b"/>
              <a:pathLst>
                <a:path w="768" h="262" extrusionOk="0">
                  <a:moveTo>
                    <a:pt x="584" y="1"/>
                  </a:moveTo>
                  <a:cubicBezTo>
                    <a:pt x="522" y="1"/>
                    <a:pt x="461" y="77"/>
                    <a:pt x="384" y="77"/>
                  </a:cubicBezTo>
                  <a:lnTo>
                    <a:pt x="200" y="77"/>
                  </a:lnTo>
                  <a:cubicBezTo>
                    <a:pt x="200" y="77"/>
                    <a:pt x="139" y="77"/>
                    <a:pt x="139" y="139"/>
                  </a:cubicBezTo>
                  <a:lnTo>
                    <a:pt x="0" y="139"/>
                  </a:lnTo>
                  <a:lnTo>
                    <a:pt x="0" y="200"/>
                  </a:lnTo>
                  <a:lnTo>
                    <a:pt x="0" y="262"/>
                  </a:lnTo>
                  <a:lnTo>
                    <a:pt x="384" y="262"/>
                  </a:lnTo>
                  <a:cubicBezTo>
                    <a:pt x="522" y="200"/>
                    <a:pt x="645" y="200"/>
                    <a:pt x="768" y="139"/>
                  </a:cubicBezTo>
                  <a:lnTo>
                    <a:pt x="768" y="77"/>
                  </a:lnTo>
                  <a:lnTo>
                    <a:pt x="645" y="77"/>
                  </a:lnTo>
                  <a:cubicBezTo>
                    <a:pt x="645" y="77"/>
                    <a:pt x="645" y="1"/>
                    <a:pt x="584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25" name="Google Shape;2725;p36"/>
            <p:cNvSpPr/>
            <p:nvPr/>
          </p:nvSpPr>
          <p:spPr>
            <a:xfrm rot="-835508">
              <a:off x="6033352" y="2566858"/>
              <a:ext cx="73798" cy="32886"/>
            </a:xfrm>
            <a:custGeom>
              <a:avLst/>
              <a:gdLst/>
              <a:ahLst/>
              <a:cxnLst/>
              <a:rect l="l" t="t" r="r" b="b"/>
              <a:pathLst>
                <a:path w="7614" h="3393" extrusionOk="0">
                  <a:moveTo>
                    <a:pt x="61" y="1"/>
                  </a:moveTo>
                  <a:lnTo>
                    <a:pt x="0" y="62"/>
                  </a:lnTo>
                  <a:cubicBezTo>
                    <a:pt x="0" y="62"/>
                    <a:pt x="123" y="123"/>
                    <a:pt x="322" y="246"/>
                  </a:cubicBezTo>
                  <a:cubicBezTo>
                    <a:pt x="507" y="323"/>
                    <a:pt x="829" y="507"/>
                    <a:pt x="1151" y="630"/>
                  </a:cubicBezTo>
                  <a:cubicBezTo>
                    <a:pt x="1335" y="707"/>
                    <a:pt x="1535" y="768"/>
                    <a:pt x="1719" y="891"/>
                  </a:cubicBezTo>
                  <a:cubicBezTo>
                    <a:pt x="1980" y="952"/>
                    <a:pt x="2164" y="1014"/>
                    <a:pt x="2364" y="1152"/>
                  </a:cubicBezTo>
                  <a:cubicBezTo>
                    <a:pt x="2625" y="1275"/>
                    <a:pt x="2809" y="1397"/>
                    <a:pt x="3070" y="1474"/>
                  </a:cubicBezTo>
                  <a:cubicBezTo>
                    <a:pt x="3316" y="1535"/>
                    <a:pt x="3515" y="1658"/>
                    <a:pt x="3776" y="1720"/>
                  </a:cubicBezTo>
                  <a:cubicBezTo>
                    <a:pt x="4022" y="1858"/>
                    <a:pt x="4221" y="1981"/>
                    <a:pt x="4467" y="2042"/>
                  </a:cubicBezTo>
                  <a:cubicBezTo>
                    <a:pt x="4666" y="2165"/>
                    <a:pt x="4927" y="2303"/>
                    <a:pt x="5111" y="2364"/>
                  </a:cubicBezTo>
                  <a:cubicBezTo>
                    <a:pt x="5372" y="2426"/>
                    <a:pt x="5557" y="2487"/>
                    <a:pt x="5818" y="2625"/>
                  </a:cubicBezTo>
                  <a:cubicBezTo>
                    <a:pt x="6002" y="2687"/>
                    <a:pt x="6201" y="2809"/>
                    <a:pt x="6324" y="2871"/>
                  </a:cubicBezTo>
                  <a:cubicBezTo>
                    <a:pt x="6907" y="3132"/>
                    <a:pt x="7352" y="3316"/>
                    <a:pt x="7475" y="3316"/>
                  </a:cubicBezTo>
                  <a:lnTo>
                    <a:pt x="7537" y="3393"/>
                  </a:lnTo>
                  <a:lnTo>
                    <a:pt x="7613" y="3316"/>
                  </a:lnTo>
                  <a:lnTo>
                    <a:pt x="7537" y="3316"/>
                  </a:lnTo>
                  <a:lnTo>
                    <a:pt x="7475" y="3255"/>
                  </a:lnTo>
                  <a:cubicBezTo>
                    <a:pt x="7352" y="3193"/>
                    <a:pt x="6969" y="3009"/>
                    <a:pt x="6385" y="2748"/>
                  </a:cubicBezTo>
                  <a:cubicBezTo>
                    <a:pt x="6201" y="2687"/>
                    <a:pt x="6002" y="2625"/>
                    <a:pt x="5818" y="2549"/>
                  </a:cubicBezTo>
                  <a:cubicBezTo>
                    <a:pt x="5618" y="2426"/>
                    <a:pt x="5434" y="2303"/>
                    <a:pt x="5173" y="2242"/>
                  </a:cubicBezTo>
                  <a:cubicBezTo>
                    <a:pt x="4989" y="2103"/>
                    <a:pt x="4728" y="2042"/>
                    <a:pt x="4544" y="1919"/>
                  </a:cubicBezTo>
                  <a:cubicBezTo>
                    <a:pt x="4283" y="1858"/>
                    <a:pt x="4022" y="1720"/>
                    <a:pt x="3837" y="1658"/>
                  </a:cubicBezTo>
                  <a:cubicBezTo>
                    <a:pt x="3576" y="1535"/>
                    <a:pt x="3316" y="1474"/>
                    <a:pt x="3131" y="1336"/>
                  </a:cubicBezTo>
                  <a:cubicBezTo>
                    <a:pt x="2870" y="1213"/>
                    <a:pt x="2686" y="1152"/>
                    <a:pt x="2425" y="1014"/>
                  </a:cubicBezTo>
                  <a:cubicBezTo>
                    <a:pt x="2241" y="952"/>
                    <a:pt x="1980" y="829"/>
                    <a:pt x="1781" y="768"/>
                  </a:cubicBezTo>
                  <a:cubicBezTo>
                    <a:pt x="1596" y="707"/>
                    <a:pt x="1397" y="568"/>
                    <a:pt x="1213" y="507"/>
                  </a:cubicBezTo>
                  <a:cubicBezTo>
                    <a:pt x="890" y="323"/>
                    <a:pt x="568" y="185"/>
                    <a:pt x="384" y="123"/>
                  </a:cubicBezTo>
                  <a:cubicBezTo>
                    <a:pt x="184" y="62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26" name="Google Shape;2726;p36"/>
            <p:cNvSpPr/>
            <p:nvPr/>
          </p:nvSpPr>
          <p:spPr>
            <a:xfrm rot="-835508">
              <a:off x="6038004" y="2572176"/>
              <a:ext cx="66964" cy="29765"/>
            </a:xfrm>
            <a:custGeom>
              <a:avLst/>
              <a:gdLst/>
              <a:ahLst/>
              <a:cxnLst/>
              <a:rect l="l" t="t" r="r" b="b"/>
              <a:pathLst>
                <a:path w="6909" h="3071" extrusionOk="0">
                  <a:moveTo>
                    <a:pt x="1" y="0"/>
                  </a:moveTo>
                  <a:lnTo>
                    <a:pt x="1" y="62"/>
                  </a:lnTo>
                  <a:cubicBezTo>
                    <a:pt x="1" y="62"/>
                    <a:pt x="446" y="261"/>
                    <a:pt x="1091" y="522"/>
                  </a:cubicBezTo>
                  <a:cubicBezTo>
                    <a:pt x="1213" y="584"/>
                    <a:pt x="1398" y="707"/>
                    <a:pt x="1597" y="768"/>
                  </a:cubicBezTo>
                  <a:cubicBezTo>
                    <a:pt x="1781" y="829"/>
                    <a:pt x="1981" y="967"/>
                    <a:pt x="2165" y="1029"/>
                  </a:cubicBezTo>
                  <a:cubicBezTo>
                    <a:pt x="2365" y="1152"/>
                    <a:pt x="2549" y="1213"/>
                    <a:pt x="2748" y="1351"/>
                  </a:cubicBezTo>
                  <a:cubicBezTo>
                    <a:pt x="3009" y="1413"/>
                    <a:pt x="3193" y="1535"/>
                    <a:pt x="3454" y="1597"/>
                  </a:cubicBezTo>
                  <a:cubicBezTo>
                    <a:pt x="3639" y="1674"/>
                    <a:pt x="3838" y="1796"/>
                    <a:pt x="4022" y="1919"/>
                  </a:cubicBezTo>
                  <a:cubicBezTo>
                    <a:pt x="4283" y="1981"/>
                    <a:pt x="4467" y="2057"/>
                    <a:pt x="4667" y="2180"/>
                  </a:cubicBezTo>
                  <a:cubicBezTo>
                    <a:pt x="4851" y="2241"/>
                    <a:pt x="5051" y="2303"/>
                    <a:pt x="5235" y="2441"/>
                  </a:cubicBezTo>
                  <a:cubicBezTo>
                    <a:pt x="5435" y="2502"/>
                    <a:pt x="5619" y="2625"/>
                    <a:pt x="5757" y="2687"/>
                  </a:cubicBezTo>
                  <a:cubicBezTo>
                    <a:pt x="6079" y="2825"/>
                    <a:pt x="6325" y="2948"/>
                    <a:pt x="6586" y="3009"/>
                  </a:cubicBezTo>
                  <a:cubicBezTo>
                    <a:pt x="6647" y="3009"/>
                    <a:pt x="6709" y="3070"/>
                    <a:pt x="6770" y="3070"/>
                  </a:cubicBezTo>
                  <a:lnTo>
                    <a:pt x="6908" y="3070"/>
                  </a:lnTo>
                  <a:lnTo>
                    <a:pt x="6908" y="3009"/>
                  </a:lnTo>
                  <a:lnTo>
                    <a:pt x="6847" y="3009"/>
                  </a:lnTo>
                  <a:cubicBezTo>
                    <a:pt x="6770" y="3009"/>
                    <a:pt x="6709" y="2948"/>
                    <a:pt x="6586" y="2886"/>
                  </a:cubicBezTo>
                  <a:cubicBezTo>
                    <a:pt x="6386" y="2825"/>
                    <a:pt x="6141" y="2687"/>
                    <a:pt x="5818" y="2502"/>
                  </a:cubicBezTo>
                  <a:cubicBezTo>
                    <a:pt x="5695" y="2441"/>
                    <a:pt x="5496" y="2364"/>
                    <a:pt x="5312" y="2303"/>
                  </a:cubicBezTo>
                  <a:cubicBezTo>
                    <a:pt x="5112" y="2241"/>
                    <a:pt x="4928" y="2119"/>
                    <a:pt x="4728" y="2057"/>
                  </a:cubicBezTo>
                  <a:cubicBezTo>
                    <a:pt x="4544" y="1919"/>
                    <a:pt x="4345" y="1858"/>
                    <a:pt x="4084" y="1735"/>
                  </a:cubicBezTo>
                  <a:cubicBezTo>
                    <a:pt x="3900" y="1674"/>
                    <a:pt x="3700" y="1597"/>
                    <a:pt x="3454" y="1474"/>
                  </a:cubicBezTo>
                  <a:cubicBezTo>
                    <a:pt x="3255" y="1351"/>
                    <a:pt x="3071" y="1290"/>
                    <a:pt x="2810" y="1152"/>
                  </a:cubicBezTo>
                  <a:cubicBezTo>
                    <a:pt x="2626" y="1090"/>
                    <a:pt x="2426" y="967"/>
                    <a:pt x="2242" y="906"/>
                  </a:cubicBezTo>
                  <a:cubicBezTo>
                    <a:pt x="2042" y="829"/>
                    <a:pt x="1781" y="768"/>
                    <a:pt x="1659" y="645"/>
                  </a:cubicBezTo>
                  <a:cubicBezTo>
                    <a:pt x="1474" y="584"/>
                    <a:pt x="1275" y="522"/>
                    <a:pt x="1091" y="446"/>
                  </a:cubicBezTo>
                  <a:cubicBezTo>
                    <a:pt x="446" y="139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27" name="Google Shape;2727;p36"/>
            <p:cNvSpPr/>
            <p:nvPr/>
          </p:nvSpPr>
          <p:spPr>
            <a:xfrm rot="-835508">
              <a:off x="6122462" y="2023883"/>
              <a:ext cx="358404" cy="56991"/>
            </a:xfrm>
            <a:custGeom>
              <a:avLst/>
              <a:gdLst/>
              <a:ahLst/>
              <a:cxnLst/>
              <a:rect l="l" t="t" r="r" b="b"/>
              <a:pathLst>
                <a:path w="36978" h="5880" extrusionOk="0">
                  <a:moveTo>
                    <a:pt x="36839" y="1"/>
                  </a:moveTo>
                  <a:cubicBezTo>
                    <a:pt x="36839" y="1"/>
                    <a:pt x="36071" y="185"/>
                    <a:pt x="34797" y="446"/>
                  </a:cubicBezTo>
                  <a:cubicBezTo>
                    <a:pt x="32940" y="829"/>
                    <a:pt x="29870" y="1336"/>
                    <a:pt x="26094" y="1597"/>
                  </a:cubicBezTo>
                  <a:cubicBezTo>
                    <a:pt x="7291" y="2748"/>
                    <a:pt x="261" y="5695"/>
                    <a:pt x="0" y="5757"/>
                  </a:cubicBezTo>
                  <a:lnTo>
                    <a:pt x="0" y="5879"/>
                  </a:lnTo>
                  <a:cubicBezTo>
                    <a:pt x="1474" y="5557"/>
                    <a:pt x="7291" y="4483"/>
                    <a:pt x="18097" y="3454"/>
                  </a:cubicBezTo>
                  <a:cubicBezTo>
                    <a:pt x="22457" y="3063"/>
                    <a:pt x="27070" y="2926"/>
                    <a:pt x="30711" y="2926"/>
                  </a:cubicBezTo>
                  <a:cubicBezTo>
                    <a:pt x="33646" y="2926"/>
                    <a:pt x="35949" y="3015"/>
                    <a:pt x="36977" y="3132"/>
                  </a:cubicBezTo>
                  <a:lnTo>
                    <a:pt x="36977" y="2948"/>
                  </a:lnTo>
                  <a:cubicBezTo>
                    <a:pt x="36977" y="2364"/>
                    <a:pt x="36839" y="1"/>
                    <a:pt x="36839" y="1"/>
                  </a:cubicBezTo>
                  <a:close/>
                </a:path>
              </a:pathLst>
            </a:custGeom>
            <a:solidFill>
              <a:srgbClr val="EDEE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28" name="Google Shape;2728;p36"/>
            <p:cNvSpPr/>
            <p:nvPr/>
          </p:nvSpPr>
          <p:spPr>
            <a:xfrm rot="-835508">
              <a:off x="6120276" y="2007161"/>
              <a:ext cx="340395" cy="74990"/>
            </a:xfrm>
            <a:custGeom>
              <a:avLst/>
              <a:gdLst/>
              <a:ahLst/>
              <a:cxnLst/>
              <a:rect l="l" t="t" r="r" b="b"/>
              <a:pathLst>
                <a:path w="35120" h="7737" extrusionOk="0">
                  <a:moveTo>
                    <a:pt x="35120" y="1"/>
                  </a:moveTo>
                  <a:cubicBezTo>
                    <a:pt x="35119" y="1"/>
                    <a:pt x="31850" y="1275"/>
                    <a:pt x="18036" y="2687"/>
                  </a:cubicBezTo>
                  <a:cubicBezTo>
                    <a:pt x="5050" y="4022"/>
                    <a:pt x="200" y="7614"/>
                    <a:pt x="0" y="7737"/>
                  </a:cubicBezTo>
                  <a:cubicBezTo>
                    <a:pt x="261" y="7675"/>
                    <a:pt x="7291" y="4728"/>
                    <a:pt x="26094" y="3577"/>
                  </a:cubicBezTo>
                  <a:cubicBezTo>
                    <a:pt x="29870" y="3316"/>
                    <a:pt x="32940" y="2809"/>
                    <a:pt x="34797" y="2426"/>
                  </a:cubicBezTo>
                  <a:lnTo>
                    <a:pt x="34797" y="2364"/>
                  </a:lnTo>
                  <a:lnTo>
                    <a:pt x="35120" y="1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29" name="Google Shape;2729;p36"/>
            <p:cNvSpPr/>
            <p:nvPr/>
          </p:nvSpPr>
          <p:spPr>
            <a:xfrm rot="-835508">
              <a:off x="5847487" y="1887299"/>
              <a:ext cx="258427" cy="271512"/>
            </a:xfrm>
            <a:custGeom>
              <a:avLst/>
              <a:gdLst/>
              <a:ahLst/>
              <a:cxnLst/>
              <a:rect l="l" t="t" r="r" b="b"/>
              <a:pathLst>
                <a:path w="26663" h="28013" extrusionOk="0">
                  <a:moveTo>
                    <a:pt x="1397" y="0"/>
                  </a:moveTo>
                  <a:lnTo>
                    <a:pt x="1" y="1612"/>
                  </a:lnTo>
                  <a:cubicBezTo>
                    <a:pt x="2748" y="3592"/>
                    <a:pt x="9149" y="8703"/>
                    <a:pt x="14322" y="14014"/>
                  </a:cubicBezTo>
                  <a:cubicBezTo>
                    <a:pt x="23470" y="23347"/>
                    <a:pt x="26340" y="28013"/>
                    <a:pt x="26340" y="28013"/>
                  </a:cubicBezTo>
                  <a:cubicBezTo>
                    <a:pt x="26340" y="28013"/>
                    <a:pt x="26417" y="27951"/>
                    <a:pt x="26662" y="27951"/>
                  </a:cubicBezTo>
                  <a:lnTo>
                    <a:pt x="26662" y="27829"/>
                  </a:lnTo>
                  <a:cubicBezTo>
                    <a:pt x="26662" y="27829"/>
                    <a:pt x="20845" y="18558"/>
                    <a:pt x="14322" y="11973"/>
                  </a:cubicBezTo>
                  <a:cubicBezTo>
                    <a:pt x="6140" y="3776"/>
                    <a:pt x="1397" y="0"/>
                    <a:pt x="1397" y="0"/>
                  </a:cubicBezTo>
                  <a:close/>
                </a:path>
              </a:pathLst>
            </a:custGeom>
            <a:solidFill>
              <a:srgbClr val="EDEE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30" name="Google Shape;2730;p36"/>
            <p:cNvSpPr/>
            <p:nvPr/>
          </p:nvSpPr>
          <p:spPr>
            <a:xfrm rot="-835508">
              <a:off x="5828607" y="1847256"/>
              <a:ext cx="730929" cy="714006"/>
            </a:xfrm>
            <a:custGeom>
              <a:avLst/>
              <a:gdLst/>
              <a:ahLst/>
              <a:cxnLst/>
              <a:rect l="l" t="t" r="r" b="b"/>
              <a:pathLst>
                <a:path w="75413" h="73667" extrusionOk="0">
                  <a:moveTo>
                    <a:pt x="5065" y="1"/>
                  </a:moveTo>
                  <a:cubicBezTo>
                    <a:pt x="4090" y="1"/>
                    <a:pt x="3132" y="250"/>
                    <a:pt x="3132" y="250"/>
                  </a:cubicBezTo>
                  <a:lnTo>
                    <a:pt x="3715" y="1401"/>
                  </a:lnTo>
                  <a:lnTo>
                    <a:pt x="1858" y="51"/>
                  </a:lnTo>
                  <a:lnTo>
                    <a:pt x="1" y="189"/>
                  </a:lnTo>
                  <a:cubicBezTo>
                    <a:pt x="6018" y="4348"/>
                    <a:pt x="28459" y="26022"/>
                    <a:pt x="28459" y="26022"/>
                  </a:cubicBezTo>
                  <a:lnTo>
                    <a:pt x="9349" y="73666"/>
                  </a:lnTo>
                  <a:lnTo>
                    <a:pt x="28459" y="26283"/>
                  </a:lnTo>
                  <a:cubicBezTo>
                    <a:pt x="30908" y="29669"/>
                    <a:pt x="34809" y="30117"/>
                    <a:pt x="36703" y="30117"/>
                  </a:cubicBezTo>
                  <a:cubicBezTo>
                    <a:pt x="37385" y="30117"/>
                    <a:pt x="37806" y="30059"/>
                    <a:pt x="37806" y="30059"/>
                  </a:cubicBezTo>
                  <a:cubicBezTo>
                    <a:pt x="37806" y="30059"/>
                    <a:pt x="62335" y="28067"/>
                    <a:pt x="72641" y="28067"/>
                  </a:cubicBezTo>
                  <a:cubicBezTo>
                    <a:pt x="73743" y="28067"/>
                    <a:pt x="74683" y="28090"/>
                    <a:pt x="75412" y="28140"/>
                  </a:cubicBezTo>
                  <a:lnTo>
                    <a:pt x="74123" y="26912"/>
                  </a:lnTo>
                  <a:lnTo>
                    <a:pt x="72020" y="26789"/>
                  </a:lnTo>
                  <a:lnTo>
                    <a:pt x="73110" y="26344"/>
                  </a:lnTo>
                  <a:cubicBezTo>
                    <a:pt x="73110" y="26344"/>
                    <a:pt x="72281" y="25132"/>
                    <a:pt x="71314" y="24548"/>
                  </a:cubicBezTo>
                  <a:cubicBezTo>
                    <a:pt x="71253" y="24548"/>
                    <a:pt x="71053" y="24487"/>
                    <a:pt x="70746" y="24487"/>
                  </a:cubicBezTo>
                  <a:cubicBezTo>
                    <a:pt x="69718" y="24370"/>
                    <a:pt x="67415" y="24281"/>
                    <a:pt x="64480" y="24281"/>
                  </a:cubicBezTo>
                  <a:cubicBezTo>
                    <a:pt x="60839" y="24281"/>
                    <a:pt x="56226" y="24418"/>
                    <a:pt x="51866" y="24809"/>
                  </a:cubicBezTo>
                  <a:cubicBezTo>
                    <a:pt x="41060" y="25838"/>
                    <a:pt x="35243" y="26912"/>
                    <a:pt x="33769" y="27234"/>
                  </a:cubicBezTo>
                  <a:cubicBezTo>
                    <a:pt x="33524" y="27234"/>
                    <a:pt x="33447" y="27296"/>
                    <a:pt x="33447" y="27296"/>
                  </a:cubicBezTo>
                  <a:cubicBezTo>
                    <a:pt x="33447" y="27296"/>
                    <a:pt x="30577" y="22630"/>
                    <a:pt x="21429" y="13297"/>
                  </a:cubicBezTo>
                  <a:cubicBezTo>
                    <a:pt x="16256" y="7986"/>
                    <a:pt x="9855" y="2875"/>
                    <a:pt x="7108" y="895"/>
                  </a:cubicBezTo>
                  <a:cubicBezTo>
                    <a:pt x="6340" y="373"/>
                    <a:pt x="5895" y="51"/>
                    <a:pt x="5757" y="51"/>
                  </a:cubicBezTo>
                  <a:cubicBezTo>
                    <a:pt x="5534" y="15"/>
                    <a:pt x="5299" y="1"/>
                    <a:pt x="5065" y="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31" name="Google Shape;2731;p36"/>
            <p:cNvSpPr/>
            <p:nvPr/>
          </p:nvSpPr>
          <p:spPr>
            <a:xfrm rot="-835508">
              <a:off x="5635724" y="1921949"/>
              <a:ext cx="477862" cy="718426"/>
            </a:xfrm>
            <a:custGeom>
              <a:avLst/>
              <a:gdLst/>
              <a:ahLst/>
              <a:cxnLst/>
              <a:rect l="l" t="t" r="r" b="b"/>
              <a:pathLst>
                <a:path w="49303" h="74123" extrusionOk="0">
                  <a:moveTo>
                    <a:pt x="19579" y="1"/>
                  </a:moveTo>
                  <a:cubicBezTo>
                    <a:pt x="19519" y="1"/>
                    <a:pt x="19475" y="20"/>
                    <a:pt x="19448" y="61"/>
                  </a:cubicBezTo>
                  <a:cubicBezTo>
                    <a:pt x="18604" y="1658"/>
                    <a:pt x="0" y="48412"/>
                    <a:pt x="384" y="49625"/>
                  </a:cubicBezTo>
                  <a:cubicBezTo>
                    <a:pt x="706" y="50853"/>
                    <a:pt x="30193" y="74122"/>
                    <a:pt x="30193" y="74122"/>
                  </a:cubicBezTo>
                  <a:lnTo>
                    <a:pt x="49303" y="26478"/>
                  </a:lnTo>
                  <a:cubicBezTo>
                    <a:pt x="49303" y="26478"/>
                    <a:pt x="26862" y="4804"/>
                    <a:pt x="20845" y="645"/>
                  </a:cubicBezTo>
                  <a:cubicBezTo>
                    <a:pt x="20201" y="239"/>
                    <a:pt x="19789" y="1"/>
                    <a:pt x="19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32" name="Google Shape;2732;p36"/>
            <p:cNvSpPr/>
            <p:nvPr/>
          </p:nvSpPr>
          <p:spPr>
            <a:xfrm rot="-835508">
              <a:off x="5959274" y="2130526"/>
              <a:ext cx="275835" cy="504351"/>
            </a:xfrm>
            <a:custGeom>
              <a:avLst/>
              <a:gdLst/>
              <a:ahLst/>
              <a:cxnLst/>
              <a:rect l="l" t="t" r="r" b="b"/>
              <a:pathLst>
                <a:path w="28459" h="52036" extrusionOk="0">
                  <a:moveTo>
                    <a:pt x="19111" y="1"/>
                  </a:moveTo>
                  <a:lnTo>
                    <a:pt x="1" y="47384"/>
                  </a:lnTo>
                  <a:cubicBezTo>
                    <a:pt x="1" y="47384"/>
                    <a:pt x="2608" y="52036"/>
                    <a:pt x="8447" y="52036"/>
                  </a:cubicBezTo>
                  <a:cubicBezTo>
                    <a:pt x="9069" y="52036"/>
                    <a:pt x="9727" y="51983"/>
                    <a:pt x="10423" y="51866"/>
                  </a:cubicBezTo>
                  <a:lnTo>
                    <a:pt x="28458" y="3777"/>
                  </a:lnTo>
                  <a:lnTo>
                    <a:pt x="28458" y="3777"/>
                  </a:lnTo>
                  <a:cubicBezTo>
                    <a:pt x="28458" y="3777"/>
                    <a:pt x="28037" y="3835"/>
                    <a:pt x="27355" y="3835"/>
                  </a:cubicBezTo>
                  <a:cubicBezTo>
                    <a:pt x="25461" y="3835"/>
                    <a:pt x="21560" y="3387"/>
                    <a:pt x="19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33" name="Google Shape;2733;p36"/>
            <p:cNvSpPr/>
            <p:nvPr/>
          </p:nvSpPr>
          <p:spPr>
            <a:xfrm rot="-835508">
              <a:off x="6178784" y="2560132"/>
              <a:ext cx="32295" cy="30366"/>
            </a:xfrm>
            <a:custGeom>
              <a:avLst/>
              <a:gdLst/>
              <a:ahLst/>
              <a:cxnLst/>
              <a:rect l="l" t="t" r="r" b="b"/>
              <a:pathLst>
                <a:path w="3332" h="3133" extrusionOk="0">
                  <a:moveTo>
                    <a:pt x="906" y="1"/>
                  </a:moveTo>
                  <a:cubicBezTo>
                    <a:pt x="323" y="1797"/>
                    <a:pt x="1" y="2886"/>
                    <a:pt x="77" y="2948"/>
                  </a:cubicBezTo>
                  <a:cubicBezTo>
                    <a:pt x="200" y="3009"/>
                    <a:pt x="1090" y="3071"/>
                    <a:pt x="2441" y="3132"/>
                  </a:cubicBezTo>
                  <a:cubicBezTo>
                    <a:pt x="3331" y="584"/>
                    <a:pt x="1152" y="62"/>
                    <a:pt x="906" y="1"/>
                  </a:cubicBezTo>
                  <a:close/>
                </a:path>
              </a:pathLst>
            </a:custGeom>
            <a:solidFill>
              <a:srgbClr val="F958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34" name="Google Shape;2734;p36"/>
            <p:cNvSpPr/>
            <p:nvPr/>
          </p:nvSpPr>
          <p:spPr>
            <a:xfrm rot="-835216">
              <a:off x="6230011" y="2490271"/>
              <a:ext cx="32281" cy="26476"/>
            </a:xfrm>
            <a:custGeom>
              <a:avLst/>
              <a:gdLst/>
              <a:ahLst/>
              <a:cxnLst/>
              <a:rect l="l" t="t" r="r" b="b"/>
              <a:pathLst>
                <a:path w="3331" h="2732" extrusionOk="0">
                  <a:moveTo>
                    <a:pt x="2697" y="1"/>
                  </a:moveTo>
                  <a:cubicBezTo>
                    <a:pt x="280" y="1"/>
                    <a:pt x="0" y="2609"/>
                    <a:pt x="0" y="2609"/>
                  </a:cubicBezTo>
                  <a:lnTo>
                    <a:pt x="0" y="2732"/>
                  </a:lnTo>
                  <a:cubicBezTo>
                    <a:pt x="1274" y="2609"/>
                    <a:pt x="2118" y="2471"/>
                    <a:pt x="2302" y="2348"/>
                  </a:cubicBezTo>
                  <a:cubicBezTo>
                    <a:pt x="2425" y="2225"/>
                    <a:pt x="2809" y="1458"/>
                    <a:pt x="3331" y="107"/>
                  </a:cubicBezTo>
                  <a:lnTo>
                    <a:pt x="3269" y="46"/>
                  </a:lnTo>
                  <a:cubicBezTo>
                    <a:pt x="3066" y="15"/>
                    <a:pt x="2876" y="1"/>
                    <a:pt x="2697" y="1"/>
                  </a:cubicBezTo>
                  <a:close/>
                </a:path>
              </a:pathLst>
            </a:custGeom>
            <a:solidFill>
              <a:srgbClr val="F958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35" name="Google Shape;2735;p36"/>
            <p:cNvSpPr/>
            <p:nvPr/>
          </p:nvSpPr>
          <p:spPr>
            <a:xfrm rot="-835508">
              <a:off x="6134972" y="2128413"/>
              <a:ext cx="420881" cy="419698"/>
            </a:xfrm>
            <a:custGeom>
              <a:avLst/>
              <a:gdLst/>
              <a:ahLst/>
              <a:cxnLst/>
              <a:rect l="l" t="t" r="r" b="b"/>
              <a:pathLst>
                <a:path w="43424" h="43302" extrusionOk="0">
                  <a:moveTo>
                    <a:pt x="40737" y="0"/>
                  </a:moveTo>
                  <a:cubicBezTo>
                    <a:pt x="34659" y="0"/>
                    <a:pt x="21996" y="384"/>
                    <a:pt x="16624" y="829"/>
                  </a:cubicBezTo>
                  <a:cubicBezTo>
                    <a:pt x="17007" y="3699"/>
                    <a:pt x="13047" y="4022"/>
                    <a:pt x="13047" y="4022"/>
                  </a:cubicBezTo>
                  <a:lnTo>
                    <a:pt x="12986" y="4022"/>
                  </a:lnTo>
                  <a:cubicBezTo>
                    <a:pt x="10039" y="11574"/>
                    <a:pt x="2487" y="32357"/>
                    <a:pt x="0" y="40093"/>
                  </a:cubicBezTo>
                  <a:cubicBezTo>
                    <a:pt x="246" y="40154"/>
                    <a:pt x="2425" y="40676"/>
                    <a:pt x="1535" y="43224"/>
                  </a:cubicBezTo>
                  <a:cubicBezTo>
                    <a:pt x="3083" y="43277"/>
                    <a:pt x="5306" y="43301"/>
                    <a:pt x="7849" y="43301"/>
                  </a:cubicBezTo>
                  <a:cubicBezTo>
                    <a:pt x="14961" y="43301"/>
                    <a:pt x="24572" y="43107"/>
                    <a:pt x="28903" y="42779"/>
                  </a:cubicBezTo>
                  <a:lnTo>
                    <a:pt x="28903" y="42656"/>
                  </a:lnTo>
                  <a:cubicBezTo>
                    <a:pt x="28903" y="42656"/>
                    <a:pt x="29183" y="40048"/>
                    <a:pt x="31600" y="40048"/>
                  </a:cubicBezTo>
                  <a:cubicBezTo>
                    <a:pt x="31779" y="40048"/>
                    <a:pt x="31969" y="40062"/>
                    <a:pt x="32172" y="40093"/>
                  </a:cubicBezTo>
                  <a:lnTo>
                    <a:pt x="32234" y="40154"/>
                  </a:lnTo>
                  <a:cubicBezTo>
                    <a:pt x="34859" y="33124"/>
                    <a:pt x="41244" y="11819"/>
                    <a:pt x="43424" y="3454"/>
                  </a:cubicBezTo>
                  <a:cubicBezTo>
                    <a:pt x="39847" y="2870"/>
                    <a:pt x="40737" y="0"/>
                    <a:pt x="40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36" name="Google Shape;2736;p36"/>
            <p:cNvSpPr/>
            <p:nvPr/>
          </p:nvSpPr>
          <p:spPr>
            <a:xfrm rot="-835508">
              <a:off x="6217882" y="2157592"/>
              <a:ext cx="38992" cy="30957"/>
            </a:xfrm>
            <a:custGeom>
              <a:avLst/>
              <a:gdLst/>
              <a:ahLst/>
              <a:cxnLst/>
              <a:rect l="l" t="t" r="r" b="b"/>
              <a:pathLst>
                <a:path w="4023" h="3194" extrusionOk="0">
                  <a:moveTo>
                    <a:pt x="3639" y="1"/>
                  </a:moveTo>
                  <a:lnTo>
                    <a:pt x="3639" y="1"/>
                  </a:lnTo>
                  <a:cubicBezTo>
                    <a:pt x="2303" y="124"/>
                    <a:pt x="1398" y="247"/>
                    <a:pt x="1213" y="446"/>
                  </a:cubicBezTo>
                  <a:cubicBezTo>
                    <a:pt x="1152" y="508"/>
                    <a:pt x="691" y="1536"/>
                    <a:pt x="1" y="3194"/>
                  </a:cubicBezTo>
                  <a:lnTo>
                    <a:pt x="62" y="3194"/>
                  </a:lnTo>
                  <a:cubicBezTo>
                    <a:pt x="62" y="3194"/>
                    <a:pt x="4022" y="2871"/>
                    <a:pt x="3639" y="1"/>
                  </a:cubicBezTo>
                  <a:close/>
                </a:path>
              </a:pathLst>
            </a:custGeom>
            <a:solidFill>
              <a:srgbClr val="F958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37" name="Google Shape;2737;p36"/>
            <p:cNvSpPr/>
            <p:nvPr/>
          </p:nvSpPr>
          <p:spPr>
            <a:xfrm rot="-835508">
              <a:off x="6056628" y="2089390"/>
              <a:ext cx="555972" cy="498332"/>
            </a:xfrm>
            <a:custGeom>
              <a:avLst/>
              <a:gdLst/>
              <a:ahLst/>
              <a:cxnLst/>
              <a:rect l="l" t="t" r="r" b="b"/>
              <a:pathLst>
                <a:path w="57362" h="51415" extrusionOk="0">
                  <a:moveTo>
                    <a:pt x="48796" y="4295"/>
                  </a:moveTo>
                  <a:cubicBezTo>
                    <a:pt x="50654" y="4295"/>
                    <a:pt x="51928" y="4295"/>
                    <a:pt x="52189" y="4357"/>
                  </a:cubicBezTo>
                  <a:cubicBezTo>
                    <a:pt x="52311" y="4357"/>
                    <a:pt x="52050" y="5631"/>
                    <a:pt x="51483" y="7749"/>
                  </a:cubicBezTo>
                  <a:cubicBezTo>
                    <a:pt x="49303" y="16114"/>
                    <a:pt x="42918" y="37419"/>
                    <a:pt x="40293" y="44449"/>
                  </a:cubicBezTo>
                  <a:cubicBezTo>
                    <a:pt x="39771" y="45800"/>
                    <a:pt x="39387" y="46567"/>
                    <a:pt x="39264" y="46690"/>
                  </a:cubicBezTo>
                  <a:cubicBezTo>
                    <a:pt x="39080" y="46813"/>
                    <a:pt x="38236" y="46951"/>
                    <a:pt x="36962" y="47074"/>
                  </a:cubicBezTo>
                  <a:cubicBezTo>
                    <a:pt x="32631" y="47402"/>
                    <a:pt x="23020" y="47596"/>
                    <a:pt x="15908" y="47596"/>
                  </a:cubicBezTo>
                  <a:cubicBezTo>
                    <a:pt x="13365" y="47596"/>
                    <a:pt x="11142" y="47572"/>
                    <a:pt x="9594" y="47519"/>
                  </a:cubicBezTo>
                  <a:cubicBezTo>
                    <a:pt x="8243" y="47458"/>
                    <a:pt x="7353" y="47396"/>
                    <a:pt x="7230" y="47335"/>
                  </a:cubicBezTo>
                  <a:cubicBezTo>
                    <a:pt x="7154" y="47273"/>
                    <a:pt x="7476" y="46184"/>
                    <a:pt x="8059" y="44388"/>
                  </a:cubicBezTo>
                  <a:cubicBezTo>
                    <a:pt x="10546" y="36652"/>
                    <a:pt x="18098" y="15869"/>
                    <a:pt x="21045" y="8317"/>
                  </a:cubicBezTo>
                  <a:cubicBezTo>
                    <a:pt x="21735" y="6659"/>
                    <a:pt x="22196" y="5631"/>
                    <a:pt x="22257" y="5569"/>
                  </a:cubicBezTo>
                  <a:cubicBezTo>
                    <a:pt x="22442" y="5370"/>
                    <a:pt x="23347" y="5247"/>
                    <a:pt x="24683" y="5124"/>
                  </a:cubicBezTo>
                  <a:cubicBezTo>
                    <a:pt x="30055" y="4679"/>
                    <a:pt x="42718" y="4295"/>
                    <a:pt x="48796" y="4295"/>
                  </a:cubicBezTo>
                  <a:close/>
                  <a:moveTo>
                    <a:pt x="52871" y="1"/>
                  </a:moveTo>
                  <a:cubicBezTo>
                    <a:pt x="42565" y="1"/>
                    <a:pt x="18036" y="1993"/>
                    <a:pt x="18036" y="1993"/>
                  </a:cubicBezTo>
                  <a:lnTo>
                    <a:pt x="1" y="50082"/>
                  </a:lnTo>
                  <a:cubicBezTo>
                    <a:pt x="1" y="50082"/>
                    <a:pt x="28152" y="51415"/>
                    <a:pt x="38166" y="51415"/>
                  </a:cubicBezTo>
                  <a:cubicBezTo>
                    <a:pt x="40169" y="51415"/>
                    <a:pt x="41447" y="51361"/>
                    <a:pt x="41628" y="51234"/>
                  </a:cubicBezTo>
                  <a:cubicBezTo>
                    <a:pt x="42657" y="50527"/>
                    <a:pt x="57039" y="2300"/>
                    <a:pt x="57300" y="519"/>
                  </a:cubicBezTo>
                  <a:cubicBezTo>
                    <a:pt x="57361" y="320"/>
                    <a:pt x="56732" y="135"/>
                    <a:pt x="55642" y="74"/>
                  </a:cubicBezTo>
                  <a:cubicBezTo>
                    <a:pt x="54913" y="24"/>
                    <a:pt x="53973" y="1"/>
                    <a:pt x="52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38" name="Google Shape;2738;p36"/>
            <p:cNvSpPr/>
            <p:nvPr/>
          </p:nvSpPr>
          <p:spPr>
            <a:xfrm rot="-835508">
              <a:off x="6038604" y="2580727"/>
              <a:ext cx="61808" cy="37868"/>
            </a:xfrm>
            <a:custGeom>
              <a:avLst/>
              <a:gdLst/>
              <a:ahLst/>
              <a:cxnLst/>
              <a:rect l="l" t="t" r="r" b="b"/>
              <a:pathLst>
                <a:path w="6377" h="3907" extrusionOk="0">
                  <a:moveTo>
                    <a:pt x="650" y="1"/>
                  </a:moveTo>
                  <a:cubicBezTo>
                    <a:pt x="316" y="1"/>
                    <a:pt x="0" y="340"/>
                    <a:pt x="246" y="679"/>
                  </a:cubicBezTo>
                  <a:cubicBezTo>
                    <a:pt x="1458" y="2275"/>
                    <a:pt x="3438" y="3104"/>
                    <a:pt x="5296" y="3872"/>
                  </a:cubicBezTo>
                  <a:cubicBezTo>
                    <a:pt x="5366" y="3896"/>
                    <a:pt x="5434" y="3907"/>
                    <a:pt x="5497" y="3907"/>
                  </a:cubicBezTo>
                  <a:cubicBezTo>
                    <a:pt x="6124" y="3907"/>
                    <a:pt x="6376" y="2835"/>
                    <a:pt x="5680" y="2598"/>
                  </a:cubicBezTo>
                  <a:cubicBezTo>
                    <a:pt x="3884" y="2091"/>
                    <a:pt x="2349" y="1324"/>
                    <a:pt x="952" y="111"/>
                  </a:cubicBezTo>
                  <a:cubicBezTo>
                    <a:pt x="860" y="34"/>
                    <a:pt x="754" y="1"/>
                    <a:pt x="6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39" name="Google Shape;2739;p36"/>
            <p:cNvSpPr/>
            <p:nvPr/>
          </p:nvSpPr>
          <p:spPr>
            <a:xfrm rot="-835508">
              <a:off x="6063832" y="2569182"/>
              <a:ext cx="10" cy="1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42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40" name="Google Shape;2740;p36"/>
            <p:cNvSpPr/>
            <p:nvPr/>
          </p:nvSpPr>
          <p:spPr>
            <a:xfrm rot="-835508">
              <a:off x="6056986" y="2562994"/>
              <a:ext cx="40562" cy="26954"/>
            </a:xfrm>
            <a:custGeom>
              <a:avLst/>
              <a:gdLst/>
              <a:ahLst/>
              <a:cxnLst/>
              <a:rect l="l" t="t" r="r" b="b"/>
              <a:pathLst>
                <a:path w="4185" h="2781" extrusionOk="0">
                  <a:moveTo>
                    <a:pt x="414" y="1"/>
                  </a:moveTo>
                  <a:cubicBezTo>
                    <a:pt x="196" y="1"/>
                    <a:pt x="0" y="144"/>
                    <a:pt x="38" y="450"/>
                  </a:cubicBezTo>
                  <a:cubicBezTo>
                    <a:pt x="99" y="1801"/>
                    <a:pt x="1818" y="2246"/>
                    <a:pt x="2785" y="2691"/>
                  </a:cubicBezTo>
                  <a:cubicBezTo>
                    <a:pt x="2919" y="2753"/>
                    <a:pt x="3045" y="2781"/>
                    <a:pt x="3160" y="2781"/>
                  </a:cubicBezTo>
                  <a:cubicBezTo>
                    <a:pt x="3870" y="2781"/>
                    <a:pt x="4185" y="1747"/>
                    <a:pt x="3353" y="1417"/>
                  </a:cubicBezTo>
                  <a:cubicBezTo>
                    <a:pt x="2847" y="1294"/>
                    <a:pt x="2402" y="1095"/>
                    <a:pt x="1880" y="911"/>
                  </a:cubicBezTo>
                  <a:cubicBezTo>
                    <a:pt x="1696" y="834"/>
                    <a:pt x="1435" y="711"/>
                    <a:pt x="1250" y="650"/>
                  </a:cubicBezTo>
                  <a:cubicBezTo>
                    <a:pt x="1112" y="588"/>
                    <a:pt x="1051" y="527"/>
                    <a:pt x="989" y="450"/>
                  </a:cubicBezTo>
                  <a:cubicBezTo>
                    <a:pt x="928" y="389"/>
                    <a:pt x="928" y="389"/>
                    <a:pt x="928" y="327"/>
                  </a:cubicBezTo>
                  <a:lnTo>
                    <a:pt x="928" y="450"/>
                  </a:lnTo>
                  <a:cubicBezTo>
                    <a:pt x="897" y="159"/>
                    <a:pt x="643" y="1"/>
                    <a:pt x="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41" name="Google Shape;2741;p36"/>
            <p:cNvSpPr/>
            <p:nvPr/>
          </p:nvSpPr>
          <p:spPr>
            <a:xfrm rot="-835508">
              <a:off x="6064209" y="2540640"/>
              <a:ext cx="31927" cy="19171"/>
            </a:xfrm>
            <a:custGeom>
              <a:avLst/>
              <a:gdLst/>
              <a:ahLst/>
              <a:cxnLst/>
              <a:rect l="l" t="t" r="r" b="b"/>
              <a:pathLst>
                <a:path w="3294" h="1978" extrusionOk="0">
                  <a:moveTo>
                    <a:pt x="616" y="0"/>
                  </a:moveTo>
                  <a:cubicBezTo>
                    <a:pt x="256" y="0"/>
                    <a:pt x="0" y="551"/>
                    <a:pt x="430" y="825"/>
                  </a:cubicBezTo>
                  <a:cubicBezTo>
                    <a:pt x="1014" y="1208"/>
                    <a:pt x="1720" y="1454"/>
                    <a:pt x="2288" y="1914"/>
                  </a:cubicBezTo>
                  <a:cubicBezTo>
                    <a:pt x="2360" y="1958"/>
                    <a:pt x="2434" y="1978"/>
                    <a:pt x="2507" y="1978"/>
                  </a:cubicBezTo>
                  <a:cubicBezTo>
                    <a:pt x="2937" y="1978"/>
                    <a:pt x="3294" y="1285"/>
                    <a:pt x="2794" y="1009"/>
                  </a:cubicBezTo>
                  <a:cubicBezTo>
                    <a:pt x="2165" y="686"/>
                    <a:pt x="1459" y="441"/>
                    <a:pt x="814" y="57"/>
                  </a:cubicBezTo>
                  <a:cubicBezTo>
                    <a:pt x="747" y="18"/>
                    <a:pt x="680" y="0"/>
                    <a:pt x="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42" name="Google Shape;2742;p36"/>
            <p:cNvSpPr/>
            <p:nvPr/>
          </p:nvSpPr>
          <p:spPr>
            <a:xfrm rot="-835508">
              <a:off x="6059967" y="2507908"/>
              <a:ext cx="52940" cy="27943"/>
            </a:xfrm>
            <a:custGeom>
              <a:avLst/>
              <a:gdLst/>
              <a:ahLst/>
              <a:cxnLst/>
              <a:rect l="l" t="t" r="r" b="b"/>
              <a:pathLst>
                <a:path w="5462" h="2883" extrusionOk="0">
                  <a:moveTo>
                    <a:pt x="521" y="1"/>
                  </a:moveTo>
                  <a:cubicBezTo>
                    <a:pt x="217" y="1"/>
                    <a:pt x="0" y="486"/>
                    <a:pt x="322" y="691"/>
                  </a:cubicBezTo>
                  <a:cubicBezTo>
                    <a:pt x="1718" y="1597"/>
                    <a:pt x="3192" y="2288"/>
                    <a:pt x="4727" y="2871"/>
                  </a:cubicBezTo>
                  <a:cubicBezTo>
                    <a:pt x="4764" y="2879"/>
                    <a:pt x="4800" y="2882"/>
                    <a:pt x="4834" y="2882"/>
                  </a:cubicBezTo>
                  <a:cubicBezTo>
                    <a:pt x="5331" y="2882"/>
                    <a:pt x="5462" y="2095"/>
                    <a:pt x="4988" y="1981"/>
                  </a:cubicBezTo>
                  <a:cubicBezTo>
                    <a:pt x="3391" y="1720"/>
                    <a:pt x="2041" y="891"/>
                    <a:pt x="705" y="62"/>
                  </a:cubicBezTo>
                  <a:cubicBezTo>
                    <a:pt x="643" y="19"/>
                    <a:pt x="580" y="1"/>
                    <a:pt x="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43" name="Google Shape;2743;p36"/>
            <p:cNvSpPr/>
            <p:nvPr/>
          </p:nvSpPr>
          <p:spPr>
            <a:xfrm rot="-835508">
              <a:off x="6082969" y="2491380"/>
              <a:ext cx="32557" cy="18435"/>
            </a:xfrm>
            <a:custGeom>
              <a:avLst/>
              <a:gdLst/>
              <a:ahLst/>
              <a:cxnLst/>
              <a:rect l="l" t="t" r="r" b="b"/>
              <a:pathLst>
                <a:path w="3359" h="1902" extrusionOk="0">
                  <a:moveTo>
                    <a:pt x="595" y="1"/>
                  </a:moveTo>
                  <a:cubicBezTo>
                    <a:pt x="199" y="1"/>
                    <a:pt x="0" y="519"/>
                    <a:pt x="390" y="802"/>
                  </a:cubicBezTo>
                  <a:cubicBezTo>
                    <a:pt x="912" y="1185"/>
                    <a:pt x="1603" y="1769"/>
                    <a:pt x="2370" y="1891"/>
                  </a:cubicBezTo>
                  <a:cubicBezTo>
                    <a:pt x="2414" y="1898"/>
                    <a:pt x="2456" y="1902"/>
                    <a:pt x="2496" y="1902"/>
                  </a:cubicBezTo>
                  <a:cubicBezTo>
                    <a:pt x="3164" y="1902"/>
                    <a:pt x="3359" y="983"/>
                    <a:pt x="2693" y="679"/>
                  </a:cubicBezTo>
                  <a:cubicBezTo>
                    <a:pt x="2063" y="479"/>
                    <a:pt x="1419" y="356"/>
                    <a:pt x="774" y="34"/>
                  </a:cubicBezTo>
                  <a:cubicBezTo>
                    <a:pt x="711" y="11"/>
                    <a:pt x="651" y="1"/>
                    <a:pt x="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44" name="Google Shape;2744;p36"/>
            <p:cNvSpPr/>
            <p:nvPr/>
          </p:nvSpPr>
          <p:spPr>
            <a:xfrm rot="-835508">
              <a:off x="6096051" y="2472993"/>
              <a:ext cx="22205" cy="10894"/>
            </a:xfrm>
            <a:custGeom>
              <a:avLst/>
              <a:gdLst/>
              <a:ahLst/>
              <a:cxnLst/>
              <a:rect l="l" t="t" r="r" b="b"/>
              <a:pathLst>
                <a:path w="2291" h="1124" extrusionOk="0">
                  <a:moveTo>
                    <a:pt x="372" y="1"/>
                  </a:moveTo>
                  <a:cubicBezTo>
                    <a:pt x="197" y="1"/>
                    <a:pt x="1" y="216"/>
                    <a:pt x="111" y="394"/>
                  </a:cubicBezTo>
                  <a:cubicBezTo>
                    <a:pt x="392" y="782"/>
                    <a:pt x="1057" y="1123"/>
                    <a:pt x="1569" y="1123"/>
                  </a:cubicBezTo>
                  <a:cubicBezTo>
                    <a:pt x="1645" y="1123"/>
                    <a:pt x="1717" y="1116"/>
                    <a:pt x="1784" y="1100"/>
                  </a:cubicBezTo>
                  <a:cubicBezTo>
                    <a:pt x="2290" y="962"/>
                    <a:pt x="2229" y="333"/>
                    <a:pt x="1784" y="195"/>
                  </a:cubicBezTo>
                  <a:cubicBezTo>
                    <a:pt x="1584" y="133"/>
                    <a:pt x="1339" y="133"/>
                    <a:pt x="1139" y="133"/>
                  </a:cubicBezTo>
                  <a:cubicBezTo>
                    <a:pt x="878" y="133"/>
                    <a:pt x="694" y="10"/>
                    <a:pt x="433" y="10"/>
                  </a:cubicBezTo>
                  <a:cubicBezTo>
                    <a:pt x="413" y="4"/>
                    <a:pt x="393" y="1"/>
                    <a:pt x="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45" name="Google Shape;2745;p36"/>
            <p:cNvSpPr/>
            <p:nvPr/>
          </p:nvSpPr>
          <p:spPr>
            <a:xfrm rot="-835508">
              <a:off x="6097117" y="2447650"/>
              <a:ext cx="22990" cy="14810"/>
            </a:xfrm>
            <a:custGeom>
              <a:avLst/>
              <a:gdLst/>
              <a:ahLst/>
              <a:cxnLst/>
              <a:rect l="l" t="t" r="r" b="b"/>
              <a:pathLst>
                <a:path w="2372" h="1528" extrusionOk="0">
                  <a:moveTo>
                    <a:pt x="468" y="0"/>
                  </a:moveTo>
                  <a:cubicBezTo>
                    <a:pt x="192" y="0"/>
                    <a:pt x="0" y="300"/>
                    <a:pt x="192" y="600"/>
                  </a:cubicBezTo>
                  <a:cubicBezTo>
                    <a:pt x="527" y="988"/>
                    <a:pt x="1106" y="1527"/>
                    <a:pt x="1717" y="1527"/>
                  </a:cubicBezTo>
                  <a:cubicBezTo>
                    <a:pt x="1807" y="1527"/>
                    <a:pt x="1897" y="1516"/>
                    <a:pt x="1988" y="1490"/>
                  </a:cubicBezTo>
                  <a:cubicBezTo>
                    <a:pt x="2249" y="1367"/>
                    <a:pt x="2372" y="1045"/>
                    <a:pt x="2111" y="845"/>
                  </a:cubicBezTo>
                  <a:cubicBezTo>
                    <a:pt x="1927" y="600"/>
                    <a:pt x="1604" y="600"/>
                    <a:pt x="1282" y="462"/>
                  </a:cubicBezTo>
                  <a:cubicBezTo>
                    <a:pt x="1098" y="400"/>
                    <a:pt x="898" y="277"/>
                    <a:pt x="714" y="78"/>
                  </a:cubicBezTo>
                  <a:cubicBezTo>
                    <a:pt x="630" y="24"/>
                    <a:pt x="546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46" name="Google Shape;2746;p36"/>
            <p:cNvSpPr/>
            <p:nvPr/>
          </p:nvSpPr>
          <p:spPr>
            <a:xfrm rot="-835508">
              <a:off x="6070663" y="2388718"/>
              <a:ext cx="65133" cy="38052"/>
            </a:xfrm>
            <a:custGeom>
              <a:avLst/>
              <a:gdLst/>
              <a:ahLst/>
              <a:cxnLst/>
              <a:rect l="l" t="t" r="r" b="b"/>
              <a:pathLst>
                <a:path w="6720" h="3926" extrusionOk="0">
                  <a:moveTo>
                    <a:pt x="470" y="0"/>
                  </a:moveTo>
                  <a:cubicBezTo>
                    <a:pt x="233" y="0"/>
                    <a:pt x="0" y="313"/>
                    <a:pt x="135" y="592"/>
                  </a:cubicBezTo>
                  <a:cubicBezTo>
                    <a:pt x="1102" y="2772"/>
                    <a:pt x="3588" y="3724"/>
                    <a:pt x="5829" y="3923"/>
                  </a:cubicBezTo>
                  <a:cubicBezTo>
                    <a:pt x="5848" y="3924"/>
                    <a:pt x="5867" y="3925"/>
                    <a:pt x="5885" y="3925"/>
                  </a:cubicBezTo>
                  <a:cubicBezTo>
                    <a:pt x="6719" y="3925"/>
                    <a:pt x="6701" y="2571"/>
                    <a:pt x="5829" y="2511"/>
                  </a:cubicBezTo>
                  <a:cubicBezTo>
                    <a:pt x="3911" y="2311"/>
                    <a:pt x="1992" y="1682"/>
                    <a:pt x="718" y="147"/>
                  </a:cubicBezTo>
                  <a:cubicBezTo>
                    <a:pt x="647" y="43"/>
                    <a:pt x="559" y="0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47" name="Google Shape;2747;p36"/>
            <p:cNvSpPr/>
            <p:nvPr/>
          </p:nvSpPr>
          <p:spPr>
            <a:xfrm rot="-835508">
              <a:off x="6095089" y="2374449"/>
              <a:ext cx="37141" cy="23310"/>
            </a:xfrm>
            <a:custGeom>
              <a:avLst/>
              <a:gdLst/>
              <a:ahLst/>
              <a:cxnLst/>
              <a:rect l="l" t="t" r="r" b="b"/>
              <a:pathLst>
                <a:path w="3832" h="2405" extrusionOk="0">
                  <a:moveTo>
                    <a:pt x="491" y="1"/>
                  </a:moveTo>
                  <a:cubicBezTo>
                    <a:pt x="236" y="1"/>
                    <a:pt x="0" y="196"/>
                    <a:pt x="117" y="528"/>
                  </a:cubicBezTo>
                  <a:cubicBezTo>
                    <a:pt x="317" y="1096"/>
                    <a:pt x="885" y="1479"/>
                    <a:pt x="1391" y="1740"/>
                  </a:cubicBezTo>
                  <a:cubicBezTo>
                    <a:pt x="1853" y="1995"/>
                    <a:pt x="2545" y="2404"/>
                    <a:pt x="3133" y="2404"/>
                  </a:cubicBezTo>
                  <a:cubicBezTo>
                    <a:pt x="3288" y="2404"/>
                    <a:pt x="3436" y="2376"/>
                    <a:pt x="3571" y="2308"/>
                  </a:cubicBezTo>
                  <a:cubicBezTo>
                    <a:pt x="3770" y="2247"/>
                    <a:pt x="3832" y="1925"/>
                    <a:pt x="3694" y="1679"/>
                  </a:cubicBezTo>
                  <a:cubicBezTo>
                    <a:pt x="3448" y="1234"/>
                    <a:pt x="2742" y="1157"/>
                    <a:pt x="2235" y="973"/>
                  </a:cubicBezTo>
                  <a:cubicBezTo>
                    <a:pt x="1852" y="850"/>
                    <a:pt x="1146" y="589"/>
                    <a:pt x="885" y="205"/>
                  </a:cubicBezTo>
                  <a:cubicBezTo>
                    <a:pt x="789" y="65"/>
                    <a:pt x="637" y="1"/>
                    <a:pt x="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48" name="Google Shape;2748;p36"/>
            <p:cNvSpPr/>
            <p:nvPr/>
          </p:nvSpPr>
          <p:spPr>
            <a:xfrm rot="-835508">
              <a:off x="6106089" y="2358840"/>
              <a:ext cx="28883" cy="18134"/>
            </a:xfrm>
            <a:custGeom>
              <a:avLst/>
              <a:gdLst/>
              <a:ahLst/>
              <a:cxnLst/>
              <a:rect l="l" t="t" r="r" b="b"/>
              <a:pathLst>
                <a:path w="2980" h="1871" extrusionOk="0">
                  <a:moveTo>
                    <a:pt x="448" y="0"/>
                  </a:moveTo>
                  <a:cubicBezTo>
                    <a:pt x="219" y="0"/>
                    <a:pt x="1" y="191"/>
                    <a:pt x="86" y="501"/>
                  </a:cubicBezTo>
                  <a:cubicBezTo>
                    <a:pt x="408" y="1207"/>
                    <a:pt x="1237" y="1590"/>
                    <a:pt x="2005" y="1851"/>
                  </a:cubicBezTo>
                  <a:cubicBezTo>
                    <a:pt x="2054" y="1864"/>
                    <a:pt x="2102" y="1870"/>
                    <a:pt x="2148" y="1870"/>
                  </a:cubicBezTo>
                  <a:cubicBezTo>
                    <a:pt x="2751" y="1870"/>
                    <a:pt x="2979" y="814"/>
                    <a:pt x="2266" y="700"/>
                  </a:cubicBezTo>
                  <a:cubicBezTo>
                    <a:pt x="1744" y="623"/>
                    <a:pt x="1176" y="439"/>
                    <a:pt x="731" y="117"/>
                  </a:cubicBezTo>
                  <a:cubicBezTo>
                    <a:pt x="651" y="37"/>
                    <a:pt x="549" y="0"/>
                    <a:pt x="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49" name="Google Shape;2749;p36"/>
            <p:cNvSpPr/>
            <p:nvPr/>
          </p:nvSpPr>
          <p:spPr>
            <a:xfrm rot="-835508">
              <a:off x="6106276" y="2336990"/>
              <a:ext cx="29804" cy="15944"/>
            </a:xfrm>
            <a:custGeom>
              <a:avLst/>
              <a:gdLst/>
              <a:ahLst/>
              <a:cxnLst/>
              <a:rect l="l" t="t" r="r" b="b"/>
              <a:pathLst>
                <a:path w="3075" h="1645" extrusionOk="0">
                  <a:moveTo>
                    <a:pt x="592" y="0"/>
                  </a:moveTo>
                  <a:cubicBezTo>
                    <a:pt x="198" y="0"/>
                    <a:pt x="0" y="669"/>
                    <a:pt x="389" y="950"/>
                  </a:cubicBezTo>
                  <a:cubicBezTo>
                    <a:pt x="1034" y="1257"/>
                    <a:pt x="1617" y="1580"/>
                    <a:pt x="2308" y="1641"/>
                  </a:cubicBezTo>
                  <a:cubicBezTo>
                    <a:pt x="2330" y="1643"/>
                    <a:pt x="2352" y="1644"/>
                    <a:pt x="2373" y="1644"/>
                  </a:cubicBezTo>
                  <a:cubicBezTo>
                    <a:pt x="3075" y="1644"/>
                    <a:pt x="3053" y="427"/>
                    <a:pt x="2308" y="367"/>
                  </a:cubicBezTo>
                  <a:cubicBezTo>
                    <a:pt x="1802" y="367"/>
                    <a:pt x="1295" y="244"/>
                    <a:pt x="773" y="45"/>
                  </a:cubicBezTo>
                  <a:cubicBezTo>
                    <a:pt x="709" y="14"/>
                    <a:pt x="64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50" name="Google Shape;2750;p36"/>
            <p:cNvSpPr/>
            <p:nvPr/>
          </p:nvSpPr>
          <p:spPr>
            <a:xfrm rot="-835508">
              <a:off x="6119325" y="2316522"/>
              <a:ext cx="20548" cy="13288"/>
            </a:xfrm>
            <a:custGeom>
              <a:avLst/>
              <a:gdLst/>
              <a:ahLst/>
              <a:cxnLst/>
              <a:rect l="l" t="t" r="r" b="b"/>
              <a:pathLst>
                <a:path w="2120" h="1371" extrusionOk="0">
                  <a:moveTo>
                    <a:pt x="539" y="1"/>
                  </a:moveTo>
                  <a:cubicBezTo>
                    <a:pt x="465" y="1"/>
                    <a:pt x="392" y="8"/>
                    <a:pt x="323" y="25"/>
                  </a:cubicBezTo>
                  <a:cubicBezTo>
                    <a:pt x="139" y="101"/>
                    <a:pt x="1" y="347"/>
                    <a:pt x="62" y="546"/>
                  </a:cubicBezTo>
                  <a:cubicBezTo>
                    <a:pt x="200" y="869"/>
                    <a:pt x="523" y="930"/>
                    <a:pt x="830" y="1053"/>
                  </a:cubicBezTo>
                  <a:cubicBezTo>
                    <a:pt x="968" y="1114"/>
                    <a:pt x="1091" y="1176"/>
                    <a:pt x="1214" y="1314"/>
                  </a:cubicBezTo>
                  <a:cubicBezTo>
                    <a:pt x="1292" y="1351"/>
                    <a:pt x="1392" y="1371"/>
                    <a:pt x="1494" y="1371"/>
                  </a:cubicBezTo>
                  <a:cubicBezTo>
                    <a:pt x="1733" y="1371"/>
                    <a:pt x="1981" y="1260"/>
                    <a:pt x="1981" y="992"/>
                  </a:cubicBezTo>
                  <a:cubicBezTo>
                    <a:pt x="2119" y="408"/>
                    <a:pt x="1597" y="285"/>
                    <a:pt x="1152" y="163"/>
                  </a:cubicBezTo>
                  <a:cubicBezTo>
                    <a:pt x="971" y="61"/>
                    <a:pt x="748" y="1"/>
                    <a:pt x="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51" name="Google Shape;2751;p36"/>
            <p:cNvSpPr/>
            <p:nvPr/>
          </p:nvSpPr>
          <p:spPr>
            <a:xfrm rot="-835508">
              <a:off x="6118752" y="2294387"/>
              <a:ext cx="22806" cy="14548"/>
            </a:xfrm>
            <a:custGeom>
              <a:avLst/>
              <a:gdLst/>
              <a:ahLst/>
              <a:cxnLst/>
              <a:rect l="l" t="t" r="r" b="b"/>
              <a:pathLst>
                <a:path w="2353" h="1501" extrusionOk="0">
                  <a:moveTo>
                    <a:pt x="623" y="0"/>
                  </a:moveTo>
                  <a:cubicBezTo>
                    <a:pt x="277" y="0"/>
                    <a:pt x="0" y="417"/>
                    <a:pt x="295" y="771"/>
                  </a:cubicBezTo>
                  <a:cubicBezTo>
                    <a:pt x="679" y="1155"/>
                    <a:pt x="1124" y="1278"/>
                    <a:pt x="1646" y="1462"/>
                  </a:cubicBezTo>
                  <a:cubicBezTo>
                    <a:pt x="1693" y="1489"/>
                    <a:pt x="1743" y="1500"/>
                    <a:pt x="1793" y="1500"/>
                  </a:cubicBezTo>
                  <a:cubicBezTo>
                    <a:pt x="2006" y="1500"/>
                    <a:pt x="2226" y="1289"/>
                    <a:pt x="2275" y="1078"/>
                  </a:cubicBezTo>
                  <a:cubicBezTo>
                    <a:pt x="2352" y="833"/>
                    <a:pt x="2214" y="510"/>
                    <a:pt x="1892" y="449"/>
                  </a:cubicBezTo>
                  <a:cubicBezTo>
                    <a:pt x="1585" y="388"/>
                    <a:pt x="1201" y="311"/>
                    <a:pt x="940" y="127"/>
                  </a:cubicBezTo>
                  <a:cubicBezTo>
                    <a:pt x="837" y="38"/>
                    <a:pt x="727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52" name="Google Shape;2752;p36"/>
            <p:cNvSpPr/>
            <p:nvPr/>
          </p:nvSpPr>
          <p:spPr>
            <a:xfrm rot="-835508">
              <a:off x="6123060" y="2274158"/>
              <a:ext cx="24134" cy="15401"/>
            </a:xfrm>
            <a:custGeom>
              <a:avLst/>
              <a:gdLst/>
              <a:ahLst/>
              <a:cxnLst/>
              <a:rect l="l" t="t" r="r" b="b"/>
              <a:pathLst>
                <a:path w="2490" h="1589" extrusionOk="0">
                  <a:moveTo>
                    <a:pt x="608" y="1"/>
                  </a:moveTo>
                  <a:cubicBezTo>
                    <a:pt x="312" y="1"/>
                    <a:pt x="0" y="352"/>
                    <a:pt x="203" y="619"/>
                  </a:cubicBezTo>
                  <a:cubicBezTo>
                    <a:pt x="341" y="879"/>
                    <a:pt x="587" y="1002"/>
                    <a:pt x="787" y="1140"/>
                  </a:cubicBezTo>
                  <a:cubicBezTo>
                    <a:pt x="1109" y="1325"/>
                    <a:pt x="1431" y="1524"/>
                    <a:pt x="1815" y="1586"/>
                  </a:cubicBezTo>
                  <a:cubicBezTo>
                    <a:pt x="1833" y="1588"/>
                    <a:pt x="1851" y="1589"/>
                    <a:pt x="1868" y="1589"/>
                  </a:cubicBezTo>
                  <a:cubicBezTo>
                    <a:pt x="2334" y="1589"/>
                    <a:pt x="2490" y="811"/>
                    <a:pt x="2061" y="619"/>
                  </a:cubicBezTo>
                  <a:cubicBezTo>
                    <a:pt x="1815" y="496"/>
                    <a:pt x="1554" y="434"/>
                    <a:pt x="1354" y="296"/>
                  </a:cubicBezTo>
                  <a:cubicBezTo>
                    <a:pt x="1170" y="235"/>
                    <a:pt x="971" y="173"/>
                    <a:pt x="787" y="51"/>
                  </a:cubicBezTo>
                  <a:cubicBezTo>
                    <a:pt x="731" y="16"/>
                    <a:pt x="670" y="1"/>
                    <a:pt x="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53" name="Google Shape;2753;p36"/>
            <p:cNvSpPr/>
            <p:nvPr/>
          </p:nvSpPr>
          <p:spPr>
            <a:xfrm rot="-835508">
              <a:off x="6129370" y="2250333"/>
              <a:ext cx="26460" cy="12978"/>
            </a:xfrm>
            <a:custGeom>
              <a:avLst/>
              <a:gdLst/>
              <a:ahLst/>
              <a:cxnLst/>
              <a:rect l="l" t="t" r="r" b="b"/>
              <a:pathLst>
                <a:path w="2730" h="1339" extrusionOk="0">
                  <a:moveTo>
                    <a:pt x="508" y="0"/>
                  </a:moveTo>
                  <a:cubicBezTo>
                    <a:pt x="260" y="0"/>
                    <a:pt x="1" y="347"/>
                    <a:pt x="243" y="575"/>
                  </a:cubicBezTo>
                  <a:cubicBezTo>
                    <a:pt x="488" y="774"/>
                    <a:pt x="811" y="958"/>
                    <a:pt x="1133" y="1096"/>
                  </a:cubicBezTo>
                  <a:cubicBezTo>
                    <a:pt x="1364" y="1224"/>
                    <a:pt x="1664" y="1339"/>
                    <a:pt x="1945" y="1339"/>
                  </a:cubicBezTo>
                  <a:cubicBezTo>
                    <a:pt x="2207" y="1339"/>
                    <a:pt x="2451" y="1239"/>
                    <a:pt x="2606" y="958"/>
                  </a:cubicBezTo>
                  <a:cubicBezTo>
                    <a:pt x="2729" y="835"/>
                    <a:pt x="2729" y="575"/>
                    <a:pt x="2606" y="452"/>
                  </a:cubicBezTo>
                  <a:cubicBezTo>
                    <a:pt x="2450" y="103"/>
                    <a:pt x="2105" y="65"/>
                    <a:pt x="1778" y="65"/>
                  </a:cubicBezTo>
                  <a:cubicBezTo>
                    <a:pt x="1688" y="65"/>
                    <a:pt x="1600" y="68"/>
                    <a:pt x="1517" y="68"/>
                  </a:cubicBezTo>
                  <a:cubicBezTo>
                    <a:pt x="1194" y="68"/>
                    <a:pt x="872" y="68"/>
                    <a:pt x="565" y="7"/>
                  </a:cubicBezTo>
                  <a:cubicBezTo>
                    <a:pt x="546" y="2"/>
                    <a:pt x="527" y="0"/>
                    <a:pt x="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754" name="Google Shape;2754;p36"/>
            <p:cNvSpPr/>
            <p:nvPr/>
          </p:nvSpPr>
          <p:spPr>
            <a:xfrm rot="-835508">
              <a:off x="6098237" y="2172726"/>
              <a:ext cx="51234" cy="22225"/>
            </a:xfrm>
            <a:custGeom>
              <a:avLst/>
              <a:gdLst/>
              <a:ahLst/>
              <a:cxnLst/>
              <a:rect l="l" t="t" r="r" b="b"/>
              <a:pathLst>
                <a:path w="5286" h="2293" extrusionOk="0">
                  <a:moveTo>
                    <a:pt x="806" y="0"/>
                  </a:moveTo>
                  <a:cubicBezTo>
                    <a:pt x="376" y="0"/>
                    <a:pt x="1" y="586"/>
                    <a:pt x="435" y="906"/>
                  </a:cubicBezTo>
                  <a:cubicBezTo>
                    <a:pt x="1211" y="1541"/>
                    <a:pt x="2825" y="2293"/>
                    <a:pt x="4082" y="2293"/>
                  </a:cubicBezTo>
                  <a:cubicBezTo>
                    <a:pt x="4467" y="2293"/>
                    <a:pt x="4818" y="2223"/>
                    <a:pt x="5102" y="2057"/>
                  </a:cubicBezTo>
                  <a:cubicBezTo>
                    <a:pt x="5286" y="1919"/>
                    <a:pt x="5286" y="1674"/>
                    <a:pt x="5102" y="1612"/>
                  </a:cubicBezTo>
                  <a:cubicBezTo>
                    <a:pt x="3567" y="1351"/>
                    <a:pt x="2415" y="768"/>
                    <a:pt x="1065" y="77"/>
                  </a:cubicBezTo>
                  <a:cubicBezTo>
                    <a:pt x="980" y="24"/>
                    <a:pt x="892" y="0"/>
                    <a:pt x="8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2755" name="Google Shape;2755;p36"/>
          <p:cNvSpPr/>
          <p:nvPr/>
        </p:nvSpPr>
        <p:spPr>
          <a:xfrm rot="834859" flipH="1">
            <a:off x="6542833" y="1784992"/>
            <a:ext cx="746939" cy="593323"/>
          </a:xfrm>
          <a:custGeom>
            <a:avLst/>
            <a:gdLst/>
            <a:ahLst/>
            <a:cxnLst/>
            <a:rect l="l" t="t" r="r" b="b"/>
            <a:pathLst>
              <a:path w="53141" h="42212" extrusionOk="0">
                <a:moveTo>
                  <a:pt x="20722" y="1"/>
                </a:moveTo>
                <a:lnTo>
                  <a:pt x="17775" y="1597"/>
                </a:lnTo>
                <a:lnTo>
                  <a:pt x="17714" y="3255"/>
                </a:lnTo>
                <a:lnTo>
                  <a:pt x="1" y="41628"/>
                </a:lnTo>
                <a:lnTo>
                  <a:pt x="1" y="42211"/>
                </a:lnTo>
                <a:lnTo>
                  <a:pt x="2625" y="41122"/>
                </a:lnTo>
                <a:lnTo>
                  <a:pt x="3454" y="40231"/>
                </a:lnTo>
                <a:lnTo>
                  <a:pt x="3961" y="41244"/>
                </a:lnTo>
                <a:lnTo>
                  <a:pt x="5311" y="40231"/>
                </a:lnTo>
                <a:lnTo>
                  <a:pt x="20216" y="4222"/>
                </a:lnTo>
                <a:lnTo>
                  <a:pt x="50331" y="25128"/>
                </a:lnTo>
                <a:lnTo>
                  <a:pt x="51544" y="23209"/>
                </a:lnTo>
                <a:lnTo>
                  <a:pt x="50914" y="21674"/>
                </a:lnTo>
                <a:lnTo>
                  <a:pt x="52188" y="21812"/>
                </a:lnTo>
                <a:lnTo>
                  <a:pt x="53140" y="18926"/>
                </a:lnTo>
                <a:lnTo>
                  <a:pt x="20722" y="1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56" name="Google Shape;2756;p36"/>
          <p:cNvSpPr/>
          <p:nvPr/>
        </p:nvSpPr>
        <p:spPr>
          <a:xfrm rot="834859" flipH="1">
            <a:off x="7063012" y="1818828"/>
            <a:ext cx="48563" cy="30656"/>
          </a:xfrm>
          <a:custGeom>
            <a:avLst/>
            <a:gdLst/>
            <a:ahLst/>
            <a:cxnLst/>
            <a:rect l="l" t="t" r="r" b="b"/>
            <a:pathLst>
              <a:path w="3455" h="2181" extrusionOk="0">
                <a:moveTo>
                  <a:pt x="446" y="1"/>
                </a:moveTo>
                <a:cubicBezTo>
                  <a:pt x="123" y="707"/>
                  <a:pt x="62" y="1536"/>
                  <a:pt x="1" y="2180"/>
                </a:cubicBezTo>
                <a:cubicBezTo>
                  <a:pt x="1" y="2180"/>
                  <a:pt x="1658" y="1"/>
                  <a:pt x="3454" y="1"/>
                </a:cubicBezTo>
                <a:close/>
              </a:path>
            </a:pathLst>
          </a:custGeom>
          <a:solidFill>
            <a:srgbClr val="EFEDE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57" name="Google Shape;2757;p36"/>
          <p:cNvSpPr/>
          <p:nvPr/>
        </p:nvSpPr>
        <p:spPr>
          <a:xfrm rot="834859" flipH="1">
            <a:off x="6606219" y="1829112"/>
            <a:ext cx="519544" cy="293864"/>
          </a:xfrm>
          <a:custGeom>
            <a:avLst/>
            <a:gdLst/>
            <a:ahLst/>
            <a:cxnLst/>
            <a:rect l="l" t="t" r="r" b="b"/>
            <a:pathLst>
              <a:path w="36963" h="20907" extrusionOk="0">
                <a:moveTo>
                  <a:pt x="6847" y="1"/>
                </a:moveTo>
                <a:lnTo>
                  <a:pt x="1" y="15534"/>
                </a:lnTo>
                <a:lnTo>
                  <a:pt x="62" y="15611"/>
                </a:lnTo>
                <a:lnTo>
                  <a:pt x="36962" y="20907"/>
                </a:lnTo>
                <a:lnTo>
                  <a:pt x="6847" y="1"/>
                </a:lnTo>
                <a:close/>
              </a:path>
            </a:pathLst>
          </a:custGeom>
          <a:solidFill>
            <a:srgbClr val="EFEDE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58" name="Google Shape;2758;p36"/>
          <p:cNvSpPr/>
          <p:nvPr/>
        </p:nvSpPr>
        <p:spPr>
          <a:xfrm rot="834859" flipH="1">
            <a:off x="6552899" y="1723418"/>
            <a:ext cx="532264" cy="323676"/>
          </a:xfrm>
          <a:custGeom>
            <a:avLst/>
            <a:gdLst/>
            <a:ahLst/>
            <a:cxnLst/>
            <a:rect l="l" t="t" r="r" b="b"/>
            <a:pathLst>
              <a:path w="37868" h="23028" extrusionOk="0">
                <a:moveTo>
                  <a:pt x="2979" y="0"/>
                </a:moveTo>
                <a:cubicBezTo>
                  <a:pt x="2921" y="0"/>
                  <a:pt x="2886" y="3"/>
                  <a:pt x="2886" y="3"/>
                </a:cubicBezTo>
                <a:lnTo>
                  <a:pt x="2625" y="3"/>
                </a:lnTo>
                <a:cubicBezTo>
                  <a:pt x="2625" y="3"/>
                  <a:pt x="1351" y="3"/>
                  <a:pt x="323" y="1722"/>
                </a:cubicBezTo>
                <a:cubicBezTo>
                  <a:pt x="200" y="1922"/>
                  <a:pt x="62" y="2106"/>
                  <a:pt x="1" y="2306"/>
                </a:cubicBezTo>
                <a:lnTo>
                  <a:pt x="3009" y="2306"/>
                </a:lnTo>
                <a:cubicBezTo>
                  <a:pt x="3132" y="2306"/>
                  <a:pt x="3270" y="2306"/>
                  <a:pt x="3454" y="2367"/>
                </a:cubicBezTo>
                <a:lnTo>
                  <a:pt x="35427" y="21231"/>
                </a:lnTo>
                <a:lnTo>
                  <a:pt x="34598" y="23027"/>
                </a:lnTo>
                <a:cubicBezTo>
                  <a:pt x="34598" y="23027"/>
                  <a:pt x="37868" y="21431"/>
                  <a:pt x="37868" y="20019"/>
                </a:cubicBezTo>
                <a:lnTo>
                  <a:pt x="4421" y="1277"/>
                </a:lnTo>
                <a:cubicBezTo>
                  <a:pt x="4421" y="89"/>
                  <a:pt x="3311" y="0"/>
                  <a:pt x="29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59" name="Google Shape;2759;p36"/>
          <p:cNvSpPr/>
          <p:nvPr/>
        </p:nvSpPr>
        <p:spPr>
          <a:xfrm rot="834859" flipH="1">
            <a:off x="7073487" y="1762451"/>
            <a:ext cx="638188" cy="176063"/>
          </a:xfrm>
          <a:custGeom>
            <a:avLst/>
            <a:gdLst/>
            <a:ahLst/>
            <a:cxnLst/>
            <a:rect l="l" t="t" r="r" b="b"/>
            <a:pathLst>
              <a:path w="45404" h="12526" extrusionOk="0">
                <a:moveTo>
                  <a:pt x="2748" y="1"/>
                </a:moveTo>
                <a:cubicBezTo>
                  <a:pt x="1213" y="1"/>
                  <a:pt x="0" y="3961"/>
                  <a:pt x="0" y="3961"/>
                </a:cubicBezTo>
                <a:lnTo>
                  <a:pt x="42334" y="12526"/>
                </a:lnTo>
                <a:lnTo>
                  <a:pt x="42334" y="11451"/>
                </a:lnTo>
                <a:cubicBezTo>
                  <a:pt x="42395" y="10807"/>
                  <a:pt x="42456" y="9978"/>
                  <a:pt x="42779" y="9272"/>
                </a:cubicBezTo>
                <a:cubicBezTo>
                  <a:pt x="42840" y="9072"/>
                  <a:pt x="42978" y="8888"/>
                  <a:pt x="43101" y="8688"/>
                </a:cubicBezTo>
                <a:cubicBezTo>
                  <a:pt x="44129" y="6969"/>
                  <a:pt x="45403" y="6969"/>
                  <a:pt x="45403" y="6969"/>
                </a:cubicBezTo>
                <a:cubicBezTo>
                  <a:pt x="42211" y="6386"/>
                  <a:pt x="4989" y="1"/>
                  <a:pt x="27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60" name="Google Shape;2760;p36"/>
          <p:cNvSpPr/>
          <p:nvPr/>
        </p:nvSpPr>
        <p:spPr>
          <a:xfrm rot="834859" flipH="1">
            <a:off x="7037483" y="1852478"/>
            <a:ext cx="912403" cy="679133"/>
          </a:xfrm>
          <a:custGeom>
            <a:avLst/>
            <a:gdLst/>
            <a:ahLst/>
            <a:cxnLst/>
            <a:rect l="l" t="t" r="r" b="b"/>
            <a:pathLst>
              <a:path w="64913" h="48317" extrusionOk="0">
                <a:moveTo>
                  <a:pt x="22579" y="1"/>
                </a:moveTo>
                <a:cubicBezTo>
                  <a:pt x="22579" y="1"/>
                  <a:pt x="0" y="33324"/>
                  <a:pt x="829" y="35427"/>
                </a:cubicBezTo>
                <a:cubicBezTo>
                  <a:pt x="1652" y="37387"/>
                  <a:pt x="38936" y="48316"/>
                  <a:pt x="46138" y="48316"/>
                </a:cubicBezTo>
                <a:cubicBezTo>
                  <a:pt x="46722" y="48316"/>
                  <a:pt x="47108" y="48245"/>
                  <a:pt x="47261" y="48090"/>
                </a:cubicBezTo>
                <a:cubicBezTo>
                  <a:pt x="49241" y="46049"/>
                  <a:pt x="64913" y="8566"/>
                  <a:pt x="64913" y="8566"/>
                </a:cubicBezTo>
                <a:lnTo>
                  <a:pt x="225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61" name="Google Shape;2761;p36"/>
          <p:cNvSpPr/>
          <p:nvPr/>
        </p:nvSpPr>
        <p:spPr>
          <a:xfrm rot="834859" flipH="1">
            <a:off x="7650568" y="1838761"/>
            <a:ext cx="42293" cy="47073"/>
          </a:xfrm>
          <a:custGeom>
            <a:avLst/>
            <a:gdLst/>
            <a:ahLst/>
            <a:cxnLst/>
            <a:rect l="l" t="t" r="r" b="b"/>
            <a:pathLst>
              <a:path w="3009" h="3349" extrusionOk="0">
                <a:moveTo>
                  <a:pt x="2502" y="1"/>
                </a:moveTo>
                <a:cubicBezTo>
                  <a:pt x="1658" y="139"/>
                  <a:pt x="1151" y="707"/>
                  <a:pt x="768" y="1352"/>
                </a:cubicBezTo>
                <a:cubicBezTo>
                  <a:pt x="384" y="1920"/>
                  <a:pt x="0" y="3270"/>
                  <a:pt x="1029" y="3332"/>
                </a:cubicBezTo>
                <a:cubicBezTo>
                  <a:pt x="1051" y="3343"/>
                  <a:pt x="1076" y="3348"/>
                  <a:pt x="1103" y="3348"/>
                </a:cubicBezTo>
                <a:cubicBezTo>
                  <a:pt x="1220" y="3348"/>
                  <a:pt x="1362" y="3248"/>
                  <a:pt x="1412" y="3148"/>
                </a:cubicBezTo>
                <a:cubicBezTo>
                  <a:pt x="1535" y="2948"/>
                  <a:pt x="1474" y="2764"/>
                  <a:pt x="1535" y="2626"/>
                </a:cubicBezTo>
                <a:cubicBezTo>
                  <a:pt x="1596" y="2380"/>
                  <a:pt x="1796" y="2119"/>
                  <a:pt x="1919" y="1996"/>
                </a:cubicBezTo>
                <a:cubicBezTo>
                  <a:pt x="2241" y="1536"/>
                  <a:pt x="2625" y="1152"/>
                  <a:pt x="2886" y="707"/>
                </a:cubicBezTo>
                <a:cubicBezTo>
                  <a:pt x="3009" y="385"/>
                  <a:pt x="2809" y="1"/>
                  <a:pt x="25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62" name="Google Shape;2762;p36"/>
          <p:cNvSpPr/>
          <p:nvPr/>
        </p:nvSpPr>
        <p:spPr>
          <a:xfrm rot="834859" flipH="1">
            <a:off x="7606024" y="1832510"/>
            <a:ext cx="32384" cy="44669"/>
          </a:xfrm>
          <a:custGeom>
            <a:avLst/>
            <a:gdLst/>
            <a:ahLst/>
            <a:cxnLst/>
            <a:rect l="l" t="t" r="r" b="b"/>
            <a:pathLst>
              <a:path w="2304" h="3178" extrusionOk="0">
                <a:moveTo>
                  <a:pt x="1785" y="1"/>
                </a:moveTo>
                <a:cubicBezTo>
                  <a:pt x="1308" y="1"/>
                  <a:pt x="845" y="573"/>
                  <a:pt x="584" y="934"/>
                </a:cubicBezTo>
                <a:cubicBezTo>
                  <a:pt x="200" y="1502"/>
                  <a:pt x="1" y="2146"/>
                  <a:pt x="1" y="2852"/>
                </a:cubicBezTo>
                <a:cubicBezTo>
                  <a:pt x="1" y="3054"/>
                  <a:pt x="152" y="3178"/>
                  <a:pt x="313" y="3178"/>
                </a:cubicBezTo>
                <a:cubicBezTo>
                  <a:pt x="409" y="3178"/>
                  <a:pt x="510" y="3134"/>
                  <a:pt x="584" y="3036"/>
                </a:cubicBezTo>
                <a:cubicBezTo>
                  <a:pt x="830" y="2591"/>
                  <a:pt x="1029" y="2085"/>
                  <a:pt x="1352" y="1640"/>
                </a:cubicBezTo>
                <a:cubicBezTo>
                  <a:pt x="1597" y="1256"/>
                  <a:pt x="2180" y="1056"/>
                  <a:pt x="2303" y="550"/>
                </a:cubicBezTo>
                <a:cubicBezTo>
                  <a:pt x="2303" y="350"/>
                  <a:pt x="2242" y="228"/>
                  <a:pt x="2119" y="105"/>
                </a:cubicBezTo>
                <a:cubicBezTo>
                  <a:pt x="2008" y="32"/>
                  <a:pt x="1896" y="1"/>
                  <a:pt x="17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63" name="Google Shape;2763;p36"/>
          <p:cNvSpPr/>
          <p:nvPr/>
        </p:nvSpPr>
        <p:spPr>
          <a:xfrm rot="834859" flipH="1">
            <a:off x="7560925" y="1833166"/>
            <a:ext cx="35351" cy="38597"/>
          </a:xfrm>
          <a:custGeom>
            <a:avLst/>
            <a:gdLst/>
            <a:ahLst/>
            <a:cxnLst/>
            <a:rect l="l" t="t" r="r" b="b"/>
            <a:pathLst>
              <a:path w="2515" h="2746" extrusionOk="0">
                <a:moveTo>
                  <a:pt x="1859" y="1"/>
                </a:moveTo>
                <a:cubicBezTo>
                  <a:pt x="1756" y="1"/>
                  <a:pt x="1644" y="41"/>
                  <a:pt x="1536" y="136"/>
                </a:cubicBezTo>
                <a:cubicBezTo>
                  <a:pt x="953" y="581"/>
                  <a:pt x="1" y="1993"/>
                  <a:pt x="569" y="2699"/>
                </a:cubicBezTo>
                <a:cubicBezTo>
                  <a:pt x="607" y="2730"/>
                  <a:pt x="642" y="2745"/>
                  <a:pt x="674" y="2745"/>
                </a:cubicBezTo>
                <a:cubicBezTo>
                  <a:pt x="707" y="2745"/>
                  <a:pt x="738" y="2730"/>
                  <a:pt x="768" y="2699"/>
                </a:cubicBezTo>
                <a:cubicBezTo>
                  <a:pt x="953" y="2438"/>
                  <a:pt x="1029" y="2054"/>
                  <a:pt x="1214" y="1732"/>
                </a:cubicBezTo>
                <a:cubicBezTo>
                  <a:pt x="1413" y="1410"/>
                  <a:pt x="1720" y="1087"/>
                  <a:pt x="2104" y="842"/>
                </a:cubicBezTo>
                <a:cubicBezTo>
                  <a:pt x="2514" y="540"/>
                  <a:pt x="2241" y="1"/>
                  <a:pt x="18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64" name="Google Shape;2764;p36"/>
          <p:cNvSpPr/>
          <p:nvPr/>
        </p:nvSpPr>
        <p:spPr>
          <a:xfrm rot="834859" flipH="1">
            <a:off x="7537225" y="1837415"/>
            <a:ext cx="28688" cy="34831"/>
          </a:xfrm>
          <a:custGeom>
            <a:avLst/>
            <a:gdLst/>
            <a:ahLst/>
            <a:cxnLst/>
            <a:rect l="l" t="t" r="r" b="b"/>
            <a:pathLst>
              <a:path w="2041" h="2478" extrusionOk="0">
                <a:moveTo>
                  <a:pt x="1418" y="0"/>
                </a:moveTo>
                <a:cubicBezTo>
                  <a:pt x="1330" y="0"/>
                  <a:pt x="1233" y="25"/>
                  <a:pt x="1131" y="82"/>
                </a:cubicBezTo>
                <a:cubicBezTo>
                  <a:pt x="501" y="465"/>
                  <a:pt x="240" y="1356"/>
                  <a:pt x="41" y="2062"/>
                </a:cubicBezTo>
                <a:cubicBezTo>
                  <a:pt x="1" y="2312"/>
                  <a:pt x="208" y="2477"/>
                  <a:pt x="409" y="2477"/>
                </a:cubicBezTo>
                <a:cubicBezTo>
                  <a:pt x="516" y="2477"/>
                  <a:pt x="621" y="2430"/>
                  <a:pt x="686" y="2323"/>
                </a:cubicBezTo>
                <a:cubicBezTo>
                  <a:pt x="808" y="2062"/>
                  <a:pt x="946" y="1801"/>
                  <a:pt x="1131" y="1555"/>
                </a:cubicBezTo>
                <a:cubicBezTo>
                  <a:pt x="1330" y="1294"/>
                  <a:pt x="1576" y="1095"/>
                  <a:pt x="1775" y="911"/>
                </a:cubicBezTo>
                <a:cubicBezTo>
                  <a:pt x="2041" y="544"/>
                  <a:pt x="1827" y="0"/>
                  <a:pt x="14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65" name="Google Shape;2765;p36"/>
          <p:cNvSpPr/>
          <p:nvPr/>
        </p:nvSpPr>
        <p:spPr>
          <a:xfrm rot="834859" flipH="1">
            <a:off x="7483363" y="1821035"/>
            <a:ext cx="39399" cy="51064"/>
          </a:xfrm>
          <a:custGeom>
            <a:avLst/>
            <a:gdLst/>
            <a:ahLst/>
            <a:cxnLst/>
            <a:rect l="l" t="t" r="r" b="b"/>
            <a:pathLst>
              <a:path w="2803" h="3633" extrusionOk="0">
                <a:moveTo>
                  <a:pt x="1919" y="1"/>
                </a:moveTo>
                <a:cubicBezTo>
                  <a:pt x="1820" y="1"/>
                  <a:pt x="1716" y="24"/>
                  <a:pt x="1612" y="77"/>
                </a:cubicBezTo>
                <a:cubicBezTo>
                  <a:pt x="1029" y="400"/>
                  <a:pt x="707" y="1106"/>
                  <a:pt x="523" y="1674"/>
                </a:cubicBezTo>
                <a:cubicBezTo>
                  <a:pt x="262" y="2180"/>
                  <a:pt x="1" y="3024"/>
                  <a:pt x="323" y="3531"/>
                </a:cubicBezTo>
                <a:cubicBezTo>
                  <a:pt x="359" y="3603"/>
                  <a:pt x="442" y="3633"/>
                  <a:pt x="530" y="3633"/>
                </a:cubicBezTo>
                <a:cubicBezTo>
                  <a:pt x="592" y="3633"/>
                  <a:pt x="656" y="3618"/>
                  <a:pt x="707" y="3592"/>
                </a:cubicBezTo>
                <a:cubicBezTo>
                  <a:pt x="1029" y="3270"/>
                  <a:pt x="1091" y="2764"/>
                  <a:pt x="1351" y="2380"/>
                </a:cubicBezTo>
                <a:cubicBezTo>
                  <a:pt x="1612" y="1873"/>
                  <a:pt x="1996" y="1490"/>
                  <a:pt x="2380" y="1029"/>
                </a:cubicBezTo>
                <a:cubicBezTo>
                  <a:pt x="2803" y="606"/>
                  <a:pt x="2423" y="1"/>
                  <a:pt x="19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66" name="Google Shape;2766;p36"/>
          <p:cNvSpPr/>
          <p:nvPr/>
        </p:nvSpPr>
        <p:spPr>
          <a:xfrm rot="834859" flipH="1">
            <a:off x="7456549" y="1826548"/>
            <a:ext cx="30839" cy="41281"/>
          </a:xfrm>
          <a:custGeom>
            <a:avLst/>
            <a:gdLst/>
            <a:ahLst/>
            <a:cxnLst/>
            <a:rect l="l" t="t" r="r" b="b"/>
            <a:pathLst>
              <a:path w="2194" h="2937" extrusionOk="0">
                <a:moveTo>
                  <a:pt x="1505" y="0"/>
                </a:moveTo>
                <a:cubicBezTo>
                  <a:pt x="1374" y="0"/>
                  <a:pt x="1230" y="55"/>
                  <a:pt x="1090" y="183"/>
                </a:cubicBezTo>
                <a:cubicBezTo>
                  <a:pt x="445" y="751"/>
                  <a:pt x="0" y="1779"/>
                  <a:pt x="0" y="2669"/>
                </a:cubicBezTo>
                <a:cubicBezTo>
                  <a:pt x="0" y="2829"/>
                  <a:pt x="167" y="2937"/>
                  <a:pt x="324" y="2937"/>
                </a:cubicBezTo>
                <a:cubicBezTo>
                  <a:pt x="424" y="2937"/>
                  <a:pt x="521" y="2893"/>
                  <a:pt x="568" y="2792"/>
                </a:cubicBezTo>
                <a:cubicBezTo>
                  <a:pt x="768" y="2485"/>
                  <a:pt x="891" y="2163"/>
                  <a:pt x="1090" y="1841"/>
                </a:cubicBezTo>
                <a:cubicBezTo>
                  <a:pt x="1336" y="1457"/>
                  <a:pt x="1658" y="1196"/>
                  <a:pt x="1858" y="950"/>
                </a:cubicBezTo>
                <a:cubicBezTo>
                  <a:pt x="2193" y="510"/>
                  <a:pt x="1909" y="0"/>
                  <a:pt x="15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67" name="Google Shape;2767;p36"/>
          <p:cNvSpPr/>
          <p:nvPr/>
        </p:nvSpPr>
        <p:spPr>
          <a:xfrm rot="834859" flipH="1">
            <a:off x="7423393" y="1826184"/>
            <a:ext cx="26116" cy="34352"/>
          </a:xfrm>
          <a:custGeom>
            <a:avLst/>
            <a:gdLst/>
            <a:ahLst/>
            <a:cxnLst/>
            <a:rect l="l" t="t" r="r" b="b"/>
            <a:pathLst>
              <a:path w="1858" h="2444" extrusionOk="0">
                <a:moveTo>
                  <a:pt x="1279" y="0"/>
                </a:moveTo>
                <a:cubicBezTo>
                  <a:pt x="856" y="0"/>
                  <a:pt x="545" y="533"/>
                  <a:pt x="384" y="867"/>
                </a:cubicBezTo>
                <a:cubicBezTo>
                  <a:pt x="123" y="1251"/>
                  <a:pt x="0" y="1696"/>
                  <a:pt x="0" y="2141"/>
                </a:cubicBezTo>
                <a:cubicBezTo>
                  <a:pt x="0" y="2344"/>
                  <a:pt x="152" y="2443"/>
                  <a:pt x="296" y="2443"/>
                </a:cubicBezTo>
                <a:cubicBezTo>
                  <a:pt x="380" y="2443"/>
                  <a:pt x="461" y="2409"/>
                  <a:pt x="507" y="2340"/>
                </a:cubicBezTo>
                <a:cubicBezTo>
                  <a:pt x="768" y="1957"/>
                  <a:pt x="1013" y="1634"/>
                  <a:pt x="1336" y="1312"/>
                </a:cubicBezTo>
                <a:cubicBezTo>
                  <a:pt x="1474" y="1128"/>
                  <a:pt x="1720" y="928"/>
                  <a:pt x="1781" y="667"/>
                </a:cubicBezTo>
                <a:cubicBezTo>
                  <a:pt x="1858" y="422"/>
                  <a:pt x="1720" y="161"/>
                  <a:pt x="1474" y="38"/>
                </a:cubicBezTo>
                <a:cubicBezTo>
                  <a:pt x="1407" y="12"/>
                  <a:pt x="1341" y="0"/>
                  <a:pt x="12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68" name="Google Shape;2768;p36"/>
          <p:cNvSpPr/>
          <p:nvPr/>
        </p:nvSpPr>
        <p:spPr>
          <a:xfrm rot="834859" flipH="1">
            <a:off x="7373077" y="1811772"/>
            <a:ext cx="36363" cy="49869"/>
          </a:xfrm>
          <a:custGeom>
            <a:avLst/>
            <a:gdLst/>
            <a:ahLst/>
            <a:cxnLst/>
            <a:rect l="l" t="t" r="r" b="b"/>
            <a:pathLst>
              <a:path w="2587" h="3548" extrusionOk="0">
                <a:moveTo>
                  <a:pt x="1838" y="0"/>
                </a:moveTo>
                <a:cubicBezTo>
                  <a:pt x="1735" y="0"/>
                  <a:pt x="1631" y="24"/>
                  <a:pt x="1536" y="76"/>
                </a:cubicBezTo>
                <a:cubicBezTo>
                  <a:pt x="968" y="337"/>
                  <a:pt x="707" y="1105"/>
                  <a:pt x="446" y="1673"/>
                </a:cubicBezTo>
                <a:cubicBezTo>
                  <a:pt x="262" y="2195"/>
                  <a:pt x="1" y="2701"/>
                  <a:pt x="139" y="3284"/>
                </a:cubicBezTo>
                <a:cubicBezTo>
                  <a:pt x="177" y="3437"/>
                  <a:pt x="339" y="3548"/>
                  <a:pt x="486" y="3548"/>
                </a:cubicBezTo>
                <a:cubicBezTo>
                  <a:pt x="576" y="3548"/>
                  <a:pt x="660" y="3506"/>
                  <a:pt x="707" y="3407"/>
                </a:cubicBezTo>
                <a:cubicBezTo>
                  <a:pt x="1029" y="3085"/>
                  <a:pt x="1213" y="2640"/>
                  <a:pt x="1474" y="2256"/>
                </a:cubicBezTo>
                <a:cubicBezTo>
                  <a:pt x="1735" y="1749"/>
                  <a:pt x="2242" y="1289"/>
                  <a:pt x="2441" y="721"/>
                </a:cubicBezTo>
                <a:cubicBezTo>
                  <a:pt x="2586" y="323"/>
                  <a:pt x="2218" y="0"/>
                  <a:pt x="18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69" name="Google Shape;2769;p36"/>
          <p:cNvSpPr/>
          <p:nvPr/>
        </p:nvSpPr>
        <p:spPr>
          <a:xfrm rot="834859" flipH="1">
            <a:off x="7332397" y="1821269"/>
            <a:ext cx="31513" cy="32975"/>
          </a:xfrm>
          <a:custGeom>
            <a:avLst/>
            <a:gdLst/>
            <a:ahLst/>
            <a:cxnLst/>
            <a:rect l="l" t="t" r="r" b="b"/>
            <a:pathLst>
              <a:path w="2242" h="2346" extrusionOk="0">
                <a:moveTo>
                  <a:pt x="1375" y="1"/>
                </a:moveTo>
                <a:cubicBezTo>
                  <a:pt x="908" y="1"/>
                  <a:pt x="615" y="596"/>
                  <a:pt x="461" y="968"/>
                </a:cubicBezTo>
                <a:cubicBezTo>
                  <a:pt x="323" y="1290"/>
                  <a:pt x="1" y="1996"/>
                  <a:pt x="385" y="2319"/>
                </a:cubicBezTo>
                <a:cubicBezTo>
                  <a:pt x="385" y="2319"/>
                  <a:pt x="419" y="2346"/>
                  <a:pt x="460" y="2346"/>
                </a:cubicBezTo>
                <a:cubicBezTo>
                  <a:pt x="480" y="2346"/>
                  <a:pt x="502" y="2339"/>
                  <a:pt x="523" y="2319"/>
                </a:cubicBezTo>
                <a:cubicBezTo>
                  <a:pt x="907" y="2180"/>
                  <a:pt x="1091" y="1674"/>
                  <a:pt x="1352" y="1352"/>
                </a:cubicBezTo>
                <a:cubicBezTo>
                  <a:pt x="1536" y="1106"/>
                  <a:pt x="2242" y="400"/>
                  <a:pt x="1674" y="78"/>
                </a:cubicBezTo>
                <a:cubicBezTo>
                  <a:pt x="1567" y="24"/>
                  <a:pt x="1468" y="1"/>
                  <a:pt x="13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70" name="Google Shape;2770;p36"/>
          <p:cNvSpPr/>
          <p:nvPr/>
        </p:nvSpPr>
        <p:spPr>
          <a:xfrm rot="834859" flipH="1">
            <a:off x="7307265" y="1827607"/>
            <a:ext cx="28168" cy="33368"/>
          </a:xfrm>
          <a:custGeom>
            <a:avLst/>
            <a:gdLst/>
            <a:ahLst/>
            <a:cxnLst/>
            <a:rect l="l" t="t" r="r" b="b"/>
            <a:pathLst>
              <a:path w="2004" h="2374" extrusionOk="0">
                <a:moveTo>
                  <a:pt x="1239" y="1"/>
                </a:moveTo>
                <a:cubicBezTo>
                  <a:pt x="1080" y="1"/>
                  <a:pt x="926" y="78"/>
                  <a:pt x="829" y="271"/>
                </a:cubicBezTo>
                <a:cubicBezTo>
                  <a:pt x="522" y="778"/>
                  <a:pt x="0" y="1423"/>
                  <a:pt x="62" y="2052"/>
                </a:cubicBezTo>
                <a:cubicBezTo>
                  <a:pt x="113" y="2226"/>
                  <a:pt x="268" y="2374"/>
                  <a:pt x="424" y="2374"/>
                </a:cubicBezTo>
                <a:cubicBezTo>
                  <a:pt x="501" y="2374"/>
                  <a:pt x="579" y="2338"/>
                  <a:pt x="645" y="2251"/>
                </a:cubicBezTo>
                <a:cubicBezTo>
                  <a:pt x="829" y="2052"/>
                  <a:pt x="967" y="1806"/>
                  <a:pt x="1090" y="1607"/>
                </a:cubicBezTo>
                <a:cubicBezTo>
                  <a:pt x="1290" y="1284"/>
                  <a:pt x="1535" y="1039"/>
                  <a:pt x="1735" y="778"/>
                </a:cubicBezTo>
                <a:cubicBezTo>
                  <a:pt x="2003" y="423"/>
                  <a:pt x="1610" y="1"/>
                  <a:pt x="12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71" name="Google Shape;2771;p36"/>
          <p:cNvSpPr/>
          <p:nvPr/>
        </p:nvSpPr>
        <p:spPr>
          <a:xfrm rot="834859" flipH="1">
            <a:off x="7265909" y="1804230"/>
            <a:ext cx="39131" cy="59821"/>
          </a:xfrm>
          <a:custGeom>
            <a:avLst/>
            <a:gdLst/>
            <a:ahLst/>
            <a:cxnLst/>
            <a:rect l="l" t="t" r="r" b="b"/>
            <a:pathLst>
              <a:path w="2784" h="4256" extrusionOk="0">
                <a:moveTo>
                  <a:pt x="2315" y="1"/>
                </a:moveTo>
                <a:cubicBezTo>
                  <a:pt x="2284" y="1"/>
                  <a:pt x="2253" y="4"/>
                  <a:pt x="2221" y="10"/>
                </a:cubicBezTo>
                <a:cubicBezTo>
                  <a:pt x="871" y="394"/>
                  <a:pt x="241" y="2573"/>
                  <a:pt x="42" y="3847"/>
                </a:cubicBezTo>
                <a:cubicBezTo>
                  <a:pt x="0" y="4066"/>
                  <a:pt x="191" y="4256"/>
                  <a:pt x="399" y="4256"/>
                </a:cubicBezTo>
                <a:cubicBezTo>
                  <a:pt x="499" y="4256"/>
                  <a:pt x="602" y="4212"/>
                  <a:pt x="686" y="4108"/>
                </a:cubicBezTo>
                <a:cubicBezTo>
                  <a:pt x="1009" y="3540"/>
                  <a:pt x="1254" y="2896"/>
                  <a:pt x="1577" y="2389"/>
                </a:cubicBezTo>
                <a:cubicBezTo>
                  <a:pt x="1960" y="1806"/>
                  <a:pt x="2605" y="1238"/>
                  <a:pt x="2728" y="532"/>
                </a:cubicBezTo>
                <a:cubicBezTo>
                  <a:pt x="2783" y="241"/>
                  <a:pt x="2589" y="1"/>
                  <a:pt x="23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72" name="Google Shape;2772;p36"/>
          <p:cNvSpPr/>
          <p:nvPr/>
        </p:nvSpPr>
        <p:spPr>
          <a:xfrm rot="834859" flipH="1">
            <a:off x="7229455" y="1818857"/>
            <a:ext cx="29812" cy="37515"/>
          </a:xfrm>
          <a:custGeom>
            <a:avLst/>
            <a:gdLst/>
            <a:ahLst/>
            <a:cxnLst/>
            <a:rect l="l" t="t" r="r" b="b"/>
            <a:pathLst>
              <a:path w="2121" h="2669" extrusionOk="0">
                <a:moveTo>
                  <a:pt x="1328" y="0"/>
                </a:moveTo>
                <a:cubicBezTo>
                  <a:pt x="1201" y="0"/>
                  <a:pt x="1074" y="56"/>
                  <a:pt x="968" y="192"/>
                </a:cubicBezTo>
                <a:cubicBezTo>
                  <a:pt x="446" y="775"/>
                  <a:pt x="1" y="1727"/>
                  <a:pt x="62" y="2494"/>
                </a:cubicBezTo>
                <a:cubicBezTo>
                  <a:pt x="111" y="2622"/>
                  <a:pt x="205" y="2668"/>
                  <a:pt x="298" y="2668"/>
                </a:cubicBezTo>
                <a:cubicBezTo>
                  <a:pt x="350" y="2668"/>
                  <a:pt x="402" y="2654"/>
                  <a:pt x="446" y="2632"/>
                </a:cubicBezTo>
                <a:cubicBezTo>
                  <a:pt x="1090" y="2371"/>
                  <a:pt x="1213" y="1420"/>
                  <a:pt x="1735" y="959"/>
                </a:cubicBezTo>
                <a:cubicBezTo>
                  <a:pt x="2121" y="573"/>
                  <a:pt x="1732" y="0"/>
                  <a:pt x="13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2773" name="Google Shape;2773;p36"/>
          <p:cNvSpPr/>
          <p:nvPr/>
        </p:nvSpPr>
        <p:spPr>
          <a:xfrm rot="834859" flipH="1">
            <a:off x="7204915" y="1814351"/>
            <a:ext cx="19004" cy="26327"/>
          </a:xfrm>
          <a:custGeom>
            <a:avLst/>
            <a:gdLst/>
            <a:ahLst/>
            <a:cxnLst/>
            <a:rect l="l" t="t" r="r" b="b"/>
            <a:pathLst>
              <a:path w="1352" h="1873" extrusionOk="0">
                <a:moveTo>
                  <a:pt x="869" y="1"/>
                </a:moveTo>
                <a:cubicBezTo>
                  <a:pt x="673" y="1"/>
                  <a:pt x="490" y="122"/>
                  <a:pt x="445" y="301"/>
                </a:cubicBezTo>
                <a:cubicBezTo>
                  <a:pt x="323" y="685"/>
                  <a:pt x="200" y="1007"/>
                  <a:pt x="62" y="1391"/>
                </a:cubicBezTo>
                <a:cubicBezTo>
                  <a:pt x="0" y="1514"/>
                  <a:pt x="0" y="1713"/>
                  <a:pt x="200" y="1836"/>
                </a:cubicBezTo>
                <a:cubicBezTo>
                  <a:pt x="245" y="1858"/>
                  <a:pt x="308" y="1873"/>
                  <a:pt x="374" y="1873"/>
                </a:cubicBezTo>
                <a:cubicBezTo>
                  <a:pt x="487" y="1873"/>
                  <a:pt x="606" y="1830"/>
                  <a:pt x="645" y="1713"/>
                </a:cubicBezTo>
                <a:cubicBezTo>
                  <a:pt x="829" y="1391"/>
                  <a:pt x="967" y="1007"/>
                  <a:pt x="1151" y="746"/>
                </a:cubicBezTo>
                <a:cubicBezTo>
                  <a:pt x="1351" y="562"/>
                  <a:pt x="1351" y="178"/>
                  <a:pt x="1090" y="55"/>
                </a:cubicBezTo>
                <a:cubicBezTo>
                  <a:pt x="1019" y="18"/>
                  <a:pt x="943" y="1"/>
                  <a:pt x="8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grpSp>
        <p:nvGrpSpPr>
          <p:cNvPr id="2774" name="Google Shape;2774;p36"/>
          <p:cNvGrpSpPr/>
          <p:nvPr/>
        </p:nvGrpSpPr>
        <p:grpSpPr>
          <a:xfrm>
            <a:off x="4363168" y="3799738"/>
            <a:ext cx="1085019" cy="918065"/>
            <a:chOff x="3239830" y="3126028"/>
            <a:chExt cx="813764" cy="688549"/>
          </a:xfrm>
        </p:grpSpPr>
        <p:sp>
          <p:nvSpPr>
            <p:cNvPr id="2775" name="Google Shape;2775;p36"/>
            <p:cNvSpPr/>
            <p:nvPr/>
          </p:nvSpPr>
          <p:spPr>
            <a:xfrm rot="-10043246">
              <a:off x="3458757" y="3177640"/>
              <a:ext cx="537416" cy="585325"/>
            </a:xfrm>
            <a:custGeom>
              <a:avLst/>
              <a:gdLst/>
              <a:ahLst/>
              <a:cxnLst/>
              <a:rect l="l" t="t" r="r" b="b"/>
              <a:pathLst>
                <a:path w="30500" h="33219" extrusionOk="0">
                  <a:moveTo>
                    <a:pt x="15843" y="0"/>
                  </a:moveTo>
                  <a:cubicBezTo>
                    <a:pt x="15679" y="0"/>
                    <a:pt x="15495" y="82"/>
                    <a:pt x="15332" y="82"/>
                  </a:cubicBezTo>
                  <a:lnTo>
                    <a:pt x="15414" y="430"/>
                  </a:lnTo>
                  <a:cubicBezTo>
                    <a:pt x="15577" y="430"/>
                    <a:pt x="15761" y="348"/>
                    <a:pt x="15843" y="348"/>
                  </a:cubicBezTo>
                  <a:lnTo>
                    <a:pt x="16088" y="348"/>
                  </a:lnTo>
                  <a:cubicBezTo>
                    <a:pt x="16354" y="348"/>
                    <a:pt x="16701" y="430"/>
                    <a:pt x="17028" y="511"/>
                  </a:cubicBezTo>
                  <a:lnTo>
                    <a:pt x="17110" y="164"/>
                  </a:lnTo>
                  <a:cubicBezTo>
                    <a:pt x="16783" y="82"/>
                    <a:pt x="16436" y="0"/>
                    <a:pt x="16088" y="0"/>
                  </a:cubicBezTo>
                  <a:close/>
                  <a:moveTo>
                    <a:pt x="13717" y="757"/>
                  </a:moveTo>
                  <a:cubicBezTo>
                    <a:pt x="13288" y="1104"/>
                    <a:pt x="12858" y="1534"/>
                    <a:pt x="12429" y="1963"/>
                  </a:cubicBezTo>
                  <a:lnTo>
                    <a:pt x="12777" y="2126"/>
                  </a:lnTo>
                  <a:cubicBezTo>
                    <a:pt x="13022" y="1697"/>
                    <a:pt x="13451" y="1370"/>
                    <a:pt x="13880" y="1022"/>
                  </a:cubicBezTo>
                  <a:lnTo>
                    <a:pt x="13717" y="757"/>
                  </a:lnTo>
                  <a:close/>
                  <a:moveTo>
                    <a:pt x="18643" y="941"/>
                  </a:moveTo>
                  <a:lnTo>
                    <a:pt x="18480" y="1186"/>
                  </a:lnTo>
                  <a:cubicBezTo>
                    <a:pt x="18909" y="1534"/>
                    <a:pt x="19257" y="1963"/>
                    <a:pt x="19584" y="2474"/>
                  </a:cubicBezTo>
                  <a:lnTo>
                    <a:pt x="19849" y="2208"/>
                  </a:lnTo>
                  <a:cubicBezTo>
                    <a:pt x="19584" y="1779"/>
                    <a:pt x="19154" y="1268"/>
                    <a:pt x="18643" y="941"/>
                  </a:cubicBezTo>
                  <a:close/>
                  <a:moveTo>
                    <a:pt x="11673" y="3496"/>
                  </a:moveTo>
                  <a:cubicBezTo>
                    <a:pt x="11591" y="3741"/>
                    <a:pt x="11591" y="3925"/>
                    <a:pt x="11489" y="4171"/>
                  </a:cubicBezTo>
                  <a:cubicBezTo>
                    <a:pt x="11407" y="4518"/>
                    <a:pt x="11407" y="4845"/>
                    <a:pt x="11407" y="5193"/>
                  </a:cubicBezTo>
                  <a:lnTo>
                    <a:pt x="11407" y="5274"/>
                  </a:lnTo>
                  <a:lnTo>
                    <a:pt x="11754" y="5274"/>
                  </a:lnTo>
                  <a:lnTo>
                    <a:pt x="11754" y="5193"/>
                  </a:lnTo>
                  <a:cubicBezTo>
                    <a:pt x="11754" y="4845"/>
                    <a:pt x="11754" y="4518"/>
                    <a:pt x="11836" y="4252"/>
                  </a:cubicBezTo>
                  <a:cubicBezTo>
                    <a:pt x="11836" y="4007"/>
                    <a:pt x="11918" y="3823"/>
                    <a:pt x="12000" y="3659"/>
                  </a:cubicBezTo>
                  <a:lnTo>
                    <a:pt x="11673" y="3496"/>
                  </a:lnTo>
                  <a:close/>
                  <a:moveTo>
                    <a:pt x="20606" y="3823"/>
                  </a:moveTo>
                  <a:lnTo>
                    <a:pt x="20279" y="3925"/>
                  </a:lnTo>
                  <a:cubicBezTo>
                    <a:pt x="20360" y="4171"/>
                    <a:pt x="20442" y="4436"/>
                    <a:pt x="20442" y="4682"/>
                  </a:cubicBezTo>
                  <a:lnTo>
                    <a:pt x="20442" y="5274"/>
                  </a:lnTo>
                  <a:lnTo>
                    <a:pt x="20442" y="5540"/>
                  </a:lnTo>
                  <a:lnTo>
                    <a:pt x="20790" y="5540"/>
                  </a:lnTo>
                  <a:lnTo>
                    <a:pt x="20790" y="5274"/>
                  </a:lnTo>
                  <a:lnTo>
                    <a:pt x="20790" y="4682"/>
                  </a:lnTo>
                  <a:cubicBezTo>
                    <a:pt x="20790" y="4334"/>
                    <a:pt x="20687" y="4089"/>
                    <a:pt x="20606" y="3823"/>
                  </a:cubicBezTo>
                  <a:close/>
                  <a:moveTo>
                    <a:pt x="12000" y="6889"/>
                  </a:moveTo>
                  <a:lnTo>
                    <a:pt x="11673" y="6992"/>
                  </a:lnTo>
                  <a:cubicBezTo>
                    <a:pt x="11836" y="7584"/>
                    <a:pt x="12000" y="8095"/>
                    <a:pt x="12347" y="8606"/>
                  </a:cubicBezTo>
                  <a:lnTo>
                    <a:pt x="12613" y="8422"/>
                  </a:lnTo>
                  <a:cubicBezTo>
                    <a:pt x="12347" y="7911"/>
                    <a:pt x="12184" y="7400"/>
                    <a:pt x="12000" y="6889"/>
                  </a:cubicBezTo>
                  <a:close/>
                  <a:moveTo>
                    <a:pt x="20176" y="7155"/>
                  </a:moveTo>
                  <a:cubicBezTo>
                    <a:pt x="20013" y="7748"/>
                    <a:pt x="19768" y="8259"/>
                    <a:pt x="19502" y="8688"/>
                  </a:cubicBezTo>
                  <a:lnTo>
                    <a:pt x="19768" y="8852"/>
                  </a:lnTo>
                  <a:cubicBezTo>
                    <a:pt x="20095" y="8341"/>
                    <a:pt x="20360" y="7830"/>
                    <a:pt x="20524" y="7319"/>
                  </a:cubicBezTo>
                  <a:lnTo>
                    <a:pt x="20176" y="7155"/>
                  </a:lnTo>
                  <a:close/>
                  <a:moveTo>
                    <a:pt x="13533" y="9792"/>
                  </a:moveTo>
                  <a:lnTo>
                    <a:pt x="13288" y="10058"/>
                  </a:lnTo>
                  <a:lnTo>
                    <a:pt x="13369" y="10058"/>
                  </a:lnTo>
                  <a:cubicBezTo>
                    <a:pt x="13717" y="10467"/>
                    <a:pt x="14044" y="10896"/>
                    <a:pt x="14473" y="11243"/>
                  </a:cubicBezTo>
                  <a:lnTo>
                    <a:pt x="14739" y="10978"/>
                  </a:lnTo>
                  <a:cubicBezTo>
                    <a:pt x="14310" y="10651"/>
                    <a:pt x="13962" y="10303"/>
                    <a:pt x="13635" y="9874"/>
                  </a:cubicBezTo>
                  <a:lnTo>
                    <a:pt x="13533" y="9792"/>
                  </a:lnTo>
                  <a:close/>
                  <a:moveTo>
                    <a:pt x="18562" y="10058"/>
                  </a:moveTo>
                  <a:cubicBezTo>
                    <a:pt x="18316" y="10385"/>
                    <a:pt x="18051" y="10651"/>
                    <a:pt x="17723" y="10896"/>
                  </a:cubicBezTo>
                  <a:cubicBezTo>
                    <a:pt x="17621" y="10978"/>
                    <a:pt x="17458" y="11162"/>
                    <a:pt x="17376" y="11243"/>
                  </a:cubicBezTo>
                  <a:lnTo>
                    <a:pt x="17539" y="11489"/>
                  </a:lnTo>
                  <a:cubicBezTo>
                    <a:pt x="17723" y="11407"/>
                    <a:pt x="17805" y="11243"/>
                    <a:pt x="17969" y="11162"/>
                  </a:cubicBezTo>
                  <a:lnTo>
                    <a:pt x="18827" y="10303"/>
                  </a:lnTo>
                  <a:lnTo>
                    <a:pt x="18562" y="10058"/>
                  </a:lnTo>
                  <a:close/>
                  <a:moveTo>
                    <a:pt x="16088" y="12000"/>
                  </a:moveTo>
                  <a:lnTo>
                    <a:pt x="15843" y="12347"/>
                  </a:lnTo>
                  <a:cubicBezTo>
                    <a:pt x="15851" y="12351"/>
                    <a:pt x="15858" y="12355"/>
                    <a:pt x="15866" y="12360"/>
                  </a:cubicBezTo>
                  <a:lnTo>
                    <a:pt x="15866" y="12360"/>
                  </a:lnTo>
                  <a:cubicBezTo>
                    <a:pt x="15415" y="12659"/>
                    <a:pt x="15019" y="12883"/>
                    <a:pt x="14555" y="13124"/>
                  </a:cubicBezTo>
                  <a:lnTo>
                    <a:pt x="14739" y="13369"/>
                  </a:lnTo>
                  <a:cubicBezTo>
                    <a:pt x="15243" y="13127"/>
                    <a:pt x="15668" y="12866"/>
                    <a:pt x="16170" y="12525"/>
                  </a:cubicBezTo>
                  <a:lnTo>
                    <a:pt x="16170" y="12525"/>
                  </a:lnTo>
                  <a:cubicBezTo>
                    <a:pt x="16569" y="12750"/>
                    <a:pt x="16957" y="12997"/>
                    <a:pt x="17294" y="13206"/>
                  </a:cubicBezTo>
                  <a:lnTo>
                    <a:pt x="17458" y="12940"/>
                  </a:lnTo>
                  <a:cubicBezTo>
                    <a:pt x="17028" y="12613"/>
                    <a:pt x="16517" y="12347"/>
                    <a:pt x="16088" y="12000"/>
                  </a:cubicBezTo>
                  <a:close/>
                  <a:moveTo>
                    <a:pt x="18991" y="13717"/>
                  </a:moveTo>
                  <a:lnTo>
                    <a:pt x="18827" y="13962"/>
                  </a:lnTo>
                  <a:cubicBezTo>
                    <a:pt x="19338" y="14228"/>
                    <a:pt x="19931" y="14473"/>
                    <a:pt x="20442" y="14657"/>
                  </a:cubicBezTo>
                  <a:lnTo>
                    <a:pt x="20524" y="14391"/>
                  </a:lnTo>
                  <a:cubicBezTo>
                    <a:pt x="20013" y="14146"/>
                    <a:pt x="19502" y="13962"/>
                    <a:pt x="18991" y="13717"/>
                  </a:cubicBezTo>
                  <a:close/>
                  <a:moveTo>
                    <a:pt x="13022" y="13880"/>
                  </a:moveTo>
                  <a:cubicBezTo>
                    <a:pt x="12511" y="14044"/>
                    <a:pt x="12102" y="14310"/>
                    <a:pt x="11591" y="14473"/>
                  </a:cubicBezTo>
                  <a:lnTo>
                    <a:pt x="11489" y="14555"/>
                  </a:lnTo>
                  <a:lnTo>
                    <a:pt x="11591" y="14903"/>
                  </a:lnTo>
                  <a:cubicBezTo>
                    <a:pt x="11673" y="14821"/>
                    <a:pt x="11673" y="14821"/>
                    <a:pt x="11754" y="14821"/>
                  </a:cubicBezTo>
                  <a:cubicBezTo>
                    <a:pt x="12265" y="14555"/>
                    <a:pt x="12695" y="14391"/>
                    <a:pt x="13206" y="14146"/>
                  </a:cubicBezTo>
                  <a:lnTo>
                    <a:pt x="13022" y="13880"/>
                  </a:lnTo>
                  <a:close/>
                  <a:moveTo>
                    <a:pt x="30316" y="14473"/>
                  </a:moveTo>
                  <a:cubicBezTo>
                    <a:pt x="29805" y="14739"/>
                    <a:pt x="29294" y="14984"/>
                    <a:pt x="28782" y="15168"/>
                  </a:cubicBezTo>
                  <a:lnTo>
                    <a:pt x="28864" y="15495"/>
                  </a:lnTo>
                  <a:cubicBezTo>
                    <a:pt x="29375" y="15332"/>
                    <a:pt x="29989" y="15066"/>
                    <a:pt x="30500" y="14821"/>
                  </a:cubicBezTo>
                  <a:lnTo>
                    <a:pt x="30316" y="14473"/>
                  </a:lnTo>
                  <a:close/>
                  <a:moveTo>
                    <a:pt x="22139" y="14903"/>
                  </a:moveTo>
                  <a:lnTo>
                    <a:pt x="22057" y="15250"/>
                  </a:lnTo>
                  <a:cubicBezTo>
                    <a:pt x="22568" y="15414"/>
                    <a:pt x="23161" y="15495"/>
                    <a:pt x="23754" y="15679"/>
                  </a:cubicBezTo>
                  <a:lnTo>
                    <a:pt x="23754" y="15332"/>
                  </a:lnTo>
                  <a:cubicBezTo>
                    <a:pt x="23243" y="15168"/>
                    <a:pt x="22650" y="15066"/>
                    <a:pt x="22139" y="14903"/>
                  </a:cubicBezTo>
                  <a:close/>
                  <a:moveTo>
                    <a:pt x="25471" y="15495"/>
                  </a:moveTo>
                  <a:lnTo>
                    <a:pt x="25471" y="15843"/>
                  </a:lnTo>
                  <a:lnTo>
                    <a:pt x="27168" y="15843"/>
                  </a:lnTo>
                  <a:lnTo>
                    <a:pt x="27168" y="15495"/>
                  </a:lnTo>
                  <a:close/>
                  <a:moveTo>
                    <a:pt x="9874" y="15250"/>
                  </a:moveTo>
                  <a:cubicBezTo>
                    <a:pt x="9363" y="15495"/>
                    <a:pt x="8852" y="15679"/>
                    <a:pt x="8341" y="15925"/>
                  </a:cubicBezTo>
                  <a:lnTo>
                    <a:pt x="8525" y="16272"/>
                  </a:lnTo>
                  <a:lnTo>
                    <a:pt x="10058" y="15495"/>
                  </a:lnTo>
                  <a:lnTo>
                    <a:pt x="9874" y="15250"/>
                  </a:lnTo>
                  <a:close/>
                  <a:moveTo>
                    <a:pt x="6807" y="16783"/>
                  </a:moveTo>
                  <a:cubicBezTo>
                    <a:pt x="6378" y="17029"/>
                    <a:pt x="5867" y="17376"/>
                    <a:pt x="5356" y="17724"/>
                  </a:cubicBezTo>
                  <a:lnTo>
                    <a:pt x="5622" y="17969"/>
                  </a:lnTo>
                  <a:cubicBezTo>
                    <a:pt x="6051" y="17621"/>
                    <a:pt x="6562" y="17376"/>
                    <a:pt x="6991" y="17029"/>
                  </a:cubicBezTo>
                  <a:lnTo>
                    <a:pt x="6807" y="16783"/>
                  </a:lnTo>
                  <a:close/>
                  <a:moveTo>
                    <a:pt x="4089" y="18827"/>
                  </a:moveTo>
                  <a:cubicBezTo>
                    <a:pt x="3659" y="19257"/>
                    <a:pt x="3312" y="19666"/>
                    <a:pt x="2985" y="20095"/>
                  </a:cubicBezTo>
                  <a:lnTo>
                    <a:pt x="3230" y="20361"/>
                  </a:lnTo>
                  <a:cubicBezTo>
                    <a:pt x="3578" y="19849"/>
                    <a:pt x="3925" y="19502"/>
                    <a:pt x="4334" y="19073"/>
                  </a:cubicBezTo>
                  <a:lnTo>
                    <a:pt x="4089" y="18827"/>
                  </a:lnTo>
                  <a:close/>
                  <a:moveTo>
                    <a:pt x="1963" y="21546"/>
                  </a:moveTo>
                  <a:lnTo>
                    <a:pt x="1186" y="23079"/>
                  </a:lnTo>
                  <a:lnTo>
                    <a:pt x="1533" y="23243"/>
                  </a:lnTo>
                  <a:cubicBezTo>
                    <a:pt x="1697" y="22732"/>
                    <a:pt x="1963" y="22221"/>
                    <a:pt x="2290" y="21710"/>
                  </a:cubicBezTo>
                  <a:lnTo>
                    <a:pt x="1963" y="21546"/>
                  </a:lnTo>
                  <a:close/>
                  <a:moveTo>
                    <a:pt x="593" y="24694"/>
                  </a:moveTo>
                  <a:cubicBezTo>
                    <a:pt x="430" y="25287"/>
                    <a:pt x="348" y="25798"/>
                    <a:pt x="246" y="26411"/>
                  </a:cubicBezTo>
                  <a:lnTo>
                    <a:pt x="593" y="26411"/>
                  </a:lnTo>
                  <a:cubicBezTo>
                    <a:pt x="675" y="25900"/>
                    <a:pt x="757" y="25389"/>
                    <a:pt x="941" y="24776"/>
                  </a:cubicBezTo>
                  <a:lnTo>
                    <a:pt x="593" y="24694"/>
                  </a:lnTo>
                  <a:close/>
                  <a:moveTo>
                    <a:pt x="82" y="28108"/>
                  </a:moveTo>
                  <a:cubicBezTo>
                    <a:pt x="82" y="28272"/>
                    <a:pt x="0" y="28537"/>
                    <a:pt x="0" y="28701"/>
                  </a:cubicBezTo>
                  <a:cubicBezTo>
                    <a:pt x="0" y="29048"/>
                    <a:pt x="82" y="29478"/>
                    <a:pt x="82" y="29805"/>
                  </a:cubicBezTo>
                  <a:lnTo>
                    <a:pt x="430" y="29805"/>
                  </a:lnTo>
                  <a:cubicBezTo>
                    <a:pt x="430" y="29478"/>
                    <a:pt x="348" y="29048"/>
                    <a:pt x="348" y="28701"/>
                  </a:cubicBezTo>
                  <a:cubicBezTo>
                    <a:pt x="348" y="28537"/>
                    <a:pt x="430" y="28272"/>
                    <a:pt x="430" y="28108"/>
                  </a:cubicBezTo>
                  <a:close/>
                  <a:moveTo>
                    <a:pt x="675" y="31420"/>
                  </a:moveTo>
                  <a:lnTo>
                    <a:pt x="348" y="31522"/>
                  </a:lnTo>
                  <a:cubicBezTo>
                    <a:pt x="430" y="32115"/>
                    <a:pt x="593" y="32626"/>
                    <a:pt x="859" y="33218"/>
                  </a:cubicBezTo>
                  <a:lnTo>
                    <a:pt x="1104" y="33055"/>
                  </a:lnTo>
                  <a:cubicBezTo>
                    <a:pt x="941" y="32544"/>
                    <a:pt x="757" y="32033"/>
                    <a:pt x="675" y="314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grpSp>
          <p:nvGrpSpPr>
            <p:cNvPr id="2776" name="Google Shape;2776;p36"/>
            <p:cNvGrpSpPr/>
            <p:nvPr/>
          </p:nvGrpSpPr>
          <p:grpSpPr>
            <a:xfrm rot="-1611453">
              <a:off x="3263111" y="3368033"/>
              <a:ext cx="204144" cy="209386"/>
              <a:chOff x="1241026" y="2290645"/>
              <a:chExt cx="394977" cy="354988"/>
            </a:xfrm>
          </p:grpSpPr>
          <p:sp>
            <p:nvSpPr>
              <p:cNvPr id="2777" name="Google Shape;2777;p36"/>
              <p:cNvSpPr/>
              <p:nvPr/>
            </p:nvSpPr>
            <p:spPr>
              <a:xfrm rot="-1117667">
                <a:off x="1272524" y="2339703"/>
                <a:ext cx="331980" cy="251700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088" extrusionOk="0">
                    <a:moveTo>
                      <a:pt x="1" y="1"/>
                    </a:moveTo>
                    <a:lnTo>
                      <a:pt x="4073" y="3088"/>
                    </a:lnTo>
                    <a:lnTo>
                      <a:pt x="4073" y="3088"/>
                    </a:lnTo>
                    <a:lnTo>
                      <a:pt x="3543" y="1893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778" name="Google Shape;2778;p36"/>
              <p:cNvSpPr/>
              <p:nvPr/>
            </p:nvSpPr>
            <p:spPr>
              <a:xfrm rot="-1117667">
                <a:off x="1256767" y="2340937"/>
                <a:ext cx="340212" cy="154378"/>
              </a:xfrm>
              <a:custGeom>
                <a:avLst/>
                <a:gdLst/>
                <a:ahLst/>
                <a:cxnLst/>
                <a:rect l="l" t="t" r="r" b="b"/>
                <a:pathLst>
                  <a:path w="4174" h="1894" extrusionOk="0">
                    <a:moveTo>
                      <a:pt x="1" y="1"/>
                    </a:moveTo>
                    <a:lnTo>
                      <a:pt x="3543" y="1893"/>
                    </a:lnTo>
                    <a:lnTo>
                      <a:pt x="4173" y="1162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779" name="Google Shape;2779;p36"/>
              <p:cNvSpPr/>
              <p:nvPr/>
            </p:nvSpPr>
            <p:spPr>
              <a:xfrm rot="-1117667">
                <a:off x="1272524" y="2339703"/>
                <a:ext cx="331980" cy="251700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088" extrusionOk="0">
                    <a:moveTo>
                      <a:pt x="1" y="1"/>
                    </a:moveTo>
                    <a:lnTo>
                      <a:pt x="3055" y="2558"/>
                    </a:lnTo>
                    <a:lnTo>
                      <a:pt x="4073" y="3088"/>
                    </a:lnTo>
                    <a:lnTo>
                      <a:pt x="3299" y="2314"/>
                    </a:lnTo>
                    <a:lnTo>
                      <a:pt x="1" y="1"/>
                    </a:lnTo>
                    <a:close/>
                    <a:moveTo>
                      <a:pt x="4073" y="3088"/>
                    </a:moveTo>
                    <a:lnTo>
                      <a:pt x="4073" y="3088"/>
                    </a:lnTo>
                    <a:lnTo>
                      <a:pt x="4073" y="30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780" name="Google Shape;2780;p36"/>
              <p:cNvSpPr/>
              <p:nvPr/>
            </p:nvSpPr>
            <p:spPr>
              <a:xfrm rot="-1117667">
                <a:off x="1275492" y="2349563"/>
                <a:ext cx="268893" cy="259932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189" extrusionOk="0">
                    <a:moveTo>
                      <a:pt x="1" y="1"/>
                    </a:moveTo>
                    <a:lnTo>
                      <a:pt x="2457" y="3189"/>
                    </a:lnTo>
                    <a:lnTo>
                      <a:pt x="3299" y="2314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</p:grpSp>
      </p:grpSp>
      <p:grpSp>
        <p:nvGrpSpPr>
          <p:cNvPr id="2781" name="Google Shape;2781;p36"/>
          <p:cNvGrpSpPr/>
          <p:nvPr/>
        </p:nvGrpSpPr>
        <p:grpSpPr>
          <a:xfrm flipH="1">
            <a:off x="7014572" y="2469001"/>
            <a:ext cx="877225" cy="988969"/>
            <a:chOff x="3732793" y="1746975"/>
            <a:chExt cx="657919" cy="741727"/>
          </a:xfrm>
        </p:grpSpPr>
        <p:sp>
          <p:nvSpPr>
            <p:cNvPr id="2782" name="Google Shape;2782;p36"/>
            <p:cNvSpPr/>
            <p:nvPr/>
          </p:nvSpPr>
          <p:spPr>
            <a:xfrm rot="-5907191">
              <a:off x="3793065" y="1887273"/>
              <a:ext cx="537377" cy="585282"/>
            </a:xfrm>
            <a:custGeom>
              <a:avLst/>
              <a:gdLst/>
              <a:ahLst/>
              <a:cxnLst/>
              <a:rect l="l" t="t" r="r" b="b"/>
              <a:pathLst>
                <a:path w="30500" h="33219" extrusionOk="0">
                  <a:moveTo>
                    <a:pt x="15843" y="0"/>
                  </a:moveTo>
                  <a:cubicBezTo>
                    <a:pt x="15679" y="0"/>
                    <a:pt x="15495" y="82"/>
                    <a:pt x="15332" y="82"/>
                  </a:cubicBezTo>
                  <a:lnTo>
                    <a:pt x="15414" y="430"/>
                  </a:lnTo>
                  <a:cubicBezTo>
                    <a:pt x="15577" y="430"/>
                    <a:pt x="15761" y="348"/>
                    <a:pt x="15843" y="348"/>
                  </a:cubicBezTo>
                  <a:lnTo>
                    <a:pt x="16088" y="348"/>
                  </a:lnTo>
                  <a:cubicBezTo>
                    <a:pt x="16354" y="348"/>
                    <a:pt x="16701" y="430"/>
                    <a:pt x="17028" y="511"/>
                  </a:cubicBezTo>
                  <a:lnTo>
                    <a:pt x="17110" y="164"/>
                  </a:lnTo>
                  <a:cubicBezTo>
                    <a:pt x="16783" y="82"/>
                    <a:pt x="16436" y="0"/>
                    <a:pt x="16088" y="0"/>
                  </a:cubicBezTo>
                  <a:close/>
                  <a:moveTo>
                    <a:pt x="13717" y="757"/>
                  </a:moveTo>
                  <a:cubicBezTo>
                    <a:pt x="13288" y="1104"/>
                    <a:pt x="12858" y="1534"/>
                    <a:pt x="12429" y="1963"/>
                  </a:cubicBezTo>
                  <a:lnTo>
                    <a:pt x="12777" y="2126"/>
                  </a:lnTo>
                  <a:cubicBezTo>
                    <a:pt x="13022" y="1697"/>
                    <a:pt x="13451" y="1370"/>
                    <a:pt x="13880" y="1022"/>
                  </a:cubicBezTo>
                  <a:lnTo>
                    <a:pt x="13717" y="757"/>
                  </a:lnTo>
                  <a:close/>
                  <a:moveTo>
                    <a:pt x="18643" y="941"/>
                  </a:moveTo>
                  <a:lnTo>
                    <a:pt x="18480" y="1186"/>
                  </a:lnTo>
                  <a:cubicBezTo>
                    <a:pt x="18909" y="1534"/>
                    <a:pt x="19257" y="1963"/>
                    <a:pt x="19584" y="2474"/>
                  </a:cubicBezTo>
                  <a:lnTo>
                    <a:pt x="19849" y="2208"/>
                  </a:lnTo>
                  <a:cubicBezTo>
                    <a:pt x="19584" y="1779"/>
                    <a:pt x="19154" y="1268"/>
                    <a:pt x="18643" y="941"/>
                  </a:cubicBezTo>
                  <a:close/>
                  <a:moveTo>
                    <a:pt x="11673" y="3496"/>
                  </a:moveTo>
                  <a:cubicBezTo>
                    <a:pt x="11591" y="3741"/>
                    <a:pt x="11591" y="3925"/>
                    <a:pt x="11489" y="4171"/>
                  </a:cubicBezTo>
                  <a:cubicBezTo>
                    <a:pt x="11407" y="4518"/>
                    <a:pt x="11407" y="4845"/>
                    <a:pt x="11407" y="5193"/>
                  </a:cubicBezTo>
                  <a:lnTo>
                    <a:pt x="11407" y="5274"/>
                  </a:lnTo>
                  <a:lnTo>
                    <a:pt x="11754" y="5274"/>
                  </a:lnTo>
                  <a:lnTo>
                    <a:pt x="11754" y="5193"/>
                  </a:lnTo>
                  <a:cubicBezTo>
                    <a:pt x="11754" y="4845"/>
                    <a:pt x="11754" y="4518"/>
                    <a:pt x="11836" y="4252"/>
                  </a:cubicBezTo>
                  <a:cubicBezTo>
                    <a:pt x="11836" y="4007"/>
                    <a:pt x="11918" y="3823"/>
                    <a:pt x="12000" y="3659"/>
                  </a:cubicBezTo>
                  <a:lnTo>
                    <a:pt x="11673" y="3496"/>
                  </a:lnTo>
                  <a:close/>
                  <a:moveTo>
                    <a:pt x="20606" y="3823"/>
                  </a:moveTo>
                  <a:lnTo>
                    <a:pt x="20279" y="3925"/>
                  </a:lnTo>
                  <a:cubicBezTo>
                    <a:pt x="20360" y="4171"/>
                    <a:pt x="20442" y="4436"/>
                    <a:pt x="20442" y="4682"/>
                  </a:cubicBezTo>
                  <a:lnTo>
                    <a:pt x="20442" y="5274"/>
                  </a:lnTo>
                  <a:lnTo>
                    <a:pt x="20442" y="5540"/>
                  </a:lnTo>
                  <a:lnTo>
                    <a:pt x="20790" y="5540"/>
                  </a:lnTo>
                  <a:lnTo>
                    <a:pt x="20790" y="5274"/>
                  </a:lnTo>
                  <a:lnTo>
                    <a:pt x="20790" y="4682"/>
                  </a:lnTo>
                  <a:cubicBezTo>
                    <a:pt x="20790" y="4334"/>
                    <a:pt x="20687" y="4089"/>
                    <a:pt x="20606" y="3823"/>
                  </a:cubicBezTo>
                  <a:close/>
                  <a:moveTo>
                    <a:pt x="12000" y="6889"/>
                  </a:moveTo>
                  <a:lnTo>
                    <a:pt x="11673" y="6992"/>
                  </a:lnTo>
                  <a:cubicBezTo>
                    <a:pt x="11836" y="7584"/>
                    <a:pt x="12000" y="8095"/>
                    <a:pt x="12347" y="8606"/>
                  </a:cubicBezTo>
                  <a:lnTo>
                    <a:pt x="12613" y="8422"/>
                  </a:lnTo>
                  <a:cubicBezTo>
                    <a:pt x="12347" y="7911"/>
                    <a:pt x="12184" y="7400"/>
                    <a:pt x="12000" y="6889"/>
                  </a:cubicBezTo>
                  <a:close/>
                  <a:moveTo>
                    <a:pt x="20176" y="7155"/>
                  </a:moveTo>
                  <a:cubicBezTo>
                    <a:pt x="20013" y="7748"/>
                    <a:pt x="19768" y="8259"/>
                    <a:pt x="19502" y="8688"/>
                  </a:cubicBezTo>
                  <a:lnTo>
                    <a:pt x="19768" y="8852"/>
                  </a:lnTo>
                  <a:cubicBezTo>
                    <a:pt x="20095" y="8341"/>
                    <a:pt x="20360" y="7830"/>
                    <a:pt x="20524" y="7319"/>
                  </a:cubicBezTo>
                  <a:lnTo>
                    <a:pt x="20176" y="7155"/>
                  </a:lnTo>
                  <a:close/>
                  <a:moveTo>
                    <a:pt x="13533" y="9792"/>
                  </a:moveTo>
                  <a:lnTo>
                    <a:pt x="13288" y="10058"/>
                  </a:lnTo>
                  <a:lnTo>
                    <a:pt x="13369" y="10058"/>
                  </a:lnTo>
                  <a:cubicBezTo>
                    <a:pt x="13717" y="10467"/>
                    <a:pt x="14044" y="10896"/>
                    <a:pt x="14473" y="11243"/>
                  </a:cubicBezTo>
                  <a:lnTo>
                    <a:pt x="14739" y="10978"/>
                  </a:lnTo>
                  <a:cubicBezTo>
                    <a:pt x="14310" y="10651"/>
                    <a:pt x="13962" y="10303"/>
                    <a:pt x="13635" y="9874"/>
                  </a:cubicBezTo>
                  <a:lnTo>
                    <a:pt x="13533" y="9792"/>
                  </a:lnTo>
                  <a:close/>
                  <a:moveTo>
                    <a:pt x="18562" y="10058"/>
                  </a:moveTo>
                  <a:cubicBezTo>
                    <a:pt x="18316" y="10385"/>
                    <a:pt x="18051" y="10651"/>
                    <a:pt x="17723" y="10896"/>
                  </a:cubicBezTo>
                  <a:cubicBezTo>
                    <a:pt x="17621" y="10978"/>
                    <a:pt x="17458" y="11162"/>
                    <a:pt x="17376" y="11243"/>
                  </a:cubicBezTo>
                  <a:lnTo>
                    <a:pt x="17539" y="11489"/>
                  </a:lnTo>
                  <a:cubicBezTo>
                    <a:pt x="17723" y="11407"/>
                    <a:pt x="17805" y="11243"/>
                    <a:pt x="17969" y="11162"/>
                  </a:cubicBezTo>
                  <a:lnTo>
                    <a:pt x="18827" y="10303"/>
                  </a:lnTo>
                  <a:lnTo>
                    <a:pt x="18562" y="10058"/>
                  </a:lnTo>
                  <a:close/>
                  <a:moveTo>
                    <a:pt x="16088" y="12000"/>
                  </a:moveTo>
                  <a:lnTo>
                    <a:pt x="15843" y="12347"/>
                  </a:lnTo>
                  <a:cubicBezTo>
                    <a:pt x="15851" y="12351"/>
                    <a:pt x="15858" y="12355"/>
                    <a:pt x="15866" y="12360"/>
                  </a:cubicBezTo>
                  <a:lnTo>
                    <a:pt x="15866" y="12360"/>
                  </a:lnTo>
                  <a:cubicBezTo>
                    <a:pt x="15415" y="12659"/>
                    <a:pt x="15019" y="12883"/>
                    <a:pt x="14555" y="13124"/>
                  </a:cubicBezTo>
                  <a:lnTo>
                    <a:pt x="14739" y="13369"/>
                  </a:lnTo>
                  <a:cubicBezTo>
                    <a:pt x="15243" y="13127"/>
                    <a:pt x="15668" y="12866"/>
                    <a:pt x="16170" y="12525"/>
                  </a:cubicBezTo>
                  <a:lnTo>
                    <a:pt x="16170" y="12525"/>
                  </a:lnTo>
                  <a:cubicBezTo>
                    <a:pt x="16569" y="12750"/>
                    <a:pt x="16957" y="12997"/>
                    <a:pt x="17294" y="13206"/>
                  </a:cubicBezTo>
                  <a:lnTo>
                    <a:pt x="17458" y="12940"/>
                  </a:lnTo>
                  <a:cubicBezTo>
                    <a:pt x="17028" y="12613"/>
                    <a:pt x="16517" y="12347"/>
                    <a:pt x="16088" y="12000"/>
                  </a:cubicBezTo>
                  <a:close/>
                  <a:moveTo>
                    <a:pt x="18991" y="13717"/>
                  </a:moveTo>
                  <a:lnTo>
                    <a:pt x="18827" y="13962"/>
                  </a:lnTo>
                  <a:cubicBezTo>
                    <a:pt x="19338" y="14228"/>
                    <a:pt x="19931" y="14473"/>
                    <a:pt x="20442" y="14657"/>
                  </a:cubicBezTo>
                  <a:lnTo>
                    <a:pt x="20524" y="14391"/>
                  </a:lnTo>
                  <a:cubicBezTo>
                    <a:pt x="20013" y="14146"/>
                    <a:pt x="19502" y="13962"/>
                    <a:pt x="18991" y="13717"/>
                  </a:cubicBezTo>
                  <a:close/>
                  <a:moveTo>
                    <a:pt x="13022" y="13880"/>
                  </a:moveTo>
                  <a:cubicBezTo>
                    <a:pt x="12511" y="14044"/>
                    <a:pt x="12102" y="14310"/>
                    <a:pt x="11591" y="14473"/>
                  </a:cubicBezTo>
                  <a:lnTo>
                    <a:pt x="11489" y="14555"/>
                  </a:lnTo>
                  <a:lnTo>
                    <a:pt x="11591" y="14903"/>
                  </a:lnTo>
                  <a:cubicBezTo>
                    <a:pt x="11673" y="14821"/>
                    <a:pt x="11673" y="14821"/>
                    <a:pt x="11754" y="14821"/>
                  </a:cubicBezTo>
                  <a:cubicBezTo>
                    <a:pt x="12265" y="14555"/>
                    <a:pt x="12695" y="14391"/>
                    <a:pt x="13206" y="14146"/>
                  </a:cubicBezTo>
                  <a:lnTo>
                    <a:pt x="13022" y="13880"/>
                  </a:lnTo>
                  <a:close/>
                  <a:moveTo>
                    <a:pt x="30316" y="14473"/>
                  </a:moveTo>
                  <a:cubicBezTo>
                    <a:pt x="29805" y="14739"/>
                    <a:pt x="29294" y="14984"/>
                    <a:pt x="28782" y="15168"/>
                  </a:cubicBezTo>
                  <a:lnTo>
                    <a:pt x="28864" y="15495"/>
                  </a:lnTo>
                  <a:cubicBezTo>
                    <a:pt x="29375" y="15332"/>
                    <a:pt x="29989" y="15066"/>
                    <a:pt x="30500" y="14821"/>
                  </a:cubicBezTo>
                  <a:lnTo>
                    <a:pt x="30316" y="14473"/>
                  </a:lnTo>
                  <a:close/>
                  <a:moveTo>
                    <a:pt x="22139" y="14903"/>
                  </a:moveTo>
                  <a:lnTo>
                    <a:pt x="22057" y="15250"/>
                  </a:lnTo>
                  <a:cubicBezTo>
                    <a:pt x="22568" y="15414"/>
                    <a:pt x="23161" y="15495"/>
                    <a:pt x="23754" y="15679"/>
                  </a:cubicBezTo>
                  <a:lnTo>
                    <a:pt x="23754" y="15332"/>
                  </a:lnTo>
                  <a:cubicBezTo>
                    <a:pt x="23243" y="15168"/>
                    <a:pt x="22650" y="15066"/>
                    <a:pt x="22139" y="14903"/>
                  </a:cubicBezTo>
                  <a:close/>
                  <a:moveTo>
                    <a:pt x="25471" y="15495"/>
                  </a:moveTo>
                  <a:lnTo>
                    <a:pt x="25471" y="15843"/>
                  </a:lnTo>
                  <a:lnTo>
                    <a:pt x="27168" y="15843"/>
                  </a:lnTo>
                  <a:lnTo>
                    <a:pt x="27168" y="15495"/>
                  </a:lnTo>
                  <a:close/>
                  <a:moveTo>
                    <a:pt x="9874" y="15250"/>
                  </a:moveTo>
                  <a:cubicBezTo>
                    <a:pt x="9363" y="15495"/>
                    <a:pt x="8852" y="15679"/>
                    <a:pt x="8341" y="15925"/>
                  </a:cubicBezTo>
                  <a:lnTo>
                    <a:pt x="8525" y="16272"/>
                  </a:lnTo>
                  <a:lnTo>
                    <a:pt x="10058" y="15495"/>
                  </a:lnTo>
                  <a:lnTo>
                    <a:pt x="9874" y="15250"/>
                  </a:lnTo>
                  <a:close/>
                  <a:moveTo>
                    <a:pt x="6807" y="16783"/>
                  </a:moveTo>
                  <a:cubicBezTo>
                    <a:pt x="6378" y="17029"/>
                    <a:pt x="5867" y="17376"/>
                    <a:pt x="5356" y="17724"/>
                  </a:cubicBezTo>
                  <a:lnTo>
                    <a:pt x="5622" y="17969"/>
                  </a:lnTo>
                  <a:cubicBezTo>
                    <a:pt x="6051" y="17621"/>
                    <a:pt x="6562" y="17376"/>
                    <a:pt x="6991" y="17029"/>
                  </a:cubicBezTo>
                  <a:lnTo>
                    <a:pt x="6807" y="16783"/>
                  </a:lnTo>
                  <a:close/>
                  <a:moveTo>
                    <a:pt x="4089" y="18827"/>
                  </a:moveTo>
                  <a:cubicBezTo>
                    <a:pt x="3659" y="19257"/>
                    <a:pt x="3312" y="19666"/>
                    <a:pt x="2985" y="20095"/>
                  </a:cubicBezTo>
                  <a:lnTo>
                    <a:pt x="3230" y="20361"/>
                  </a:lnTo>
                  <a:cubicBezTo>
                    <a:pt x="3578" y="19849"/>
                    <a:pt x="3925" y="19502"/>
                    <a:pt x="4334" y="19073"/>
                  </a:cubicBezTo>
                  <a:lnTo>
                    <a:pt x="4089" y="18827"/>
                  </a:lnTo>
                  <a:close/>
                  <a:moveTo>
                    <a:pt x="1963" y="21546"/>
                  </a:moveTo>
                  <a:lnTo>
                    <a:pt x="1186" y="23079"/>
                  </a:lnTo>
                  <a:lnTo>
                    <a:pt x="1533" y="23243"/>
                  </a:lnTo>
                  <a:cubicBezTo>
                    <a:pt x="1697" y="22732"/>
                    <a:pt x="1963" y="22221"/>
                    <a:pt x="2290" y="21710"/>
                  </a:cubicBezTo>
                  <a:lnTo>
                    <a:pt x="1963" y="21546"/>
                  </a:lnTo>
                  <a:close/>
                  <a:moveTo>
                    <a:pt x="593" y="24694"/>
                  </a:moveTo>
                  <a:cubicBezTo>
                    <a:pt x="430" y="25287"/>
                    <a:pt x="348" y="25798"/>
                    <a:pt x="246" y="26411"/>
                  </a:cubicBezTo>
                  <a:lnTo>
                    <a:pt x="593" y="26411"/>
                  </a:lnTo>
                  <a:cubicBezTo>
                    <a:pt x="675" y="25900"/>
                    <a:pt x="757" y="25389"/>
                    <a:pt x="941" y="24776"/>
                  </a:cubicBezTo>
                  <a:lnTo>
                    <a:pt x="593" y="24694"/>
                  </a:lnTo>
                  <a:close/>
                  <a:moveTo>
                    <a:pt x="82" y="28108"/>
                  </a:moveTo>
                  <a:cubicBezTo>
                    <a:pt x="82" y="28272"/>
                    <a:pt x="0" y="28537"/>
                    <a:pt x="0" y="28701"/>
                  </a:cubicBezTo>
                  <a:cubicBezTo>
                    <a:pt x="0" y="29048"/>
                    <a:pt x="82" y="29478"/>
                    <a:pt x="82" y="29805"/>
                  </a:cubicBezTo>
                  <a:lnTo>
                    <a:pt x="430" y="29805"/>
                  </a:lnTo>
                  <a:cubicBezTo>
                    <a:pt x="430" y="29478"/>
                    <a:pt x="348" y="29048"/>
                    <a:pt x="348" y="28701"/>
                  </a:cubicBezTo>
                  <a:cubicBezTo>
                    <a:pt x="348" y="28537"/>
                    <a:pt x="430" y="28272"/>
                    <a:pt x="430" y="28108"/>
                  </a:cubicBezTo>
                  <a:close/>
                  <a:moveTo>
                    <a:pt x="675" y="31420"/>
                  </a:moveTo>
                  <a:lnTo>
                    <a:pt x="348" y="31522"/>
                  </a:lnTo>
                  <a:cubicBezTo>
                    <a:pt x="430" y="32115"/>
                    <a:pt x="593" y="32626"/>
                    <a:pt x="859" y="33218"/>
                  </a:cubicBezTo>
                  <a:lnTo>
                    <a:pt x="1104" y="33055"/>
                  </a:lnTo>
                  <a:cubicBezTo>
                    <a:pt x="941" y="32544"/>
                    <a:pt x="757" y="32033"/>
                    <a:pt x="675" y="314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grpSp>
          <p:nvGrpSpPr>
            <p:cNvPr id="2783" name="Google Shape;2783;p36"/>
            <p:cNvGrpSpPr/>
            <p:nvPr/>
          </p:nvGrpSpPr>
          <p:grpSpPr>
            <a:xfrm rot="473789">
              <a:off x="3760763" y="1757122"/>
              <a:ext cx="204124" cy="209385"/>
              <a:chOff x="1241026" y="2290645"/>
              <a:chExt cx="394977" cy="354988"/>
            </a:xfrm>
          </p:grpSpPr>
          <p:sp>
            <p:nvSpPr>
              <p:cNvPr id="2784" name="Google Shape;2784;p36"/>
              <p:cNvSpPr/>
              <p:nvPr/>
            </p:nvSpPr>
            <p:spPr>
              <a:xfrm rot="-1117667">
                <a:off x="1272524" y="2339703"/>
                <a:ext cx="331980" cy="251700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088" extrusionOk="0">
                    <a:moveTo>
                      <a:pt x="1" y="1"/>
                    </a:moveTo>
                    <a:lnTo>
                      <a:pt x="4073" y="3088"/>
                    </a:lnTo>
                    <a:lnTo>
                      <a:pt x="4073" y="3088"/>
                    </a:lnTo>
                    <a:lnTo>
                      <a:pt x="3543" y="1893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785" name="Google Shape;2785;p36"/>
              <p:cNvSpPr/>
              <p:nvPr/>
            </p:nvSpPr>
            <p:spPr>
              <a:xfrm rot="-1117667">
                <a:off x="1256767" y="2340937"/>
                <a:ext cx="340212" cy="154378"/>
              </a:xfrm>
              <a:custGeom>
                <a:avLst/>
                <a:gdLst/>
                <a:ahLst/>
                <a:cxnLst/>
                <a:rect l="l" t="t" r="r" b="b"/>
                <a:pathLst>
                  <a:path w="4174" h="1894" extrusionOk="0">
                    <a:moveTo>
                      <a:pt x="1" y="1"/>
                    </a:moveTo>
                    <a:lnTo>
                      <a:pt x="3543" y="1893"/>
                    </a:lnTo>
                    <a:lnTo>
                      <a:pt x="4173" y="1162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786" name="Google Shape;2786;p36"/>
              <p:cNvSpPr/>
              <p:nvPr/>
            </p:nvSpPr>
            <p:spPr>
              <a:xfrm rot="-1117667">
                <a:off x="1272524" y="2339703"/>
                <a:ext cx="331980" cy="251700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088" extrusionOk="0">
                    <a:moveTo>
                      <a:pt x="1" y="1"/>
                    </a:moveTo>
                    <a:lnTo>
                      <a:pt x="3055" y="2558"/>
                    </a:lnTo>
                    <a:lnTo>
                      <a:pt x="4073" y="3088"/>
                    </a:lnTo>
                    <a:lnTo>
                      <a:pt x="3299" y="2314"/>
                    </a:lnTo>
                    <a:lnTo>
                      <a:pt x="1" y="1"/>
                    </a:lnTo>
                    <a:close/>
                    <a:moveTo>
                      <a:pt x="4073" y="3088"/>
                    </a:moveTo>
                    <a:lnTo>
                      <a:pt x="4073" y="3088"/>
                    </a:lnTo>
                    <a:lnTo>
                      <a:pt x="4073" y="30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787" name="Google Shape;2787;p36"/>
              <p:cNvSpPr/>
              <p:nvPr/>
            </p:nvSpPr>
            <p:spPr>
              <a:xfrm rot="-1117667">
                <a:off x="1275492" y="2349563"/>
                <a:ext cx="268893" cy="259932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189" extrusionOk="0">
                    <a:moveTo>
                      <a:pt x="1" y="1"/>
                    </a:moveTo>
                    <a:lnTo>
                      <a:pt x="2457" y="3189"/>
                    </a:lnTo>
                    <a:lnTo>
                      <a:pt x="3299" y="2314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</p:grpSp>
      </p:grpSp>
      <p:grpSp>
        <p:nvGrpSpPr>
          <p:cNvPr id="2788" name="Google Shape;2788;p36"/>
          <p:cNvGrpSpPr/>
          <p:nvPr/>
        </p:nvGrpSpPr>
        <p:grpSpPr>
          <a:xfrm rot="10800000" flipH="1">
            <a:off x="6073564" y="4291744"/>
            <a:ext cx="1143387" cy="918065"/>
            <a:chOff x="4870827" y="1621107"/>
            <a:chExt cx="857540" cy="688549"/>
          </a:xfrm>
        </p:grpSpPr>
        <p:sp>
          <p:nvSpPr>
            <p:cNvPr id="2789" name="Google Shape;2789;p36"/>
            <p:cNvSpPr/>
            <p:nvPr/>
          </p:nvSpPr>
          <p:spPr>
            <a:xfrm rot="756754">
              <a:off x="4928248" y="1672719"/>
              <a:ext cx="537416" cy="585325"/>
            </a:xfrm>
            <a:custGeom>
              <a:avLst/>
              <a:gdLst/>
              <a:ahLst/>
              <a:cxnLst/>
              <a:rect l="l" t="t" r="r" b="b"/>
              <a:pathLst>
                <a:path w="30500" h="33219" extrusionOk="0">
                  <a:moveTo>
                    <a:pt x="15843" y="0"/>
                  </a:moveTo>
                  <a:cubicBezTo>
                    <a:pt x="15679" y="0"/>
                    <a:pt x="15495" y="82"/>
                    <a:pt x="15332" y="82"/>
                  </a:cubicBezTo>
                  <a:lnTo>
                    <a:pt x="15414" y="430"/>
                  </a:lnTo>
                  <a:cubicBezTo>
                    <a:pt x="15577" y="430"/>
                    <a:pt x="15761" y="348"/>
                    <a:pt x="15843" y="348"/>
                  </a:cubicBezTo>
                  <a:lnTo>
                    <a:pt x="16088" y="348"/>
                  </a:lnTo>
                  <a:cubicBezTo>
                    <a:pt x="16354" y="348"/>
                    <a:pt x="16701" y="430"/>
                    <a:pt x="17028" y="511"/>
                  </a:cubicBezTo>
                  <a:lnTo>
                    <a:pt x="17110" y="164"/>
                  </a:lnTo>
                  <a:cubicBezTo>
                    <a:pt x="16783" y="82"/>
                    <a:pt x="16436" y="0"/>
                    <a:pt x="16088" y="0"/>
                  </a:cubicBezTo>
                  <a:close/>
                  <a:moveTo>
                    <a:pt x="13717" y="757"/>
                  </a:moveTo>
                  <a:cubicBezTo>
                    <a:pt x="13288" y="1104"/>
                    <a:pt x="12858" y="1534"/>
                    <a:pt x="12429" y="1963"/>
                  </a:cubicBezTo>
                  <a:lnTo>
                    <a:pt x="12777" y="2126"/>
                  </a:lnTo>
                  <a:cubicBezTo>
                    <a:pt x="13022" y="1697"/>
                    <a:pt x="13451" y="1370"/>
                    <a:pt x="13880" y="1022"/>
                  </a:cubicBezTo>
                  <a:lnTo>
                    <a:pt x="13717" y="757"/>
                  </a:lnTo>
                  <a:close/>
                  <a:moveTo>
                    <a:pt x="18643" y="941"/>
                  </a:moveTo>
                  <a:lnTo>
                    <a:pt x="18480" y="1186"/>
                  </a:lnTo>
                  <a:cubicBezTo>
                    <a:pt x="18909" y="1534"/>
                    <a:pt x="19257" y="1963"/>
                    <a:pt x="19584" y="2474"/>
                  </a:cubicBezTo>
                  <a:lnTo>
                    <a:pt x="19849" y="2208"/>
                  </a:lnTo>
                  <a:cubicBezTo>
                    <a:pt x="19584" y="1779"/>
                    <a:pt x="19154" y="1268"/>
                    <a:pt x="18643" y="941"/>
                  </a:cubicBezTo>
                  <a:close/>
                  <a:moveTo>
                    <a:pt x="11673" y="3496"/>
                  </a:moveTo>
                  <a:cubicBezTo>
                    <a:pt x="11591" y="3741"/>
                    <a:pt x="11591" y="3925"/>
                    <a:pt x="11489" y="4171"/>
                  </a:cubicBezTo>
                  <a:cubicBezTo>
                    <a:pt x="11407" y="4518"/>
                    <a:pt x="11407" y="4845"/>
                    <a:pt x="11407" y="5193"/>
                  </a:cubicBezTo>
                  <a:lnTo>
                    <a:pt x="11407" y="5274"/>
                  </a:lnTo>
                  <a:lnTo>
                    <a:pt x="11754" y="5274"/>
                  </a:lnTo>
                  <a:lnTo>
                    <a:pt x="11754" y="5193"/>
                  </a:lnTo>
                  <a:cubicBezTo>
                    <a:pt x="11754" y="4845"/>
                    <a:pt x="11754" y="4518"/>
                    <a:pt x="11836" y="4252"/>
                  </a:cubicBezTo>
                  <a:cubicBezTo>
                    <a:pt x="11836" y="4007"/>
                    <a:pt x="11918" y="3823"/>
                    <a:pt x="12000" y="3659"/>
                  </a:cubicBezTo>
                  <a:lnTo>
                    <a:pt x="11673" y="3496"/>
                  </a:lnTo>
                  <a:close/>
                  <a:moveTo>
                    <a:pt x="20606" y="3823"/>
                  </a:moveTo>
                  <a:lnTo>
                    <a:pt x="20279" y="3925"/>
                  </a:lnTo>
                  <a:cubicBezTo>
                    <a:pt x="20360" y="4171"/>
                    <a:pt x="20442" y="4436"/>
                    <a:pt x="20442" y="4682"/>
                  </a:cubicBezTo>
                  <a:lnTo>
                    <a:pt x="20442" y="5274"/>
                  </a:lnTo>
                  <a:lnTo>
                    <a:pt x="20442" y="5540"/>
                  </a:lnTo>
                  <a:lnTo>
                    <a:pt x="20790" y="5540"/>
                  </a:lnTo>
                  <a:lnTo>
                    <a:pt x="20790" y="5274"/>
                  </a:lnTo>
                  <a:lnTo>
                    <a:pt x="20790" y="4682"/>
                  </a:lnTo>
                  <a:cubicBezTo>
                    <a:pt x="20790" y="4334"/>
                    <a:pt x="20687" y="4089"/>
                    <a:pt x="20606" y="3823"/>
                  </a:cubicBezTo>
                  <a:close/>
                  <a:moveTo>
                    <a:pt x="12000" y="6889"/>
                  </a:moveTo>
                  <a:lnTo>
                    <a:pt x="11673" y="6992"/>
                  </a:lnTo>
                  <a:cubicBezTo>
                    <a:pt x="11836" y="7584"/>
                    <a:pt x="12000" y="8095"/>
                    <a:pt x="12347" y="8606"/>
                  </a:cubicBezTo>
                  <a:lnTo>
                    <a:pt x="12613" y="8422"/>
                  </a:lnTo>
                  <a:cubicBezTo>
                    <a:pt x="12347" y="7911"/>
                    <a:pt x="12184" y="7400"/>
                    <a:pt x="12000" y="6889"/>
                  </a:cubicBezTo>
                  <a:close/>
                  <a:moveTo>
                    <a:pt x="20176" y="7155"/>
                  </a:moveTo>
                  <a:cubicBezTo>
                    <a:pt x="20013" y="7748"/>
                    <a:pt x="19768" y="8259"/>
                    <a:pt x="19502" y="8688"/>
                  </a:cubicBezTo>
                  <a:lnTo>
                    <a:pt x="19768" y="8852"/>
                  </a:lnTo>
                  <a:cubicBezTo>
                    <a:pt x="20095" y="8341"/>
                    <a:pt x="20360" y="7830"/>
                    <a:pt x="20524" y="7319"/>
                  </a:cubicBezTo>
                  <a:lnTo>
                    <a:pt x="20176" y="7155"/>
                  </a:lnTo>
                  <a:close/>
                  <a:moveTo>
                    <a:pt x="13533" y="9792"/>
                  </a:moveTo>
                  <a:lnTo>
                    <a:pt x="13288" y="10058"/>
                  </a:lnTo>
                  <a:lnTo>
                    <a:pt x="13369" y="10058"/>
                  </a:lnTo>
                  <a:cubicBezTo>
                    <a:pt x="13717" y="10467"/>
                    <a:pt x="14044" y="10896"/>
                    <a:pt x="14473" y="11243"/>
                  </a:cubicBezTo>
                  <a:lnTo>
                    <a:pt x="14739" y="10978"/>
                  </a:lnTo>
                  <a:cubicBezTo>
                    <a:pt x="14310" y="10651"/>
                    <a:pt x="13962" y="10303"/>
                    <a:pt x="13635" y="9874"/>
                  </a:cubicBezTo>
                  <a:lnTo>
                    <a:pt x="13533" y="9792"/>
                  </a:lnTo>
                  <a:close/>
                  <a:moveTo>
                    <a:pt x="18562" y="10058"/>
                  </a:moveTo>
                  <a:cubicBezTo>
                    <a:pt x="18316" y="10385"/>
                    <a:pt x="18051" y="10651"/>
                    <a:pt x="17723" y="10896"/>
                  </a:cubicBezTo>
                  <a:cubicBezTo>
                    <a:pt x="17621" y="10978"/>
                    <a:pt x="17458" y="11162"/>
                    <a:pt x="17376" y="11243"/>
                  </a:cubicBezTo>
                  <a:lnTo>
                    <a:pt x="17539" y="11489"/>
                  </a:lnTo>
                  <a:cubicBezTo>
                    <a:pt x="17723" y="11407"/>
                    <a:pt x="17805" y="11243"/>
                    <a:pt x="17969" y="11162"/>
                  </a:cubicBezTo>
                  <a:lnTo>
                    <a:pt x="18827" y="10303"/>
                  </a:lnTo>
                  <a:lnTo>
                    <a:pt x="18562" y="10058"/>
                  </a:lnTo>
                  <a:close/>
                  <a:moveTo>
                    <a:pt x="16088" y="12000"/>
                  </a:moveTo>
                  <a:lnTo>
                    <a:pt x="15843" y="12347"/>
                  </a:lnTo>
                  <a:cubicBezTo>
                    <a:pt x="15851" y="12351"/>
                    <a:pt x="15858" y="12355"/>
                    <a:pt x="15866" y="12360"/>
                  </a:cubicBezTo>
                  <a:lnTo>
                    <a:pt x="15866" y="12360"/>
                  </a:lnTo>
                  <a:cubicBezTo>
                    <a:pt x="15415" y="12659"/>
                    <a:pt x="15019" y="12883"/>
                    <a:pt x="14555" y="13124"/>
                  </a:cubicBezTo>
                  <a:lnTo>
                    <a:pt x="14739" y="13369"/>
                  </a:lnTo>
                  <a:cubicBezTo>
                    <a:pt x="15243" y="13127"/>
                    <a:pt x="15668" y="12866"/>
                    <a:pt x="16170" y="12525"/>
                  </a:cubicBezTo>
                  <a:lnTo>
                    <a:pt x="16170" y="12525"/>
                  </a:lnTo>
                  <a:cubicBezTo>
                    <a:pt x="16569" y="12750"/>
                    <a:pt x="16957" y="12997"/>
                    <a:pt x="17294" y="13206"/>
                  </a:cubicBezTo>
                  <a:lnTo>
                    <a:pt x="17458" y="12940"/>
                  </a:lnTo>
                  <a:cubicBezTo>
                    <a:pt x="17028" y="12613"/>
                    <a:pt x="16517" y="12347"/>
                    <a:pt x="16088" y="12000"/>
                  </a:cubicBezTo>
                  <a:close/>
                  <a:moveTo>
                    <a:pt x="18991" y="13717"/>
                  </a:moveTo>
                  <a:lnTo>
                    <a:pt x="18827" y="13962"/>
                  </a:lnTo>
                  <a:cubicBezTo>
                    <a:pt x="19338" y="14228"/>
                    <a:pt x="19931" y="14473"/>
                    <a:pt x="20442" y="14657"/>
                  </a:cubicBezTo>
                  <a:lnTo>
                    <a:pt x="20524" y="14391"/>
                  </a:lnTo>
                  <a:cubicBezTo>
                    <a:pt x="20013" y="14146"/>
                    <a:pt x="19502" y="13962"/>
                    <a:pt x="18991" y="13717"/>
                  </a:cubicBezTo>
                  <a:close/>
                  <a:moveTo>
                    <a:pt x="13022" y="13880"/>
                  </a:moveTo>
                  <a:cubicBezTo>
                    <a:pt x="12511" y="14044"/>
                    <a:pt x="12102" y="14310"/>
                    <a:pt x="11591" y="14473"/>
                  </a:cubicBezTo>
                  <a:lnTo>
                    <a:pt x="11489" y="14555"/>
                  </a:lnTo>
                  <a:lnTo>
                    <a:pt x="11591" y="14903"/>
                  </a:lnTo>
                  <a:cubicBezTo>
                    <a:pt x="11673" y="14821"/>
                    <a:pt x="11673" y="14821"/>
                    <a:pt x="11754" y="14821"/>
                  </a:cubicBezTo>
                  <a:cubicBezTo>
                    <a:pt x="12265" y="14555"/>
                    <a:pt x="12695" y="14391"/>
                    <a:pt x="13206" y="14146"/>
                  </a:cubicBezTo>
                  <a:lnTo>
                    <a:pt x="13022" y="13880"/>
                  </a:lnTo>
                  <a:close/>
                  <a:moveTo>
                    <a:pt x="30316" y="14473"/>
                  </a:moveTo>
                  <a:cubicBezTo>
                    <a:pt x="29805" y="14739"/>
                    <a:pt x="29294" y="14984"/>
                    <a:pt x="28782" y="15168"/>
                  </a:cubicBezTo>
                  <a:lnTo>
                    <a:pt x="28864" y="15495"/>
                  </a:lnTo>
                  <a:cubicBezTo>
                    <a:pt x="29375" y="15332"/>
                    <a:pt x="29989" y="15066"/>
                    <a:pt x="30500" y="14821"/>
                  </a:cubicBezTo>
                  <a:lnTo>
                    <a:pt x="30316" y="14473"/>
                  </a:lnTo>
                  <a:close/>
                  <a:moveTo>
                    <a:pt x="22139" y="14903"/>
                  </a:moveTo>
                  <a:lnTo>
                    <a:pt x="22057" y="15250"/>
                  </a:lnTo>
                  <a:cubicBezTo>
                    <a:pt x="22568" y="15414"/>
                    <a:pt x="23161" y="15495"/>
                    <a:pt x="23754" y="15679"/>
                  </a:cubicBezTo>
                  <a:lnTo>
                    <a:pt x="23754" y="15332"/>
                  </a:lnTo>
                  <a:cubicBezTo>
                    <a:pt x="23243" y="15168"/>
                    <a:pt x="22650" y="15066"/>
                    <a:pt x="22139" y="14903"/>
                  </a:cubicBezTo>
                  <a:close/>
                  <a:moveTo>
                    <a:pt x="25471" y="15495"/>
                  </a:moveTo>
                  <a:lnTo>
                    <a:pt x="25471" y="15843"/>
                  </a:lnTo>
                  <a:lnTo>
                    <a:pt x="27168" y="15843"/>
                  </a:lnTo>
                  <a:lnTo>
                    <a:pt x="27168" y="15495"/>
                  </a:lnTo>
                  <a:close/>
                  <a:moveTo>
                    <a:pt x="9874" y="15250"/>
                  </a:moveTo>
                  <a:cubicBezTo>
                    <a:pt x="9363" y="15495"/>
                    <a:pt x="8852" y="15679"/>
                    <a:pt x="8341" y="15925"/>
                  </a:cubicBezTo>
                  <a:lnTo>
                    <a:pt x="8525" y="16272"/>
                  </a:lnTo>
                  <a:lnTo>
                    <a:pt x="10058" y="15495"/>
                  </a:lnTo>
                  <a:lnTo>
                    <a:pt x="9874" y="15250"/>
                  </a:lnTo>
                  <a:close/>
                  <a:moveTo>
                    <a:pt x="6807" y="16783"/>
                  </a:moveTo>
                  <a:cubicBezTo>
                    <a:pt x="6378" y="17029"/>
                    <a:pt x="5867" y="17376"/>
                    <a:pt x="5356" y="17724"/>
                  </a:cubicBezTo>
                  <a:lnTo>
                    <a:pt x="5622" y="17969"/>
                  </a:lnTo>
                  <a:cubicBezTo>
                    <a:pt x="6051" y="17621"/>
                    <a:pt x="6562" y="17376"/>
                    <a:pt x="6991" y="17029"/>
                  </a:cubicBezTo>
                  <a:lnTo>
                    <a:pt x="6807" y="16783"/>
                  </a:lnTo>
                  <a:close/>
                  <a:moveTo>
                    <a:pt x="4089" y="18827"/>
                  </a:moveTo>
                  <a:cubicBezTo>
                    <a:pt x="3659" y="19257"/>
                    <a:pt x="3312" y="19666"/>
                    <a:pt x="2985" y="20095"/>
                  </a:cubicBezTo>
                  <a:lnTo>
                    <a:pt x="3230" y="20361"/>
                  </a:lnTo>
                  <a:cubicBezTo>
                    <a:pt x="3578" y="19849"/>
                    <a:pt x="3925" y="19502"/>
                    <a:pt x="4334" y="19073"/>
                  </a:cubicBezTo>
                  <a:lnTo>
                    <a:pt x="4089" y="18827"/>
                  </a:lnTo>
                  <a:close/>
                  <a:moveTo>
                    <a:pt x="1963" y="21546"/>
                  </a:moveTo>
                  <a:lnTo>
                    <a:pt x="1186" y="23079"/>
                  </a:lnTo>
                  <a:lnTo>
                    <a:pt x="1533" y="23243"/>
                  </a:lnTo>
                  <a:cubicBezTo>
                    <a:pt x="1697" y="22732"/>
                    <a:pt x="1963" y="22221"/>
                    <a:pt x="2290" y="21710"/>
                  </a:cubicBezTo>
                  <a:lnTo>
                    <a:pt x="1963" y="21546"/>
                  </a:lnTo>
                  <a:close/>
                  <a:moveTo>
                    <a:pt x="593" y="24694"/>
                  </a:moveTo>
                  <a:cubicBezTo>
                    <a:pt x="430" y="25287"/>
                    <a:pt x="348" y="25798"/>
                    <a:pt x="246" y="26411"/>
                  </a:cubicBezTo>
                  <a:lnTo>
                    <a:pt x="593" y="26411"/>
                  </a:lnTo>
                  <a:cubicBezTo>
                    <a:pt x="675" y="25900"/>
                    <a:pt x="757" y="25389"/>
                    <a:pt x="941" y="24776"/>
                  </a:cubicBezTo>
                  <a:lnTo>
                    <a:pt x="593" y="24694"/>
                  </a:lnTo>
                  <a:close/>
                  <a:moveTo>
                    <a:pt x="82" y="28108"/>
                  </a:moveTo>
                  <a:cubicBezTo>
                    <a:pt x="82" y="28272"/>
                    <a:pt x="0" y="28537"/>
                    <a:pt x="0" y="28701"/>
                  </a:cubicBezTo>
                  <a:cubicBezTo>
                    <a:pt x="0" y="29048"/>
                    <a:pt x="82" y="29478"/>
                    <a:pt x="82" y="29805"/>
                  </a:cubicBezTo>
                  <a:lnTo>
                    <a:pt x="430" y="29805"/>
                  </a:lnTo>
                  <a:cubicBezTo>
                    <a:pt x="430" y="29478"/>
                    <a:pt x="348" y="29048"/>
                    <a:pt x="348" y="28701"/>
                  </a:cubicBezTo>
                  <a:cubicBezTo>
                    <a:pt x="348" y="28537"/>
                    <a:pt x="430" y="28272"/>
                    <a:pt x="430" y="28108"/>
                  </a:cubicBezTo>
                  <a:close/>
                  <a:moveTo>
                    <a:pt x="675" y="31420"/>
                  </a:moveTo>
                  <a:lnTo>
                    <a:pt x="348" y="31522"/>
                  </a:lnTo>
                  <a:cubicBezTo>
                    <a:pt x="430" y="32115"/>
                    <a:pt x="593" y="32626"/>
                    <a:pt x="859" y="33218"/>
                  </a:cubicBezTo>
                  <a:lnTo>
                    <a:pt x="1104" y="33055"/>
                  </a:lnTo>
                  <a:cubicBezTo>
                    <a:pt x="941" y="32544"/>
                    <a:pt x="757" y="32033"/>
                    <a:pt x="675" y="314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grpSp>
          <p:nvGrpSpPr>
            <p:cNvPr id="2790" name="Google Shape;2790;p36"/>
            <p:cNvGrpSpPr/>
            <p:nvPr/>
          </p:nvGrpSpPr>
          <p:grpSpPr>
            <a:xfrm rot="8326842">
              <a:off x="5491748" y="1836309"/>
              <a:ext cx="204159" cy="209368"/>
              <a:chOff x="1241026" y="2290645"/>
              <a:chExt cx="394977" cy="354988"/>
            </a:xfrm>
          </p:grpSpPr>
          <p:sp>
            <p:nvSpPr>
              <p:cNvPr id="2791" name="Google Shape;2791;p36"/>
              <p:cNvSpPr/>
              <p:nvPr/>
            </p:nvSpPr>
            <p:spPr>
              <a:xfrm rot="-1117667">
                <a:off x="1272524" y="2339703"/>
                <a:ext cx="331980" cy="251700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088" extrusionOk="0">
                    <a:moveTo>
                      <a:pt x="1" y="1"/>
                    </a:moveTo>
                    <a:lnTo>
                      <a:pt x="4073" y="3088"/>
                    </a:lnTo>
                    <a:lnTo>
                      <a:pt x="4073" y="3088"/>
                    </a:lnTo>
                    <a:lnTo>
                      <a:pt x="3543" y="1893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792" name="Google Shape;2792;p36"/>
              <p:cNvSpPr/>
              <p:nvPr/>
            </p:nvSpPr>
            <p:spPr>
              <a:xfrm rot="-1117667">
                <a:off x="1256767" y="2340937"/>
                <a:ext cx="340212" cy="154378"/>
              </a:xfrm>
              <a:custGeom>
                <a:avLst/>
                <a:gdLst/>
                <a:ahLst/>
                <a:cxnLst/>
                <a:rect l="l" t="t" r="r" b="b"/>
                <a:pathLst>
                  <a:path w="4174" h="1894" extrusionOk="0">
                    <a:moveTo>
                      <a:pt x="1" y="1"/>
                    </a:moveTo>
                    <a:lnTo>
                      <a:pt x="3543" y="1893"/>
                    </a:lnTo>
                    <a:lnTo>
                      <a:pt x="4173" y="1162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793" name="Google Shape;2793;p36"/>
              <p:cNvSpPr/>
              <p:nvPr/>
            </p:nvSpPr>
            <p:spPr>
              <a:xfrm rot="-1117667">
                <a:off x="1272524" y="2339703"/>
                <a:ext cx="331980" cy="251700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088" extrusionOk="0">
                    <a:moveTo>
                      <a:pt x="1" y="1"/>
                    </a:moveTo>
                    <a:lnTo>
                      <a:pt x="3055" y="2558"/>
                    </a:lnTo>
                    <a:lnTo>
                      <a:pt x="4073" y="3088"/>
                    </a:lnTo>
                    <a:lnTo>
                      <a:pt x="3299" y="2314"/>
                    </a:lnTo>
                    <a:lnTo>
                      <a:pt x="1" y="1"/>
                    </a:lnTo>
                    <a:close/>
                    <a:moveTo>
                      <a:pt x="4073" y="3088"/>
                    </a:moveTo>
                    <a:lnTo>
                      <a:pt x="4073" y="3088"/>
                    </a:lnTo>
                    <a:lnTo>
                      <a:pt x="4073" y="30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2794" name="Google Shape;2794;p36"/>
              <p:cNvSpPr/>
              <p:nvPr/>
            </p:nvSpPr>
            <p:spPr>
              <a:xfrm rot="-1117667">
                <a:off x="1275492" y="2349563"/>
                <a:ext cx="268893" cy="259932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189" extrusionOk="0">
                    <a:moveTo>
                      <a:pt x="1" y="1"/>
                    </a:moveTo>
                    <a:lnTo>
                      <a:pt x="2457" y="3189"/>
                    </a:lnTo>
                    <a:lnTo>
                      <a:pt x="3299" y="2314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6" name="Google Shape;3146;p77"/>
          <p:cNvGrpSpPr/>
          <p:nvPr/>
        </p:nvGrpSpPr>
        <p:grpSpPr>
          <a:xfrm>
            <a:off x="950967" y="3240300"/>
            <a:ext cx="2830100" cy="2892267"/>
            <a:chOff x="1129400" y="292975"/>
            <a:chExt cx="2122575" cy="2169200"/>
          </a:xfrm>
        </p:grpSpPr>
        <p:sp>
          <p:nvSpPr>
            <p:cNvPr id="3147" name="Google Shape;3147;p77"/>
            <p:cNvSpPr/>
            <p:nvPr/>
          </p:nvSpPr>
          <p:spPr>
            <a:xfrm>
              <a:off x="1256963" y="2082575"/>
              <a:ext cx="1487350" cy="379600"/>
            </a:xfrm>
            <a:custGeom>
              <a:avLst/>
              <a:gdLst/>
              <a:ahLst/>
              <a:cxnLst/>
              <a:rect l="l" t="t" r="r" b="b"/>
              <a:pathLst>
                <a:path w="59494" h="15184" extrusionOk="0">
                  <a:moveTo>
                    <a:pt x="29747" y="0"/>
                  </a:moveTo>
                  <a:cubicBezTo>
                    <a:pt x="21858" y="0"/>
                    <a:pt x="14291" y="800"/>
                    <a:pt x="8713" y="2224"/>
                  </a:cubicBezTo>
                  <a:cubicBezTo>
                    <a:pt x="3135" y="3648"/>
                    <a:pt x="1" y="5578"/>
                    <a:pt x="1" y="7592"/>
                  </a:cubicBezTo>
                  <a:cubicBezTo>
                    <a:pt x="1" y="9606"/>
                    <a:pt x="3135" y="11537"/>
                    <a:pt x="8713" y="12961"/>
                  </a:cubicBezTo>
                  <a:cubicBezTo>
                    <a:pt x="14291" y="14384"/>
                    <a:pt x="21858" y="15183"/>
                    <a:pt x="29747" y="15183"/>
                  </a:cubicBezTo>
                  <a:cubicBezTo>
                    <a:pt x="37636" y="15183"/>
                    <a:pt x="45202" y="14384"/>
                    <a:pt x="50780" y="12961"/>
                  </a:cubicBezTo>
                  <a:cubicBezTo>
                    <a:pt x="56359" y="11537"/>
                    <a:pt x="59493" y="9606"/>
                    <a:pt x="59493" y="7592"/>
                  </a:cubicBezTo>
                  <a:cubicBezTo>
                    <a:pt x="59493" y="5578"/>
                    <a:pt x="56359" y="3648"/>
                    <a:pt x="50780" y="2224"/>
                  </a:cubicBezTo>
                  <a:cubicBezTo>
                    <a:pt x="45202" y="800"/>
                    <a:pt x="37636" y="0"/>
                    <a:pt x="29747" y="0"/>
                  </a:cubicBezTo>
                  <a:close/>
                </a:path>
              </a:pathLst>
            </a:custGeom>
            <a:solidFill>
              <a:srgbClr val="020202">
                <a:alpha val="89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48" name="Google Shape;3148;p77"/>
            <p:cNvSpPr/>
            <p:nvPr/>
          </p:nvSpPr>
          <p:spPr>
            <a:xfrm>
              <a:off x="1174200" y="1246150"/>
              <a:ext cx="423500" cy="417400"/>
            </a:xfrm>
            <a:custGeom>
              <a:avLst/>
              <a:gdLst/>
              <a:ahLst/>
              <a:cxnLst/>
              <a:rect l="l" t="t" r="r" b="b"/>
              <a:pathLst>
                <a:path w="16940" h="16696" extrusionOk="0">
                  <a:moveTo>
                    <a:pt x="3792" y="1"/>
                  </a:moveTo>
                  <a:cubicBezTo>
                    <a:pt x="1809" y="1"/>
                    <a:pt x="267" y="727"/>
                    <a:pt x="122" y="3597"/>
                  </a:cubicBezTo>
                  <a:cubicBezTo>
                    <a:pt x="1" y="6005"/>
                    <a:pt x="488" y="8431"/>
                    <a:pt x="1470" y="10629"/>
                  </a:cubicBezTo>
                  <a:cubicBezTo>
                    <a:pt x="2234" y="12336"/>
                    <a:pt x="4100" y="15892"/>
                    <a:pt x="6039" y="16526"/>
                  </a:cubicBezTo>
                  <a:cubicBezTo>
                    <a:pt x="6393" y="16642"/>
                    <a:pt x="6760" y="16696"/>
                    <a:pt x="7135" y="16696"/>
                  </a:cubicBezTo>
                  <a:cubicBezTo>
                    <a:pt x="10981" y="16696"/>
                    <a:pt x="15708" y="11025"/>
                    <a:pt x="16940" y="8189"/>
                  </a:cubicBezTo>
                  <a:cubicBezTo>
                    <a:pt x="15968" y="4512"/>
                    <a:pt x="13657" y="935"/>
                    <a:pt x="9856" y="755"/>
                  </a:cubicBezTo>
                  <a:cubicBezTo>
                    <a:pt x="7992" y="667"/>
                    <a:pt x="5690" y="1"/>
                    <a:pt x="3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49" name="Google Shape;3149;p77"/>
            <p:cNvSpPr/>
            <p:nvPr/>
          </p:nvSpPr>
          <p:spPr>
            <a:xfrm>
              <a:off x="2505650" y="852025"/>
              <a:ext cx="746325" cy="615725"/>
            </a:xfrm>
            <a:custGeom>
              <a:avLst/>
              <a:gdLst/>
              <a:ahLst/>
              <a:cxnLst/>
              <a:rect l="l" t="t" r="r" b="b"/>
              <a:pathLst>
                <a:path w="29853" h="24629" extrusionOk="0">
                  <a:moveTo>
                    <a:pt x="27534" y="1"/>
                  </a:moveTo>
                  <a:lnTo>
                    <a:pt x="27534" y="1"/>
                  </a:lnTo>
                  <a:cubicBezTo>
                    <a:pt x="21045" y="4543"/>
                    <a:pt x="13618" y="7737"/>
                    <a:pt x="5858" y="9321"/>
                  </a:cubicBezTo>
                  <a:cubicBezTo>
                    <a:pt x="2132" y="10081"/>
                    <a:pt x="397" y="13971"/>
                    <a:pt x="1" y="17753"/>
                  </a:cubicBezTo>
                  <a:cubicBezTo>
                    <a:pt x="2706" y="22035"/>
                    <a:pt x="7764" y="24628"/>
                    <a:pt x="12827" y="24628"/>
                  </a:cubicBezTo>
                  <a:cubicBezTo>
                    <a:pt x="13158" y="24628"/>
                    <a:pt x="13488" y="24617"/>
                    <a:pt x="13818" y="24595"/>
                  </a:cubicBezTo>
                  <a:cubicBezTo>
                    <a:pt x="19202" y="24231"/>
                    <a:pt x="24245" y="20985"/>
                    <a:pt x="27047" y="16375"/>
                  </a:cubicBezTo>
                  <a:cubicBezTo>
                    <a:pt x="29852" y="11766"/>
                    <a:pt x="29088" y="5167"/>
                    <a:pt x="27534" y="1"/>
                  </a:cubicBezTo>
                  <a:close/>
                </a:path>
              </a:pathLst>
            </a:custGeom>
            <a:solidFill>
              <a:srgbClr val="3982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50" name="Google Shape;3150;p77"/>
            <p:cNvSpPr/>
            <p:nvPr/>
          </p:nvSpPr>
          <p:spPr>
            <a:xfrm>
              <a:off x="2505625" y="1053125"/>
              <a:ext cx="274900" cy="403050"/>
            </a:xfrm>
            <a:custGeom>
              <a:avLst/>
              <a:gdLst/>
              <a:ahLst/>
              <a:cxnLst/>
              <a:rect l="l" t="t" r="r" b="b"/>
              <a:pathLst>
                <a:path w="10996" h="16122" extrusionOk="0">
                  <a:moveTo>
                    <a:pt x="10904" y="0"/>
                  </a:moveTo>
                  <a:lnTo>
                    <a:pt x="10904" y="0"/>
                  </a:lnTo>
                  <a:cubicBezTo>
                    <a:pt x="9242" y="500"/>
                    <a:pt x="7559" y="928"/>
                    <a:pt x="5858" y="1276"/>
                  </a:cubicBezTo>
                  <a:cubicBezTo>
                    <a:pt x="2130" y="2038"/>
                    <a:pt x="398" y="5927"/>
                    <a:pt x="0" y="9709"/>
                  </a:cubicBezTo>
                  <a:cubicBezTo>
                    <a:pt x="2042" y="12941"/>
                    <a:pt x="5424" y="15203"/>
                    <a:pt x="9136" y="16122"/>
                  </a:cubicBezTo>
                  <a:cubicBezTo>
                    <a:pt x="10336" y="10964"/>
                    <a:pt x="10996" y="5435"/>
                    <a:pt x="109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51" name="Google Shape;3151;p77"/>
            <p:cNvSpPr/>
            <p:nvPr/>
          </p:nvSpPr>
          <p:spPr>
            <a:xfrm>
              <a:off x="2734025" y="852000"/>
              <a:ext cx="517950" cy="615675"/>
            </a:xfrm>
            <a:custGeom>
              <a:avLst/>
              <a:gdLst/>
              <a:ahLst/>
              <a:cxnLst/>
              <a:rect l="l" t="t" r="r" b="b"/>
              <a:pathLst>
                <a:path w="20718" h="24627" extrusionOk="0">
                  <a:moveTo>
                    <a:pt x="18399" y="1"/>
                  </a:moveTo>
                  <a:lnTo>
                    <a:pt x="18399" y="1"/>
                  </a:lnTo>
                  <a:cubicBezTo>
                    <a:pt x="13333" y="3548"/>
                    <a:pt x="7692" y="6267"/>
                    <a:pt x="1768" y="8045"/>
                  </a:cubicBezTo>
                  <a:cubicBezTo>
                    <a:pt x="1859" y="13480"/>
                    <a:pt x="1200" y="19006"/>
                    <a:pt x="1" y="24166"/>
                  </a:cubicBezTo>
                  <a:cubicBezTo>
                    <a:pt x="1216" y="24467"/>
                    <a:pt x="2466" y="24627"/>
                    <a:pt x="3717" y="24627"/>
                  </a:cubicBezTo>
                  <a:cubicBezTo>
                    <a:pt x="4039" y="24627"/>
                    <a:pt x="4361" y="24616"/>
                    <a:pt x="4683" y="24595"/>
                  </a:cubicBezTo>
                  <a:cubicBezTo>
                    <a:pt x="10067" y="24231"/>
                    <a:pt x="15108" y="20985"/>
                    <a:pt x="17912" y="16375"/>
                  </a:cubicBezTo>
                  <a:cubicBezTo>
                    <a:pt x="20717" y="11766"/>
                    <a:pt x="19953" y="5168"/>
                    <a:pt x="18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52" name="Google Shape;3152;p77"/>
            <p:cNvSpPr/>
            <p:nvPr/>
          </p:nvSpPr>
          <p:spPr>
            <a:xfrm>
              <a:off x="1376725" y="292975"/>
              <a:ext cx="1284200" cy="1537050"/>
            </a:xfrm>
            <a:custGeom>
              <a:avLst/>
              <a:gdLst/>
              <a:ahLst/>
              <a:cxnLst/>
              <a:rect l="l" t="t" r="r" b="b"/>
              <a:pathLst>
                <a:path w="51368" h="61482" extrusionOk="0">
                  <a:moveTo>
                    <a:pt x="40263" y="0"/>
                  </a:moveTo>
                  <a:cubicBezTo>
                    <a:pt x="40148" y="0"/>
                    <a:pt x="40034" y="23"/>
                    <a:pt x="39928" y="74"/>
                  </a:cubicBezTo>
                  <a:cubicBezTo>
                    <a:pt x="39338" y="359"/>
                    <a:pt x="39379" y="1202"/>
                    <a:pt x="39511" y="1845"/>
                  </a:cubicBezTo>
                  <a:cubicBezTo>
                    <a:pt x="39952" y="3989"/>
                    <a:pt x="40392" y="6132"/>
                    <a:pt x="40833" y="8276"/>
                  </a:cubicBezTo>
                  <a:cubicBezTo>
                    <a:pt x="38313" y="8632"/>
                    <a:pt x="36045" y="8885"/>
                    <a:pt x="33614" y="9574"/>
                  </a:cubicBezTo>
                  <a:cubicBezTo>
                    <a:pt x="30226" y="10535"/>
                    <a:pt x="26673" y="10695"/>
                    <a:pt x="23128" y="10695"/>
                  </a:cubicBezTo>
                  <a:cubicBezTo>
                    <a:pt x="22319" y="10695"/>
                    <a:pt x="21511" y="10687"/>
                    <a:pt x="20705" y="10678"/>
                  </a:cubicBezTo>
                  <a:cubicBezTo>
                    <a:pt x="19016" y="10661"/>
                    <a:pt x="17299" y="10259"/>
                    <a:pt x="15699" y="9747"/>
                  </a:cubicBezTo>
                  <a:cubicBezTo>
                    <a:pt x="15573" y="9706"/>
                    <a:pt x="13532" y="8888"/>
                    <a:pt x="12322" y="8888"/>
                  </a:cubicBezTo>
                  <a:cubicBezTo>
                    <a:pt x="11736" y="8888"/>
                    <a:pt x="11345" y="9080"/>
                    <a:pt x="11461" y="9644"/>
                  </a:cubicBezTo>
                  <a:cubicBezTo>
                    <a:pt x="11048" y="7638"/>
                    <a:pt x="10636" y="5630"/>
                    <a:pt x="10224" y="3623"/>
                  </a:cubicBezTo>
                  <a:cubicBezTo>
                    <a:pt x="10127" y="3155"/>
                    <a:pt x="10026" y="2675"/>
                    <a:pt x="9769" y="2271"/>
                  </a:cubicBezTo>
                  <a:cubicBezTo>
                    <a:pt x="9528" y="1889"/>
                    <a:pt x="9114" y="1586"/>
                    <a:pt x="8668" y="1586"/>
                  </a:cubicBezTo>
                  <a:cubicBezTo>
                    <a:pt x="8641" y="1586"/>
                    <a:pt x="8613" y="1587"/>
                    <a:pt x="8585" y="1589"/>
                  </a:cubicBezTo>
                  <a:cubicBezTo>
                    <a:pt x="7772" y="1658"/>
                    <a:pt x="7390" y="2618"/>
                    <a:pt x="7267" y="3423"/>
                  </a:cubicBezTo>
                  <a:cubicBezTo>
                    <a:pt x="6942" y="5552"/>
                    <a:pt x="7181" y="7767"/>
                    <a:pt x="7952" y="9777"/>
                  </a:cubicBezTo>
                  <a:cubicBezTo>
                    <a:pt x="6828" y="7884"/>
                    <a:pt x="5701" y="5988"/>
                    <a:pt x="4575" y="4095"/>
                  </a:cubicBezTo>
                  <a:cubicBezTo>
                    <a:pt x="4237" y="3524"/>
                    <a:pt x="3702" y="2876"/>
                    <a:pt x="3098" y="2876"/>
                  </a:cubicBezTo>
                  <a:cubicBezTo>
                    <a:pt x="2999" y="2876"/>
                    <a:pt x="2897" y="2894"/>
                    <a:pt x="2794" y="2932"/>
                  </a:cubicBezTo>
                  <a:cubicBezTo>
                    <a:pt x="2088" y="3198"/>
                    <a:pt x="2072" y="4186"/>
                    <a:pt x="2241" y="4920"/>
                  </a:cubicBezTo>
                  <a:cubicBezTo>
                    <a:pt x="2722" y="6996"/>
                    <a:pt x="3799" y="8297"/>
                    <a:pt x="4834" y="10103"/>
                  </a:cubicBezTo>
                  <a:lnTo>
                    <a:pt x="4834" y="10103"/>
                  </a:lnTo>
                  <a:cubicBezTo>
                    <a:pt x="4276" y="9142"/>
                    <a:pt x="3169" y="8542"/>
                    <a:pt x="2063" y="8542"/>
                  </a:cubicBezTo>
                  <a:cubicBezTo>
                    <a:pt x="1826" y="8542"/>
                    <a:pt x="1590" y="8570"/>
                    <a:pt x="1359" y="8627"/>
                  </a:cubicBezTo>
                  <a:cubicBezTo>
                    <a:pt x="1053" y="10300"/>
                    <a:pt x="2111" y="11867"/>
                    <a:pt x="3563" y="12586"/>
                  </a:cubicBezTo>
                  <a:cubicBezTo>
                    <a:pt x="1345" y="13088"/>
                    <a:pt x="1473" y="17059"/>
                    <a:pt x="1216" y="18850"/>
                  </a:cubicBezTo>
                  <a:cubicBezTo>
                    <a:pt x="699" y="22440"/>
                    <a:pt x="369" y="26058"/>
                    <a:pt x="232" y="29682"/>
                  </a:cubicBezTo>
                  <a:cubicBezTo>
                    <a:pt x="0" y="35879"/>
                    <a:pt x="32" y="42703"/>
                    <a:pt x="2347" y="48556"/>
                  </a:cubicBezTo>
                  <a:cubicBezTo>
                    <a:pt x="3923" y="52547"/>
                    <a:pt x="6346" y="55615"/>
                    <a:pt x="9631" y="57757"/>
                  </a:cubicBezTo>
                  <a:cubicBezTo>
                    <a:pt x="9914" y="57939"/>
                    <a:pt x="10198" y="58114"/>
                    <a:pt x="10494" y="58283"/>
                  </a:cubicBezTo>
                  <a:cubicBezTo>
                    <a:pt x="14178" y="60414"/>
                    <a:pt x="18859" y="61481"/>
                    <a:pt x="24552" y="61481"/>
                  </a:cubicBezTo>
                  <a:cubicBezTo>
                    <a:pt x="28157" y="61481"/>
                    <a:pt x="32169" y="61053"/>
                    <a:pt x="36590" y="60197"/>
                  </a:cubicBezTo>
                  <a:cubicBezTo>
                    <a:pt x="38486" y="59831"/>
                    <a:pt x="40225" y="59103"/>
                    <a:pt x="41784" y="58103"/>
                  </a:cubicBezTo>
                  <a:cubicBezTo>
                    <a:pt x="44315" y="56483"/>
                    <a:pt x="46372" y="54144"/>
                    <a:pt x="47849" y="51471"/>
                  </a:cubicBezTo>
                  <a:cubicBezTo>
                    <a:pt x="48964" y="49448"/>
                    <a:pt x="49746" y="47239"/>
                    <a:pt x="50153" y="45002"/>
                  </a:cubicBezTo>
                  <a:cubicBezTo>
                    <a:pt x="51368" y="38310"/>
                    <a:pt x="51209" y="31387"/>
                    <a:pt x="50365" y="24660"/>
                  </a:cubicBezTo>
                  <a:cubicBezTo>
                    <a:pt x="50047" y="22142"/>
                    <a:pt x="49848" y="19615"/>
                    <a:pt x="49406" y="17114"/>
                  </a:cubicBezTo>
                  <a:cubicBezTo>
                    <a:pt x="49197" y="15939"/>
                    <a:pt x="49127" y="13695"/>
                    <a:pt x="48484" y="12701"/>
                  </a:cubicBezTo>
                  <a:cubicBezTo>
                    <a:pt x="48429" y="12618"/>
                    <a:pt x="47558" y="11183"/>
                    <a:pt x="46980" y="11183"/>
                  </a:cubicBezTo>
                  <a:cubicBezTo>
                    <a:pt x="46827" y="11183"/>
                    <a:pt x="46695" y="11284"/>
                    <a:pt x="46604" y="11537"/>
                  </a:cubicBezTo>
                  <a:cubicBezTo>
                    <a:pt x="46852" y="10847"/>
                    <a:pt x="47354" y="10286"/>
                    <a:pt x="47829" y="9730"/>
                  </a:cubicBezTo>
                  <a:cubicBezTo>
                    <a:pt x="48305" y="9173"/>
                    <a:pt x="48777" y="8574"/>
                    <a:pt x="48944" y="7861"/>
                  </a:cubicBezTo>
                  <a:cubicBezTo>
                    <a:pt x="49110" y="7148"/>
                    <a:pt x="48878" y="6289"/>
                    <a:pt x="48229" y="5950"/>
                  </a:cubicBezTo>
                  <a:cubicBezTo>
                    <a:pt x="48087" y="5876"/>
                    <a:pt x="47929" y="5842"/>
                    <a:pt x="47770" y="5842"/>
                  </a:cubicBezTo>
                  <a:cubicBezTo>
                    <a:pt x="47384" y="5842"/>
                    <a:pt x="46988" y="6041"/>
                    <a:pt x="46793" y="6348"/>
                  </a:cubicBezTo>
                  <a:lnTo>
                    <a:pt x="46793" y="6348"/>
                  </a:lnTo>
                  <a:cubicBezTo>
                    <a:pt x="47146" y="5026"/>
                    <a:pt x="47813" y="3061"/>
                    <a:pt x="46755" y="2133"/>
                  </a:cubicBezTo>
                  <a:cubicBezTo>
                    <a:pt x="46472" y="1885"/>
                    <a:pt x="46127" y="1777"/>
                    <a:pt x="45768" y="1777"/>
                  </a:cubicBezTo>
                  <a:cubicBezTo>
                    <a:pt x="45006" y="1777"/>
                    <a:pt x="44185" y="2269"/>
                    <a:pt x="43796" y="2968"/>
                  </a:cubicBezTo>
                  <a:cubicBezTo>
                    <a:pt x="43222" y="3994"/>
                    <a:pt x="43305" y="5246"/>
                    <a:pt x="43404" y="6418"/>
                  </a:cubicBezTo>
                  <a:cubicBezTo>
                    <a:pt x="42854" y="4732"/>
                    <a:pt x="42264" y="3060"/>
                    <a:pt x="41629" y="1403"/>
                  </a:cubicBezTo>
                  <a:cubicBezTo>
                    <a:pt x="41483" y="1023"/>
                    <a:pt x="41329" y="632"/>
                    <a:pt x="41041" y="344"/>
                  </a:cubicBezTo>
                  <a:cubicBezTo>
                    <a:pt x="40836" y="140"/>
                    <a:pt x="40545" y="0"/>
                    <a:pt x="40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53" name="Google Shape;3153;p77"/>
            <p:cNvSpPr/>
            <p:nvPr/>
          </p:nvSpPr>
          <p:spPr>
            <a:xfrm>
              <a:off x="1372975" y="970775"/>
              <a:ext cx="1177875" cy="859250"/>
            </a:xfrm>
            <a:custGeom>
              <a:avLst/>
              <a:gdLst/>
              <a:ahLst/>
              <a:cxnLst/>
              <a:rect l="l" t="t" r="r" b="b"/>
              <a:pathLst>
                <a:path w="47115" h="34370" extrusionOk="0">
                  <a:moveTo>
                    <a:pt x="514" y="1"/>
                  </a:moveTo>
                  <a:lnTo>
                    <a:pt x="514" y="1"/>
                  </a:lnTo>
                  <a:cubicBezTo>
                    <a:pt x="1" y="8076"/>
                    <a:pt x="440" y="16242"/>
                    <a:pt x="2498" y="21443"/>
                  </a:cubicBezTo>
                  <a:cubicBezTo>
                    <a:pt x="4074" y="25434"/>
                    <a:pt x="6498" y="28501"/>
                    <a:pt x="9784" y="30644"/>
                  </a:cubicBezTo>
                  <a:cubicBezTo>
                    <a:pt x="10064" y="30826"/>
                    <a:pt x="10351" y="31000"/>
                    <a:pt x="10645" y="31170"/>
                  </a:cubicBezTo>
                  <a:cubicBezTo>
                    <a:pt x="14330" y="33302"/>
                    <a:pt x="19010" y="34370"/>
                    <a:pt x="24702" y="34370"/>
                  </a:cubicBezTo>
                  <a:cubicBezTo>
                    <a:pt x="28308" y="34370"/>
                    <a:pt x="32320" y="33941"/>
                    <a:pt x="36743" y="33084"/>
                  </a:cubicBezTo>
                  <a:cubicBezTo>
                    <a:pt x="38636" y="32719"/>
                    <a:pt x="40375" y="31991"/>
                    <a:pt x="41935" y="30990"/>
                  </a:cubicBezTo>
                  <a:cubicBezTo>
                    <a:pt x="43997" y="29669"/>
                    <a:pt x="45739" y="27867"/>
                    <a:pt x="47115" y="25799"/>
                  </a:cubicBezTo>
                  <a:lnTo>
                    <a:pt x="47115" y="25799"/>
                  </a:lnTo>
                  <a:cubicBezTo>
                    <a:pt x="45234" y="26056"/>
                    <a:pt x="43329" y="26181"/>
                    <a:pt x="41414" y="26181"/>
                  </a:cubicBezTo>
                  <a:cubicBezTo>
                    <a:pt x="35123" y="26181"/>
                    <a:pt x="28717" y="24840"/>
                    <a:pt x="22631" y="22473"/>
                  </a:cubicBezTo>
                  <a:cubicBezTo>
                    <a:pt x="12275" y="18555"/>
                    <a:pt x="4904" y="10074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54" name="Google Shape;3154;p77"/>
            <p:cNvSpPr/>
            <p:nvPr/>
          </p:nvSpPr>
          <p:spPr>
            <a:xfrm>
              <a:off x="1639075" y="1277800"/>
              <a:ext cx="782250" cy="552250"/>
            </a:xfrm>
            <a:custGeom>
              <a:avLst/>
              <a:gdLst/>
              <a:ahLst/>
              <a:cxnLst/>
              <a:rect l="l" t="t" r="r" b="b"/>
              <a:pathLst>
                <a:path w="31290" h="22090" extrusionOk="0">
                  <a:moveTo>
                    <a:pt x="15365" y="0"/>
                  </a:moveTo>
                  <a:cubicBezTo>
                    <a:pt x="12219" y="0"/>
                    <a:pt x="9084" y="1440"/>
                    <a:pt x="6434" y="4391"/>
                  </a:cubicBezTo>
                  <a:cubicBezTo>
                    <a:pt x="3410" y="7758"/>
                    <a:pt x="1161" y="13015"/>
                    <a:pt x="0" y="18890"/>
                  </a:cubicBezTo>
                  <a:cubicBezTo>
                    <a:pt x="3685" y="21022"/>
                    <a:pt x="8365" y="22089"/>
                    <a:pt x="14059" y="22089"/>
                  </a:cubicBezTo>
                  <a:cubicBezTo>
                    <a:pt x="17664" y="22089"/>
                    <a:pt x="21676" y="21662"/>
                    <a:pt x="26098" y="20805"/>
                  </a:cubicBezTo>
                  <a:cubicBezTo>
                    <a:pt x="27992" y="20438"/>
                    <a:pt x="29731" y="19710"/>
                    <a:pt x="31290" y="18710"/>
                  </a:cubicBezTo>
                  <a:cubicBezTo>
                    <a:pt x="29780" y="14015"/>
                    <a:pt x="27450" y="8034"/>
                    <a:pt x="25561" y="5631"/>
                  </a:cubicBezTo>
                  <a:cubicBezTo>
                    <a:pt x="22632" y="1914"/>
                    <a:pt x="18991" y="0"/>
                    <a:pt x="15365" y="0"/>
                  </a:cubicBezTo>
                  <a:close/>
                </a:path>
              </a:pathLst>
            </a:custGeom>
            <a:solidFill>
              <a:srgbClr val="FFDC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55" name="Google Shape;3155;p77"/>
            <p:cNvSpPr/>
            <p:nvPr/>
          </p:nvSpPr>
          <p:spPr>
            <a:xfrm>
              <a:off x="1763975" y="1277800"/>
              <a:ext cx="606125" cy="324150"/>
            </a:xfrm>
            <a:custGeom>
              <a:avLst/>
              <a:gdLst/>
              <a:ahLst/>
              <a:cxnLst/>
              <a:rect l="l" t="t" r="r" b="b"/>
              <a:pathLst>
                <a:path w="24245" h="12966" extrusionOk="0">
                  <a:moveTo>
                    <a:pt x="10369" y="0"/>
                  </a:moveTo>
                  <a:cubicBezTo>
                    <a:pt x="7223" y="0"/>
                    <a:pt x="4088" y="1440"/>
                    <a:pt x="1438" y="4391"/>
                  </a:cubicBezTo>
                  <a:cubicBezTo>
                    <a:pt x="936" y="4949"/>
                    <a:pt x="458" y="5564"/>
                    <a:pt x="1" y="6219"/>
                  </a:cubicBezTo>
                  <a:cubicBezTo>
                    <a:pt x="7070" y="10591"/>
                    <a:pt x="15686" y="12686"/>
                    <a:pt x="24244" y="12965"/>
                  </a:cubicBezTo>
                  <a:cubicBezTo>
                    <a:pt x="23046" y="9923"/>
                    <a:pt x="21724" y="7104"/>
                    <a:pt x="20565" y="5631"/>
                  </a:cubicBezTo>
                  <a:cubicBezTo>
                    <a:pt x="17636" y="1914"/>
                    <a:pt x="13995" y="0"/>
                    <a:pt x="10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56" name="Google Shape;3156;p77"/>
            <p:cNvSpPr/>
            <p:nvPr/>
          </p:nvSpPr>
          <p:spPr>
            <a:xfrm>
              <a:off x="1639075" y="1433300"/>
              <a:ext cx="782250" cy="396775"/>
            </a:xfrm>
            <a:custGeom>
              <a:avLst/>
              <a:gdLst/>
              <a:ahLst/>
              <a:cxnLst/>
              <a:rect l="l" t="t" r="r" b="b"/>
              <a:pathLst>
                <a:path w="31290" h="15871" extrusionOk="0">
                  <a:moveTo>
                    <a:pt x="4997" y="1"/>
                  </a:moveTo>
                  <a:cubicBezTo>
                    <a:pt x="2696" y="3303"/>
                    <a:pt x="969" y="7769"/>
                    <a:pt x="0" y="12670"/>
                  </a:cubicBezTo>
                  <a:cubicBezTo>
                    <a:pt x="3685" y="14802"/>
                    <a:pt x="8364" y="15870"/>
                    <a:pt x="14056" y="15870"/>
                  </a:cubicBezTo>
                  <a:cubicBezTo>
                    <a:pt x="17662" y="15870"/>
                    <a:pt x="21674" y="15442"/>
                    <a:pt x="26098" y="14584"/>
                  </a:cubicBezTo>
                  <a:cubicBezTo>
                    <a:pt x="27989" y="14219"/>
                    <a:pt x="29730" y="13491"/>
                    <a:pt x="31290" y="12490"/>
                  </a:cubicBezTo>
                  <a:cubicBezTo>
                    <a:pt x="30706" y="10673"/>
                    <a:pt x="29998" y="8665"/>
                    <a:pt x="29243" y="6744"/>
                  </a:cubicBezTo>
                  <a:cubicBezTo>
                    <a:pt x="20682" y="6466"/>
                    <a:pt x="12066" y="4369"/>
                    <a:pt x="4997" y="1"/>
                  </a:cubicBezTo>
                  <a:close/>
                </a:path>
              </a:pathLst>
            </a:custGeom>
            <a:solidFill>
              <a:srgbClr val="020202">
                <a:alpha val="89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57" name="Google Shape;3157;p77"/>
            <p:cNvSpPr/>
            <p:nvPr/>
          </p:nvSpPr>
          <p:spPr>
            <a:xfrm>
              <a:off x="1458100" y="628550"/>
              <a:ext cx="1201250" cy="551200"/>
            </a:xfrm>
            <a:custGeom>
              <a:avLst/>
              <a:gdLst/>
              <a:ahLst/>
              <a:cxnLst/>
              <a:rect l="l" t="t" r="r" b="b"/>
              <a:pathLst>
                <a:path w="48050" h="22048" extrusionOk="0">
                  <a:moveTo>
                    <a:pt x="35546" y="0"/>
                  </a:moveTo>
                  <a:cubicBezTo>
                    <a:pt x="35020" y="0"/>
                    <a:pt x="34492" y="41"/>
                    <a:pt x="33976" y="107"/>
                  </a:cubicBezTo>
                  <a:cubicBezTo>
                    <a:pt x="29285" y="707"/>
                    <a:pt x="24869" y="3233"/>
                    <a:pt x="21975" y="6976"/>
                  </a:cubicBezTo>
                  <a:cubicBezTo>
                    <a:pt x="19656" y="5361"/>
                    <a:pt x="17304" y="3730"/>
                    <a:pt x="14651" y="2753"/>
                  </a:cubicBezTo>
                  <a:cubicBezTo>
                    <a:pt x="13206" y="2220"/>
                    <a:pt x="11649" y="1898"/>
                    <a:pt x="10112" y="1898"/>
                  </a:cubicBezTo>
                  <a:cubicBezTo>
                    <a:pt x="8829" y="1898"/>
                    <a:pt x="7559" y="2123"/>
                    <a:pt x="6380" y="2636"/>
                  </a:cubicBezTo>
                  <a:cubicBezTo>
                    <a:pt x="0" y="5415"/>
                    <a:pt x="1229" y="12410"/>
                    <a:pt x="5233" y="16486"/>
                  </a:cubicBezTo>
                  <a:cubicBezTo>
                    <a:pt x="5750" y="17012"/>
                    <a:pt x="6313" y="17490"/>
                    <a:pt x="6912" y="17905"/>
                  </a:cubicBezTo>
                  <a:cubicBezTo>
                    <a:pt x="10990" y="20724"/>
                    <a:pt x="16385" y="22048"/>
                    <a:pt x="21662" y="22048"/>
                  </a:cubicBezTo>
                  <a:cubicBezTo>
                    <a:pt x="24826" y="22048"/>
                    <a:pt x="27948" y="21572"/>
                    <a:pt x="30720" y="20658"/>
                  </a:cubicBezTo>
                  <a:cubicBezTo>
                    <a:pt x="37350" y="18468"/>
                    <a:pt x="48050" y="6523"/>
                    <a:pt x="39001" y="861"/>
                  </a:cubicBezTo>
                  <a:cubicBezTo>
                    <a:pt x="37976" y="221"/>
                    <a:pt x="36767" y="0"/>
                    <a:pt x="35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58" name="Google Shape;3158;p77"/>
            <p:cNvSpPr/>
            <p:nvPr/>
          </p:nvSpPr>
          <p:spPr>
            <a:xfrm>
              <a:off x="1458100" y="583900"/>
              <a:ext cx="1201250" cy="551200"/>
            </a:xfrm>
            <a:custGeom>
              <a:avLst/>
              <a:gdLst/>
              <a:ahLst/>
              <a:cxnLst/>
              <a:rect l="l" t="t" r="r" b="b"/>
              <a:pathLst>
                <a:path w="48050" h="22048" extrusionOk="0">
                  <a:moveTo>
                    <a:pt x="35547" y="1"/>
                  </a:moveTo>
                  <a:cubicBezTo>
                    <a:pt x="35021" y="1"/>
                    <a:pt x="34492" y="42"/>
                    <a:pt x="33976" y="108"/>
                  </a:cubicBezTo>
                  <a:cubicBezTo>
                    <a:pt x="29285" y="707"/>
                    <a:pt x="24869" y="3233"/>
                    <a:pt x="21975" y="6976"/>
                  </a:cubicBezTo>
                  <a:cubicBezTo>
                    <a:pt x="19656" y="5361"/>
                    <a:pt x="17304" y="3730"/>
                    <a:pt x="14651" y="2753"/>
                  </a:cubicBezTo>
                  <a:cubicBezTo>
                    <a:pt x="13205" y="2220"/>
                    <a:pt x="11648" y="1898"/>
                    <a:pt x="10111" y="1898"/>
                  </a:cubicBezTo>
                  <a:cubicBezTo>
                    <a:pt x="8828" y="1898"/>
                    <a:pt x="7559" y="2122"/>
                    <a:pt x="6380" y="2636"/>
                  </a:cubicBezTo>
                  <a:cubicBezTo>
                    <a:pt x="0" y="5416"/>
                    <a:pt x="1229" y="12409"/>
                    <a:pt x="5233" y="16487"/>
                  </a:cubicBezTo>
                  <a:cubicBezTo>
                    <a:pt x="5750" y="17013"/>
                    <a:pt x="6313" y="17490"/>
                    <a:pt x="6912" y="17905"/>
                  </a:cubicBezTo>
                  <a:cubicBezTo>
                    <a:pt x="10990" y="20724"/>
                    <a:pt x="16385" y="22048"/>
                    <a:pt x="21663" y="22048"/>
                  </a:cubicBezTo>
                  <a:cubicBezTo>
                    <a:pt x="24827" y="22048"/>
                    <a:pt x="27949" y="21572"/>
                    <a:pt x="30720" y="20657"/>
                  </a:cubicBezTo>
                  <a:cubicBezTo>
                    <a:pt x="37350" y="18467"/>
                    <a:pt x="48050" y="6523"/>
                    <a:pt x="39001" y="862"/>
                  </a:cubicBezTo>
                  <a:cubicBezTo>
                    <a:pt x="37977" y="222"/>
                    <a:pt x="36767" y="1"/>
                    <a:pt x="35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59" name="Google Shape;3159;p77"/>
            <p:cNvSpPr/>
            <p:nvPr/>
          </p:nvSpPr>
          <p:spPr>
            <a:xfrm>
              <a:off x="1950375" y="892275"/>
              <a:ext cx="118950" cy="149200"/>
            </a:xfrm>
            <a:custGeom>
              <a:avLst/>
              <a:gdLst/>
              <a:ahLst/>
              <a:cxnLst/>
              <a:rect l="l" t="t" r="r" b="b"/>
              <a:pathLst>
                <a:path w="4758" h="5968" extrusionOk="0">
                  <a:moveTo>
                    <a:pt x="2822" y="1"/>
                  </a:moveTo>
                  <a:cubicBezTo>
                    <a:pt x="1935" y="1"/>
                    <a:pt x="936" y="216"/>
                    <a:pt x="0" y="730"/>
                  </a:cubicBezTo>
                  <a:cubicBezTo>
                    <a:pt x="934" y="2454"/>
                    <a:pt x="2072" y="4243"/>
                    <a:pt x="3005" y="5968"/>
                  </a:cubicBezTo>
                  <a:cubicBezTo>
                    <a:pt x="3863" y="4134"/>
                    <a:pt x="4340" y="2324"/>
                    <a:pt x="4757" y="428"/>
                  </a:cubicBezTo>
                  <a:cubicBezTo>
                    <a:pt x="4272" y="162"/>
                    <a:pt x="3589" y="1"/>
                    <a:pt x="2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60" name="Google Shape;3160;p77"/>
            <p:cNvSpPr/>
            <p:nvPr/>
          </p:nvSpPr>
          <p:spPr>
            <a:xfrm>
              <a:off x="1845950" y="1503950"/>
              <a:ext cx="107400" cy="45400"/>
            </a:xfrm>
            <a:custGeom>
              <a:avLst/>
              <a:gdLst/>
              <a:ahLst/>
              <a:cxnLst/>
              <a:rect l="l" t="t" r="r" b="b"/>
              <a:pathLst>
                <a:path w="4296" h="1816" extrusionOk="0">
                  <a:moveTo>
                    <a:pt x="386" y="0"/>
                  </a:moveTo>
                  <a:cubicBezTo>
                    <a:pt x="189" y="0"/>
                    <a:pt x="0" y="154"/>
                    <a:pt x="78" y="395"/>
                  </a:cubicBezTo>
                  <a:cubicBezTo>
                    <a:pt x="373" y="1299"/>
                    <a:pt x="1247" y="1717"/>
                    <a:pt x="2139" y="1807"/>
                  </a:cubicBezTo>
                  <a:cubicBezTo>
                    <a:pt x="2201" y="1813"/>
                    <a:pt x="2266" y="1816"/>
                    <a:pt x="2334" y="1816"/>
                  </a:cubicBezTo>
                  <a:cubicBezTo>
                    <a:pt x="3113" y="1816"/>
                    <a:pt x="4261" y="1409"/>
                    <a:pt x="4290" y="556"/>
                  </a:cubicBezTo>
                  <a:cubicBezTo>
                    <a:pt x="4296" y="385"/>
                    <a:pt x="4159" y="297"/>
                    <a:pt x="4017" y="297"/>
                  </a:cubicBezTo>
                  <a:cubicBezTo>
                    <a:pt x="3973" y="297"/>
                    <a:pt x="3928" y="305"/>
                    <a:pt x="3887" y="323"/>
                  </a:cubicBezTo>
                  <a:cubicBezTo>
                    <a:pt x="3650" y="426"/>
                    <a:pt x="3493" y="615"/>
                    <a:pt x="3285" y="761"/>
                  </a:cubicBezTo>
                  <a:cubicBezTo>
                    <a:pt x="2996" y="962"/>
                    <a:pt x="2640" y="1023"/>
                    <a:pt x="2298" y="1034"/>
                  </a:cubicBezTo>
                  <a:cubicBezTo>
                    <a:pt x="2281" y="1034"/>
                    <a:pt x="2263" y="1035"/>
                    <a:pt x="2246" y="1035"/>
                  </a:cubicBezTo>
                  <a:cubicBezTo>
                    <a:pt x="1587" y="1035"/>
                    <a:pt x="1043" y="670"/>
                    <a:pt x="672" y="145"/>
                  </a:cubicBezTo>
                  <a:cubicBezTo>
                    <a:pt x="602" y="45"/>
                    <a:pt x="493" y="0"/>
                    <a:pt x="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61" name="Google Shape;3161;p77"/>
            <p:cNvSpPr/>
            <p:nvPr/>
          </p:nvSpPr>
          <p:spPr>
            <a:xfrm>
              <a:off x="2001775" y="1489500"/>
              <a:ext cx="111500" cy="53075"/>
            </a:xfrm>
            <a:custGeom>
              <a:avLst/>
              <a:gdLst/>
              <a:ahLst/>
              <a:cxnLst/>
              <a:rect l="l" t="t" r="r" b="b"/>
              <a:pathLst>
                <a:path w="4460" h="2123" extrusionOk="0">
                  <a:moveTo>
                    <a:pt x="3774" y="1"/>
                  </a:moveTo>
                  <a:cubicBezTo>
                    <a:pt x="3746" y="1"/>
                    <a:pt x="3717" y="8"/>
                    <a:pt x="3689" y="21"/>
                  </a:cubicBezTo>
                  <a:cubicBezTo>
                    <a:pt x="3477" y="112"/>
                    <a:pt x="3445" y="173"/>
                    <a:pt x="3330" y="378"/>
                  </a:cubicBezTo>
                  <a:cubicBezTo>
                    <a:pt x="3146" y="705"/>
                    <a:pt x="2915" y="948"/>
                    <a:pt x="2602" y="1150"/>
                  </a:cubicBezTo>
                  <a:cubicBezTo>
                    <a:pt x="2309" y="1339"/>
                    <a:pt x="1981" y="1434"/>
                    <a:pt x="1660" y="1434"/>
                  </a:cubicBezTo>
                  <a:cubicBezTo>
                    <a:pt x="1200" y="1434"/>
                    <a:pt x="755" y="1238"/>
                    <a:pt x="454" y="842"/>
                  </a:cubicBezTo>
                  <a:cubicBezTo>
                    <a:pt x="396" y="766"/>
                    <a:pt x="321" y="732"/>
                    <a:pt x="250" y="732"/>
                  </a:cubicBezTo>
                  <a:cubicBezTo>
                    <a:pt x="119" y="732"/>
                    <a:pt x="0" y="849"/>
                    <a:pt x="24" y="1024"/>
                  </a:cubicBezTo>
                  <a:cubicBezTo>
                    <a:pt x="135" y="1846"/>
                    <a:pt x="915" y="2122"/>
                    <a:pt x="1651" y="2122"/>
                  </a:cubicBezTo>
                  <a:cubicBezTo>
                    <a:pt x="1844" y="2122"/>
                    <a:pt x="2034" y="2103"/>
                    <a:pt x="2209" y="2070"/>
                  </a:cubicBezTo>
                  <a:cubicBezTo>
                    <a:pt x="2897" y="1939"/>
                    <a:pt x="4459" y="938"/>
                    <a:pt x="3909" y="77"/>
                  </a:cubicBezTo>
                  <a:cubicBezTo>
                    <a:pt x="3875" y="25"/>
                    <a:pt x="3827" y="1"/>
                    <a:pt x="3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62" name="Google Shape;3162;p77"/>
            <p:cNvSpPr/>
            <p:nvPr/>
          </p:nvSpPr>
          <p:spPr>
            <a:xfrm>
              <a:off x="2142375" y="1465500"/>
              <a:ext cx="114250" cy="59625"/>
            </a:xfrm>
            <a:custGeom>
              <a:avLst/>
              <a:gdLst/>
              <a:ahLst/>
              <a:cxnLst/>
              <a:rect l="l" t="t" r="r" b="b"/>
              <a:pathLst>
                <a:path w="4570" h="2385" extrusionOk="0">
                  <a:moveTo>
                    <a:pt x="3790" y="0"/>
                  </a:moveTo>
                  <a:cubicBezTo>
                    <a:pt x="3742" y="0"/>
                    <a:pt x="3693" y="18"/>
                    <a:pt x="3651" y="59"/>
                  </a:cubicBezTo>
                  <a:cubicBezTo>
                    <a:pt x="3494" y="211"/>
                    <a:pt x="3463" y="289"/>
                    <a:pt x="3403" y="502"/>
                  </a:cubicBezTo>
                  <a:cubicBezTo>
                    <a:pt x="3281" y="935"/>
                    <a:pt x="3000" y="1264"/>
                    <a:pt x="2624" y="1501"/>
                  </a:cubicBezTo>
                  <a:cubicBezTo>
                    <a:pt x="2413" y="1634"/>
                    <a:pt x="2196" y="1689"/>
                    <a:pt x="1983" y="1689"/>
                  </a:cubicBezTo>
                  <a:cubicBezTo>
                    <a:pt x="1459" y="1689"/>
                    <a:pt x="950" y="1355"/>
                    <a:pt x="567" y="1002"/>
                  </a:cubicBezTo>
                  <a:cubicBezTo>
                    <a:pt x="503" y="944"/>
                    <a:pt x="433" y="919"/>
                    <a:pt x="366" y="919"/>
                  </a:cubicBezTo>
                  <a:cubicBezTo>
                    <a:pt x="170" y="919"/>
                    <a:pt x="1" y="1134"/>
                    <a:pt x="110" y="1356"/>
                  </a:cubicBezTo>
                  <a:cubicBezTo>
                    <a:pt x="454" y="2057"/>
                    <a:pt x="1217" y="2385"/>
                    <a:pt x="1968" y="2385"/>
                  </a:cubicBezTo>
                  <a:cubicBezTo>
                    <a:pt x="2163" y="2385"/>
                    <a:pt x="2357" y="2363"/>
                    <a:pt x="2543" y="2319"/>
                  </a:cubicBezTo>
                  <a:cubicBezTo>
                    <a:pt x="3288" y="2145"/>
                    <a:pt x="4570" y="908"/>
                    <a:pt x="3976" y="101"/>
                  </a:cubicBezTo>
                  <a:cubicBezTo>
                    <a:pt x="3929" y="38"/>
                    <a:pt x="3860" y="0"/>
                    <a:pt x="37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63" name="Google Shape;3163;p77"/>
            <p:cNvSpPr/>
            <p:nvPr/>
          </p:nvSpPr>
          <p:spPr>
            <a:xfrm>
              <a:off x="1913675" y="1596925"/>
              <a:ext cx="100075" cy="49400"/>
            </a:xfrm>
            <a:custGeom>
              <a:avLst/>
              <a:gdLst/>
              <a:ahLst/>
              <a:cxnLst/>
              <a:rect l="l" t="t" r="r" b="b"/>
              <a:pathLst>
                <a:path w="4003" h="1976" extrusionOk="0">
                  <a:moveTo>
                    <a:pt x="3675" y="0"/>
                  </a:moveTo>
                  <a:cubicBezTo>
                    <a:pt x="3625" y="0"/>
                    <a:pt x="3572" y="16"/>
                    <a:pt x="3520" y="52"/>
                  </a:cubicBezTo>
                  <a:cubicBezTo>
                    <a:pt x="3033" y="379"/>
                    <a:pt x="2850" y="971"/>
                    <a:pt x="2251" y="1173"/>
                  </a:cubicBezTo>
                  <a:cubicBezTo>
                    <a:pt x="2178" y="1198"/>
                    <a:pt x="2104" y="1209"/>
                    <a:pt x="2032" y="1209"/>
                  </a:cubicBezTo>
                  <a:cubicBezTo>
                    <a:pt x="1457" y="1209"/>
                    <a:pt x="927" y="496"/>
                    <a:pt x="594" y="133"/>
                  </a:cubicBezTo>
                  <a:cubicBezTo>
                    <a:pt x="533" y="69"/>
                    <a:pt x="463" y="41"/>
                    <a:pt x="394" y="41"/>
                  </a:cubicBezTo>
                  <a:cubicBezTo>
                    <a:pt x="191" y="41"/>
                    <a:pt x="0" y="279"/>
                    <a:pt x="122" y="497"/>
                  </a:cubicBezTo>
                  <a:cubicBezTo>
                    <a:pt x="561" y="1286"/>
                    <a:pt x="1216" y="1976"/>
                    <a:pt x="2172" y="1976"/>
                  </a:cubicBezTo>
                  <a:cubicBezTo>
                    <a:pt x="2174" y="1976"/>
                    <a:pt x="2176" y="1976"/>
                    <a:pt x="2179" y="1976"/>
                  </a:cubicBezTo>
                  <a:cubicBezTo>
                    <a:pt x="2941" y="1975"/>
                    <a:pt x="3846" y="1126"/>
                    <a:pt x="3972" y="396"/>
                  </a:cubicBezTo>
                  <a:cubicBezTo>
                    <a:pt x="4003" y="208"/>
                    <a:pt x="3858" y="0"/>
                    <a:pt x="3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64" name="Google Shape;3164;p77"/>
            <p:cNvSpPr/>
            <p:nvPr/>
          </p:nvSpPr>
          <p:spPr>
            <a:xfrm>
              <a:off x="2099300" y="1572275"/>
              <a:ext cx="104875" cy="57625"/>
            </a:xfrm>
            <a:custGeom>
              <a:avLst/>
              <a:gdLst/>
              <a:ahLst/>
              <a:cxnLst/>
              <a:rect l="l" t="t" r="r" b="b"/>
              <a:pathLst>
                <a:path w="4195" h="2305" extrusionOk="0">
                  <a:moveTo>
                    <a:pt x="3247" y="0"/>
                  </a:moveTo>
                  <a:cubicBezTo>
                    <a:pt x="3189" y="0"/>
                    <a:pt x="3133" y="30"/>
                    <a:pt x="3088" y="89"/>
                  </a:cubicBezTo>
                  <a:cubicBezTo>
                    <a:pt x="2942" y="279"/>
                    <a:pt x="2937" y="495"/>
                    <a:pt x="2881" y="723"/>
                  </a:cubicBezTo>
                  <a:cubicBezTo>
                    <a:pt x="2802" y="1062"/>
                    <a:pt x="2563" y="1323"/>
                    <a:pt x="2276" y="1503"/>
                  </a:cubicBezTo>
                  <a:cubicBezTo>
                    <a:pt x="2113" y="1604"/>
                    <a:pt x="1948" y="1647"/>
                    <a:pt x="1786" y="1647"/>
                  </a:cubicBezTo>
                  <a:cubicBezTo>
                    <a:pt x="1292" y="1647"/>
                    <a:pt x="829" y="1245"/>
                    <a:pt x="569" y="846"/>
                  </a:cubicBezTo>
                  <a:cubicBezTo>
                    <a:pt x="509" y="754"/>
                    <a:pt x="418" y="714"/>
                    <a:pt x="330" y="714"/>
                  </a:cubicBezTo>
                  <a:cubicBezTo>
                    <a:pt x="162" y="714"/>
                    <a:pt x="0" y="857"/>
                    <a:pt x="52" y="1064"/>
                  </a:cubicBezTo>
                  <a:cubicBezTo>
                    <a:pt x="253" y="1863"/>
                    <a:pt x="1048" y="2304"/>
                    <a:pt x="1826" y="2304"/>
                  </a:cubicBezTo>
                  <a:cubicBezTo>
                    <a:pt x="1969" y="2304"/>
                    <a:pt x="2110" y="2289"/>
                    <a:pt x="2248" y="2259"/>
                  </a:cubicBezTo>
                  <a:cubicBezTo>
                    <a:pt x="2955" y="2106"/>
                    <a:pt x="4194" y="697"/>
                    <a:pt x="3378" y="51"/>
                  </a:cubicBezTo>
                  <a:cubicBezTo>
                    <a:pt x="3335" y="17"/>
                    <a:pt x="3291" y="0"/>
                    <a:pt x="3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65" name="Google Shape;3165;p77"/>
            <p:cNvSpPr/>
            <p:nvPr/>
          </p:nvSpPr>
          <p:spPr>
            <a:xfrm>
              <a:off x="2767250" y="1057875"/>
              <a:ext cx="471775" cy="185575"/>
            </a:xfrm>
            <a:custGeom>
              <a:avLst/>
              <a:gdLst/>
              <a:ahLst/>
              <a:cxnLst/>
              <a:rect l="l" t="t" r="r" b="b"/>
              <a:pathLst>
                <a:path w="18871" h="7423" extrusionOk="0">
                  <a:moveTo>
                    <a:pt x="18377" y="1"/>
                  </a:moveTo>
                  <a:cubicBezTo>
                    <a:pt x="18293" y="1"/>
                    <a:pt x="18203" y="34"/>
                    <a:pt x="18118" y="112"/>
                  </a:cubicBezTo>
                  <a:cubicBezTo>
                    <a:pt x="17323" y="841"/>
                    <a:pt x="16139" y="2034"/>
                    <a:pt x="15011" y="2034"/>
                  </a:cubicBezTo>
                  <a:cubicBezTo>
                    <a:pt x="14539" y="2034"/>
                    <a:pt x="14076" y="1824"/>
                    <a:pt x="13656" y="1284"/>
                  </a:cubicBezTo>
                  <a:cubicBezTo>
                    <a:pt x="13591" y="1200"/>
                    <a:pt x="13497" y="1164"/>
                    <a:pt x="13399" y="1164"/>
                  </a:cubicBezTo>
                  <a:cubicBezTo>
                    <a:pt x="13221" y="1164"/>
                    <a:pt x="13032" y="1286"/>
                    <a:pt x="12992" y="1460"/>
                  </a:cubicBezTo>
                  <a:cubicBezTo>
                    <a:pt x="12640" y="2969"/>
                    <a:pt x="11417" y="3812"/>
                    <a:pt x="10142" y="3812"/>
                  </a:cubicBezTo>
                  <a:cubicBezTo>
                    <a:pt x="9313" y="3812"/>
                    <a:pt x="8463" y="3456"/>
                    <a:pt x="7814" y="2695"/>
                  </a:cubicBezTo>
                  <a:cubicBezTo>
                    <a:pt x="7750" y="2621"/>
                    <a:pt x="7649" y="2585"/>
                    <a:pt x="7546" y="2585"/>
                  </a:cubicBezTo>
                  <a:cubicBezTo>
                    <a:pt x="7410" y="2585"/>
                    <a:pt x="7272" y="2649"/>
                    <a:pt x="7219" y="2771"/>
                  </a:cubicBezTo>
                  <a:cubicBezTo>
                    <a:pt x="6366" y="4719"/>
                    <a:pt x="4646" y="6722"/>
                    <a:pt x="2604" y="6722"/>
                  </a:cubicBezTo>
                  <a:cubicBezTo>
                    <a:pt x="1945" y="6722"/>
                    <a:pt x="1253" y="6514"/>
                    <a:pt x="546" y="6028"/>
                  </a:cubicBezTo>
                  <a:cubicBezTo>
                    <a:pt x="498" y="5995"/>
                    <a:pt x="449" y="5981"/>
                    <a:pt x="402" y="5981"/>
                  </a:cubicBezTo>
                  <a:cubicBezTo>
                    <a:pt x="180" y="5981"/>
                    <a:pt x="0" y="6298"/>
                    <a:pt x="195" y="6483"/>
                  </a:cubicBezTo>
                  <a:cubicBezTo>
                    <a:pt x="871" y="7121"/>
                    <a:pt x="1766" y="7423"/>
                    <a:pt x="2674" y="7423"/>
                  </a:cubicBezTo>
                  <a:cubicBezTo>
                    <a:pt x="3239" y="7423"/>
                    <a:pt x="3810" y="7305"/>
                    <a:pt x="4334" y="7079"/>
                  </a:cubicBezTo>
                  <a:cubicBezTo>
                    <a:pt x="5887" y="6408"/>
                    <a:pt x="6914" y="5090"/>
                    <a:pt x="7648" y="3619"/>
                  </a:cubicBezTo>
                  <a:cubicBezTo>
                    <a:pt x="8371" y="4285"/>
                    <a:pt x="9253" y="4595"/>
                    <a:pt x="10123" y="4595"/>
                  </a:cubicBezTo>
                  <a:cubicBezTo>
                    <a:pt x="11545" y="4595"/>
                    <a:pt x="12936" y="3766"/>
                    <a:pt x="13548" y="2305"/>
                  </a:cubicBezTo>
                  <a:cubicBezTo>
                    <a:pt x="13983" y="2657"/>
                    <a:pt x="14467" y="2805"/>
                    <a:pt x="14966" y="2805"/>
                  </a:cubicBezTo>
                  <a:cubicBezTo>
                    <a:pt x="16339" y="2805"/>
                    <a:pt x="17818" y="1683"/>
                    <a:pt x="18647" y="639"/>
                  </a:cubicBezTo>
                  <a:cubicBezTo>
                    <a:pt x="18871" y="355"/>
                    <a:pt x="18654" y="1"/>
                    <a:pt x="183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66" name="Google Shape;3166;p77"/>
            <p:cNvSpPr/>
            <p:nvPr/>
          </p:nvSpPr>
          <p:spPr>
            <a:xfrm>
              <a:off x="2844950" y="1254350"/>
              <a:ext cx="341750" cy="127825"/>
            </a:xfrm>
            <a:custGeom>
              <a:avLst/>
              <a:gdLst/>
              <a:ahLst/>
              <a:cxnLst/>
              <a:rect l="l" t="t" r="r" b="b"/>
              <a:pathLst>
                <a:path w="13670" h="5113" extrusionOk="0">
                  <a:moveTo>
                    <a:pt x="13471" y="1"/>
                  </a:moveTo>
                  <a:cubicBezTo>
                    <a:pt x="13438" y="1"/>
                    <a:pt x="13406" y="9"/>
                    <a:pt x="13375" y="27"/>
                  </a:cubicBezTo>
                  <a:cubicBezTo>
                    <a:pt x="12468" y="554"/>
                    <a:pt x="11919" y="1655"/>
                    <a:pt x="11032" y="2286"/>
                  </a:cubicBezTo>
                  <a:cubicBezTo>
                    <a:pt x="10433" y="2713"/>
                    <a:pt x="9604" y="3030"/>
                    <a:pt x="8838" y="3030"/>
                  </a:cubicBezTo>
                  <a:cubicBezTo>
                    <a:pt x="8049" y="3030"/>
                    <a:pt x="7327" y="2693"/>
                    <a:pt x="6992" y="1790"/>
                  </a:cubicBezTo>
                  <a:cubicBezTo>
                    <a:pt x="6929" y="1622"/>
                    <a:pt x="6744" y="1501"/>
                    <a:pt x="6570" y="1501"/>
                  </a:cubicBezTo>
                  <a:cubicBezTo>
                    <a:pt x="6451" y="1501"/>
                    <a:pt x="6337" y="1558"/>
                    <a:pt x="6273" y="1697"/>
                  </a:cubicBezTo>
                  <a:cubicBezTo>
                    <a:pt x="5474" y="3408"/>
                    <a:pt x="3786" y="4373"/>
                    <a:pt x="2003" y="4373"/>
                  </a:cubicBezTo>
                  <a:cubicBezTo>
                    <a:pt x="1508" y="4373"/>
                    <a:pt x="1006" y="4299"/>
                    <a:pt x="514" y="4146"/>
                  </a:cubicBezTo>
                  <a:cubicBezTo>
                    <a:pt x="476" y="4134"/>
                    <a:pt x="440" y="4129"/>
                    <a:pt x="407" y="4129"/>
                  </a:cubicBezTo>
                  <a:cubicBezTo>
                    <a:pt x="85" y="4129"/>
                    <a:pt x="1" y="4632"/>
                    <a:pt x="342" y="4769"/>
                  </a:cubicBezTo>
                  <a:cubicBezTo>
                    <a:pt x="926" y="5003"/>
                    <a:pt x="1534" y="5113"/>
                    <a:pt x="2136" y="5113"/>
                  </a:cubicBezTo>
                  <a:cubicBezTo>
                    <a:pt x="3887" y="5113"/>
                    <a:pt x="5597" y="4189"/>
                    <a:pt x="6588" y="2715"/>
                  </a:cubicBezTo>
                  <a:cubicBezTo>
                    <a:pt x="7126" y="3495"/>
                    <a:pt x="8011" y="3849"/>
                    <a:pt x="8957" y="3849"/>
                  </a:cubicBezTo>
                  <a:cubicBezTo>
                    <a:pt x="9343" y="3849"/>
                    <a:pt x="9738" y="3790"/>
                    <a:pt x="10125" y="3677"/>
                  </a:cubicBezTo>
                  <a:cubicBezTo>
                    <a:pt x="11440" y="3292"/>
                    <a:pt x="13659" y="1711"/>
                    <a:pt x="13670" y="197"/>
                  </a:cubicBezTo>
                  <a:cubicBezTo>
                    <a:pt x="13670" y="83"/>
                    <a:pt x="13573" y="1"/>
                    <a:pt x="13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67" name="Google Shape;3167;p77"/>
            <p:cNvSpPr/>
            <p:nvPr/>
          </p:nvSpPr>
          <p:spPr>
            <a:xfrm>
              <a:off x="2134000" y="1713325"/>
              <a:ext cx="228325" cy="181050"/>
            </a:xfrm>
            <a:custGeom>
              <a:avLst/>
              <a:gdLst/>
              <a:ahLst/>
              <a:cxnLst/>
              <a:rect l="l" t="t" r="r" b="b"/>
              <a:pathLst>
                <a:path w="9133" h="7242" extrusionOk="0">
                  <a:moveTo>
                    <a:pt x="4642" y="1"/>
                  </a:moveTo>
                  <a:cubicBezTo>
                    <a:pt x="2400" y="1"/>
                    <a:pt x="1" y="3643"/>
                    <a:pt x="584" y="5729"/>
                  </a:cubicBezTo>
                  <a:cubicBezTo>
                    <a:pt x="688" y="6102"/>
                    <a:pt x="982" y="6277"/>
                    <a:pt x="1296" y="6277"/>
                  </a:cubicBezTo>
                  <a:cubicBezTo>
                    <a:pt x="1496" y="6277"/>
                    <a:pt x="1704" y="6206"/>
                    <a:pt x="1877" y="6071"/>
                  </a:cubicBezTo>
                  <a:cubicBezTo>
                    <a:pt x="2439" y="5630"/>
                    <a:pt x="2840" y="4976"/>
                    <a:pt x="3239" y="4323"/>
                  </a:cubicBezTo>
                  <a:lnTo>
                    <a:pt x="3239" y="4323"/>
                  </a:lnTo>
                  <a:cubicBezTo>
                    <a:pt x="3219" y="4757"/>
                    <a:pt x="3163" y="5180"/>
                    <a:pt x="3077" y="5615"/>
                  </a:cubicBezTo>
                  <a:cubicBezTo>
                    <a:pt x="2886" y="6599"/>
                    <a:pt x="3666" y="7241"/>
                    <a:pt x="4420" y="7241"/>
                  </a:cubicBezTo>
                  <a:cubicBezTo>
                    <a:pt x="4919" y="7241"/>
                    <a:pt x="5407" y="6960"/>
                    <a:pt x="5595" y="6309"/>
                  </a:cubicBezTo>
                  <a:cubicBezTo>
                    <a:pt x="5739" y="5805"/>
                    <a:pt x="5842" y="5154"/>
                    <a:pt x="5838" y="4499"/>
                  </a:cubicBezTo>
                  <a:lnTo>
                    <a:pt x="5838" y="4499"/>
                  </a:lnTo>
                  <a:cubicBezTo>
                    <a:pt x="5847" y="4519"/>
                    <a:pt x="5858" y="4538"/>
                    <a:pt x="5867" y="4555"/>
                  </a:cubicBezTo>
                  <a:cubicBezTo>
                    <a:pt x="5914" y="4677"/>
                    <a:pt x="5960" y="4800"/>
                    <a:pt x="6007" y="4920"/>
                  </a:cubicBezTo>
                  <a:cubicBezTo>
                    <a:pt x="6022" y="4989"/>
                    <a:pt x="6035" y="5043"/>
                    <a:pt x="6050" y="5093"/>
                  </a:cubicBezTo>
                  <a:cubicBezTo>
                    <a:pt x="5990" y="5555"/>
                    <a:pt x="6181" y="6011"/>
                    <a:pt x="6647" y="6323"/>
                  </a:cubicBezTo>
                  <a:lnTo>
                    <a:pt x="6739" y="6385"/>
                  </a:lnTo>
                  <a:cubicBezTo>
                    <a:pt x="6951" y="6528"/>
                    <a:pt x="7174" y="6590"/>
                    <a:pt x="7393" y="6590"/>
                  </a:cubicBezTo>
                  <a:cubicBezTo>
                    <a:pt x="7982" y="6590"/>
                    <a:pt x="8537" y="6135"/>
                    <a:pt x="8743" y="5569"/>
                  </a:cubicBezTo>
                  <a:cubicBezTo>
                    <a:pt x="9132" y="4498"/>
                    <a:pt x="8196" y="3084"/>
                    <a:pt x="7618" y="2241"/>
                  </a:cubicBezTo>
                  <a:cubicBezTo>
                    <a:pt x="6987" y="1318"/>
                    <a:pt x="5894" y="11"/>
                    <a:pt x="4660" y="1"/>
                  </a:cubicBezTo>
                  <a:cubicBezTo>
                    <a:pt x="4654" y="1"/>
                    <a:pt x="4648" y="1"/>
                    <a:pt x="4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68" name="Google Shape;3168;p77"/>
            <p:cNvSpPr/>
            <p:nvPr/>
          </p:nvSpPr>
          <p:spPr>
            <a:xfrm>
              <a:off x="1735750" y="1713325"/>
              <a:ext cx="228300" cy="181050"/>
            </a:xfrm>
            <a:custGeom>
              <a:avLst/>
              <a:gdLst/>
              <a:ahLst/>
              <a:cxnLst/>
              <a:rect l="l" t="t" r="r" b="b"/>
              <a:pathLst>
                <a:path w="9132" h="7242" extrusionOk="0">
                  <a:moveTo>
                    <a:pt x="4490" y="1"/>
                  </a:moveTo>
                  <a:cubicBezTo>
                    <a:pt x="4484" y="1"/>
                    <a:pt x="4478" y="1"/>
                    <a:pt x="4472" y="1"/>
                  </a:cubicBezTo>
                  <a:cubicBezTo>
                    <a:pt x="3239" y="11"/>
                    <a:pt x="2145" y="1318"/>
                    <a:pt x="1514" y="2241"/>
                  </a:cubicBezTo>
                  <a:cubicBezTo>
                    <a:pt x="937" y="3084"/>
                    <a:pt x="0" y="4498"/>
                    <a:pt x="389" y="5569"/>
                  </a:cubicBezTo>
                  <a:cubicBezTo>
                    <a:pt x="594" y="6135"/>
                    <a:pt x="1150" y="6590"/>
                    <a:pt x="1740" y="6590"/>
                  </a:cubicBezTo>
                  <a:cubicBezTo>
                    <a:pt x="1958" y="6590"/>
                    <a:pt x="2182" y="6528"/>
                    <a:pt x="2394" y="6385"/>
                  </a:cubicBezTo>
                  <a:lnTo>
                    <a:pt x="2486" y="6323"/>
                  </a:lnTo>
                  <a:cubicBezTo>
                    <a:pt x="2950" y="6011"/>
                    <a:pt x="3142" y="5555"/>
                    <a:pt x="3082" y="5093"/>
                  </a:cubicBezTo>
                  <a:cubicBezTo>
                    <a:pt x="3096" y="5043"/>
                    <a:pt x="3110" y="4989"/>
                    <a:pt x="3124" y="4920"/>
                  </a:cubicBezTo>
                  <a:cubicBezTo>
                    <a:pt x="3171" y="4800"/>
                    <a:pt x="3218" y="4677"/>
                    <a:pt x="3265" y="4555"/>
                  </a:cubicBezTo>
                  <a:cubicBezTo>
                    <a:pt x="3275" y="4538"/>
                    <a:pt x="3286" y="4519"/>
                    <a:pt x="3294" y="4499"/>
                  </a:cubicBezTo>
                  <a:lnTo>
                    <a:pt x="3294" y="4499"/>
                  </a:lnTo>
                  <a:cubicBezTo>
                    <a:pt x="3289" y="5154"/>
                    <a:pt x="3393" y="5805"/>
                    <a:pt x="3538" y="6309"/>
                  </a:cubicBezTo>
                  <a:cubicBezTo>
                    <a:pt x="3725" y="6960"/>
                    <a:pt x="4213" y="7241"/>
                    <a:pt x="4712" y="7241"/>
                  </a:cubicBezTo>
                  <a:cubicBezTo>
                    <a:pt x="5466" y="7241"/>
                    <a:pt x="6246" y="6599"/>
                    <a:pt x="6054" y="5615"/>
                  </a:cubicBezTo>
                  <a:cubicBezTo>
                    <a:pt x="5970" y="5180"/>
                    <a:pt x="5913" y="4757"/>
                    <a:pt x="5894" y="4323"/>
                  </a:cubicBezTo>
                  <a:lnTo>
                    <a:pt x="5894" y="4323"/>
                  </a:lnTo>
                  <a:cubicBezTo>
                    <a:pt x="6292" y="4976"/>
                    <a:pt x="6693" y="5630"/>
                    <a:pt x="7256" y="6071"/>
                  </a:cubicBezTo>
                  <a:cubicBezTo>
                    <a:pt x="7428" y="6206"/>
                    <a:pt x="7636" y="6277"/>
                    <a:pt x="7836" y="6277"/>
                  </a:cubicBezTo>
                  <a:cubicBezTo>
                    <a:pt x="8150" y="6277"/>
                    <a:pt x="8445" y="6102"/>
                    <a:pt x="8549" y="5729"/>
                  </a:cubicBezTo>
                  <a:cubicBezTo>
                    <a:pt x="9132" y="3643"/>
                    <a:pt x="6732" y="1"/>
                    <a:pt x="4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69" name="Google Shape;3169;p77"/>
            <p:cNvSpPr/>
            <p:nvPr/>
          </p:nvSpPr>
          <p:spPr>
            <a:xfrm>
              <a:off x="1542775" y="969700"/>
              <a:ext cx="171700" cy="85750"/>
            </a:xfrm>
            <a:custGeom>
              <a:avLst/>
              <a:gdLst/>
              <a:ahLst/>
              <a:cxnLst/>
              <a:rect l="l" t="t" r="r" b="b"/>
              <a:pathLst>
                <a:path w="6868" h="3430" extrusionOk="0">
                  <a:moveTo>
                    <a:pt x="3536" y="0"/>
                  </a:moveTo>
                  <a:cubicBezTo>
                    <a:pt x="1920" y="0"/>
                    <a:pt x="1" y="251"/>
                    <a:pt x="169" y="1961"/>
                  </a:cubicBezTo>
                  <a:cubicBezTo>
                    <a:pt x="290" y="3193"/>
                    <a:pt x="1676" y="3430"/>
                    <a:pt x="3031" y="3430"/>
                  </a:cubicBezTo>
                  <a:cubicBezTo>
                    <a:pt x="3878" y="3430"/>
                    <a:pt x="4714" y="3337"/>
                    <a:pt x="5220" y="3337"/>
                  </a:cubicBezTo>
                  <a:cubicBezTo>
                    <a:pt x="6126" y="3337"/>
                    <a:pt x="6867" y="2596"/>
                    <a:pt x="6867" y="1690"/>
                  </a:cubicBezTo>
                  <a:cubicBezTo>
                    <a:pt x="6867" y="784"/>
                    <a:pt x="6126" y="44"/>
                    <a:pt x="5220" y="44"/>
                  </a:cubicBezTo>
                  <a:cubicBezTo>
                    <a:pt x="4825" y="44"/>
                    <a:pt x="4207" y="0"/>
                    <a:pt x="35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70" name="Google Shape;3170;p77"/>
            <p:cNvSpPr/>
            <p:nvPr/>
          </p:nvSpPr>
          <p:spPr>
            <a:xfrm>
              <a:off x="2333500" y="927900"/>
              <a:ext cx="171675" cy="85775"/>
            </a:xfrm>
            <a:custGeom>
              <a:avLst/>
              <a:gdLst/>
              <a:ahLst/>
              <a:cxnLst/>
              <a:rect l="l" t="t" r="r" b="b"/>
              <a:pathLst>
                <a:path w="6867" h="3431" extrusionOk="0">
                  <a:moveTo>
                    <a:pt x="3535" y="1"/>
                  </a:moveTo>
                  <a:cubicBezTo>
                    <a:pt x="1920" y="1"/>
                    <a:pt x="0" y="252"/>
                    <a:pt x="169" y="1961"/>
                  </a:cubicBezTo>
                  <a:cubicBezTo>
                    <a:pt x="289" y="3193"/>
                    <a:pt x="1675" y="3430"/>
                    <a:pt x="3030" y="3430"/>
                  </a:cubicBezTo>
                  <a:cubicBezTo>
                    <a:pt x="3878" y="3430"/>
                    <a:pt x="4714" y="3337"/>
                    <a:pt x="5219" y="3337"/>
                  </a:cubicBezTo>
                  <a:cubicBezTo>
                    <a:pt x="6125" y="3337"/>
                    <a:pt x="6867" y="2596"/>
                    <a:pt x="6867" y="1690"/>
                  </a:cubicBezTo>
                  <a:cubicBezTo>
                    <a:pt x="6867" y="784"/>
                    <a:pt x="6125" y="44"/>
                    <a:pt x="5219" y="44"/>
                  </a:cubicBezTo>
                  <a:cubicBezTo>
                    <a:pt x="4825" y="44"/>
                    <a:pt x="4206" y="1"/>
                    <a:pt x="35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71" name="Google Shape;3171;p77"/>
            <p:cNvSpPr/>
            <p:nvPr/>
          </p:nvSpPr>
          <p:spPr>
            <a:xfrm>
              <a:off x="1376975" y="718200"/>
              <a:ext cx="1247325" cy="381575"/>
            </a:xfrm>
            <a:custGeom>
              <a:avLst/>
              <a:gdLst/>
              <a:ahLst/>
              <a:cxnLst/>
              <a:rect l="l" t="t" r="r" b="b"/>
              <a:pathLst>
                <a:path w="49893" h="15263" extrusionOk="0">
                  <a:moveTo>
                    <a:pt x="34536" y="986"/>
                  </a:moveTo>
                  <a:cubicBezTo>
                    <a:pt x="37173" y="986"/>
                    <a:pt x="39407" y="2740"/>
                    <a:pt x="40138" y="5142"/>
                  </a:cubicBezTo>
                  <a:cubicBezTo>
                    <a:pt x="40124" y="5242"/>
                    <a:pt x="40132" y="5347"/>
                    <a:pt x="40184" y="5441"/>
                  </a:cubicBezTo>
                  <a:cubicBezTo>
                    <a:pt x="40196" y="5466"/>
                    <a:pt x="40215" y="5487"/>
                    <a:pt x="40232" y="5509"/>
                  </a:cubicBezTo>
                  <a:cubicBezTo>
                    <a:pt x="40332" y="5938"/>
                    <a:pt x="40391" y="6384"/>
                    <a:pt x="40391" y="6843"/>
                  </a:cubicBezTo>
                  <a:cubicBezTo>
                    <a:pt x="40393" y="10072"/>
                    <a:pt x="37765" y="12700"/>
                    <a:pt x="34536" y="12700"/>
                  </a:cubicBezTo>
                  <a:cubicBezTo>
                    <a:pt x="31306" y="12700"/>
                    <a:pt x="28677" y="10072"/>
                    <a:pt x="28677" y="6843"/>
                  </a:cubicBezTo>
                  <a:cubicBezTo>
                    <a:pt x="28677" y="3613"/>
                    <a:pt x="31306" y="986"/>
                    <a:pt x="34536" y="986"/>
                  </a:cubicBezTo>
                  <a:close/>
                  <a:moveTo>
                    <a:pt x="15598" y="2565"/>
                  </a:moveTo>
                  <a:cubicBezTo>
                    <a:pt x="18827" y="2565"/>
                    <a:pt x="21455" y="5194"/>
                    <a:pt x="21455" y="8423"/>
                  </a:cubicBezTo>
                  <a:cubicBezTo>
                    <a:pt x="21455" y="11653"/>
                    <a:pt x="18827" y="14280"/>
                    <a:pt x="15598" y="14280"/>
                  </a:cubicBezTo>
                  <a:cubicBezTo>
                    <a:pt x="12367" y="14280"/>
                    <a:pt x="9741" y="11652"/>
                    <a:pt x="9741" y="8423"/>
                  </a:cubicBezTo>
                  <a:cubicBezTo>
                    <a:pt x="9741" y="5194"/>
                    <a:pt x="12367" y="2565"/>
                    <a:pt x="15598" y="2565"/>
                  </a:cubicBezTo>
                  <a:close/>
                  <a:moveTo>
                    <a:pt x="34533" y="0"/>
                  </a:moveTo>
                  <a:cubicBezTo>
                    <a:pt x="31116" y="0"/>
                    <a:pt x="28283" y="2522"/>
                    <a:pt x="27780" y="5799"/>
                  </a:cubicBezTo>
                  <a:cubicBezTo>
                    <a:pt x="27651" y="5706"/>
                    <a:pt x="27507" y="5617"/>
                    <a:pt x="27352" y="5536"/>
                  </a:cubicBezTo>
                  <a:cubicBezTo>
                    <a:pt x="26715" y="5212"/>
                    <a:pt x="25995" y="5044"/>
                    <a:pt x="25277" y="5044"/>
                  </a:cubicBezTo>
                  <a:cubicBezTo>
                    <a:pt x="24915" y="5044"/>
                    <a:pt x="24553" y="5087"/>
                    <a:pt x="24203" y="5174"/>
                  </a:cubicBezTo>
                  <a:cubicBezTo>
                    <a:pt x="23424" y="5367"/>
                    <a:pt x="22693" y="5780"/>
                    <a:pt x="22114" y="6344"/>
                  </a:cubicBezTo>
                  <a:cubicBezTo>
                    <a:pt x="21233" y="3584"/>
                    <a:pt x="18644" y="1579"/>
                    <a:pt x="15597" y="1579"/>
                  </a:cubicBezTo>
                  <a:cubicBezTo>
                    <a:pt x="12367" y="1579"/>
                    <a:pt x="9660" y="3829"/>
                    <a:pt x="8946" y="6843"/>
                  </a:cubicBezTo>
                  <a:lnTo>
                    <a:pt x="735" y="3662"/>
                  </a:lnTo>
                  <a:cubicBezTo>
                    <a:pt x="677" y="3639"/>
                    <a:pt x="617" y="3629"/>
                    <a:pt x="557" y="3629"/>
                  </a:cubicBezTo>
                  <a:cubicBezTo>
                    <a:pt x="360" y="3629"/>
                    <a:pt x="173" y="3748"/>
                    <a:pt x="98" y="3944"/>
                  </a:cubicBezTo>
                  <a:cubicBezTo>
                    <a:pt x="1" y="4198"/>
                    <a:pt x="126" y="4483"/>
                    <a:pt x="381" y="4581"/>
                  </a:cubicBezTo>
                  <a:lnTo>
                    <a:pt x="8784" y="7837"/>
                  </a:lnTo>
                  <a:cubicBezTo>
                    <a:pt x="8769" y="8030"/>
                    <a:pt x="8755" y="8224"/>
                    <a:pt x="8755" y="8421"/>
                  </a:cubicBezTo>
                  <a:cubicBezTo>
                    <a:pt x="8755" y="12194"/>
                    <a:pt x="11824" y="15263"/>
                    <a:pt x="15598" y="15263"/>
                  </a:cubicBezTo>
                  <a:cubicBezTo>
                    <a:pt x="19370" y="15263"/>
                    <a:pt x="22439" y="12193"/>
                    <a:pt x="22439" y="8421"/>
                  </a:cubicBezTo>
                  <a:cubicBezTo>
                    <a:pt x="22439" y="8123"/>
                    <a:pt x="22413" y="7831"/>
                    <a:pt x="22377" y="7542"/>
                  </a:cubicBezTo>
                  <a:cubicBezTo>
                    <a:pt x="22381" y="7536"/>
                    <a:pt x="22389" y="7535"/>
                    <a:pt x="22392" y="7528"/>
                  </a:cubicBezTo>
                  <a:cubicBezTo>
                    <a:pt x="22878" y="6840"/>
                    <a:pt x="23623" y="6330"/>
                    <a:pt x="24439" y="6128"/>
                  </a:cubicBezTo>
                  <a:cubicBezTo>
                    <a:pt x="24714" y="6060"/>
                    <a:pt x="24997" y="6027"/>
                    <a:pt x="25281" y="6027"/>
                  </a:cubicBezTo>
                  <a:cubicBezTo>
                    <a:pt x="25843" y="6027"/>
                    <a:pt x="26406" y="6157"/>
                    <a:pt x="26903" y="6412"/>
                  </a:cubicBezTo>
                  <a:cubicBezTo>
                    <a:pt x="27135" y="6530"/>
                    <a:pt x="27535" y="6780"/>
                    <a:pt x="27611" y="7125"/>
                  </a:cubicBezTo>
                  <a:cubicBezTo>
                    <a:pt x="27629" y="7203"/>
                    <a:pt x="27669" y="7271"/>
                    <a:pt x="27716" y="7329"/>
                  </a:cubicBezTo>
                  <a:cubicBezTo>
                    <a:pt x="27969" y="10873"/>
                    <a:pt x="30927" y="13682"/>
                    <a:pt x="34533" y="13682"/>
                  </a:cubicBezTo>
                  <a:cubicBezTo>
                    <a:pt x="38307" y="13682"/>
                    <a:pt x="41376" y="10611"/>
                    <a:pt x="41376" y="6840"/>
                  </a:cubicBezTo>
                  <a:cubicBezTo>
                    <a:pt x="41376" y="6358"/>
                    <a:pt x="41325" y="5888"/>
                    <a:pt x="41230" y="5434"/>
                  </a:cubicBezTo>
                  <a:lnTo>
                    <a:pt x="49561" y="946"/>
                  </a:lnTo>
                  <a:cubicBezTo>
                    <a:pt x="49802" y="819"/>
                    <a:pt x="49893" y="521"/>
                    <a:pt x="49763" y="281"/>
                  </a:cubicBezTo>
                  <a:cubicBezTo>
                    <a:pt x="49674" y="116"/>
                    <a:pt x="49504" y="22"/>
                    <a:pt x="49328" y="22"/>
                  </a:cubicBezTo>
                  <a:cubicBezTo>
                    <a:pt x="49249" y="22"/>
                    <a:pt x="49169" y="41"/>
                    <a:pt x="49094" y="81"/>
                  </a:cubicBezTo>
                  <a:lnTo>
                    <a:pt x="40945" y="4472"/>
                  </a:lnTo>
                  <a:cubicBezTo>
                    <a:pt x="39978" y="1868"/>
                    <a:pt x="37472" y="0"/>
                    <a:pt x="34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72" name="Google Shape;3172;p77"/>
            <p:cNvSpPr/>
            <p:nvPr/>
          </p:nvSpPr>
          <p:spPr>
            <a:xfrm>
              <a:off x="1376975" y="693600"/>
              <a:ext cx="1247325" cy="381575"/>
            </a:xfrm>
            <a:custGeom>
              <a:avLst/>
              <a:gdLst/>
              <a:ahLst/>
              <a:cxnLst/>
              <a:rect l="l" t="t" r="r" b="b"/>
              <a:pathLst>
                <a:path w="49893" h="15263" extrusionOk="0">
                  <a:moveTo>
                    <a:pt x="34536" y="984"/>
                  </a:moveTo>
                  <a:cubicBezTo>
                    <a:pt x="37173" y="984"/>
                    <a:pt x="39407" y="2738"/>
                    <a:pt x="40138" y="5141"/>
                  </a:cubicBezTo>
                  <a:cubicBezTo>
                    <a:pt x="40124" y="5240"/>
                    <a:pt x="40132" y="5345"/>
                    <a:pt x="40184" y="5441"/>
                  </a:cubicBezTo>
                  <a:cubicBezTo>
                    <a:pt x="40196" y="5466"/>
                    <a:pt x="40215" y="5485"/>
                    <a:pt x="40232" y="5508"/>
                  </a:cubicBezTo>
                  <a:cubicBezTo>
                    <a:pt x="40332" y="5938"/>
                    <a:pt x="40391" y="6383"/>
                    <a:pt x="40391" y="6842"/>
                  </a:cubicBezTo>
                  <a:cubicBezTo>
                    <a:pt x="40393" y="10072"/>
                    <a:pt x="37765" y="12699"/>
                    <a:pt x="34536" y="12699"/>
                  </a:cubicBezTo>
                  <a:cubicBezTo>
                    <a:pt x="31306" y="12699"/>
                    <a:pt x="28677" y="10072"/>
                    <a:pt x="28677" y="6842"/>
                  </a:cubicBezTo>
                  <a:cubicBezTo>
                    <a:pt x="28677" y="3613"/>
                    <a:pt x="31306" y="984"/>
                    <a:pt x="34536" y="984"/>
                  </a:cubicBezTo>
                  <a:close/>
                  <a:moveTo>
                    <a:pt x="15598" y="2565"/>
                  </a:moveTo>
                  <a:cubicBezTo>
                    <a:pt x="18827" y="2565"/>
                    <a:pt x="21455" y="5192"/>
                    <a:pt x="21455" y="8422"/>
                  </a:cubicBezTo>
                  <a:cubicBezTo>
                    <a:pt x="21455" y="11651"/>
                    <a:pt x="18827" y="14279"/>
                    <a:pt x="15598" y="14279"/>
                  </a:cubicBezTo>
                  <a:cubicBezTo>
                    <a:pt x="12367" y="14279"/>
                    <a:pt x="9741" y="11651"/>
                    <a:pt x="9741" y="8422"/>
                  </a:cubicBezTo>
                  <a:cubicBezTo>
                    <a:pt x="9741" y="5192"/>
                    <a:pt x="12367" y="2565"/>
                    <a:pt x="15598" y="2565"/>
                  </a:cubicBezTo>
                  <a:close/>
                  <a:moveTo>
                    <a:pt x="34533" y="0"/>
                  </a:moveTo>
                  <a:cubicBezTo>
                    <a:pt x="31116" y="0"/>
                    <a:pt x="28283" y="2521"/>
                    <a:pt x="27780" y="5799"/>
                  </a:cubicBezTo>
                  <a:cubicBezTo>
                    <a:pt x="27651" y="5705"/>
                    <a:pt x="27507" y="5616"/>
                    <a:pt x="27352" y="5536"/>
                  </a:cubicBezTo>
                  <a:cubicBezTo>
                    <a:pt x="26716" y="5211"/>
                    <a:pt x="25996" y="5044"/>
                    <a:pt x="25279" y="5044"/>
                  </a:cubicBezTo>
                  <a:cubicBezTo>
                    <a:pt x="24916" y="5044"/>
                    <a:pt x="24554" y="5087"/>
                    <a:pt x="24203" y="5173"/>
                  </a:cubicBezTo>
                  <a:cubicBezTo>
                    <a:pt x="23424" y="5366"/>
                    <a:pt x="22693" y="5780"/>
                    <a:pt x="22114" y="6344"/>
                  </a:cubicBezTo>
                  <a:cubicBezTo>
                    <a:pt x="21233" y="3583"/>
                    <a:pt x="18644" y="1578"/>
                    <a:pt x="15597" y="1578"/>
                  </a:cubicBezTo>
                  <a:cubicBezTo>
                    <a:pt x="12367" y="1578"/>
                    <a:pt x="9660" y="3829"/>
                    <a:pt x="8946" y="6842"/>
                  </a:cubicBezTo>
                  <a:lnTo>
                    <a:pt x="735" y="3661"/>
                  </a:lnTo>
                  <a:cubicBezTo>
                    <a:pt x="677" y="3638"/>
                    <a:pt x="617" y="3627"/>
                    <a:pt x="558" y="3627"/>
                  </a:cubicBezTo>
                  <a:cubicBezTo>
                    <a:pt x="361" y="3627"/>
                    <a:pt x="173" y="3747"/>
                    <a:pt x="98" y="3942"/>
                  </a:cubicBezTo>
                  <a:cubicBezTo>
                    <a:pt x="1" y="4197"/>
                    <a:pt x="126" y="4482"/>
                    <a:pt x="381" y="4579"/>
                  </a:cubicBezTo>
                  <a:lnTo>
                    <a:pt x="8784" y="7835"/>
                  </a:lnTo>
                  <a:cubicBezTo>
                    <a:pt x="8769" y="8028"/>
                    <a:pt x="8755" y="8222"/>
                    <a:pt x="8755" y="8420"/>
                  </a:cubicBezTo>
                  <a:cubicBezTo>
                    <a:pt x="8755" y="12194"/>
                    <a:pt x="11824" y="15263"/>
                    <a:pt x="15598" y="15263"/>
                  </a:cubicBezTo>
                  <a:cubicBezTo>
                    <a:pt x="19370" y="15263"/>
                    <a:pt x="22439" y="12191"/>
                    <a:pt x="22439" y="8420"/>
                  </a:cubicBezTo>
                  <a:cubicBezTo>
                    <a:pt x="22439" y="8122"/>
                    <a:pt x="22413" y="7829"/>
                    <a:pt x="22377" y="7542"/>
                  </a:cubicBezTo>
                  <a:cubicBezTo>
                    <a:pt x="22381" y="7536"/>
                    <a:pt x="22389" y="7535"/>
                    <a:pt x="22392" y="7527"/>
                  </a:cubicBezTo>
                  <a:cubicBezTo>
                    <a:pt x="22878" y="6839"/>
                    <a:pt x="23623" y="6328"/>
                    <a:pt x="24439" y="6127"/>
                  </a:cubicBezTo>
                  <a:cubicBezTo>
                    <a:pt x="24714" y="6059"/>
                    <a:pt x="24998" y="6026"/>
                    <a:pt x="25282" y="6026"/>
                  </a:cubicBezTo>
                  <a:cubicBezTo>
                    <a:pt x="25843" y="6026"/>
                    <a:pt x="26406" y="6156"/>
                    <a:pt x="26903" y="6410"/>
                  </a:cubicBezTo>
                  <a:cubicBezTo>
                    <a:pt x="27135" y="6529"/>
                    <a:pt x="27535" y="6778"/>
                    <a:pt x="27611" y="7123"/>
                  </a:cubicBezTo>
                  <a:cubicBezTo>
                    <a:pt x="27629" y="7203"/>
                    <a:pt x="27669" y="7269"/>
                    <a:pt x="27716" y="7328"/>
                  </a:cubicBezTo>
                  <a:cubicBezTo>
                    <a:pt x="27969" y="10873"/>
                    <a:pt x="30927" y="13681"/>
                    <a:pt x="34533" y="13681"/>
                  </a:cubicBezTo>
                  <a:cubicBezTo>
                    <a:pt x="38307" y="13681"/>
                    <a:pt x="41376" y="10611"/>
                    <a:pt x="41376" y="6839"/>
                  </a:cubicBezTo>
                  <a:cubicBezTo>
                    <a:pt x="41376" y="6356"/>
                    <a:pt x="41325" y="5888"/>
                    <a:pt x="41230" y="5433"/>
                  </a:cubicBezTo>
                  <a:lnTo>
                    <a:pt x="49561" y="945"/>
                  </a:lnTo>
                  <a:cubicBezTo>
                    <a:pt x="49802" y="818"/>
                    <a:pt x="49893" y="519"/>
                    <a:pt x="49763" y="281"/>
                  </a:cubicBezTo>
                  <a:cubicBezTo>
                    <a:pt x="49674" y="115"/>
                    <a:pt x="49504" y="22"/>
                    <a:pt x="49328" y="22"/>
                  </a:cubicBezTo>
                  <a:cubicBezTo>
                    <a:pt x="49249" y="22"/>
                    <a:pt x="49169" y="41"/>
                    <a:pt x="49094" y="81"/>
                  </a:cubicBezTo>
                  <a:lnTo>
                    <a:pt x="40945" y="4472"/>
                  </a:lnTo>
                  <a:cubicBezTo>
                    <a:pt x="39978" y="1866"/>
                    <a:pt x="37472" y="0"/>
                    <a:pt x="34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73" name="Google Shape;3173;p77"/>
            <p:cNvSpPr/>
            <p:nvPr/>
          </p:nvSpPr>
          <p:spPr>
            <a:xfrm>
              <a:off x="2345200" y="1175375"/>
              <a:ext cx="223400" cy="470650"/>
            </a:xfrm>
            <a:custGeom>
              <a:avLst/>
              <a:gdLst/>
              <a:ahLst/>
              <a:cxnLst/>
              <a:rect l="l" t="t" r="r" b="b"/>
              <a:pathLst>
                <a:path w="8936" h="18826" extrusionOk="0">
                  <a:moveTo>
                    <a:pt x="1406" y="0"/>
                  </a:moveTo>
                  <a:cubicBezTo>
                    <a:pt x="1398" y="0"/>
                    <a:pt x="1391" y="0"/>
                    <a:pt x="1383" y="0"/>
                  </a:cubicBezTo>
                  <a:cubicBezTo>
                    <a:pt x="1922" y="6296"/>
                    <a:pt x="1453" y="12676"/>
                    <a:pt x="0" y="18825"/>
                  </a:cubicBezTo>
                  <a:cubicBezTo>
                    <a:pt x="2450" y="18590"/>
                    <a:pt x="5017" y="18712"/>
                    <a:pt x="7468" y="18478"/>
                  </a:cubicBezTo>
                  <a:cubicBezTo>
                    <a:pt x="8153" y="12319"/>
                    <a:pt x="8778" y="6496"/>
                    <a:pt x="8936" y="301"/>
                  </a:cubicBezTo>
                  <a:cubicBezTo>
                    <a:pt x="6979" y="301"/>
                    <a:pt x="3373" y="0"/>
                    <a:pt x="1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74" name="Google Shape;3174;p77"/>
            <p:cNvSpPr/>
            <p:nvPr/>
          </p:nvSpPr>
          <p:spPr>
            <a:xfrm>
              <a:off x="2449825" y="1078800"/>
              <a:ext cx="399525" cy="590250"/>
            </a:xfrm>
            <a:custGeom>
              <a:avLst/>
              <a:gdLst/>
              <a:ahLst/>
              <a:cxnLst/>
              <a:rect l="l" t="t" r="r" b="b"/>
              <a:pathLst>
                <a:path w="15981" h="23610" extrusionOk="0">
                  <a:moveTo>
                    <a:pt x="6811" y="1"/>
                  </a:moveTo>
                  <a:cubicBezTo>
                    <a:pt x="4842" y="565"/>
                    <a:pt x="1971" y="1558"/>
                    <a:pt x="1" y="2124"/>
                  </a:cubicBezTo>
                  <a:cubicBezTo>
                    <a:pt x="2707" y="9104"/>
                    <a:pt x="4876" y="16294"/>
                    <a:pt x="6482" y="23609"/>
                  </a:cubicBezTo>
                  <a:cubicBezTo>
                    <a:pt x="9598" y="22086"/>
                    <a:pt x="12864" y="21061"/>
                    <a:pt x="15981" y="19537"/>
                  </a:cubicBezTo>
                  <a:cubicBezTo>
                    <a:pt x="13376" y="12748"/>
                    <a:pt x="9416" y="6790"/>
                    <a:pt x="6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75" name="Google Shape;3175;p77"/>
            <p:cNvSpPr/>
            <p:nvPr/>
          </p:nvSpPr>
          <p:spPr>
            <a:xfrm>
              <a:off x="1344325" y="1004375"/>
              <a:ext cx="1354925" cy="427500"/>
            </a:xfrm>
            <a:custGeom>
              <a:avLst/>
              <a:gdLst/>
              <a:ahLst/>
              <a:cxnLst/>
              <a:rect l="l" t="t" r="r" b="b"/>
              <a:pathLst>
                <a:path w="54197" h="17100" extrusionOk="0">
                  <a:moveTo>
                    <a:pt x="52625" y="0"/>
                  </a:moveTo>
                  <a:cubicBezTo>
                    <a:pt x="51107" y="800"/>
                    <a:pt x="49561" y="1539"/>
                    <a:pt x="47984" y="2213"/>
                  </a:cubicBezTo>
                  <a:cubicBezTo>
                    <a:pt x="45913" y="3102"/>
                    <a:pt x="43797" y="3888"/>
                    <a:pt x="41646" y="4563"/>
                  </a:cubicBezTo>
                  <a:cubicBezTo>
                    <a:pt x="38567" y="5535"/>
                    <a:pt x="35422" y="6285"/>
                    <a:pt x="32237" y="6811"/>
                  </a:cubicBezTo>
                  <a:cubicBezTo>
                    <a:pt x="29879" y="7204"/>
                    <a:pt x="27498" y="7473"/>
                    <a:pt x="25113" y="7624"/>
                  </a:cubicBezTo>
                  <a:cubicBezTo>
                    <a:pt x="23684" y="7712"/>
                    <a:pt x="22251" y="7756"/>
                    <a:pt x="20819" y="7756"/>
                  </a:cubicBezTo>
                  <a:cubicBezTo>
                    <a:pt x="19252" y="7756"/>
                    <a:pt x="17684" y="7703"/>
                    <a:pt x="16122" y="7597"/>
                  </a:cubicBezTo>
                  <a:cubicBezTo>
                    <a:pt x="13641" y="7428"/>
                    <a:pt x="11166" y="7123"/>
                    <a:pt x="8720" y="6683"/>
                  </a:cubicBezTo>
                  <a:cubicBezTo>
                    <a:pt x="6106" y="6215"/>
                    <a:pt x="3521" y="5592"/>
                    <a:pt x="982" y="4810"/>
                  </a:cubicBezTo>
                  <a:lnTo>
                    <a:pt x="982" y="4810"/>
                  </a:lnTo>
                  <a:cubicBezTo>
                    <a:pt x="1" y="8052"/>
                    <a:pt x="448" y="11311"/>
                    <a:pt x="1570" y="14510"/>
                  </a:cubicBezTo>
                  <a:cubicBezTo>
                    <a:pt x="3893" y="15107"/>
                    <a:pt x="6247" y="15605"/>
                    <a:pt x="8615" y="15994"/>
                  </a:cubicBezTo>
                  <a:cubicBezTo>
                    <a:pt x="10990" y="16392"/>
                    <a:pt x="13385" y="16682"/>
                    <a:pt x="15787" y="16868"/>
                  </a:cubicBezTo>
                  <a:cubicBezTo>
                    <a:pt x="17820" y="17021"/>
                    <a:pt x="19854" y="17100"/>
                    <a:pt x="21887" y="17100"/>
                  </a:cubicBezTo>
                  <a:cubicBezTo>
                    <a:pt x="23198" y="17100"/>
                    <a:pt x="24509" y="17067"/>
                    <a:pt x="25818" y="17001"/>
                  </a:cubicBezTo>
                  <a:lnTo>
                    <a:pt x="25823" y="17001"/>
                  </a:lnTo>
                  <a:cubicBezTo>
                    <a:pt x="28198" y="16886"/>
                    <a:pt x="30570" y="16657"/>
                    <a:pt x="32920" y="16312"/>
                  </a:cubicBezTo>
                  <a:cubicBezTo>
                    <a:pt x="36558" y="15784"/>
                    <a:pt x="40150" y="14984"/>
                    <a:pt x="43661" y="13902"/>
                  </a:cubicBezTo>
                  <a:cubicBezTo>
                    <a:pt x="45945" y="13204"/>
                    <a:pt x="48188" y="12383"/>
                    <a:pt x="50388" y="11437"/>
                  </a:cubicBezTo>
                  <a:cubicBezTo>
                    <a:pt x="51602" y="10922"/>
                    <a:pt x="52799" y="10365"/>
                    <a:pt x="53978" y="9772"/>
                  </a:cubicBezTo>
                  <a:cubicBezTo>
                    <a:pt x="54196" y="7113"/>
                    <a:pt x="53233" y="2599"/>
                    <a:pt x="52625" y="0"/>
                  </a:cubicBezTo>
                  <a:close/>
                </a:path>
              </a:pathLst>
            </a:custGeom>
            <a:solidFill>
              <a:srgbClr val="020202">
                <a:alpha val="89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76" name="Google Shape;3176;p77"/>
            <p:cNvSpPr/>
            <p:nvPr/>
          </p:nvSpPr>
          <p:spPr>
            <a:xfrm>
              <a:off x="1344325" y="967400"/>
              <a:ext cx="1354925" cy="427500"/>
            </a:xfrm>
            <a:custGeom>
              <a:avLst/>
              <a:gdLst/>
              <a:ahLst/>
              <a:cxnLst/>
              <a:rect l="l" t="t" r="r" b="b"/>
              <a:pathLst>
                <a:path w="54197" h="17100" extrusionOk="0">
                  <a:moveTo>
                    <a:pt x="52625" y="0"/>
                  </a:moveTo>
                  <a:cubicBezTo>
                    <a:pt x="51107" y="800"/>
                    <a:pt x="49561" y="1539"/>
                    <a:pt x="47984" y="2213"/>
                  </a:cubicBezTo>
                  <a:cubicBezTo>
                    <a:pt x="45913" y="3102"/>
                    <a:pt x="43797" y="3889"/>
                    <a:pt x="41646" y="4563"/>
                  </a:cubicBezTo>
                  <a:cubicBezTo>
                    <a:pt x="38567" y="5535"/>
                    <a:pt x="35422" y="6285"/>
                    <a:pt x="32237" y="6811"/>
                  </a:cubicBezTo>
                  <a:cubicBezTo>
                    <a:pt x="29879" y="7204"/>
                    <a:pt x="27498" y="7473"/>
                    <a:pt x="25113" y="7624"/>
                  </a:cubicBezTo>
                  <a:cubicBezTo>
                    <a:pt x="23684" y="7712"/>
                    <a:pt x="22251" y="7756"/>
                    <a:pt x="20819" y="7756"/>
                  </a:cubicBezTo>
                  <a:cubicBezTo>
                    <a:pt x="19252" y="7756"/>
                    <a:pt x="17684" y="7703"/>
                    <a:pt x="16122" y="7597"/>
                  </a:cubicBezTo>
                  <a:cubicBezTo>
                    <a:pt x="13641" y="7429"/>
                    <a:pt x="11166" y="7123"/>
                    <a:pt x="8720" y="6683"/>
                  </a:cubicBezTo>
                  <a:cubicBezTo>
                    <a:pt x="6106" y="6215"/>
                    <a:pt x="3521" y="5592"/>
                    <a:pt x="982" y="4810"/>
                  </a:cubicBezTo>
                  <a:lnTo>
                    <a:pt x="982" y="4810"/>
                  </a:lnTo>
                  <a:cubicBezTo>
                    <a:pt x="1" y="8052"/>
                    <a:pt x="448" y="11312"/>
                    <a:pt x="1570" y="14510"/>
                  </a:cubicBezTo>
                  <a:cubicBezTo>
                    <a:pt x="3893" y="15107"/>
                    <a:pt x="6247" y="15605"/>
                    <a:pt x="8615" y="15994"/>
                  </a:cubicBezTo>
                  <a:cubicBezTo>
                    <a:pt x="10990" y="16392"/>
                    <a:pt x="13385" y="16682"/>
                    <a:pt x="15787" y="16868"/>
                  </a:cubicBezTo>
                  <a:cubicBezTo>
                    <a:pt x="17820" y="17021"/>
                    <a:pt x="19854" y="17100"/>
                    <a:pt x="21887" y="17100"/>
                  </a:cubicBezTo>
                  <a:cubicBezTo>
                    <a:pt x="23198" y="17100"/>
                    <a:pt x="24509" y="17067"/>
                    <a:pt x="25818" y="17001"/>
                  </a:cubicBezTo>
                  <a:lnTo>
                    <a:pt x="25823" y="17001"/>
                  </a:lnTo>
                  <a:cubicBezTo>
                    <a:pt x="28198" y="16886"/>
                    <a:pt x="30570" y="16657"/>
                    <a:pt x="32920" y="16312"/>
                  </a:cubicBezTo>
                  <a:cubicBezTo>
                    <a:pt x="36558" y="15784"/>
                    <a:pt x="40150" y="14984"/>
                    <a:pt x="43661" y="13902"/>
                  </a:cubicBezTo>
                  <a:cubicBezTo>
                    <a:pt x="45945" y="13204"/>
                    <a:pt x="48188" y="12383"/>
                    <a:pt x="50388" y="11437"/>
                  </a:cubicBezTo>
                  <a:cubicBezTo>
                    <a:pt x="51602" y="10922"/>
                    <a:pt x="52799" y="10365"/>
                    <a:pt x="53978" y="9773"/>
                  </a:cubicBezTo>
                  <a:cubicBezTo>
                    <a:pt x="54196" y="7115"/>
                    <a:pt x="53233" y="2600"/>
                    <a:pt x="52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77" name="Google Shape;3177;p77"/>
            <p:cNvSpPr/>
            <p:nvPr/>
          </p:nvSpPr>
          <p:spPr>
            <a:xfrm>
              <a:off x="1557100" y="1134550"/>
              <a:ext cx="190300" cy="254650"/>
            </a:xfrm>
            <a:custGeom>
              <a:avLst/>
              <a:gdLst/>
              <a:ahLst/>
              <a:cxnLst/>
              <a:rect l="l" t="t" r="r" b="b"/>
              <a:pathLst>
                <a:path w="7612" h="10186" extrusionOk="0">
                  <a:moveTo>
                    <a:pt x="210" y="0"/>
                  </a:moveTo>
                  <a:cubicBezTo>
                    <a:pt x="38" y="3097"/>
                    <a:pt x="1" y="6206"/>
                    <a:pt x="104" y="9311"/>
                  </a:cubicBezTo>
                  <a:cubicBezTo>
                    <a:pt x="2479" y="9708"/>
                    <a:pt x="4874" y="9999"/>
                    <a:pt x="7276" y="10185"/>
                  </a:cubicBezTo>
                  <a:cubicBezTo>
                    <a:pt x="7387" y="7084"/>
                    <a:pt x="7505" y="4042"/>
                    <a:pt x="7612" y="913"/>
                  </a:cubicBezTo>
                  <a:cubicBezTo>
                    <a:pt x="5131" y="746"/>
                    <a:pt x="2657" y="442"/>
                    <a:pt x="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78" name="Google Shape;3178;p77"/>
            <p:cNvSpPr/>
            <p:nvPr/>
          </p:nvSpPr>
          <p:spPr>
            <a:xfrm>
              <a:off x="1972200" y="1137725"/>
              <a:ext cx="195150" cy="254750"/>
            </a:xfrm>
            <a:custGeom>
              <a:avLst/>
              <a:gdLst/>
              <a:ahLst/>
              <a:cxnLst/>
              <a:rect l="l" t="t" r="r" b="b"/>
              <a:pathLst>
                <a:path w="7806" h="10190" extrusionOk="0">
                  <a:moveTo>
                    <a:pt x="7124" y="1"/>
                  </a:moveTo>
                  <a:cubicBezTo>
                    <a:pt x="4766" y="393"/>
                    <a:pt x="2385" y="662"/>
                    <a:pt x="0" y="813"/>
                  </a:cubicBezTo>
                  <a:cubicBezTo>
                    <a:pt x="235" y="3939"/>
                    <a:pt x="469" y="7062"/>
                    <a:pt x="703" y="10189"/>
                  </a:cubicBezTo>
                  <a:lnTo>
                    <a:pt x="708" y="10189"/>
                  </a:lnTo>
                  <a:cubicBezTo>
                    <a:pt x="3083" y="10076"/>
                    <a:pt x="5455" y="9845"/>
                    <a:pt x="7805" y="9501"/>
                  </a:cubicBezTo>
                  <a:cubicBezTo>
                    <a:pt x="7576" y="6335"/>
                    <a:pt x="7360" y="3172"/>
                    <a:pt x="71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79" name="Google Shape;3179;p77"/>
            <p:cNvSpPr/>
            <p:nvPr/>
          </p:nvSpPr>
          <p:spPr>
            <a:xfrm>
              <a:off x="2385500" y="1022775"/>
              <a:ext cx="218525" cy="292200"/>
            </a:xfrm>
            <a:custGeom>
              <a:avLst/>
              <a:gdLst/>
              <a:ahLst/>
              <a:cxnLst/>
              <a:rect l="l" t="t" r="r" b="b"/>
              <a:pathLst>
                <a:path w="8741" h="11688" extrusionOk="0">
                  <a:moveTo>
                    <a:pt x="6338" y="1"/>
                  </a:moveTo>
                  <a:cubicBezTo>
                    <a:pt x="4268" y="890"/>
                    <a:pt x="2152" y="1676"/>
                    <a:pt x="0" y="2352"/>
                  </a:cubicBezTo>
                  <a:cubicBezTo>
                    <a:pt x="671" y="5465"/>
                    <a:pt x="1344" y="8573"/>
                    <a:pt x="2014" y="11688"/>
                  </a:cubicBezTo>
                  <a:cubicBezTo>
                    <a:pt x="4298" y="10991"/>
                    <a:pt x="6541" y="10169"/>
                    <a:pt x="8741" y="9224"/>
                  </a:cubicBezTo>
                  <a:cubicBezTo>
                    <a:pt x="7946" y="6149"/>
                    <a:pt x="7120" y="3079"/>
                    <a:pt x="63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80" name="Google Shape;3180;p77"/>
            <p:cNvSpPr/>
            <p:nvPr/>
          </p:nvSpPr>
          <p:spPr>
            <a:xfrm>
              <a:off x="1353775" y="1144425"/>
              <a:ext cx="1341625" cy="250550"/>
            </a:xfrm>
            <a:custGeom>
              <a:avLst/>
              <a:gdLst/>
              <a:ahLst/>
              <a:cxnLst/>
              <a:rect l="l" t="t" r="r" b="b"/>
              <a:pathLst>
                <a:path w="53665" h="10022" extrusionOk="0">
                  <a:moveTo>
                    <a:pt x="53527" y="0"/>
                  </a:moveTo>
                  <a:cubicBezTo>
                    <a:pt x="44705" y="3746"/>
                    <a:pt x="34863" y="5664"/>
                    <a:pt x="25133" y="5664"/>
                  </a:cubicBezTo>
                  <a:cubicBezTo>
                    <a:pt x="16420" y="5664"/>
                    <a:pt x="7797" y="4126"/>
                    <a:pt x="74" y="984"/>
                  </a:cubicBezTo>
                  <a:lnTo>
                    <a:pt x="74" y="984"/>
                  </a:lnTo>
                  <a:cubicBezTo>
                    <a:pt x="1" y="3145"/>
                    <a:pt x="445" y="5302"/>
                    <a:pt x="1193" y="7431"/>
                  </a:cubicBezTo>
                  <a:cubicBezTo>
                    <a:pt x="3516" y="8027"/>
                    <a:pt x="5871" y="8528"/>
                    <a:pt x="8238" y="8916"/>
                  </a:cubicBezTo>
                  <a:cubicBezTo>
                    <a:pt x="10614" y="9313"/>
                    <a:pt x="13008" y="9604"/>
                    <a:pt x="15410" y="9790"/>
                  </a:cubicBezTo>
                  <a:cubicBezTo>
                    <a:pt x="17442" y="9943"/>
                    <a:pt x="19475" y="10021"/>
                    <a:pt x="21506" y="10021"/>
                  </a:cubicBezTo>
                  <a:cubicBezTo>
                    <a:pt x="22819" y="10021"/>
                    <a:pt x="24131" y="9988"/>
                    <a:pt x="25441" y="9922"/>
                  </a:cubicBezTo>
                  <a:lnTo>
                    <a:pt x="25446" y="9922"/>
                  </a:lnTo>
                  <a:cubicBezTo>
                    <a:pt x="27821" y="9808"/>
                    <a:pt x="30193" y="9577"/>
                    <a:pt x="32543" y="9235"/>
                  </a:cubicBezTo>
                  <a:cubicBezTo>
                    <a:pt x="36183" y="8704"/>
                    <a:pt x="39774" y="7905"/>
                    <a:pt x="43285" y="6823"/>
                  </a:cubicBezTo>
                  <a:cubicBezTo>
                    <a:pt x="45568" y="6126"/>
                    <a:pt x="47812" y="5303"/>
                    <a:pt x="50011" y="4360"/>
                  </a:cubicBezTo>
                  <a:cubicBezTo>
                    <a:pt x="51225" y="3842"/>
                    <a:pt x="52423" y="3287"/>
                    <a:pt x="53601" y="2695"/>
                  </a:cubicBezTo>
                  <a:cubicBezTo>
                    <a:pt x="53664" y="1923"/>
                    <a:pt x="53627" y="993"/>
                    <a:pt x="53527" y="0"/>
                  </a:cubicBezTo>
                  <a:close/>
                </a:path>
              </a:pathLst>
            </a:custGeom>
            <a:solidFill>
              <a:srgbClr val="020202">
                <a:alpha val="89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81" name="Google Shape;3181;p77"/>
            <p:cNvSpPr/>
            <p:nvPr/>
          </p:nvSpPr>
          <p:spPr>
            <a:xfrm>
              <a:off x="1390925" y="1204950"/>
              <a:ext cx="405650" cy="597225"/>
            </a:xfrm>
            <a:custGeom>
              <a:avLst/>
              <a:gdLst/>
              <a:ahLst/>
              <a:cxnLst/>
              <a:rect l="l" t="t" r="r" b="b"/>
              <a:pathLst>
                <a:path w="16226" h="23889" extrusionOk="0">
                  <a:moveTo>
                    <a:pt x="1" y="0"/>
                  </a:moveTo>
                  <a:lnTo>
                    <a:pt x="5167" y="18344"/>
                  </a:lnTo>
                  <a:lnTo>
                    <a:pt x="15515" y="23889"/>
                  </a:lnTo>
                  <a:lnTo>
                    <a:pt x="16225" y="3546"/>
                  </a:lnTo>
                  <a:lnTo>
                    <a:pt x="5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82" name="Google Shape;3182;p77"/>
            <p:cNvSpPr/>
            <p:nvPr/>
          </p:nvSpPr>
          <p:spPr>
            <a:xfrm>
              <a:off x="1436525" y="1226950"/>
              <a:ext cx="313450" cy="566900"/>
            </a:xfrm>
            <a:custGeom>
              <a:avLst/>
              <a:gdLst/>
              <a:ahLst/>
              <a:cxnLst/>
              <a:rect l="l" t="t" r="r" b="b"/>
              <a:pathLst>
                <a:path w="12538" h="22676" extrusionOk="0">
                  <a:moveTo>
                    <a:pt x="3752" y="1"/>
                  </a:moveTo>
                  <a:lnTo>
                    <a:pt x="148" y="107"/>
                  </a:lnTo>
                  <a:lnTo>
                    <a:pt x="0" y="17464"/>
                  </a:lnTo>
                  <a:lnTo>
                    <a:pt x="9147" y="22675"/>
                  </a:lnTo>
                  <a:lnTo>
                    <a:pt x="11827" y="22023"/>
                  </a:lnTo>
                  <a:lnTo>
                    <a:pt x="12538" y="3160"/>
                  </a:lnTo>
                  <a:lnTo>
                    <a:pt x="3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83" name="Google Shape;3183;p77"/>
            <p:cNvSpPr/>
            <p:nvPr/>
          </p:nvSpPr>
          <p:spPr>
            <a:xfrm>
              <a:off x="1387300" y="1204950"/>
              <a:ext cx="301125" cy="621825"/>
            </a:xfrm>
            <a:custGeom>
              <a:avLst/>
              <a:gdLst/>
              <a:ahLst/>
              <a:cxnLst/>
              <a:rect l="l" t="t" r="r" b="b"/>
              <a:pathLst>
                <a:path w="12045" h="24873" extrusionOk="0">
                  <a:moveTo>
                    <a:pt x="144" y="0"/>
                  </a:moveTo>
                  <a:lnTo>
                    <a:pt x="91" y="6948"/>
                  </a:lnTo>
                  <a:lnTo>
                    <a:pt x="1" y="18345"/>
                  </a:lnTo>
                  <a:lnTo>
                    <a:pt x="7698" y="22779"/>
                  </a:lnTo>
                  <a:lnTo>
                    <a:pt x="11334" y="24873"/>
                  </a:lnTo>
                  <a:lnTo>
                    <a:pt x="12045" y="453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84" name="Google Shape;3184;p77"/>
            <p:cNvSpPr/>
            <p:nvPr/>
          </p:nvSpPr>
          <p:spPr>
            <a:xfrm>
              <a:off x="1387300" y="1378625"/>
              <a:ext cx="290375" cy="395825"/>
            </a:xfrm>
            <a:custGeom>
              <a:avLst/>
              <a:gdLst/>
              <a:ahLst/>
              <a:cxnLst/>
              <a:rect l="l" t="t" r="r" b="b"/>
              <a:pathLst>
                <a:path w="11615" h="15833" extrusionOk="0">
                  <a:moveTo>
                    <a:pt x="89" y="0"/>
                  </a:moveTo>
                  <a:lnTo>
                    <a:pt x="1" y="11398"/>
                  </a:lnTo>
                  <a:lnTo>
                    <a:pt x="7698" y="15832"/>
                  </a:lnTo>
                  <a:cubicBezTo>
                    <a:pt x="8941" y="14279"/>
                    <a:pt x="9821" y="11919"/>
                    <a:pt x="10256" y="10412"/>
                  </a:cubicBezTo>
                  <a:cubicBezTo>
                    <a:pt x="10467" y="9688"/>
                    <a:pt x="11614" y="3199"/>
                    <a:pt x="10546" y="3015"/>
                  </a:cubicBezTo>
                  <a:cubicBezTo>
                    <a:pt x="10029" y="2922"/>
                    <a:pt x="9497" y="2849"/>
                    <a:pt x="8965" y="2774"/>
                  </a:cubicBezTo>
                  <a:cubicBezTo>
                    <a:pt x="5915" y="2361"/>
                    <a:pt x="2712" y="2080"/>
                    <a:pt x="297" y="173"/>
                  </a:cubicBezTo>
                  <a:cubicBezTo>
                    <a:pt x="233" y="119"/>
                    <a:pt x="164" y="65"/>
                    <a:pt x="89" y="0"/>
                  </a:cubicBezTo>
                  <a:close/>
                </a:path>
              </a:pathLst>
            </a:custGeom>
            <a:solidFill>
              <a:srgbClr val="020202">
                <a:alpha val="89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85" name="Google Shape;3185;p77"/>
            <p:cNvSpPr/>
            <p:nvPr/>
          </p:nvSpPr>
          <p:spPr>
            <a:xfrm>
              <a:off x="1129400" y="1254600"/>
              <a:ext cx="499025" cy="511925"/>
            </a:xfrm>
            <a:custGeom>
              <a:avLst/>
              <a:gdLst/>
              <a:ahLst/>
              <a:cxnLst/>
              <a:rect l="l" t="t" r="r" b="b"/>
              <a:pathLst>
                <a:path w="19961" h="20477" extrusionOk="0">
                  <a:moveTo>
                    <a:pt x="3807" y="1"/>
                  </a:moveTo>
                  <a:cubicBezTo>
                    <a:pt x="3359" y="1"/>
                    <a:pt x="2924" y="148"/>
                    <a:pt x="2518" y="503"/>
                  </a:cubicBezTo>
                  <a:cubicBezTo>
                    <a:pt x="1" y="2706"/>
                    <a:pt x="2350" y="9902"/>
                    <a:pt x="3563" y="12288"/>
                  </a:cubicBezTo>
                  <a:cubicBezTo>
                    <a:pt x="4882" y="14887"/>
                    <a:pt x="9338" y="20477"/>
                    <a:pt x="13048" y="20477"/>
                  </a:cubicBezTo>
                  <a:cubicBezTo>
                    <a:pt x="13616" y="20477"/>
                    <a:pt x="14167" y="20345"/>
                    <a:pt x="14687" y="20052"/>
                  </a:cubicBezTo>
                  <a:cubicBezTo>
                    <a:pt x="16640" y="18948"/>
                    <a:pt x="18020" y="15418"/>
                    <a:pt x="18603" y="13403"/>
                  </a:cubicBezTo>
                  <a:cubicBezTo>
                    <a:pt x="18812" y="12676"/>
                    <a:pt x="19960" y="6190"/>
                    <a:pt x="18892" y="6004"/>
                  </a:cubicBezTo>
                  <a:cubicBezTo>
                    <a:pt x="18372" y="5915"/>
                    <a:pt x="17841" y="5839"/>
                    <a:pt x="17307" y="5766"/>
                  </a:cubicBezTo>
                  <a:cubicBezTo>
                    <a:pt x="14261" y="5354"/>
                    <a:pt x="11059" y="5071"/>
                    <a:pt x="8640" y="3163"/>
                  </a:cubicBezTo>
                  <a:cubicBezTo>
                    <a:pt x="7511" y="2271"/>
                    <a:pt x="5564" y="1"/>
                    <a:pt x="3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86" name="Google Shape;3186;p77"/>
            <p:cNvSpPr/>
            <p:nvPr/>
          </p:nvSpPr>
          <p:spPr>
            <a:xfrm>
              <a:off x="1245800" y="1417850"/>
              <a:ext cx="332550" cy="148500"/>
            </a:xfrm>
            <a:custGeom>
              <a:avLst/>
              <a:gdLst/>
              <a:ahLst/>
              <a:cxnLst/>
              <a:rect l="l" t="t" r="r" b="b"/>
              <a:pathLst>
                <a:path w="13302" h="5940" extrusionOk="0">
                  <a:moveTo>
                    <a:pt x="336" y="1"/>
                  </a:moveTo>
                  <a:cubicBezTo>
                    <a:pt x="176" y="1"/>
                    <a:pt x="0" y="157"/>
                    <a:pt x="45" y="346"/>
                  </a:cubicBezTo>
                  <a:cubicBezTo>
                    <a:pt x="540" y="2446"/>
                    <a:pt x="1930" y="4640"/>
                    <a:pt x="4226" y="4996"/>
                  </a:cubicBezTo>
                  <a:cubicBezTo>
                    <a:pt x="4392" y="5021"/>
                    <a:pt x="4558" y="5034"/>
                    <a:pt x="4722" y="5034"/>
                  </a:cubicBezTo>
                  <a:cubicBezTo>
                    <a:pt x="5925" y="5034"/>
                    <a:pt x="7033" y="4362"/>
                    <a:pt x="7536" y="3330"/>
                  </a:cubicBezTo>
                  <a:cubicBezTo>
                    <a:pt x="8069" y="4390"/>
                    <a:pt x="8779" y="5384"/>
                    <a:pt x="9927" y="5773"/>
                  </a:cubicBezTo>
                  <a:cubicBezTo>
                    <a:pt x="10247" y="5882"/>
                    <a:pt x="10595" y="5939"/>
                    <a:pt x="10942" y="5939"/>
                  </a:cubicBezTo>
                  <a:cubicBezTo>
                    <a:pt x="11866" y="5939"/>
                    <a:pt x="12783" y="5536"/>
                    <a:pt x="13163" y="4643"/>
                  </a:cubicBezTo>
                  <a:cubicBezTo>
                    <a:pt x="13301" y="4313"/>
                    <a:pt x="13047" y="4018"/>
                    <a:pt x="12780" y="4018"/>
                  </a:cubicBezTo>
                  <a:cubicBezTo>
                    <a:pt x="12659" y="4018"/>
                    <a:pt x="12535" y="4078"/>
                    <a:pt x="12444" y="4223"/>
                  </a:cubicBezTo>
                  <a:cubicBezTo>
                    <a:pt x="12078" y="4798"/>
                    <a:pt x="11533" y="5049"/>
                    <a:pt x="10963" y="5049"/>
                  </a:cubicBezTo>
                  <a:cubicBezTo>
                    <a:pt x="10452" y="5049"/>
                    <a:pt x="9923" y="4848"/>
                    <a:pt x="9486" y="4500"/>
                  </a:cubicBezTo>
                  <a:cubicBezTo>
                    <a:pt x="8624" y="3813"/>
                    <a:pt x="8189" y="2725"/>
                    <a:pt x="7759" y="1743"/>
                  </a:cubicBezTo>
                  <a:cubicBezTo>
                    <a:pt x="7694" y="1594"/>
                    <a:pt x="7560" y="1529"/>
                    <a:pt x="7420" y="1529"/>
                  </a:cubicBezTo>
                  <a:cubicBezTo>
                    <a:pt x="7187" y="1529"/>
                    <a:pt x="6937" y="1706"/>
                    <a:pt x="6951" y="1963"/>
                  </a:cubicBezTo>
                  <a:cubicBezTo>
                    <a:pt x="7037" y="3451"/>
                    <a:pt x="5891" y="4191"/>
                    <a:pt x="4660" y="4191"/>
                  </a:cubicBezTo>
                  <a:cubicBezTo>
                    <a:pt x="4129" y="4191"/>
                    <a:pt x="3581" y="4053"/>
                    <a:pt x="3111" y="3777"/>
                  </a:cubicBezTo>
                  <a:cubicBezTo>
                    <a:pt x="1738" y="2977"/>
                    <a:pt x="1140" y="1526"/>
                    <a:pt x="538" y="139"/>
                  </a:cubicBezTo>
                  <a:cubicBezTo>
                    <a:pt x="495" y="41"/>
                    <a:pt x="417" y="1"/>
                    <a:pt x="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87" name="Google Shape;3187;p77"/>
            <p:cNvSpPr/>
            <p:nvPr/>
          </p:nvSpPr>
          <p:spPr>
            <a:xfrm>
              <a:off x="1356750" y="1632050"/>
              <a:ext cx="195400" cy="72125"/>
            </a:xfrm>
            <a:custGeom>
              <a:avLst/>
              <a:gdLst/>
              <a:ahLst/>
              <a:cxnLst/>
              <a:rect l="l" t="t" r="r" b="b"/>
              <a:pathLst>
                <a:path w="7816" h="2885" extrusionOk="0">
                  <a:moveTo>
                    <a:pt x="250" y="1"/>
                  </a:moveTo>
                  <a:cubicBezTo>
                    <a:pt x="122" y="1"/>
                    <a:pt x="0" y="80"/>
                    <a:pt x="21" y="238"/>
                  </a:cubicBezTo>
                  <a:cubicBezTo>
                    <a:pt x="158" y="1343"/>
                    <a:pt x="974" y="2284"/>
                    <a:pt x="2105" y="2461"/>
                  </a:cubicBezTo>
                  <a:cubicBezTo>
                    <a:pt x="2240" y="2482"/>
                    <a:pt x="2370" y="2492"/>
                    <a:pt x="2496" y="2492"/>
                  </a:cubicBezTo>
                  <a:cubicBezTo>
                    <a:pt x="3238" y="2492"/>
                    <a:pt x="3832" y="2147"/>
                    <a:pt x="4338" y="1649"/>
                  </a:cubicBezTo>
                  <a:cubicBezTo>
                    <a:pt x="4653" y="2416"/>
                    <a:pt x="5372" y="2885"/>
                    <a:pt x="6145" y="2885"/>
                  </a:cubicBezTo>
                  <a:cubicBezTo>
                    <a:pt x="6619" y="2885"/>
                    <a:pt x="7113" y="2709"/>
                    <a:pt x="7547" y="2319"/>
                  </a:cubicBezTo>
                  <a:cubicBezTo>
                    <a:pt x="7816" y="2080"/>
                    <a:pt x="7566" y="1637"/>
                    <a:pt x="7269" y="1637"/>
                  </a:cubicBezTo>
                  <a:cubicBezTo>
                    <a:pt x="7206" y="1637"/>
                    <a:pt x="7140" y="1657"/>
                    <a:pt x="7076" y="1705"/>
                  </a:cubicBezTo>
                  <a:cubicBezTo>
                    <a:pt x="6774" y="1933"/>
                    <a:pt x="6437" y="2046"/>
                    <a:pt x="6121" y="2046"/>
                  </a:cubicBezTo>
                  <a:cubicBezTo>
                    <a:pt x="5515" y="2046"/>
                    <a:pt x="4988" y="1631"/>
                    <a:pt x="4940" y="822"/>
                  </a:cubicBezTo>
                  <a:cubicBezTo>
                    <a:pt x="4927" y="581"/>
                    <a:pt x="4739" y="448"/>
                    <a:pt x="4551" y="448"/>
                  </a:cubicBezTo>
                  <a:cubicBezTo>
                    <a:pt x="4399" y="448"/>
                    <a:pt x="4247" y="534"/>
                    <a:pt x="4184" y="721"/>
                  </a:cubicBezTo>
                  <a:cubicBezTo>
                    <a:pt x="3942" y="1439"/>
                    <a:pt x="3180" y="1850"/>
                    <a:pt x="2453" y="1850"/>
                  </a:cubicBezTo>
                  <a:cubicBezTo>
                    <a:pt x="2284" y="1850"/>
                    <a:pt x="2117" y="1828"/>
                    <a:pt x="1959" y="1782"/>
                  </a:cubicBezTo>
                  <a:cubicBezTo>
                    <a:pt x="1175" y="1555"/>
                    <a:pt x="746" y="908"/>
                    <a:pt x="508" y="172"/>
                  </a:cubicBezTo>
                  <a:cubicBezTo>
                    <a:pt x="471" y="57"/>
                    <a:pt x="358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88" name="Google Shape;3188;p77"/>
            <p:cNvSpPr/>
            <p:nvPr/>
          </p:nvSpPr>
          <p:spPr>
            <a:xfrm>
              <a:off x="1727500" y="845125"/>
              <a:ext cx="90050" cy="87925"/>
            </a:xfrm>
            <a:custGeom>
              <a:avLst/>
              <a:gdLst/>
              <a:ahLst/>
              <a:cxnLst/>
              <a:rect l="l" t="t" r="r" b="b"/>
              <a:pathLst>
                <a:path w="3602" h="3517" extrusionOk="0">
                  <a:moveTo>
                    <a:pt x="1801" y="1"/>
                  </a:moveTo>
                  <a:cubicBezTo>
                    <a:pt x="882" y="1"/>
                    <a:pt x="1" y="809"/>
                    <a:pt x="43" y="1759"/>
                  </a:cubicBezTo>
                  <a:cubicBezTo>
                    <a:pt x="86" y="2712"/>
                    <a:pt x="817" y="3516"/>
                    <a:pt x="1801" y="3516"/>
                  </a:cubicBezTo>
                  <a:cubicBezTo>
                    <a:pt x="2721" y="3516"/>
                    <a:pt x="3602" y="2708"/>
                    <a:pt x="3559" y="1759"/>
                  </a:cubicBezTo>
                  <a:cubicBezTo>
                    <a:pt x="3516" y="806"/>
                    <a:pt x="2787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189" name="Google Shape;3189;p77"/>
            <p:cNvSpPr/>
            <p:nvPr/>
          </p:nvSpPr>
          <p:spPr>
            <a:xfrm>
              <a:off x="2160225" y="815525"/>
              <a:ext cx="90025" cy="87950"/>
            </a:xfrm>
            <a:custGeom>
              <a:avLst/>
              <a:gdLst/>
              <a:ahLst/>
              <a:cxnLst/>
              <a:rect l="l" t="t" r="r" b="b"/>
              <a:pathLst>
                <a:path w="3601" h="3518" extrusionOk="0">
                  <a:moveTo>
                    <a:pt x="1801" y="1"/>
                  </a:moveTo>
                  <a:cubicBezTo>
                    <a:pt x="882" y="1"/>
                    <a:pt x="0" y="810"/>
                    <a:pt x="43" y="1759"/>
                  </a:cubicBezTo>
                  <a:cubicBezTo>
                    <a:pt x="85" y="2712"/>
                    <a:pt x="816" y="3517"/>
                    <a:pt x="1801" y="3517"/>
                  </a:cubicBezTo>
                  <a:cubicBezTo>
                    <a:pt x="2721" y="3517"/>
                    <a:pt x="3601" y="2709"/>
                    <a:pt x="3559" y="1759"/>
                  </a:cubicBezTo>
                  <a:cubicBezTo>
                    <a:pt x="3517" y="806"/>
                    <a:pt x="2787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47240959-936A-7AED-43BD-AEB65B54F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3353" y="1801191"/>
            <a:ext cx="5982562" cy="4850129"/>
          </a:xfrm>
        </p:spPr>
        <p:txBody>
          <a:bodyPr/>
          <a:lstStyle/>
          <a:p>
            <a:pPr rtl="1"/>
            <a:r>
              <a:rPr lang="he-IL" sz="3200" dirty="0">
                <a:cs typeface="+mj-cs"/>
              </a:rPr>
              <a:t>כלי מבוסס בינה מלאכותית לייצור תוכן מותאם אישית לעבודה עם המטופלים</a:t>
            </a:r>
            <a:br>
              <a:rPr lang="en-US" sz="3200" dirty="0">
                <a:cs typeface="+mj-cs"/>
              </a:rPr>
            </a:br>
            <a:endParaRPr lang="he-IL" sz="3200" dirty="0">
              <a:cs typeface="+mj-cs"/>
            </a:endParaRPr>
          </a:p>
          <a:p>
            <a:pPr rtl="1"/>
            <a:r>
              <a:rPr lang="he-IL" sz="3200" dirty="0">
                <a:cs typeface="+mj-cs"/>
              </a:rPr>
              <a:t>הכלי מתאים למגוון תחומי טיפול. בין היתר: תקשורת וחברות, מובנות דיבור, מורפולוגיה ועוד..</a:t>
            </a:r>
          </a:p>
          <a:p>
            <a:pPr rtl="1"/>
            <a:endParaRPr lang="he-IL" sz="3200" dirty="0">
              <a:cs typeface="+mj-cs"/>
            </a:endParaRPr>
          </a:p>
          <a:p>
            <a:pPr rtl="1"/>
            <a:endParaRPr lang="he-IL" sz="3200" dirty="0">
              <a:cs typeface="+mj-cs"/>
            </a:endParaRPr>
          </a:p>
          <a:p>
            <a:pPr rtl="1"/>
            <a:endParaRPr lang="he-IL" sz="3200" dirty="0">
              <a:cs typeface="+mj-cs"/>
            </a:endParaRPr>
          </a:p>
        </p:txBody>
      </p:sp>
      <p:sp>
        <p:nvSpPr>
          <p:cNvPr id="8" name="כותרת 7">
            <a:extLst>
              <a:ext uri="{FF2B5EF4-FFF2-40B4-BE49-F238E27FC236}">
                <a16:creationId xmlns:a16="http://schemas.microsoft.com/office/drawing/2014/main" id="{36964702-533D-24BC-DEFF-2DE9B0FEF30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e-IL" sz="4400" dirty="0">
                <a:cs typeface="+mj-cs"/>
              </a:rPr>
              <a:t>הפתרון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כותרת 11">
            <a:extLst>
              <a:ext uri="{FF2B5EF4-FFF2-40B4-BE49-F238E27FC236}">
                <a16:creationId xmlns:a16="http://schemas.microsoft.com/office/drawing/2014/main" id="{B9EB9DE3-6EFE-28E6-E868-AF6230FF2B5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24BF6BC3-678C-BF25-2C00-A1C4F69EDBB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5" y="392265"/>
            <a:ext cx="10374312" cy="6100763"/>
          </a:xfrm>
        </p:spPr>
      </p:pic>
    </p:spTree>
    <p:extLst>
      <p:ext uri="{BB962C8B-B14F-4D97-AF65-F5344CB8AC3E}">
        <p14:creationId xmlns:p14="http://schemas.microsoft.com/office/powerpoint/2010/main" val="63332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05AB8495-7F5D-11F3-B2A7-1E51B3ACC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8" y="0"/>
            <a:ext cx="11271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p49"/>
          <p:cNvSpPr/>
          <p:nvPr/>
        </p:nvSpPr>
        <p:spPr>
          <a:xfrm rot="543783">
            <a:off x="8871047" y="1951928"/>
            <a:ext cx="1597403" cy="1739387"/>
          </a:xfrm>
          <a:custGeom>
            <a:avLst/>
            <a:gdLst/>
            <a:ahLst/>
            <a:cxnLst/>
            <a:rect l="l" t="t" r="r" b="b"/>
            <a:pathLst>
              <a:path w="30500" h="33219" extrusionOk="0">
                <a:moveTo>
                  <a:pt x="15843" y="0"/>
                </a:moveTo>
                <a:cubicBezTo>
                  <a:pt x="15679" y="0"/>
                  <a:pt x="15495" y="82"/>
                  <a:pt x="15332" y="82"/>
                </a:cubicBezTo>
                <a:lnTo>
                  <a:pt x="15414" y="430"/>
                </a:lnTo>
                <a:cubicBezTo>
                  <a:pt x="15577" y="430"/>
                  <a:pt x="15761" y="348"/>
                  <a:pt x="15843" y="348"/>
                </a:cubicBezTo>
                <a:lnTo>
                  <a:pt x="16088" y="348"/>
                </a:lnTo>
                <a:cubicBezTo>
                  <a:pt x="16354" y="348"/>
                  <a:pt x="16701" y="430"/>
                  <a:pt x="17028" y="511"/>
                </a:cubicBezTo>
                <a:lnTo>
                  <a:pt x="17110" y="164"/>
                </a:lnTo>
                <a:cubicBezTo>
                  <a:pt x="16783" y="82"/>
                  <a:pt x="16436" y="0"/>
                  <a:pt x="16088" y="0"/>
                </a:cubicBezTo>
                <a:close/>
                <a:moveTo>
                  <a:pt x="13717" y="757"/>
                </a:moveTo>
                <a:cubicBezTo>
                  <a:pt x="13288" y="1104"/>
                  <a:pt x="12858" y="1534"/>
                  <a:pt x="12429" y="1963"/>
                </a:cubicBezTo>
                <a:lnTo>
                  <a:pt x="12777" y="2126"/>
                </a:lnTo>
                <a:cubicBezTo>
                  <a:pt x="13022" y="1697"/>
                  <a:pt x="13451" y="1370"/>
                  <a:pt x="13880" y="1022"/>
                </a:cubicBezTo>
                <a:lnTo>
                  <a:pt x="13717" y="757"/>
                </a:lnTo>
                <a:close/>
                <a:moveTo>
                  <a:pt x="18643" y="941"/>
                </a:moveTo>
                <a:lnTo>
                  <a:pt x="18480" y="1186"/>
                </a:lnTo>
                <a:cubicBezTo>
                  <a:pt x="18909" y="1534"/>
                  <a:pt x="19257" y="1963"/>
                  <a:pt x="19584" y="2474"/>
                </a:cubicBezTo>
                <a:lnTo>
                  <a:pt x="19849" y="2208"/>
                </a:lnTo>
                <a:cubicBezTo>
                  <a:pt x="19584" y="1779"/>
                  <a:pt x="19154" y="1268"/>
                  <a:pt x="18643" y="941"/>
                </a:cubicBezTo>
                <a:close/>
                <a:moveTo>
                  <a:pt x="11673" y="3496"/>
                </a:moveTo>
                <a:cubicBezTo>
                  <a:pt x="11591" y="3741"/>
                  <a:pt x="11591" y="3925"/>
                  <a:pt x="11489" y="4171"/>
                </a:cubicBezTo>
                <a:cubicBezTo>
                  <a:pt x="11407" y="4518"/>
                  <a:pt x="11407" y="4845"/>
                  <a:pt x="11407" y="5193"/>
                </a:cubicBezTo>
                <a:lnTo>
                  <a:pt x="11407" y="5274"/>
                </a:lnTo>
                <a:lnTo>
                  <a:pt x="11754" y="5274"/>
                </a:lnTo>
                <a:lnTo>
                  <a:pt x="11754" y="5193"/>
                </a:lnTo>
                <a:cubicBezTo>
                  <a:pt x="11754" y="4845"/>
                  <a:pt x="11754" y="4518"/>
                  <a:pt x="11836" y="4252"/>
                </a:cubicBezTo>
                <a:cubicBezTo>
                  <a:pt x="11836" y="4007"/>
                  <a:pt x="11918" y="3823"/>
                  <a:pt x="12000" y="3659"/>
                </a:cubicBezTo>
                <a:lnTo>
                  <a:pt x="11673" y="3496"/>
                </a:lnTo>
                <a:close/>
                <a:moveTo>
                  <a:pt x="20606" y="3823"/>
                </a:moveTo>
                <a:lnTo>
                  <a:pt x="20279" y="3925"/>
                </a:lnTo>
                <a:cubicBezTo>
                  <a:pt x="20360" y="4171"/>
                  <a:pt x="20442" y="4436"/>
                  <a:pt x="20442" y="4682"/>
                </a:cubicBezTo>
                <a:lnTo>
                  <a:pt x="20442" y="5274"/>
                </a:lnTo>
                <a:lnTo>
                  <a:pt x="20442" y="5540"/>
                </a:lnTo>
                <a:lnTo>
                  <a:pt x="20790" y="5540"/>
                </a:lnTo>
                <a:lnTo>
                  <a:pt x="20790" y="5274"/>
                </a:lnTo>
                <a:lnTo>
                  <a:pt x="20790" y="4682"/>
                </a:lnTo>
                <a:cubicBezTo>
                  <a:pt x="20790" y="4334"/>
                  <a:pt x="20687" y="4089"/>
                  <a:pt x="20606" y="3823"/>
                </a:cubicBezTo>
                <a:close/>
                <a:moveTo>
                  <a:pt x="12000" y="6889"/>
                </a:moveTo>
                <a:lnTo>
                  <a:pt x="11673" y="6992"/>
                </a:lnTo>
                <a:cubicBezTo>
                  <a:pt x="11836" y="7584"/>
                  <a:pt x="12000" y="8095"/>
                  <a:pt x="12347" y="8606"/>
                </a:cubicBezTo>
                <a:lnTo>
                  <a:pt x="12613" y="8422"/>
                </a:lnTo>
                <a:cubicBezTo>
                  <a:pt x="12347" y="7911"/>
                  <a:pt x="12184" y="7400"/>
                  <a:pt x="12000" y="6889"/>
                </a:cubicBezTo>
                <a:close/>
                <a:moveTo>
                  <a:pt x="20176" y="7155"/>
                </a:moveTo>
                <a:cubicBezTo>
                  <a:pt x="20013" y="7748"/>
                  <a:pt x="19768" y="8259"/>
                  <a:pt x="19502" y="8688"/>
                </a:cubicBezTo>
                <a:lnTo>
                  <a:pt x="19768" y="8852"/>
                </a:lnTo>
                <a:cubicBezTo>
                  <a:pt x="20095" y="8341"/>
                  <a:pt x="20360" y="7830"/>
                  <a:pt x="20524" y="7319"/>
                </a:cubicBezTo>
                <a:lnTo>
                  <a:pt x="20176" y="7155"/>
                </a:lnTo>
                <a:close/>
                <a:moveTo>
                  <a:pt x="13533" y="9792"/>
                </a:moveTo>
                <a:lnTo>
                  <a:pt x="13288" y="10058"/>
                </a:lnTo>
                <a:lnTo>
                  <a:pt x="13369" y="10058"/>
                </a:lnTo>
                <a:cubicBezTo>
                  <a:pt x="13717" y="10467"/>
                  <a:pt x="14044" y="10896"/>
                  <a:pt x="14473" y="11243"/>
                </a:cubicBezTo>
                <a:lnTo>
                  <a:pt x="14739" y="10978"/>
                </a:lnTo>
                <a:cubicBezTo>
                  <a:pt x="14310" y="10651"/>
                  <a:pt x="13962" y="10303"/>
                  <a:pt x="13635" y="9874"/>
                </a:cubicBezTo>
                <a:lnTo>
                  <a:pt x="13533" y="9792"/>
                </a:lnTo>
                <a:close/>
                <a:moveTo>
                  <a:pt x="18562" y="10058"/>
                </a:moveTo>
                <a:cubicBezTo>
                  <a:pt x="18316" y="10385"/>
                  <a:pt x="18051" y="10651"/>
                  <a:pt x="17723" y="10896"/>
                </a:cubicBezTo>
                <a:cubicBezTo>
                  <a:pt x="17621" y="10978"/>
                  <a:pt x="17458" y="11162"/>
                  <a:pt x="17376" y="11243"/>
                </a:cubicBezTo>
                <a:lnTo>
                  <a:pt x="17539" y="11489"/>
                </a:lnTo>
                <a:cubicBezTo>
                  <a:pt x="17723" y="11407"/>
                  <a:pt x="17805" y="11243"/>
                  <a:pt x="17969" y="11162"/>
                </a:cubicBezTo>
                <a:lnTo>
                  <a:pt x="18827" y="10303"/>
                </a:lnTo>
                <a:lnTo>
                  <a:pt x="18562" y="10058"/>
                </a:lnTo>
                <a:close/>
                <a:moveTo>
                  <a:pt x="16088" y="12000"/>
                </a:moveTo>
                <a:lnTo>
                  <a:pt x="15843" y="12347"/>
                </a:lnTo>
                <a:cubicBezTo>
                  <a:pt x="15851" y="12351"/>
                  <a:pt x="15858" y="12355"/>
                  <a:pt x="15866" y="12360"/>
                </a:cubicBezTo>
                <a:lnTo>
                  <a:pt x="15866" y="12360"/>
                </a:lnTo>
                <a:cubicBezTo>
                  <a:pt x="15415" y="12659"/>
                  <a:pt x="15019" y="12883"/>
                  <a:pt x="14555" y="13124"/>
                </a:cubicBezTo>
                <a:lnTo>
                  <a:pt x="14739" y="13369"/>
                </a:lnTo>
                <a:cubicBezTo>
                  <a:pt x="15243" y="13127"/>
                  <a:pt x="15668" y="12866"/>
                  <a:pt x="16170" y="12525"/>
                </a:cubicBezTo>
                <a:lnTo>
                  <a:pt x="16170" y="12525"/>
                </a:lnTo>
                <a:cubicBezTo>
                  <a:pt x="16569" y="12750"/>
                  <a:pt x="16957" y="12997"/>
                  <a:pt x="17294" y="13206"/>
                </a:cubicBezTo>
                <a:lnTo>
                  <a:pt x="17458" y="12940"/>
                </a:lnTo>
                <a:cubicBezTo>
                  <a:pt x="17028" y="12613"/>
                  <a:pt x="16517" y="12347"/>
                  <a:pt x="16088" y="12000"/>
                </a:cubicBezTo>
                <a:close/>
                <a:moveTo>
                  <a:pt x="18991" y="13717"/>
                </a:moveTo>
                <a:lnTo>
                  <a:pt x="18827" y="13962"/>
                </a:lnTo>
                <a:cubicBezTo>
                  <a:pt x="19338" y="14228"/>
                  <a:pt x="19931" y="14473"/>
                  <a:pt x="20442" y="14657"/>
                </a:cubicBezTo>
                <a:lnTo>
                  <a:pt x="20524" y="14391"/>
                </a:lnTo>
                <a:cubicBezTo>
                  <a:pt x="20013" y="14146"/>
                  <a:pt x="19502" y="13962"/>
                  <a:pt x="18991" y="13717"/>
                </a:cubicBezTo>
                <a:close/>
                <a:moveTo>
                  <a:pt x="13022" y="13880"/>
                </a:moveTo>
                <a:cubicBezTo>
                  <a:pt x="12511" y="14044"/>
                  <a:pt x="12102" y="14310"/>
                  <a:pt x="11591" y="14473"/>
                </a:cubicBezTo>
                <a:lnTo>
                  <a:pt x="11489" y="14555"/>
                </a:lnTo>
                <a:lnTo>
                  <a:pt x="11591" y="14903"/>
                </a:lnTo>
                <a:cubicBezTo>
                  <a:pt x="11673" y="14821"/>
                  <a:pt x="11673" y="14821"/>
                  <a:pt x="11754" y="14821"/>
                </a:cubicBezTo>
                <a:cubicBezTo>
                  <a:pt x="12265" y="14555"/>
                  <a:pt x="12695" y="14391"/>
                  <a:pt x="13206" y="14146"/>
                </a:cubicBezTo>
                <a:lnTo>
                  <a:pt x="13022" y="13880"/>
                </a:lnTo>
                <a:close/>
                <a:moveTo>
                  <a:pt x="30316" y="14473"/>
                </a:moveTo>
                <a:cubicBezTo>
                  <a:pt x="29805" y="14739"/>
                  <a:pt x="29294" y="14984"/>
                  <a:pt x="28782" y="15168"/>
                </a:cubicBezTo>
                <a:lnTo>
                  <a:pt x="28864" y="15495"/>
                </a:lnTo>
                <a:cubicBezTo>
                  <a:pt x="29375" y="15332"/>
                  <a:pt x="29989" y="15066"/>
                  <a:pt x="30500" y="14821"/>
                </a:cubicBezTo>
                <a:lnTo>
                  <a:pt x="30316" y="14473"/>
                </a:lnTo>
                <a:close/>
                <a:moveTo>
                  <a:pt x="22139" y="14903"/>
                </a:moveTo>
                <a:lnTo>
                  <a:pt x="22057" y="15250"/>
                </a:lnTo>
                <a:cubicBezTo>
                  <a:pt x="22568" y="15414"/>
                  <a:pt x="23161" y="15495"/>
                  <a:pt x="23754" y="15679"/>
                </a:cubicBezTo>
                <a:lnTo>
                  <a:pt x="23754" y="15332"/>
                </a:lnTo>
                <a:cubicBezTo>
                  <a:pt x="23243" y="15168"/>
                  <a:pt x="22650" y="15066"/>
                  <a:pt x="22139" y="14903"/>
                </a:cubicBezTo>
                <a:close/>
                <a:moveTo>
                  <a:pt x="25471" y="15495"/>
                </a:moveTo>
                <a:lnTo>
                  <a:pt x="25471" y="15843"/>
                </a:lnTo>
                <a:lnTo>
                  <a:pt x="27168" y="15843"/>
                </a:lnTo>
                <a:lnTo>
                  <a:pt x="27168" y="15495"/>
                </a:lnTo>
                <a:close/>
                <a:moveTo>
                  <a:pt x="9874" y="15250"/>
                </a:moveTo>
                <a:cubicBezTo>
                  <a:pt x="9363" y="15495"/>
                  <a:pt x="8852" y="15679"/>
                  <a:pt x="8341" y="15925"/>
                </a:cubicBezTo>
                <a:lnTo>
                  <a:pt x="8525" y="16272"/>
                </a:lnTo>
                <a:lnTo>
                  <a:pt x="10058" y="15495"/>
                </a:lnTo>
                <a:lnTo>
                  <a:pt x="9874" y="15250"/>
                </a:lnTo>
                <a:close/>
                <a:moveTo>
                  <a:pt x="6807" y="16783"/>
                </a:moveTo>
                <a:cubicBezTo>
                  <a:pt x="6378" y="17029"/>
                  <a:pt x="5867" y="17376"/>
                  <a:pt x="5356" y="17724"/>
                </a:cubicBezTo>
                <a:lnTo>
                  <a:pt x="5622" y="17969"/>
                </a:lnTo>
                <a:cubicBezTo>
                  <a:pt x="6051" y="17621"/>
                  <a:pt x="6562" y="17376"/>
                  <a:pt x="6991" y="17029"/>
                </a:cubicBezTo>
                <a:lnTo>
                  <a:pt x="6807" y="16783"/>
                </a:lnTo>
                <a:close/>
                <a:moveTo>
                  <a:pt x="4089" y="18827"/>
                </a:moveTo>
                <a:cubicBezTo>
                  <a:pt x="3659" y="19257"/>
                  <a:pt x="3312" y="19666"/>
                  <a:pt x="2985" y="20095"/>
                </a:cubicBezTo>
                <a:lnTo>
                  <a:pt x="3230" y="20361"/>
                </a:lnTo>
                <a:cubicBezTo>
                  <a:pt x="3578" y="19849"/>
                  <a:pt x="3925" y="19502"/>
                  <a:pt x="4334" y="19073"/>
                </a:cubicBezTo>
                <a:lnTo>
                  <a:pt x="4089" y="18827"/>
                </a:lnTo>
                <a:close/>
                <a:moveTo>
                  <a:pt x="1963" y="21546"/>
                </a:moveTo>
                <a:lnTo>
                  <a:pt x="1186" y="23079"/>
                </a:lnTo>
                <a:lnTo>
                  <a:pt x="1533" y="23243"/>
                </a:lnTo>
                <a:cubicBezTo>
                  <a:pt x="1697" y="22732"/>
                  <a:pt x="1963" y="22221"/>
                  <a:pt x="2290" y="21710"/>
                </a:cubicBezTo>
                <a:lnTo>
                  <a:pt x="1963" y="21546"/>
                </a:lnTo>
                <a:close/>
                <a:moveTo>
                  <a:pt x="593" y="24694"/>
                </a:moveTo>
                <a:cubicBezTo>
                  <a:pt x="430" y="25287"/>
                  <a:pt x="348" y="25798"/>
                  <a:pt x="246" y="26411"/>
                </a:cubicBezTo>
                <a:lnTo>
                  <a:pt x="593" y="26411"/>
                </a:lnTo>
                <a:cubicBezTo>
                  <a:pt x="675" y="25900"/>
                  <a:pt x="757" y="25389"/>
                  <a:pt x="941" y="24776"/>
                </a:cubicBezTo>
                <a:lnTo>
                  <a:pt x="593" y="24694"/>
                </a:lnTo>
                <a:close/>
                <a:moveTo>
                  <a:pt x="82" y="28108"/>
                </a:moveTo>
                <a:cubicBezTo>
                  <a:pt x="82" y="28272"/>
                  <a:pt x="0" y="28537"/>
                  <a:pt x="0" y="28701"/>
                </a:cubicBezTo>
                <a:cubicBezTo>
                  <a:pt x="0" y="29048"/>
                  <a:pt x="82" y="29478"/>
                  <a:pt x="82" y="29805"/>
                </a:cubicBezTo>
                <a:lnTo>
                  <a:pt x="430" y="29805"/>
                </a:lnTo>
                <a:cubicBezTo>
                  <a:pt x="430" y="29478"/>
                  <a:pt x="348" y="29048"/>
                  <a:pt x="348" y="28701"/>
                </a:cubicBezTo>
                <a:cubicBezTo>
                  <a:pt x="348" y="28537"/>
                  <a:pt x="430" y="28272"/>
                  <a:pt x="430" y="28108"/>
                </a:cubicBezTo>
                <a:close/>
                <a:moveTo>
                  <a:pt x="675" y="31420"/>
                </a:moveTo>
                <a:lnTo>
                  <a:pt x="348" y="31522"/>
                </a:lnTo>
                <a:cubicBezTo>
                  <a:pt x="430" y="32115"/>
                  <a:pt x="593" y="32626"/>
                  <a:pt x="859" y="33218"/>
                </a:cubicBezTo>
                <a:lnTo>
                  <a:pt x="1104" y="33055"/>
                </a:lnTo>
                <a:cubicBezTo>
                  <a:pt x="941" y="32544"/>
                  <a:pt x="757" y="32033"/>
                  <a:pt x="675" y="314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3821" name="Google Shape;3821;p4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301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e-IL" dirty="0">
                <a:cs typeface="+mj-cs"/>
              </a:rPr>
              <a:t>יתרונות השימוש בכלי</a:t>
            </a:r>
            <a:endParaRPr dirty="0">
              <a:cs typeface="+mj-cs"/>
            </a:endParaRPr>
          </a:p>
        </p:txBody>
      </p:sp>
      <p:sp>
        <p:nvSpPr>
          <p:cNvPr id="3822" name="Google Shape;3822;p49"/>
          <p:cNvSpPr/>
          <p:nvPr/>
        </p:nvSpPr>
        <p:spPr>
          <a:xfrm>
            <a:off x="-4933700" y="3645667"/>
            <a:ext cx="448400" cy="51133"/>
          </a:xfrm>
          <a:custGeom>
            <a:avLst/>
            <a:gdLst/>
            <a:ahLst/>
            <a:cxnLst/>
            <a:rect l="l" t="t" r="r" b="b"/>
            <a:pathLst>
              <a:path w="13452" h="1534" extrusionOk="0">
                <a:moveTo>
                  <a:pt x="13452" y="0"/>
                </a:moveTo>
                <a:lnTo>
                  <a:pt x="1" y="0"/>
                </a:lnTo>
                <a:lnTo>
                  <a:pt x="1" y="0"/>
                </a:lnTo>
                <a:lnTo>
                  <a:pt x="13452" y="0"/>
                </a:lnTo>
                <a:lnTo>
                  <a:pt x="13452" y="1533"/>
                </a:lnTo>
                <a:lnTo>
                  <a:pt x="11755" y="1533"/>
                </a:lnTo>
                <a:lnTo>
                  <a:pt x="11755" y="1533"/>
                </a:lnTo>
                <a:lnTo>
                  <a:pt x="13452" y="1533"/>
                </a:lnTo>
                <a:close/>
              </a:path>
            </a:pathLst>
          </a:custGeom>
          <a:solidFill>
            <a:srgbClr val="AEB1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3823" name="Google Shape;3823;p49"/>
          <p:cNvSpPr/>
          <p:nvPr/>
        </p:nvSpPr>
        <p:spPr>
          <a:xfrm>
            <a:off x="-4913934" y="3696768"/>
            <a:ext cx="372067" cy="33"/>
          </a:xfrm>
          <a:custGeom>
            <a:avLst/>
            <a:gdLst/>
            <a:ahLst/>
            <a:cxnLst/>
            <a:rect l="l" t="t" r="r" b="b"/>
            <a:pathLst>
              <a:path w="11162" h="1" extrusionOk="0">
                <a:moveTo>
                  <a:pt x="11162" y="0"/>
                </a:moveTo>
                <a:lnTo>
                  <a:pt x="1" y="0"/>
                </a:lnTo>
                <a:lnTo>
                  <a:pt x="11162" y="0"/>
                </a:lnTo>
                <a:lnTo>
                  <a:pt x="11162" y="0"/>
                </a:lnTo>
                <a:close/>
              </a:path>
            </a:pathLst>
          </a:custGeom>
          <a:solidFill>
            <a:srgbClr val="899D9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3824" name="Google Shape;3824;p49"/>
          <p:cNvSpPr/>
          <p:nvPr/>
        </p:nvSpPr>
        <p:spPr>
          <a:xfrm>
            <a:off x="-1705234" y="2368034"/>
            <a:ext cx="215367" cy="116567"/>
          </a:xfrm>
          <a:custGeom>
            <a:avLst/>
            <a:gdLst/>
            <a:ahLst/>
            <a:cxnLst/>
            <a:rect l="l" t="t" r="r" b="b"/>
            <a:pathLst>
              <a:path w="6461" h="3497" extrusionOk="0">
                <a:moveTo>
                  <a:pt x="6460" y="1"/>
                </a:moveTo>
                <a:lnTo>
                  <a:pt x="3394" y="1"/>
                </a:lnTo>
                <a:cubicBezTo>
                  <a:pt x="1534" y="1"/>
                  <a:pt x="0" y="1534"/>
                  <a:pt x="0" y="3496"/>
                </a:cubicBezTo>
                <a:lnTo>
                  <a:pt x="0" y="3496"/>
                </a:lnTo>
                <a:cubicBezTo>
                  <a:pt x="0" y="1534"/>
                  <a:pt x="1534" y="1"/>
                  <a:pt x="3394" y="1"/>
                </a:cubicBezTo>
                <a:lnTo>
                  <a:pt x="6460" y="1"/>
                </a:lnTo>
                <a:close/>
              </a:path>
            </a:pathLst>
          </a:custGeom>
          <a:solidFill>
            <a:srgbClr val="AEB1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3825" name="Google Shape;3825;p49"/>
          <p:cNvSpPr/>
          <p:nvPr/>
        </p:nvSpPr>
        <p:spPr>
          <a:xfrm>
            <a:off x="-1705234" y="2552701"/>
            <a:ext cx="166967" cy="110433"/>
          </a:xfrm>
          <a:custGeom>
            <a:avLst/>
            <a:gdLst/>
            <a:ahLst/>
            <a:cxnLst/>
            <a:rect l="l" t="t" r="r" b="b"/>
            <a:pathLst>
              <a:path w="5009" h="3313" extrusionOk="0">
                <a:moveTo>
                  <a:pt x="3394" y="3312"/>
                </a:moveTo>
                <a:lnTo>
                  <a:pt x="5009" y="3312"/>
                </a:lnTo>
                <a:lnTo>
                  <a:pt x="5009" y="3312"/>
                </a:lnTo>
                <a:lnTo>
                  <a:pt x="3394" y="3312"/>
                </a:lnTo>
                <a:close/>
                <a:moveTo>
                  <a:pt x="0" y="0"/>
                </a:moveTo>
                <a:cubicBezTo>
                  <a:pt x="82" y="1861"/>
                  <a:pt x="1615" y="3312"/>
                  <a:pt x="3394" y="3312"/>
                </a:cubicBezTo>
                <a:cubicBezTo>
                  <a:pt x="1615" y="3312"/>
                  <a:pt x="82" y="1861"/>
                  <a:pt x="0" y="0"/>
                </a:cubicBezTo>
                <a:close/>
              </a:path>
            </a:pathLst>
          </a:custGeom>
          <a:solidFill>
            <a:srgbClr val="AEB1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3826" name="Google Shape;3826;p49"/>
          <p:cNvSpPr/>
          <p:nvPr/>
        </p:nvSpPr>
        <p:spPr>
          <a:xfrm>
            <a:off x="-990000" y="15034"/>
            <a:ext cx="53867" cy="51133"/>
          </a:xfrm>
          <a:custGeom>
            <a:avLst/>
            <a:gdLst/>
            <a:ahLst/>
            <a:cxnLst/>
            <a:rect l="l" t="t" r="r" b="b"/>
            <a:pathLst>
              <a:path w="1616" h="1534" extrusionOk="0">
                <a:moveTo>
                  <a:pt x="778" y="0"/>
                </a:moveTo>
                <a:lnTo>
                  <a:pt x="594" y="511"/>
                </a:lnTo>
                <a:lnTo>
                  <a:pt x="1" y="613"/>
                </a:lnTo>
                <a:lnTo>
                  <a:pt x="430" y="940"/>
                </a:lnTo>
                <a:lnTo>
                  <a:pt x="349" y="1533"/>
                </a:lnTo>
                <a:lnTo>
                  <a:pt x="860" y="1206"/>
                </a:lnTo>
                <a:lnTo>
                  <a:pt x="1371" y="1451"/>
                </a:lnTo>
                <a:lnTo>
                  <a:pt x="1187" y="940"/>
                </a:lnTo>
                <a:lnTo>
                  <a:pt x="1616" y="511"/>
                </a:lnTo>
                <a:lnTo>
                  <a:pt x="1023" y="429"/>
                </a:lnTo>
                <a:lnTo>
                  <a:pt x="7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3827" name="Google Shape;3827;p49"/>
          <p:cNvSpPr/>
          <p:nvPr/>
        </p:nvSpPr>
        <p:spPr>
          <a:xfrm>
            <a:off x="-1418566" y="-61300"/>
            <a:ext cx="39533" cy="34633"/>
          </a:xfrm>
          <a:custGeom>
            <a:avLst/>
            <a:gdLst/>
            <a:ahLst/>
            <a:cxnLst/>
            <a:rect l="l" t="t" r="r" b="b"/>
            <a:pathLst>
              <a:path w="1186" h="1039" extrusionOk="0">
                <a:moveTo>
                  <a:pt x="511" y="1"/>
                </a:moveTo>
                <a:cubicBezTo>
                  <a:pt x="245" y="82"/>
                  <a:pt x="0" y="246"/>
                  <a:pt x="0" y="512"/>
                </a:cubicBezTo>
                <a:cubicBezTo>
                  <a:pt x="0" y="814"/>
                  <a:pt x="185" y="1038"/>
                  <a:pt x="408" y="1038"/>
                </a:cubicBezTo>
                <a:cubicBezTo>
                  <a:pt x="442" y="1038"/>
                  <a:pt x="476" y="1033"/>
                  <a:pt x="511" y="1023"/>
                </a:cubicBezTo>
                <a:lnTo>
                  <a:pt x="675" y="1023"/>
                </a:lnTo>
                <a:cubicBezTo>
                  <a:pt x="940" y="1023"/>
                  <a:pt x="1186" y="859"/>
                  <a:pt x="1186" y="512"/>
                </a:cubicBezTo>
                <a:cubicBezTo>
                  <a:pt x="1186" y="246"/>
                  <a:pt x="940" y="1"/>
                  <a:pt x="6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3828" name="Google Shape;3828;p49"/>
          <p:cNvSpPr/>
          <p:nvPr/>
        </p:nvSpPr>
        <p:spPr>
          <a:xfrm>
            <a:off x="-620667" y="-175100"/>
            <a:ext cx="45000" cy="34100"/>
          </a:xfrm>
          <a:custGeom>
            <a:avLst/>
            <a:gdLst/>
            <a:ahLst/>
            <a:cxnLst/>
            <a:rect l="l" t="t" r="r" b="b"/>
            <a:pathLst>
              <a:path w="1350" h="1023" extrusionOk="0">
                <a:moveTo>
                  <a:pt x="675" y="1"/>
                </a:moveTo>
                <a:cubicBezTo>
                  <a:pt x="0" y="1"/>
                  <a:pt x="0" y="1023"/>
                  <a:pt x="675" y="1023"/>
                </a:cubicBezTo>
                <a:cubicBezTo>
                  <a:pt x="1350" y="1023"/>
                  <a:pt x="1350" y="1"/>
                  <a:pt x="6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3829" name="Google Shape;3829;p49"/>
          <p:cNvSpPr txBox="1">
            <a:spLocks noGrp="1"/>
          </p:cNvSpPr>
          <p:nvPr>
            <p:ph type="subTitle" idx="4294967295"/>
          </p:nvPr>
        </p:nvSpPr>
        <p:spPr>
          <a:xfrm>
            <a:off x="6041905" y="1741342"/>
            <a:ext cx="2638634" cy="84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 rtl="1">
              <a:lnSpc>
                <a:spcPct val="100000"/>
              </a:lnSpc>
              <a:spcAft>
                <a:spcPts val="2133"/>
              </a:spcAft>
              <a:buNone/>
            </a:pPr>
            <a:r>
              <a:rPr lang="he-IL" sz="2400" dirty="0">
                <a:latin typeface="Assistant" pitchFamily="2" charset="-79"/>
                <a:cs typeface="Assistant" pitchFamily="2" charset="-79"/>
              </a:rPr>
              <a:t>כלי נגיש, ממשק </a:t>
            </a:r>
            <a:r>
              <a:rPr lang="en-US" sz="2400" dirty="0">
                <a:latin typeface="Assistant" pitchFamily="2" charset="-79"/>
                <a:cs typeface="Assistant" pitchFamily="2" charset="-79"/>
              </a:rPr>
              <a:t>web</a:t>
            </a:r>
            <a:r>
              <a:rPr lang="he-IL" sz="2400" dirty="0">
                <a:latin typeface="Assistant" pitchFamily="2" charset="-79"/>
                <a:cs typeface="Assistant" pitchFamily="2" charset="-79"/>
              </a:rPr>
              <a:t> ללא התקנות</a:t>
            </a:r>
            <a:endParaRPr sz="24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830" name="Google Shape;3830;p49"/>
          <p:cNvSpPr txBox="1">
            <a:spLocks noGrp="1"/>
          </p:cNvSpPr>
          <p:nvPr>
            <p:ph type="subTitle" idx="4294967295"/>
          </p:nvPr>
        </p:nvSpPr>
        <p:spPr>
          <a:xfrm>
            <a:off x="4778141" y="2766885"/>
            <a:ext cx="2750002" cy="84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he-IL" sz="2400" dirty="0">
                <a:solidFill>
                  <a:schemeClr val="accent1"/>
                </a:solidFill>
                <a:cs typeface="+mj-cs"/>
              </a:rPr>
              <a:t>הקלה על המטפלים</a:t>
            </a:r>
            <a:endParaRPr sz="2400" dirty="0">
              <a:cs typeface="+mj-cs"/>
            </a:endParaRPr>
          </a:p>
        </p:txBody>
      </p:sp>
      <p:sp>
        <p:nvSpPr>
          <p:cNvPr id="3831" name="Google Shape;3831;p49"/>
          <p:cNvSpPr txBox="1">
            <a:spLocks noGrp="1"/>
          </p:cNvSpPr>
          <p:nvPr>
            <p:ph type="subTitle" idx="4294967295"/>
          </p:nvPr>
        </p:nvSpPr>
        <p:spPr>
          <a:xfrm>
            <a:off x="1039659" y="4174863"/>
            <a:ext cx="1907241" cy="84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9700" indent="0" algn="ctr">
              <a:buNone/>
            </a:pPr>
            <a:r>
              <a:rPr lang="he-IL" sz="2400" dirty="0">
                <a:cs typeface="+mj-cs"/>
              </a:rPr>
              <a:t>מקדם עמידה ביעדי הטיפול</a:t>
            </a:r>
          </a:p>
        </p:txBody>
      </p:sp>
      <p:sp>
        <p:nvSpPr>
          <p:cNvPr id="3832" name="Google Shape;3832;p49"/>
          <p:cNvSpPr/>
          <p:nvPr/>
        </p:nvSpPr>
        <p:spPr>
          <a:xfrm rot="543944">
            <a:off x="5087125" y="3508430"/>
            <a:ext cx="1678232" cy="1827843"/>
          </a:xfrm>
          <a:custGeom>
            <a:avLst/>
            <a:gdLst/>
            <a:ahLst/>
            <a:cxnLst/>
            <a:rect l="l" t="t" r="r" b="b"/>
            <a:pathLst>
              <a:path w="30500" h="33219" extrusionOk="0">
                <a:moveTo>
                  <a:pt x="15843" y="0"/>
                </a:moveTo>
                <a:cubicBezTo>
                  <a:pt x="15679" y="0"/>
                  <a:pt x="15495" y="82"/>
                  <a:pt x="15332" y="82"/>
                </a:cubicBezTo>
                <a:lnTo>
                  <a:pt x="15414" y="430"/>
                </a:lnTo>
                <a:cubicBezTo>
                  <a:pt x="15577" y="430"/>
                  <a:pt x="15761" y="348"/>
                  <a:pt x="15843" y="348"/>
                </a:cubicBezTo>
                <a:lnTo>
                  <a:pt x="16088" y="348"/>
                </a:lnTo>
                <a:cubicBezTo>
                  <a:pt x="16354" y="348"/>
                  <a:pt x="16701" y="430"/>
                  <a:pt x="17028" y="511"/>
                </a:cubicBezTo>
                <a:lnTo>
                  <a:pt x="17110" y="164"/>
                </a:lnTo>
                <a:cubicBezTo>
                  <a:pt x="16783" y="82"/>
                  <a:pt x="16436" y="0"/>
                  <a:pt x="16088" y="0"/>
                </a:cubicBezTo>
                <a:close/>
                <a:moveTo>
                  <a:pt x="13717" y="757"/>
                </a:moveTo>
                <a:cubicBezTo>
                  <a:pt x="13288" y="1104"/>
                  <a:pt x="12858" y="1534"/>
                  <a:pt x="12429" y="1963"/>
                </a:cubicBezTo>
                <a:lnTo>
                  <a:pt x="12777" y="2126"/>
                </a:lnTo>
                <a:cubicBezTo>
                  <a:pt x="13022" y="1697"/>
                  <a:pt x="13451" y="1370"/>
                  <a:pt x="13880" y="1022"/>
                </a:cubicBezTo>
                <a:lnTo>
                  <a:pt x="13717" y="757"/>
                </a:lnTo>
                <a:close/>
                <a:moveTo>
                  <a:pt x="18643" y="941"/>
                </a:moveTo>
                <a:lnTo>
                  <a:pt x="18480" y="1186"/>
                </a:lnTo>
                <a:cubicBezTo>
                  <a:pt x="18909" y="1534"/>
                  <a:pt x="19257" y="1963"/>
                  <a:pt x="19584" y="2474"/>
                </a:cubicBezTo>
                <a:lnTo>
                  <a:pt x="19849" y="2208"/>
                </a:lnTo>
                <a:cubicBezTo>
                  <a:pt x="19584" y="1779"/>
                  <a:pt x="19154" y="1268"/>
                  <a:pt x="18643" y="941"/>
                </a:cubicBezTo>
                <a:close/>
                <a:moveTo>
                  <a:pt x="11673" y="3496"/>
                </a:moveTo>
                <a:cubicBezTo>
                  <a:pt x="11591" y="3741"/>
                  <a:pt x="11591" y="3925"/>
                  <a:pt x="11489" y="4171"/>
                </a:cubicBezTo>
                <a:cubicBezTo>
                  <a:pt x="11407" y="4518"/>
                  <a:pt x="11407" y="4845"/>
                  <a:pt x="11407" y="5193"/>
                </a:cubicBezTo>
                <a:lnTo>
                  <a:pt x="11407" y="5274"/>
                </a:lnTo>
                <a:lnTo>
                  <a:pt x="11754" y="5274"/>
                </a:lnTo>
                <a:lnTo>
                  <a:pt x="11754" y="5193"/>
                </a:lnTo>
                <a:cubicBezTo>
                  <a:pt x="11754" y="4845"/>
                  <a:pt x="11754" y="4518"/>
                  <a:pt x="11836" y="4252"/>
                </a:cubicBezTo>
                <a:cubicBezTo>
                  <a:pt x="11836" y="4007"/>
                  <a:pt x="11918" y="3823"/>
                  <a:pt x="12000" y="3659"/>
                </a:cubicBezTo>
                <a:lnTo>
                  <a:pt x="11673" y="3496"/>
                </a:lnTo>
                <a:close/>
                <a:moveTo>
                  <a:pt x="20606" y="3823"/>
                </a:moveTo>
                <a:lnTo>
                  <a:pt x="20279" y="3925"/>
                </a:lnTo>
                <a:cubicBezTo>
                  <a:pt x="20360" y="4171"/>
                  <a:pt x="20442" y="4436"/>
                  <a:pt x="20442" y="4682"/>
                </a:cubicBezTo>
                <a:lnTo>
                  <a:pt x="20442" y="5274"/>
                </a:lnTo>
                <a:lnTo>
                  <a:pt x="20442" y="5540"/>
                </a:lnTo>
                <a:lnTo>
                  <a:pt x="20790" y="5540"/>
                </a:lnTo>
                <a:lnTo>
                  <a:pt x="20790" y="5274"/>
                </a:lnTo>
                <a:lnTo>
                  <a:pt x="20790" y="4682"/>
                </a:lnTo>
                <a:cubicBezTo>
                  <a:pt x="20790" y="4334"/>
                  <a:pt x="20687" y="4089"/>
                  <a:pt x="20606" y="3823"/>
                </a:cubicBezTo>
                <a:close/>
                <a:moveTo>
                  <a:pt x="12000" y="6889"/>
                </a:moveTo>
                <a:lnTo>
                  <a:pt x="11673" y="6992"/>
                </a:lnTo>
                <a:cubicBezTo>
                  <a:pt x="11836" y="7584"/>
                  <a:pt x="12000" y="8095"/>
                  <a:pt x="12347" y="8606"/>
                </a:cubicBezTo>
                <a:lnTo>
                  <a:pt x="12613" y="8422"/>
                </a:lnTo>
                <a:cubicBezTo>
                  <a:pt x="12347" y="7911"/>
                  <a:pt x="12184" y="7400"/>
                  <a:pt x="12000" y="6889"/>
                </a:cubicBezTo>
                <a:close/>
                <a:moveTo>
                  <a:pt x="20176" y="7155"/>
                </a:moveTo>
                <a:cubicBezTo>
                  <a:pt x="20013" y="7748"/>
                  <a:pt x="19768" y="8259"/>
                  <a:pt x="19502" y="8688"/>
                </a:cubicBezTo>
                <a:lnTo>
                  <a:pt x="19768" y="8852"/>
                </a:lnTo>
                <a:cubicBezTo>
                  <a:pt x="20095" y="8341"/>
                  <a:pt x="20360" y="7830"/>
                  <a:pt x="20524" y="7319"/>
                </a:cubicBezTo>
                <a:lnTo>
                  <a:pt x="20176" y="7155"/>
                </a:lnTo>
                <a:close/>
                <a:moveTo>
                  <a:pt x="13533" y="9792"/>
                </a:moveTo>
                <a:lnTo>
                  <a:pt x="13288" y="10058"/>
                </a:lnTo>
                <a:lnTo>
                  <a:pt x="13369" y="10058"/>
                </a:lnTo>
                <a:cubicBezTo>
                  <a:pt x="13717" y="10467"/>
                  <a:pt x="14044" y="10896"/>
                  <a:pt x="14473" y="11243"/>
                </a:cubicBezTo>
                <a:lnTo>
                  <a:pt x="14739" y="10978"/>
                </a:lnTo>
                <a:cubicBezTo>
                  <a:pt x="14310" y="10651"/>
                  <a:pt x="13962" y="10303"/>
                  <a:pt x="13635" y="9874"/>
                </a:cubicBezTo>
                <a:lnTo>
                  <a:pt x="13533" y="9792"/>
                </a:lnTo>
                <a:close/>
                <a:moveTo>
                  <a:pt x="18562" y="10058"/>
                </a:moveTo>
                <a:cubicBezTo>
                  <a:pt x="18316" y="10385"/>
                  <a:pt x="18051" y="10651"/>
                  <a:pt x="17723" y="10896"/>
                </a:cubicBezTo>
                <a:cubicBezTo>
                  <a:pt x="17621" y="10978"/>
                  <a:pt x="17458" y="11162"/>
                  <a:pt x="17376" y="11243"/>
                </a:cubicBezTo>
                <a:lnTo>
                  <a:pt x="17539" y="11489"/>
                </a:lnTo>
                <a:cubicBezTo>
                  <a:pt x="17723" y="11407"/>
                  <a:pt x="17805" y="11243"/>
                  <a:pt x="17969" y="11162"/>
                </a:cubicBezTo>
                <a:lnTo>
                  <a:pt x="18827" y="10303"/>
                </a:lnTo>
                <a:lnTo>
                  <a:pt x="18562" y="10058"/>
                </a:lnTo>
                <a:close/>
                <a:moveTo>
                  <a:pt x="16088" y="12000"/>
                </a:moveTo>
                <a:lnTo>
                  <a:pt x="15843" y="12347"/>
                </a:lnTo>
                <a:cubicBezTo>
                  <a:pt x="15851" y="12351"/>
                  <a:pt x="15858" y="12355"/>
                  <a:pt x="15866" y="12360"/>
                </a:cubicBezTo>
                <a:lnTo>
                  <a:pt x="15866" y="12360"/>
                </a:lnTo>
                <a:cubicBezTo>
                  <a:pt x="15415" y="12659"/>
                  <a:pt x="15019" y="12883"/>
                  <a:pt x="14555" y="13124"/>
                </a:cubicBezTo>
                <a:lnTo>
                  <a:pt x="14739" y="13369"/>
                </a:lnTo>
                <a:cubicBezTo>
                  <a:pt x="15243" y="13127"/>
                  <a:pt x="15668" y="12866"/>
                  <a:pt x="16170" y="12525"/>
                </a:cubicBezTo>
                <a:lnTo>
                  <a:pt x="16170" y="12525"/>
                </a:lnTo>
                <a:cubicBezTo>
                  <a:pt x="16569" y="12750"/>
                  <a:pt x="16957" y="12997"/>
                  <a:pt x="17294" y="13206"/>
                </a:cubicBezTo>
                <a:lnTo>
                  <a:pt x="17458" y="12940"/>
                </a:lnTo>
                <a:cubicBezTo>
                  <a:pt x="17028" y="12613"/>
                  <a:pt x="16517" y="12347"/>
                  <a:pt x="16088" y="12000"/>
                </a:cubicBezTo>
                <a:close/>
                <a:moveTo>
                  <a:pt x="18991" y="13717"/>
                </a:moveTo>
                <a:lnTo>
                  <a:pt x="18827" y="13962"/>
                </a:lnTo>
                <a:cubicBezTo>
                  <a:pt x="19338" y="14228"/>
                  <a:pt x="19931" y="14473"/>
                  <a:pt x="20442" y="14657"/>
                </a:cubicBezTo>
                <a:lnTo>
                  <a:pt x="20524" y="14391"/>
                </a:lnTo>
                <a:cubicBezTo>
                  <a:pt x="20013" y="14146"/>
                  <a:pt x="19502" y="13962"/>
                  <a:pt x="18991" y="13717"/>
                </a:cubicBezTo>
                <a:close/>
                <a:moveTo>
                  <a:pt x="13022" y="13880"/>
                </a:moveTo>
                <a:cubicBezTo>
                  <a:pt x="12511" y="14044"/>
                  <a:pt x="12102" y="14310"/>
                  <a:pt x="11591" y="14473"/>
                </a:cubicBezTo>
                <a:lnTo>
                  <a:pt x="11489" y="14555"/>
                </a:lnTo>
                <a:lnTo>
                  <a:pt x="11591" y="14903"/>
                </a:lnTo>
                <a:cubicBezTo>
                  <a:pt x="11673" y="14821"/>
                  <a:pt x="11673" y="14821"/>
                  <a:pt x="11754" y="14821"/>
                </a:cubicBezTo>
                <a:cubicBezTo>
                  <a:pt x="12265" y="14555"/>
                  <a:pt x="12695" y="14391"/>
                  <a:pt x="13206" y="14146"/>
                </a:cubicBezTo>
                <a:lnTo>
                  <a:pt x="13022" y="13880"/>
                </a:lnTo>
                <a:close/>
                <a:moveTo>
                  <a:pt x="30316" y="14473"/>
                </a:moveTo>
                <a:cubicBezTo>
                  <a:pt x="29805" y="14739"/>
                  <a:pt x="29294" y="14984"/>
                  <a:pt x="28782" y="15168"/>
                </a:cubicBezTo>
                <a:lnTo>
                  <a:pt x="28864" y="15495"/>
                </a:lnTo>
                <a:cubicBezTo>
                  <a:pt x="29375" y="15332"/>
                  <a:pt x="29989" y="15066"/>
                  <a:pt x="30500" y="14821"/>
                </a:cubicBezTo>
                <a:lnTo>
                  <a:pt x="30316" y="14473"/>
                </a:lnTo>
                <a:close/>
                <a:moveTo>
                  <a:pt x="22139" y="14903"/>
                </a:moveTo>
                <a:lnTo>
                  <a:pt x="22057" y="15250"/>
                </a:lnTo>
                <a:cubicBezTo>
                  <a:pt x="22568" y="15414"/>
                  <a:pt x="23161" y="15495"/>
                  <a:pt x="23754" y="15679"/>
                </a:cubicBezTo>
                <a:lnTo>
                  <a:pt x="23754" y="15332"/>
                </a:lnTo>
                <a:cubicBezTo>
                  <a:pt x="23243" y="15168"/>
                  <a:pt x="22650" y="15066"/>
                  <a:pt x="22139" y="14903"/>
                </a:cubicBezTo>
                <a:close/>
                <a:moveTo>
                  <a:pt x="25471" y="15495"/>
                </a:moveTo>
                <a:lnTo>
                  <a:pt x="25471" y="15843"/>
                </a:lnTo>
                <a:lnTo>
                  <a:pt x="27168" y="15843"/>
                </a:lnTo>
                <a:lnTo>
                  <a:pt x="27168" y="15495"/>
                </a:lnTo>
                <a:close/>
                <a:moveTo>
                  <a:pt x="9874" y="15250"/>
                </a:moveTo>
                <a:cubicBezTo>
                  <a:pt x="9363" y="15495"/>
                  <a:pt x="8852" y="15679"/>
                  <a:pt x="8341" y="15925"/>
                </a:cubicBezTo>
                <a:lnTo>
                  <a:pt x="8525" y="16272"/>
                </a:lnTo>
                <a:lnTo>
                  <a:pt x="10058" y="15495"/>
                </a:lnTo>
                <a:lnTo>
                  <a:pt x="9874" y="15250"/>
                </a:lnTo>
                <a:close/>
                <a:moveTo>
                  <a:pt x="6807" y="16783"/>
                </a:moveTo>
                <a:cubicBezTo>
                  <a:pt x="6378" y="17029"/>
                  <a:pt x="5867" y="17376"/>
                  <a:pt x="5356" y="17724"/>
                </a:cubicBezTo>
                <a:lnTo>
                  <a:pt x="5622" y="17969"/>
                </a:lnTo>
                <a:cubicBezTo>
                  <a:pt x="6051" y="17621"/>
                  <a:pt x="6562" y="17376"/>
                  <a:pt x="6991" y="17029"/>
                </a:cubicBezTo>
                <a:lnTo>
                  <a:pt x="6807" y="16783"/>
                </a:lnTo>
                <a:close/>
                <a:moveTo>
                  <a:pt x="4089" y="18827"/>
                </a:moveTo>
                <a:cubicBezTo>
                  <a:pt x="3659" y="19257"/>
                  <a:pt x="3312" y="19666"/>
                  <a:pt x="2985" y="20095"/>
                </a:cubicBezTo>
                <a:lnTo>
                  <a:pt x="3230" y="20361"/>
                </a:lnTo>
                <a:cubicBezTo>
                  <a:pt x="3578" y="19849"/>
                  <a:pt x="3925" y="19502"/>
                  <a:pt x="4334" y="19073"/>
                </a:cubicBezTo>
                <a:lnTo>
                  <a:pt x="4089" y="18827"/>
                </a:lnTo>
                <a:close/>
                <a:moveTo>
                  <a:pt x="1963" y="21546"/>
                </a:moveTo>
                <a:lnTo>
                  <a:pt x="1186" y="23079"/>
                </a:lnTo>
                <a:lnTo>
                  <a:pt x="1533" y="23243"/>
                </a:lnTo>
                <a:cubicBezTo>
                  <a:pt x="1697" y="22732"/>
                  <a:pt x="1963" y="22221"/>
                  <a:pt x="2290" y="21710"/>
                </a:cubicBezTo>
                <a:lnTo>
                  <a:pt x="1963" y="21546"/>
                </a:lnTo>
                <a:close/>
                <a:moveTo>
                  <a:pt x="593" y="24694"/>
                </a:moveTo>
                <a:cubicBezTo>
                  <a:pt x="430" y="25287"/>
                  <a:pt x="348" y="25798"/>
                  <a:pt x="246" y="26411"/>
                </a:cubicBezTo>
                <a:lnTo>
                  <a:pt x="593" y="26411"/>
                </a:lnTo>
                <a:cubicBezTo>
                  <a:pt x="675" y="25900"/>
                  <a:pt x="757" y="25389"/>
                  <a:pt x="941" y="24776"/>
                </a:cubicBezTo>
                <a:lnTo>
                  <a:pt x="593" y="24694"/>
                </a:lnTo>
                <a:close/>
                <a:moveTo>
                  <a:pt x="82" y="28108"/>
                </a:moveTo>
                <a:cubicBezTo>
                  <a:pt x="82" y="28272"/>
                  <a:pt x="0" y="28537"/>
                  <a:pt x="0" y="28701"/>
                </a:cubicBezTo>
                <a:cubicBezTo>
                  <a:pt x="0" y="29048"/>
                  <a:pt x="82" y="29478"/>
                  <a:pt x="82" y="29805"/>
                </a:cubicBezTo>
                <a:lnTo>
                  <a:pt x="430" y="29805"/>
                </a:lnTo>
                <a:cubicBezTo>
                  <a:pt x="430" y="29478"/>
                  <a:pt x="348" y="29048"/>
                  <a:pt x="348" y="28701"/>
                </a:cubicBezTo>
                <a:cubicBezTo>
                  <a:pt x="348" y="28537"/>
                  <a:pt x="430" y="28272"/>
                  <a:pt x="430" y="28108"/>
                </a:cubicBezTo>
                <a:close/>
                <a:moveTo>
                  <a:pt x="675" y="31420"/>
                </a:moveTo>
                <a:lnTo>
                  <a:pt x="348" y="31522"/>
                </a:lnTo>
                <a:cubicBezTo>
                  <a:pt x="430" y="32115"/>
                  <a:pt x="593" y="32626"/>
                  <a:pt x="859" y="33218"/>
                </a:cubicBezTo>
                <a:lnTo>
                  <a:pt x="1104" y="33055"/>
                </a:lnTo>
                <a:cubicBezTo>
                  <a:pt x="941" y="32544"/>
                  <a:pt x="757" y="32033"/>
                  <a:pt x="675" y="314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3836" name="Google Shape;3836;p49"/>
          <p:cNvSpPr/>
          <p:nvPr/>
        </p:nvSpPr>
        <p:spPr>
          <a:xfrm rot="543944">
            <a:off x="7108512" y="2645449"/>
            <a:ext cx="1678232" cy="1827843"/>
          </a:xfrm>
          <a:custGeom>
            <a:avLst/>
            <a:gdLst/>
            <a:ahLst/>
            <a:cxnLst/>
            <a:rect l="l" t="t" r="r" b="b"/>
            <a:pathLst>
              <a:path w="30500" h="33219" extrusionOk="0">
                <a:moveTo>
                  <a:pt x="15843" y="0"/>
                </a:moveTo>
                <a:cubicBezTo>
                  <a:pt x="15679" y="0"/>
                  <a:pt x="15495" y="82"/>
                  <a:pt x="15332" y="82"/>
                </a:cubicBezTo>
                <a:lnTo>
                  <a:pt x="15414" y="430"/>
                </a:lnTo>
                <a:cubicBezTo>
                  <a:pt x="15577" y="430"/>
                  <a:pt x="15761" y="348"/>
                  <a:pt x="15843" y="348"/>
                </a:cubicBezTo>
                <a:lnTo>
                  <a:pt x="16088" y="348"/>
                </a:lnTo>
                <a:cubicBezTo>
                  <a:pt x="16354" y="348"/>
                  <a:pt x="16701" y="430"/>
                  <a:pt x="17028" y="511"/>
                </a:cubicBezTo>
                <a:lnTo>
                  <a:pt x="17110" y="164"/>
                </a:lnTo>
                <a:cubicBezTo>
                  <a:pt x="16783" y="82"/>
                  <a:pt x="16436" y="0"/>
                  <a:pt x="16088" y="0"/>
                </a:cubicBezTo>
                <a:close/>
                <a:moveTo>
                  <a:pt x="13717" y="757"/>
                </a:moveTo>
                <a:cubicBezTo>
                  <a:pt x="13288" y="1104"/>
                  <a:pt x="12858" y="1534"/>
                  <a:pt x="12429" y="1963"/>
                </a:cubicBezTo>
                <a:lnTo>
                  <a:pt x="12777" y="2126"/>
                </a:lnTo>
                <a:cubicBezTo>
                  <a:pt x="13022" y="1697"/>
                  <a:pt x="13451" y="1370"/>
                  <a:pt x="13880" y="1022"/>
                </a:cubicBezTo>
                <a:lnTo>
                  <a:pt x="13717" y="757"/>
                </a:lnTo>
                <a:close/>
                <a:moveTo>
                  <a:pt x="18643" y="941"/>
                </a:moveTo>
                <a:lnTo>
                  <a:pt x="18480" y="1186"/>
                </a:lnTo>
                <a:cubicBezTo>
                  <a:pt x="18909" y="1534"/>
                  <a:pt x="19257" y="1963"/>
                  <a:pt x="19584" y="2474"/>
                </a:cubicBezTo>
                <a:lnTo>
                  <a:pt x="19849" y="2208"/>
                </a:lnTo>
                <a:cubicBezTo>
                  <a:pt x="19584" y="1779"/>
                  <a:pt x="19154" y="1268"/>
                  <a:pt x="18643" y="941"/>
                </a:cubicBezTo>
                <a:close/>
                <a:moveTo>
                  <a:pt x="11673" y="3496"/>
                </a:moveTo>
                <a:cubicBezTo>
                  <a:pt x="11591" y="3741"/>
                  <a:pt x="11591" y="3925"/>
                  <a:pt x="11489" y="4171"/>
                </a:cubicBezTo>
                <a:cubicBezTo>
                  <a:pt x="11407" y="4518"/>
                  <a:pt x="11407" y="4845"/>
                  <a:pt x="11407" y="5193"/>
                </a:cubicBezTo>
                <a:lnTo>
                  <a:pt x="11407" y="5274"/>
                </a:lnTo>
                <a:lnTo>
                  <a:pt x="11754" y="5274"/>
                </a:lnTo>
                <a:lnTo>
                  <a:pt x="11754" y="5193"/>
                </a:lnTo>
                <a:cubicBezTo>
                  <a:pt x="11754" y="4845"/>
                  <a:pt x="11754" y="4518"/>
                  <a:pt x="11836" y="4252"/>
                </a:cubicBezTo>
                <a:cubicBezTo>
                  <a:pt x="11836" y="4007"/>
                  <a:pt x="11918" y="3823"/>
                  <a:pt x="12000" y="3659"/>
                </a:cubicBezTo>
                <a:lnTo>
                  <a:pt x="11673" y="3496"/>
                </a:lnTo>
                <a:close/>
                <a:moveTo>
                  <a:pt x="20606" y="3823"/>
                </a:moveTo>
                <a:lnTo>
                  <a:pt x="20279" y="3925"/>
                </a:lnTo>
                <a:cubicBezTo>
                  <a:pt x="20360" y="4171"/>
                  <a:pt x="20442" y="4436"/>
                  <a:pt x="20442" y="4682"/>
                </a:cubicBezTo>
                <a:lnTo>
                  <a:pt x="20442" y="5274"/>
                </a:lnTo>
                <a:lnTo>
                  <a:pt x="20442" y="5540"/>
                </a:lnTo>
                <a:lnTo>
                  <a:pt x="20790" y="5540"/>
                </a:lnTo>
                <a:lnTo>
                  <a:pt x="20790" y="5274"/>
                </a:lnTo>
                <a:lnTo>
                  <a:pt x="20790" y="4682"/>
                </a:lnTo>
                <a:cubicBezTo>
                  <a:pt x="20790" y="4334"/>
                  <a:pt x="20687" y="4089"/>
                  <a:pt x="20606" y="3823"/>
                </a:cubicBezTo>
                <a:close/>
                <a:moveTo>
                  <a:pt x="12000" y="6889"/>
                </a:moveTo>
                <a:lnTo>
                  <a:pt x="11673" y="6992"/>
                </a:lnTo>
                <a:cubicBezTo>
                  <a:pt x="11836" y="7584"/>
                  <a:pt x="12000" y="8095"/>
                  <a:pt x="12347" y="8606"/>
                </a:cubicBezTo>
                <a:lnTo>
                  <a:pt x="12613" y="8422"/>
                </a:lnTo>
                <a:cubicBezTo>
                  <a:pt x="12347" y="7911"/>
                  <a:pt x="12184" y="7400"/>
                  <a:pt x="12000" y="6889"/>
                </a:cubicBezTo>
                <a:close/>
                <a:moveTo>
                  <a:pt x="20176" y="7155"/>
                </a:moveTo>
                <a:cubicBezTo>
                  <a:pt x="20013" y="7748"/>
                  <a:pt x="19768" y="8259"/>
                  <a:pt x="19502" y="8688"/>
                </a:cubicBezTo>
                <a:lnTo>
                  <a:pt x="19768" y="8852"/>
                </a:lnTo>
                <a:cubicBezTo>
                  <a:pt x="20095" y="8341"/>
                  <a:pt x="20360" y="7830"/>
                  <a:pt x="20524" y="7319"/>
                </a:cubicBezTo>
                <a:lnTo>
                  <a:pt x="20176" y="7155"/>
                </a:lnTo>
                <a:close/>
                <a:moveTo>
                  <a:pt x="13533" y="9792"/>
                </a:moveTo>
                <a:lnTo>
                  <a:pt x="13288" y="10058"/>
                </a:lnTo>
                <a:lnTo>
                  <a:pt x="13369" y="10058"/>
                </a:lnTo>
                <a:cubicBezTo>
                  <a:pt x="13717" y="10467"/>
                  <a:pt x="14044" y="10896"/>
                  <a:pt x="14473" y="11243"/>
                </a:cubicBezTo>
                <a:lnTo>
                  <a:pt x="14739" y="10978"/>
                </a:lnTo>
                <a:cubicBezTo>
                  <a:pt x="14310" y="10651"/>
                  <a:pt x="13962" y="10303"/>
                  <a:pt x="13635" y="9874"/>
                </a:cubicBezTo>
                <a:lnTo>
                  <a:pt x="13533" y="9792"/>
                </a:lnTo>
                <a:close/>
                <a:moveTo>
                  <a:pt x="18562" y="10058"/>
                </a:moveTo>
                <a:cubicBezTo>
                  <a:pt x="18316" y="10385"/>
                  <a:pt x="18051" y="10651"/>
                  <a:pt x="17723" y="10896"/>
                </a:cubicBezTo>
                <a:cubicBezTo>
                  <a:pt x="17621" y="10978"/>
                  <a:pt x="17458" y="11162"/>
                  <a:pt x="17376" y="11243"/>
                </a:cubicBezTo>
                <a:lnTo>
                  <a:pt x="17539" y="11489"/>
                </a:lnTo>
                <a:cubicBezTo>
                  <a:pt x="17723" y="11407"/>
                  <a:pt x="17805" y="11243"/>
                  <a:pt x="17969" y="11162"/>
                </a:cubicBezTo>
                <a:lnTo>
                  <a:pt x="18827" y="10303"/>
                </a:lnTo>
                <a:lnTo>
                  <a:pt x="18562" y="10058"/>
                </a:lnTo>
                <a:close/>
                <a:moveTo>
                  <a:pt x="16088" y="12000"/>
                </a:moveTo>
                <a:lnTo>
                  <a:pt x="15843" y="12347"/>
                </a:lnTo>
                <a:cubicBezTo>
                  <a:pt x="15851" y="12351"/>
                  <a:pt x="15858" y="12355"/>
                  <a:pt x="15866" y="12360"/>
                </a:cubicBezTo>
                <a:lnTo>
                  <a:pt x="15866" y="12360"/>
                </a:lnTo>
                <a:cubicBezTo>
                  <a:pt x="15415" y="12659"/>
                  <a:pt x="15019" y="12883"/>
                  <a:pt x="14555" y="13124"/>
                </a:cubicBezTo>
                <a:lnTo>
                  <a:pt x="14739" y="13369"/>
                </a:lnTo>
                <a:cubicBezTo>
                  <a:pt x="15243" y="13127"/>
                  <a:pt x="15668" y="12866"/>
                  <a:pt x="16170" y="12525"/>
                </a:cubicBezTo>
                <a:lnTo>
                  <a:pt x="16170" y="12525"/>
                </a:lnTo>
                <a:cubicBezTo>
                  <a:pt x="16569" y="12750"/>
                  <a:pt x="16957" y="12997"/>
                  <a:pt x="17294" y="13206"/>
                </a:cubicBezTo>
                <a:lnTo>
                  <a:pt x="17458" y="12940"/>
                </a:lnTo>
                <a:cubicBezTo>
                  <a:pt x="17028" y="12613"/>
                  <a:pt x="16517" y="12347"/>
                  <a:pt x="16088" y="12000"/>
                </a:cubicBezTo>
                <a:close/>
                <a:moveTo>
                  <a:pt x="18991" y="13717"/>
                </a:moveTo>
                <a:lnTo>
                  <a:pt x="18827" y="13962"/>
                </a:lnTo>
                <a:cubicBezTo>
                  <a:pt x="19338" y="14228"/>
                  <a:pt x="19931" y="14473"/>
                  <a:pt x="20442" y="14657"/>
                </a:cubicBezTo>
                <a:lnTo>
                  <a:pt x="20524" y="14391"/>
                </a:lnTo>
                <a:cubicBezTo>
                  <a:pt x="20013" y="14146"/>
                  <a:pt x="19502" y="13962"/>
                  <a:pt x="18991" y="13717"/>
                </a:cubicBezTo>
                <a:close/>
                <a:moveTo>
                  <a:pt x="13022" y="13880"/>
                </a:moveTo>
                <a:cubicBezTo>
                  <a:pt x="12511" y="14044"/>
                  <a:pt x="12102" y="14310"/>
                  <a:pt x="11591" y="14473"/>
                </a:cubicBezTo>
                <a:lnTo>
                  <a:pt x="11489" y="14555"/>
                </a:lnTo>
                <a:lnTo>
                  <a:pt x="11591" y="14903"/>
                </a:lnTo>
                <a:cubicBezTo>
                  <a:pt x="11673" y="14821"/>
                  <a:pt x="11673" y="14821"/>
                  <a:pt x="11754" y="14821"/>
                </a:cubicBezTo>
                <a:cubicBezTo>
                  <a:pt x="12265" y="14555"/>
                  <a:pt x="12695" y="14391"/>
                  <a:pt x="13206" y="14146"/>
                </a:cubicBezTo>
                <a:lnTo>
                  <a:pt x="13022" y="13880"/>
                </a:lnTo>
                <a:close/>
                <a:moveTo>
                  <a:pt x="30316" y="14473"/>
                </a:moveTo>
                <a:cubicBezTo>
                  <a:pt x="29805" y="14739"/>
                  <a:pt x="29294" y="14984"/>
                  <a:pt x="28782" y="15168"/>
                </a:cubicBezTo>
                <a:lnTo>
                  <a:pt x="28864" y="15495"/>
                </a:lnTo>
                <a:cubicBezTo>
                  <a:pt x="29375" y="15332"/>
                  <a:pt x="29989" y="15066"/>
                  <a:pt x="30500" y="14821"/>
                </a:cubicBezTo>
                <a:lnTo>
                  <a:pt x="30316" y="14473"/>
                </a:lnTo>
                <a:close/>
                <a:moveTo>
                  <a:pt x="22139" y="14903"/>
                </a:moveTo>
                <a:lnTo>
                  <a:pt x="22057" y="15250"/>
                </a:lnTo>
                <a:cubicBezTo>
                  <a:pt x="22568" y="15414"/>
                  <a:pt x="23161" y="15495"/>
                  <a:pt x="23754" y="15679"/>
                </a:cubicBezTo>
                <a:lnTo>
                  <a:pt x="23754" y="15332"/>
                </a:lnTo>
                <a:cubicBezTo>
                  <a:pt x="23243" y="15168"/>
                  <a:pt x="22650" y="15066"/>
                  <a:pt x="22139" y="14903"/>
                </a:cubicBezTo>
                <a:close/>
                <a:moveTo>
                  <a:pt x="25471" y="15495"/>
                </a:moveTo>
                <a:lnTo>
                  <a:pt x="25471" y="15843"/>
                </a:lnTo>
                <a:lnTo>
                  <a:pt x="27168" y="15843"/>
                </a:lnTo>
                <a:lnTo>
                  <a:pt x="27168" y="15495"/>
                </a:lnTo>
                <a:close/>
                <a:moveTo>
                  <a:pt x="9874" y="15250"/>
                </a:moveTo>
                <a:cubicBezTo>
                  <a:pt x="9363" y="15495"/>
                  <a:pt x="8852" y="15679"/>
                  <a:pt x="8341" y="15925"/>
                </a:cubicBezTo>
                <a:lnTo>
                  <a:pt x="8525" y="16272"/>
                </a:lnTo>
                <a:lnTo>
                  <a:pt x="10058" y="15495"/>
                </a:lnTo>
                <a:lnTo>
                  <a:pt x="9874" y="15250"/>
                </a:lnTo>
                <a:close/>
                <a:moveTo>
                  <a:pt x="6807" y="16783"/>
                </a:moveTo>
                <a:cubicBezTo>
                  <a:pt x="6378" y="17029"/>
                  <a:pt x="5867" y="17376"/>
                  <a:pt x="5356" y="17724"/>
                </a:cubicBezTo>
                <a:lnTo>
                  <a:pt x="5622" y="17969"/>
                </a:lnTo>
                <a:cubicBezTo>
                  <a:pt x="6051" y="17621"/>
                  <a:pt x="6562" y="17376"/>
                  <a:pt x="6991" y="17029"/>
                </a:cubicBezTo>
                <a:lnTo>
                  <a:pt x="6807" y="16783"/>
                </a:lnTo>
                <a:close/>
                <a:moveTo>
                  <a:pt x="4089" y="18827"/>
                </a:moveTo>
                <a:cubicBezTo>
                  <a:pt x="3659" y="19257"/>
                  <a:pt x="3312" y="19666"/>
                  <a:pt x="2985" y="20095"/>
                </a:cubicBezTo>
                <a:lnTo>
                  <a:pt x="3230" y="20361"/>
                </a:lnTo>
                <a:cubicBezTo>
                  <a:pt x="3578" y="19849"/>
                  <a:pt x="3925" y="19502"/>
                  <a:pt x="4334" y="19073"/>
                </a:cubicBezTo>
                <a:lnTo>
                  <a:pt x="4089" y="18827"/>
                </a:lnTo>
                <a:close/>
                <a:moveTo>
                  <a:pt x="1963" y="21546"/>
                </a:moveTo>
                <a:lnTo>
                  <a:pt x="1186" y="23079"/>
                </a:lnTo>
                <a:lnTo>
                  <a:pt x="1533" y="23243"/>
                </a:lnTo>
                <a:cubicBezTo>
                  <a:pt x="1697" y="22732"/>
                  <a:pt x="1963" y="22221"/>
                  <a:pt x="2290" y="21710"/>
                </a:cubicBezTo>
                <a:lnTo>
                  <a:pt x="1963" y="21546"/>
                </a:lnTo>
                <a:close/>
                <a:moveTo>
                  <a:pt x="593" y="24694"/>
                </a:moveTo>
                <a:cubicBezTo>
                  <a:pt x="430" y="25287"/>
                  <a:pt x="348" y="25798"/>
                  <a:pt x="246" y="26411"/>
                </a:cubicBezTo>
                <a:lnTo>
                  <a:pt x="593" y="26411"/>
                </a:lnTo>
                <a:cubicBezTo>
                  <a:pt x="675" y="25900"/>
                  <a:pt x="757" y="25389"/>
                  <a:pt x="941" y="24776"/>
                </a:cubicBezTo>
                <a:lnTo>
                  <a:pt x="593" y="24694"/>
                </a:lnTo>
                <a:close/>
                <a:moveTo>
                  <a:pt x="82" y="28108"/>
                </a:moveTo>
                <a:cubicBezTo>
                  <a:pt x="82" y="28272"/>
                  <a:pt x="0" y="28537"/>
                  <a:pt x="0" y="28701"/>
                </a:cubicBezTo>
                <a:cubicBezTo>
                  <a:pt x="0" y="29048"/>
                  <a:pt x="82" y="29478"/>
                  <a:pt x="82" y="29805"/>
                </a:cubicBezTo>
                <a:lnTo>
                  <a:pt x="430" y="29805"/>
                </a:lnTo>
                <a:cubicBezTo>
                  <a:pt x="430" y="29478"/>
                  <a:pt x="348" y="29048"/>
                  <a:pt x="348" y="28701"/>
                </a:cubicBezTo>
                <a:cubicBezTo>
                  <a:pt x="348" y="28537"/>
                  <a:pt x="430" y="28272"/>
                  <a:pt x="430" y="28108"/>
                </a:cubicBezTo>
                <a:close/>
                <a:moveTo>
                  <a:pt x="675" y="31420"/>
                </a:moveTo>
                <a:lnTo>
                  <a:pt x="348" y="31522"/>
                </a:lnTo>
                <a:cubicBezTo>
                  <a:pt x="430" y="32115"/>
                  <a:pt x="593" y="32626"/>
                  <a:pt x="859" y="33218"/>
                </a:cubicBezTo>
                <a:lnTo>
                  <a:pt x="1104" y="33055"/>
                </a:lnTo>
                <a:cubicBezTo>
                  <a:pt x="941" y="32544"/>
                  <a:pt x="757" y="32033"/>
                  <a:pt x="675" y="314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grpSp>
        <p:nvGrpSpPr>
          <p:cNvPr id="3837" name="Google Shape;3837;p49"/>
          <p:cNvGrpSpPr/>
          <p:nvPr/>
        </p:nvGrpSpPr>
        <p:grpSpPr>
          <a:xfrm>
            <a:off x="8596796" y="857727"/>
            <a:ext cx="2503059" cy="2916943"/>
            <a:chOff x="6447597" y="643295"/>
            <a:chExt cx="1877294" cy="2187707"/>
          </a:xfrm>
        </p:grpSpPr>
        <p:sp>
          <p:nvSpPr>
            <p:cNvPr id="3838" name="Google Shape;3838;p49"/>
            <p:cNvSpPr/>
            <p:nvPr/>
          </p:nvSpPr>
          <p:spPr>
            <a:xfrm rot="543783">
              <a:off x="8256243" y="1167619"/>
              <a:ext cx="64302" cy="60242"/>
            </a:xfrm>
            <a:custGeom>
              <a:avLst/>
              <a:gdLst/>
              <a:ahLst/>
              <a:cxnLst/>
              <a:rect l="l" t="t" r="r" b="b"/>
              <a:pathLst>
                <a:path w="1637" h="1534" extrusionOk="0">
                  <a:moveTo>
                    <a:pt x="859" y="1"/>
                  </a:moveTo>
                  <a:lnTo>
                    <a:pt x="614" y="512"/>
                  </a:lnTo>
                  <a:lnTo>
                    <a:pt x="1" y="594"/>
                  </a:lnTo>
                  <a:lnTo>
                    <a:pt x="430" y="941"/>
                  </a:lnTo>
                  <a:lnTo>
                    <a:pt x="348" y="1534"/>
                  </a:lnTo>
                  <a:lnTo>
                    <a:pt x="859" y="1289"/>
                  </a:lnTo>
                  <a:lnTo>
                    <a:pt x="1289" y="1534"/>
                  </a:lnTo>
                  <a:lnTo>
                    <a:pt x="1207" y="1023"/>
                  </a:lnTo>
                  <a:lnTo>
                    <a:pt x="1636" y="594"/>
                  </a:lnTo>
                  <a:lnTo>
                    <a:pt x="1125" y="512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839" name="Google Shape;3839;p49"/>
            <p:cNvSpPr/>
            <p:nvPr/>
          </p:nvSpPr>
          <p:spPr>
            <a:xfrm rot="543783">
              <a:off x="8084826" y="973881"/>
              <a:ext cx="49847" cy="40174"/>
            </a:xfrm>
            <a:custGeom>
              <a:avLst/>
              <a:gdLst/>
              <a:ahLst/>
              <a:cxnLst/>
              <a:rect l="l" t="t" r="r" b="b"/>
              <a:pathLst>
                <a:path w="1269" h="1023" extrusionOk="0">
                  <a:moveTo>
                    <a:pt x="675" y="1"/>
                  </a:moveTo>
                  <a:cubicBezTo>
                    <a:pt x="1" y="1"/>
                    <a:pt x="1" y="1023"/>
                    <a:pt x="675" y="1023"/>
                  </a:cubicBezTo>
                  <a:cubicBezTo>
                    <a:pt x="1268" y="1023"/>
                    <a:pt x="1268" y="1"/>
                    <a:pt x="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3840" name="Google Shape;3840;p49"/>
            <p:cNvSpPr/>
            <p:nvPr/>
          </p:nvSpPr>
          <p:spPr>
            <a:xfrm rot="543973">
              <a:off x="8263207" y="1605719"/>
              <a:ext cx="50411" cy="47239"/>
            </a:xfrm>
            <a:custGeom>
              <a:avLst/>
              <a:gdLst/>
              <a:ahLst/>
              <a:cxnLst/>
              <a:rect l="l" t="t" r="r" b="b"/>
              <a:pathLst>
                <a:path w="1637" h="1534" extrusionOk="0">
                  <a:moveTo>
                    <a:pt x="859" y="1"/>
                  </a:moveTo>
                  <a:lnTo>
                    <a:pt x="614" y="512"/>
                  </a:lnTo>
                  <a:lnTo>
                    <a:pt x="1" y="594"/>
                  </a:lnTo>
                  <a:lnTo>
                    <a:pt x="430" y="941"/>
                  </a:lnTo>
                  <a:lnTo>
                    <a:pt x="348" y="1534"/>
                  </a:lnTo>
                  <a:lnTo>
                    <a:pt x="859" y="1289"/>
                  </a:lnTo>
                  <a:lnTo>
                    <a:pt x="1289" y="1534"/>
                  </a:lnTo>
                  <a:lnTo>
                    <a:pt x="1207" y="1023"/>
                  </a:lnTo>
                  <a:lnTo>
                    <a:pt x="1636" y="594"/>
                  </a:lnTo>
                  <a:lnTo>
                    <a:pt x="1125" y="512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grpSp>
          <p:nvGrpSpPr>
            <p:cNvPr id="3841" name="Google Shape;3841;p49"/>
            <p:cNvGrpSpPr/>
            <p:nvPr/>
          </p:nvGrpSpPr>
          <p:grpSpPr>
            <a:xfrm>
              <a:off x="6447597" y="643295"/>
              <a:ext cx="1690231" cy="2187707"/>
              <a:chOff x="6447350" y="942491"/>
              <a:chExt cx="1458982" cy="1888396"/>
            </a:xfrm>
          </p:grpSpPr>
          <p:sp>
            <p:nvSpPr>
              <p:cNvPr id="3842" name="Google Shape;3842;p49"/>
              <p:cNvSpPr/>
              <p:nvPr/>
            </p:nvSpPr>
            <p:spPr>
              <a:xfrm>
                <a:off x="6711938" y="2189939"/>
                <a:ext cx="138673" cy="29855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1633" extrusionOk="0">
                    <a:moveTo>
                      <a:pt x="5970" y="1"/>
                    </a:moveTo>
                    <a:lnTo>
                      <a:pt x="1534" y="757"/>
                    </a:lnTo>
                    <a:lnTo>
                      <a:pt x="1" y="1268"/>
                    </a:lnTo>
                    <a:cubicBezTo>
                      <a:pt x="1" y="1268"/>
                      <a:pt x="3354" y="1632"/>
                      <a:pt x="5335" y="1632"/>
                    </a:cubicBezTo>
                    <a:cubicBezTo>
                      <a:pt x="5882" y="1632"/>
                      <a:pt x="6324" y="1605"/>
                      <a:pt x="6562" y="1534"/>
                    </a:cubicBezTo>
                    <a:cubicBezTo>
                      <a:pt x="7585" y="1105"/>
                      <a:pt x="7585" y="83"/>
                      <a:pt x="7585" y="83"/>
                    </a:cubicBezTo>
                    <a:lnTo>
                      <a:pt x="59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843" name="Google Shape;3843;p49"/>
              <p:cNvSpPr/>
              <p:nvPr/>
            </p:nvSpPr>
            <p:spPr>
              <a:xfrm>
                <a:off x="6537423" y="2057269"/>
                <a:ext cx="302356" cy="187085"/>
              </a:xfrm>
              <a:custGeom>
                <a:avLst/>
                <a:gdLst/>
                <a:ahLst/>
                <a:cxnLst/>
                <a:rect l="l" t="t" r="r" b="b"/>
                <a:pathLst>
                  <a:path w="16538" h="10233" extrusionOk="0">
                    <a:moveTo>
                      <a:pt x="9383" y="1"/>
                    </a:moveTo>
                    <a:cubicBezTo>
                      <a:pt x="8688" y="1207"/>
                      <a:pt x="6910" y="3926"/>
                      <a:pt x="4865" y="5806"/>
                    </a:cubicBezTo>
                    <a:cubicBezTo>
                      <a:pt x="2739" y="7667"/>
                      <a:pt x="1206" y="8607"/>
                      <a:pt x="0" y="9977"/>
                    </a:cubicBezTo>
                    <a:cubicBezTo>
                      <a:pt x="398" y="10158"/>
                      <a:pt x="806" y="10233"/>
                      <a:pt x="1214" y="10233"/>
                    </a:cubicBezTo>
                    <a:cubicBezTo>
                      <a:pt x="2738" y="10233"/>
                      <a:pt x="4257" y="9194"/>
                      <a:pt x="5192" y="8791"/>
                    </a:cubicBezTo>
                    <a:cubicBezTo>
                      <a:pt x="5878" y="8480"/>
                      <a:pt x="6822" y="8394"/>
                      <a:pt x="7655" y="8394"/>
                    </a:cubicBezTo>
                    <a:cubicBezTo>
                      <a:pt x="8685" y="8394"/>
                      <a:pt x="9547" y="8525"/>
                      <a:pt x="9547" y="8525"/>
                    </a:cubicBezTo>
                    <a:lnTo>
                      <a:pt x="9628" y="8525"/>
                    </a:lnTo>
                    <a:cubicBezTo>
                      <a:pt x="10487" y="8178"/>
                      <a:pt x="11427" y="8096"/>
                      <a:pt x="12347" y="8014"/>
                    </a:cubicBezTo>
                    <a:cubicBezTo>
                      <a:pt x="13124" y="8014"/>
                      <a:pt x="14146" y="7932"/>
                      <a:pt x="15005" y="7585"/>
                    </a:cubicBezTo>
                    <a:cubicBezTo>
                      <a:pt x="16538" y="7074"/>
                      <a:pt x="14494" y="5030"/>
                      <a:pt x="14657" y="3415"/>
                    </a:cubicBezTo>
                    <a:cubicBezTo>
                      <a:pt x="14739" y="2229"/>
                      <a:pt x="15516" y="1718"/>
                      <a:pt x="15516" y="1718"/>
                    </a:cubicBezTo>
                    <a:cubicBezTo>
                      <a:pt x="15516" y="1354"/>
                      <a:pt x="15283" y="1230"/>
                      <a:pt x="14935" y="1230"/>
                    </a:cubicBezTo>
                    <a:cubicBezTo>
                      <a:pt x="14195" y="1230"/>
                      <a:pt x="12931" y="1789"/>
                      <a:pt x="12256" y="1789"/>
                    </a:cubicBezTo>
                    <a:cubicBezTo>
                      <a:pt x="12125" y="1789"/>
                      <a:pt x="12017" y="1768"/>
                      <a:pt x="11938" y="1718"/>
                    </a:cubicBezTo>
                    <a:cubicBezTo>
                      <a:pt x="11427" y="1452"/>
                      <a:pt x="11427" y="1023"/>
                      <a:pt x="9628" y="103"/>
                    </a:cubicBezTo>
                    <a:cubicBezTo>
                      <a:pt x="9547" y="103"/>
                      <a:pt x="9465" y="1"/>
                      <a:pt x="9383" y="1"/>
                    </a:cubicBezTo>
                    <a:close/>
                  </a:path>
                </a:pathLst>
              </a:custGeom>
              <a:solidFill>
                <a:srgbClr val="01093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844" name="Google Shape;3844;p49"/>
              <p:cNvSpPr/>
              <p:nvPr/>
            </p:nvSpPr>
            <p:spPr>
              <a:xfrm>
                <a:off x="6517240" y="2053997"/>
                <a:ext cx="191747" cy="185677"/>
              </a:xfrm>
              <a:custGeom>
                <a:avLst/>
                <a:gdLst/>
                <a:ahLst/>
                <a:cxnLst/>
                <a:rect l="l" t="t" r="r" b="b"/>
                <a:pathLst>
                  <a:path w="10488" h="10156" extrusionOk="0">
                    <a:moveTo>
                      <a:pt x="9603" y="1"/>
                    </a:moveTo>
                    <a:cubicBezTo>
                      <a:pt x="8023" y="1"/>
                      <a:pt x="7125" y="1857"/>
                      <a:pt x="6480" y="3164"/>
                    </a:cubicBezTo>
                    <a:cubicBezTo>
                      <a:pt x="5785" y="4452"/>
                      <a:pt x="1881" y="7519"/>
                      <a:pt x="348" y="8622"/>
                    </a:cubicBezTo>
                    <a:cubicBezTo>
                      <a:pt x="0" y="8970"/>
                      <a:pt x="0" y="9481"/>
                      <a:pt x="348" y="9726"/>
                    </a:cubicBezTo>
                    <a:cubicBezTo>
                      <a:pt x="593" y="9890"/>
                      <a:pt x="859" y="10074"/>
                      <a:pt x="1104" y="10156"/>
                    </a:cubicBezTo>
                    <a:cubicBezTo>
                      <a:pt x="2310" y="8786"/>
                      <a:pt x="3843" y="7846"/>
                      <a:pt x="5969" y="5985"/>
                    </a:cubicBezTo>
                    <a:cubicBezTo>
                      <a:pt x="8014" y="4105"/>
                      <a:pt x="9792" y="1386"/>
                      <a:pt x="10487" y="180"/>
                    </a:cubicBezTo>
                    <a:cubicBezTo>
                      <a:pt x="10170" y="56"/>
                      <a:pt x="9877" y="1"/>
                      <a:pt x="96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845" name="Google Shape;3845;p49"/>
              <p:cNvSpPr/>
              <p:nvPr/>
            </p:nvSpPr>
            <p:spPr>
              <a:xfrm>
                <a:off x="6520220" y="2050688"/>
                <a:ext cx="177541" cy="184123"/>
              </a:xfrm>
              <a:custGeom>
                <a:avLst/>
                <a:gdLst/>
                <a:ahLst/>
                <a:cxnLst/>
                <a:rect l="l" t="t" r="r" b="b"/>
                <a:pathLst>
                  <a:path w="9711" h="10071" extrusionOk="0">
                    <a:moveTo>
                      <a:pt x="9557" y="0"/>
                    </a:moveTo>
                    <a:cubicBezTo>
                      <a:pt x="9499" y="0"/>
                      <a:pt x="9442" y="58"/>
                      <a:pt x="9384" y="116"/>
                    </a:cubicBezTo>
                    <a:cubicBezTo>
                      <a:pt x="9384" y="116"/>
                      <a:pt x="6910" y="3775"/>
                      <a:pt x="5030" y="5308"/>
                    </a:cubicBezTo>
                    <a:cubicBezTo>
                      <a:pt x="3067" y="6841"/>
                      <a:pt x="696" y="8803"/>
                      <a:pt x="1" y="9826"/>
                    </a:cubicBezTo>
                    <a:cubicBezTo>
                      <a:pt x="1" y="9907"/>
                      <a:pt x="1" y="9989"/>
                      <a:pt x="103" y="10071"/>
                    </a:cubicBezTo>
                    <a:lnTo>
                      <a:pt x="185" y="10071"/>
                    </a:lnTo>
                    <a:cubicBezTo>
                      <a:pt x="267" y="10071"/>
                      <a:pt x="348" y="10071"/>
                      <a:pt x="348" y="9989"/>
                    </a:cubicBezTo>
                    <a:cubicBezTo>
                      <a:pt x="859" y="9233"/>
                      <a:pt x="2556" y="7700"/>
                      <a:pt x="5214" y="5574"/>
                    </a:cubicBezTo>
                    <a:cubicBezTo>
                      <a:pt x="7258" y="4041"/>
                      <a:pt x="9629" y="463"/>
                      <a:pt x="9711" y="279"/>
                    </a:cubicBezTo>
                    <a:cubicBezTo>
                      <a:pt x="9711" y="197"/>
                      <a:pt x="9711" y="116"/>
                      <a:pt x="9629" y="34"/>
                    </a:cubicBezTo>
                    <a:cubicBezTo>
                      <a:pt x="9605" y="10"/>
                      <a:pt x="9581" y="0"/>
                      <a:pt x="9557" y="0"/>
                    </a:cubicBezTo>
                    <a:close/>
                  </a:path>
                </a:pathLst>
              </a:custGeom>
              <a:solidFill>
                <a:srgbClr val="001B3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846" name="Google Shape;3846;p49"/>
              <p:cNvSpPr/>
              <p:nvPr/>
            </p:nvSpPr>
            <p:spPr>
              <a:xfrm>
                <a:off x="6682414" y="2098019"/>
                <a:ext cx="49728" cy="49710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2719" extrusionOk="0">
                    <a:moveTo>
                      <a:pt x="1350" y="0"/>
                    </a:moveTo>
                    <a:cubicBezTo>
                      <a:pt x="594" y="0"/>
                      <a:pt x="1" y="593"/>
                      <a:pt x="1" y="1349"/>
                    </a:cubicBezTo>
                    <a:cubicBezTo>
                      <a:pt x="1" y="2126"/>
                      <a:pt x="594" y="2719"/>
                      <a:pt x="1350" y="2719"/>
                    </a:cubicBezTo>
                    <a:cubicBezTo>
                      <a:pt x="2127" y="2719"/>
                      <a:pt x="2719" y="2126"/>
                      <a:pt x="2719" y="1349"/>
                    </a:cubicBezTo>
                    <a:cubicBezTo>
                      <a:pt x="2719" y="593"/>
                      <a:pt x="2127" y="0"/>
                      <a:pt x="1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847" name="Google Shape;3847;p49"/>
              <p:cNvSpPr/>
              <p:nvPr/>
            </p:nvSpPr>
            <p:spPr>
              <a:xfrm>
                <a:off x="6683913" y="2183595"/>
                <a:ext cx="7861" cy="38887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127" extrusionOk="0">
                    <a:moveTo>
                      <a:pt x="164" y="0"/>
                    </a:moveTo>
                    <a:cubicBezTo>
                      <a:pt x="82" y="0"/>
                      <a:pt x="0" y="511"/>
                      <a:pt x="0" y="1104"/>
                    </a:cubicBezTo>
                    <a:cubicBezTo>
                      <a:pt x="0" y="1615"/>
                      <a:pt x="82" y="2126"/>
                      <a:pt x="164" y="2126"/>
                    </a:cubicBezTo>
                    <a:cubicBezTo>
                      <a:pt x="246" y="2126"/>
                      <a:pt x="430" y="1697"/>
                      <a:pt x="430" y="1104"/>
                    </a:cubicBezTo>
                    <a:cubicBezTo>
                      <a:pt x="430" y="511"/>
                      <a:pt x="348" y="0"/>
                      <a:pt x="164" y="0"/>
                    </a:cubicBezTo>
                    <a:close/>
                  </a:path>
                </a:pathLst>
              </a:custGeom>
              <a:solidFill>
                <a:srgbClr val="001B3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848" name="Google Shape;3848;p49"/>
              <p:cNvSpPr/>
              <p:nvPr/>
            </p:nvSpPr>
            <p:spPr>
              <a:xfrm>
                <a:off x="6702596" y="2183595"/>
                <a:ext cx="9361" cy="3888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127" extrusionOk="0">
                    <a:moveTo>
                      <a:pt x="246" y="0"/>
                    </a:moveTo>
                    <a:cubicBezTo>
                      <a:pt x="164" y="0"/>
                      <a:pt x="82" y="511"/>
                      <a:pt x="82" y="1104"/>
                    </a:cubicBezTo>
                    <a:cubicBezTo>
                      <a:pt x="1" y="1697"/>
                      <a:pt x="82" y="2126"/>
                      <a:pt x="246" y="2126"/>
                    </a:cubicBezTo>
                    <a:cubicBezTo>
                      <a:pt x="348" y="2126"/>
                      <a:pt x="430" y="1697"/>
                      <a:pt x="512" y="1104"/>
                    </a:cubicBezTo>
                    <a:cubicBezTo>
                      <a:pt x="512" y="511"/>
                      <a:pt x="430" y="0"/>
                      <a:pt x="246" y="0"/>
                    </a:cubicBezTo>
                    <a:close/>
                  </a:path>
                </a:pathLst>
              </a:custGeom>
              <a:solidFill>
                <a:srgbClr val="001B3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849" name="Google Shape;3849;p49"/>
              <p:cNvSpPr/>
              <p:nvPr/>
            </p:nvSpPr>
            <p:spPr>
              <a:xfrm>
                <a:off x="6724278" y="2185094"/>
                <a:ext cx="7861" cy="38887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127" extrusionOk="0">
                    <a:moveTo>
                      <a:pt x="266" y="0"/>
                    </a:moveTo>
                    <a:cubicBezTo>
                      <a:pt x="82" y="0"/>
                      <a:pt x="0" y="429"/>
                      <a:pt x="0" y="1022"/>
                    </a:cubicBezTo>
                    <a:cubicBezTo>
                      <a:pt x="0" y="1615"/>
                      <a:pt x="82" y="2126"/>
                      <a:pt x="184" y="2126"/>
                    </a:cubicBezTo>
                    <a:cubicBezTo>
                      <a:pt x="348" y="2126"/>
                      <a:pt x="429" y="1615"/>
                      <a:pt x="429" y="1022"/>
                    </a:cubicBezTo>
                    <a:cubicBezTo>
                      <a:pt x="429" y="42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rgbClr val="001B3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850" name="Google Shape;3850;p49"/>
              <p:cNvSpPr/>
              <p:nvPr/>
            </p:nvSpPr>
            <p:spPr>
              <a:xfrm>
                <a:off x="6746326" y="2185094"/>
                <a:ext cx="7496" cy="38887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127" extrusionOk="0">
                    <a:moveTo>
                      <a:pt x="246" y="0"/>
                    </a:moveTo>
                    <a:cubicBezTo>
                      <a:pt x="82" y="0"/>
                      <a:pt x="0" y="429"/>
                      <a:pt x="0" y="1022"/>
                    </a:cubicBezTo>
                    <a:cubicBezTo>
                      <a:pt x="0" y="1615"/>
                      <a:pt x="82" y="2126"/>
                      <a:pt x="164" y="2126"/>
                    </a:cubicBezTo>
                    <a:cubicBezTo>
                      <a:pt x="327" y="2126"/>
                      <a:pt x="409" y="1615"/>
                      <a:pt x="409" y="1022"/>
                    </a:cubicBezTo>
                    <a:cubicBezTo>
                      <a:pt x="409" y="429"/>
                      <a:pt x="327" y="0"/>
                      <a:pt x="246" y="0"/>
                    </a:cubicBezTo>
                    <a:close/>
                  </a:path>
                </a:pathLst>
              </a:custGeom>
              <a:solidFill>
                <a:srgbClr val="001B3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851" name="Google Shape;3851;p49"/>
              <p:cNvSpPr/>
              <p:nvPr/>
            </p:nvSpPr>
            <p:spPr>
              <a:xfrm>
                <a:off x="6831901" y="2564146"/>
                <a:ext cx="56072" cy="50076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2739" extrusionOk="0">
                    <a:moveTo>
                      <a:pt x="1579" y="1"/>
                    </a:moveTo>
                    <a:cubicBezTo>
                      <a:pt x="1393" y="1"/>
                      <a:pt x="1204" y="44"/>
                      <a:pt x="1023" y="137"/>
                    </a:cubicBezTo>
                    <a:cubicBezTo>
                      <a:pt x="246" y="383"/>
                      <a:pt x="0" y="1241"/>
                      <a:pt x="246" y="1916"/>
                    </a:cubicBezTo>
                    <a:cubicBezTo>
                      <a:pt x="501" y="2426"/>
                      <a:pt x="1032" y="2738"/>
                      <a:pt x="1563" y="2738"/>
                    </a:cubicBezTo>
                    <a:cubicBezTo>
                      <a:pt x="1755" y="2738"/>
                      <a:pt x="1947" y="2698"/>
                      <a:pt x="2126" y="2611"/>
                    </a:cubicBezTo>
                    <a:cubicBezTo>
                      <a:pt x="2801" y="2263"/>
                      <a:pt x="3067" y="1507"/>
                      <a:pt x="2801" y="812"/>
                    </a:cubicBezTo>
                    <a:cubicBezTo>
                      <a:pt x="2562" y="319"/>
                      <a:pt x="2083" y="1"/>
                      <a:pt x="15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grpSp>
            <p:nvGrpSpPr>
              <p:cNvPr id="3852" name="Google Shape;3852;p49"/>
              <p:cNvGrpSpPr/>
              <p:nvPr/>
            </p:nvGrpSpPr>
            <p:grpSpPr>
              <a:xfrm>
                <a:off x="6447350" y="942491"/>
                <a:ext cx="1458982" cy="1888396"/>
                <a:chOff x="6447350" y="942491"/>
                <a:chExt cx="1458982" cy="1888396"/>
              </a:xfrm>
            </p:grpSpPr>
            <p:sp>
              <p:nvSpPr>
                <p:cNvPr id="3853" name="Google Shape;3853;p49"/>
                <p:cNvSpPr/>
                <p:nvPr/>
              </p:nvSpPr>
              <p:spPr>
                <a:xfrm>
                  <a:off x="7398446" y="1629497"/>
                  <a:ext cx="378594" cy="378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8" h="20682" extrusionOk="0">
                      <a:moveTo>
                        <a:pt x="17666" y="1"/>
                      </a:moveTo>
                      <a:cubicBezTo>
                        <a:pt x="17514" y="1"/>
                        <a:pt x="17356" y="48"/>
                        <a:pt x="17212" y="158"/>
                      </a:cubicBezTo>
                      <a:cubicBezTo>
                        <a:pt x="16967" y="403"/>
                        <a:pt x="16865" y="832"/>
                        <a:pt x="17131" y="1180"/>
                      </a:cubicBezTo>
                      <a:cubicBezTo>
                        <a:pt x="17131" y="1180"/>
                        <a:pt x="17723" y="1854"/>
                        <a:pt x="18234" y="2958"/>
                      </a:cubicBezTo>
                      <a:cubicBezTo>
                        <a:pt x="18827" y="3980"/>
                        <a:pt x="19338" y="5350"/>
                        <a:pt x="19338" y="6719"/>
                      </a:cubicBezTo>
                      <a:cubicBezTo>
                        <a:pt x="19338" y="7394"/>
                        <a:pt x="19175" y="8069"/>
                        <a:pt x="18909" y="8764"/>
                      </a:cubicBezTo>
                      <a:cubicBezTo>
                        <a:pt x="17723" y="11135"/>
                        <a:pt x="16272" y="13015"/>
                        <a:pt x="14739" y="14467"/>
                      </a:cubicBezTo>
                      <a:cubicBezTo>
                        <a:pt x="12368" y="16593"/>
                        <a:pt x="9710" y="17881"/>
                        <a:pt x="7339" y="18473"/>
                      </a:cubicBezTo>
                      <a:cubicBezTo>
                        <a:pt x="5029" y="19148"/>
                        <a:pt x="2985" y="19312"/>
                        <a:pt x="1799" y="19312"/>
                      </a:cubicBezTo>
                      <a:cubicBezTo>
                        <a:pt x="1452" y="19312"/>
                        <a:pt x="1206" y="19230"/>
                        <a:pt x="1022" y="19230"/>
                      </a:cubicBezTo>
                      <a:lnTo>
                        <a:pt x="777" y="19230"/>
                      </a:lnTo>
                      <a:cubicBezTo>
                        <a:pt x="430" y="19230"/>
                        <a:pt x="102" y="19496"/>
                        <a:pt x="0" y="19823"/>
                      </a:cubicBezTo>
                      <a:cubicBezTo>
                        <a:pt x="0" y="20252"/>
                        <a:pt x="266" y="20599"/>
                        <a:pt x="614" y="20599"/>
                      </a:cubicBezTo>
                      <a:cubicBezTo>
                        <a:pt x="695" y="20599"/>
                        <a:pt x="1125" y="20681"/>
                        <a:pt x="1799" y="20681"/>
                      </a:cubicBezTo>
                      <a:cubicBezTo>
                        <a:pt x="3496" y="20681"/>
                        <a:pt x="6828" y="20436"/>
                        <a:pt x="10323" y="18903"/>
                      </a:cubicBezTo>
                      <a:cubicBezTo>
                        <a:pt x="12102" y="18126"/>
                        <a:pt x="13983" y="17022"/>
                        <a:pt x="15597" y="15489"/>
                      </a:cubicBezTo>
                      <a:cubicBezTo>
                        <a:pt x="17294" y="13956"/>
                        <a:pt x="18909" y="11912"/>
                        <a:pt x="20115" y="9356"/>
                      </a:cubicBezTo>
                      <a:cubicBezTo>
                        <a:pt x="20544" y="8498"/>
                        <a:pt x="20708" y="7558"/>
                        <a:pt x="20708" y="6719"/>
                      </a:cubicBezTo>
                      <a:cubicBezTo>
                        <a:pt x="20708" y="5002"/>
                        <a:pt x="20033" y="3387"/>
                        <a:pt x="19420" y="2283"/>
                      </a:cubicBezTo>
                      <a:cubicBezTo>
                        <a:pt x="18827" y="1098"/>
                        <a:pt x="18234" y="321"/>
                        <a:pt x="18234" y="239"/>
                      </a:cubicBezTo>
                      <a:cubicBezTo>
                        <a:pt x="18090" y="95"/>
                        <a:pt x="17883" y="1"/>
                        <a:pt x="176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54" name="Google Shape;3854;p49"/>
                <p:cNvSpPr/>
                <p:nvPr/>
              </p:nvSpPr>
              <p:spPr>
                <a:xfrm>
                  <a:off x="7710109" y="1803520"/>
                  <a:ext cx="65433" cy="59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3252" extrusionOk="0">
                      <a:moveTo>
                        <a:pt x="2474" y="1"/>
                      </a:moveTo>
                      <a:cubicBezTo>
                        <a:pt x="1779" y="778"/>
                        <a:pt x="941" y="1616"/>
                        <a:pt x="1" y="2556"/>
                      </a:cubicBezTo>
                      <a:cubicBezTo>
                        <a:pt x="941" y="2904"/>
                        <a:pt x="2290" y="3251"/>
                        <a:pt x="2372" y="3251"/>
                      </a:cubicBezTo>
                      <a:cubicBezTo>
                        <a:pt x="2474" y="3251"/>
                        <a:pt x="3067" y="3149"/>
                        <a:pt x="3231" y="2985"/>
                      </a:cubicBezTo>
                      <a:cubicBezTo>
                        <a:pt x="3394" y="2904"/>
                        <a:pt x="3231" y="2638"/>
                        <a:pt x="3231" y="2638"/>
                      </a:cubicBezTo>
                      <a:cubicBezTo>
                        <a:pt x="3231" y="2638"/>
                        <a:pt x="3496" y="2474"/>
                        <a:pt x="3496" y="2393"/>
                      </a:cubicBezTo>
                      <a:cubicBezTo>
                        <a:pt x="3496" y="2229"/>
                        <a:pt x="3394" y="1800"/>
                        <a:pt x="3394" y="1800"/>
                      </a:cubicBezTo>
                      <a:cubicBezTo>
                        <a:pt x="3394" y="1800"/>
                        <a:pt x="3578" y="1534"/>
                        <a:pt x="3578" y="1371"/>
                      </a:cubicBezTo>
                      <a:cubicBezTo>
                        <a:pt x="3578" y="1105"/>
                        <a:pt x="3231" y="696"/>
                        <a:pt x="3067" y="348"/>
                      </a:cubicBezTo>
                      <a:cubicBezTo>
                        <a:pt x="2985" y="185"/>
                        <a:pt x="2720" y="83"/>
                        <a:pt x="24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55" name="Google Shape;3855;p49"/>
                <p:cNvSpPr/>
                <p:nvPr/>
              </p:nvSpPr>
              <p:spPr>
                <a:xfrm>
                  <a:off x="6447350" y="1160371"/>
                  <a:ext cx="1200429" cy="88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60" h="48305" extrusionOk="0">
                      <a:moveTo>
                        <a:pt x="35856" y="0"/>
                      </a:moveTo>
                      <a:lnTo>
                        <a:pt x="1" y="22916"/>
                      </a:lnTo>
                      <a:lnTo>
                        <a:pt x="37471" y="48305"/>
                      </a:lnTo>
                      <a:lnTo>
                        <a:pt x="65660" y="24531"/>
                      </a:lnTo>
                      <a:lnTo>
                        <a:pt x="44973" y="7503"/>
                      </a:lnTo>
                      <a:lnTo>
                        <a:pt x="358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56" name="Google Shape;3856;p49"/>
                <p:cNvSpPr/>
                <p:nvPr/>
              </p:nvSpPr>
              <p:spPr>
                <a:xfrm>
                  <a:off x="7269506" y="942491"/>
                  <a:ext cx="462328" cy="666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8" h="36449" extrusionOk="0">
                      <a:moveTo>
                        <a:pt x="22998" y="1"/>
                      </a:moveTo>
                      <a:lnTo>
                        <a:pt x="1" y="19421"/>
                      </a:lnTo>
                      <a:lnTo>
                        <a:pt x="20688" y="36449"/>
                      </a:lnTo>
                      <a:lnTo>
                        <a:pt x="25287" y="35529"/>
                      </a:lnTo>
                      <a:lnTo>
                        <a:pt x="2299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57" name="Google Shape;3857;p49"/>
                <p:cNvSpPr/>
                <p:nvPr/>
              </p:nvSpPr>
              <p:spPr>
                <a:xfrm>
                  <a:off x="7269506" y="1297520"/>
                  <a:ext cx="378228" cy="311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88" h="17029" extrusionOk="0">
                      <a:moveTo>
                        <a:pt x="20688" y="17029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8B0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58" name="Google Shape;3858;p49"/>
                <p:cNvSpPr/>
                <p:nvPr/>
              </p:nvSpPr>
              <p:spPr>
                <a:xfrm>
                  <a:off x="7731791" y="1592001"/>
                  <a:ext cx="2998" cy="4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2638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64" y="2638"/>
                      </a:lnTo>
                      <a:close/>
                    </a:path>
                  </a:pathLst>
                </a:custGeom>
                <a:solidFill>
                  <a:srgbClr val="FF8B0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59" name="Google Shape;3859;p49"/>
                <p:cNvSpPr/>
                <p:nvPr/>
              </p:nvSpPr>
              <p:spPr>
                <a:xfrm>
                  <a:off x="7132358" y="1608820"/>
                  <a:ext cx="602463" cy="490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26841" extrusionOk="0">
                      <a:moveTo>
                        <a:pt x="28190" y="1"/>
                      </a:moveTo>
                      <a:lnTo>
                        <a:pt x="1" y="23775"/>
                      </a:lnTo>
                      <a:lnTo>
                        <a:pt x="4171" y="26841"/>
                      </a:lnTo>
                      <a:lnTo>
                        <a:pt x="32953" y="1718"/>
                      </a:lnTo>
                      <a:lnTo>
                        <a:pt x="2819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60" name="Google Shape;3860;p49"/>
                <p:cNvSpPr/>
                <p:nvPr/>
              </p:nvSpPr>
              <p:spPr>
                <a:xfrm>
                  <a:off x="7647696" y="1592001"/>
                  <a:ext cx="87098" cy="4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4" h="2638" extrusionOk="0">
                      <a:moveTo>
                        <a:pt x="4600" y="1"/>
                      </a:moveTo>
                      <a:lnTo>
                        <a:pt x="1" y="921"/>
                      </a:lnTo>
                      <a:lnTo>
                        <a:pt x="4764" y="2638"/>
                      </a:lnTo>
                      <a:lnTo>
                        <a:pt x="4600" y="1"/>
                      </a:lnTo>
                      <a:close/>
                    </a:path>
                  </a:pathLst>
                </a:custGeom>
                <a:solidFill>
                  <a:srgbClr val="FF8B0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61" name="Google Shape;3861;p49"/>
                <p:cNvSpPr/>
                <p:nvPr/>
              </p:nvSpPr>
              <p:spPr>
                <a:xfrm>
                  <a:off x="6912614" y="1971693"/>
                  <a:ext cx="585662" cy="61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34" h="33649" extrusionOk="0">
                      <a:moveTo>
                        <a:pt x="29131" y="1"/>
                      </a:moveTo>
                      <a:lnTo>
                        <a:pt x="24204" y="3067"/>
                      </a:lnTo>
                      <a:lnTo>
                        <a:pt x="16620" y="16784"/>
                      </a:lnTo>
                      <a:lnTo>
                        <a:pt x="16702" y="17376"/>
                      </a:lnTo>
                      <a:lnTo>
                        <a:pt x="15946" y="17376"/>
                      </a:lnTo>
                      <a:lnTo>
                        <a:pt x="16191" y="17887"/>
                      </a:lnTo>
                      <a:lnTo>
                        <a:pt x="1" y="30418"/>
                      </a:lnTo>
                      <a:lnTo>
                        <a:pt x="3169" y="33648"/>
                      </a:lnTo>
                      <a:cubicBezTo>
                        <a:pt x="3169" y="33648"/>
                        <a:pt x="19523" y="23509"/>
                        <a:pt x="21812" y="20708"/>
                      </a:cubicBezTo>
                      <a:cubicBezTo>
                        <a:pt x="24122" y="17887"/>
                        <a:pt x="32033" y="3251"/>
                        <a:pt x="32033" y="3251"/>
                      </a:cubicBezTo>
                      <a:lnTo>
                        <a:pt x="2913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62" name="Google Shape;3862;p49"/>
                <p:cNvSpPr/>
                <p:nvPr/>
              </p:nvSpPr>
              <p:spPr>
                <a:xfrm>
                  <a:off x="6920475" y="1977067"/>
                  <a:ext cx="540431" cy="567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60" h="31032" extrusionOk="0">
                      <a:moveTo>
                        <a:pt x="29136" y="1"/>
                      </a:moveTo>
                      <a:cubicBezTo>
                        <a:pt x="29066" y="1"/>
                        <a:pt x="29000" y="20"/>
                        <a:pt x="28966" y="54"/>
                      </a:cubicBezTo>
                      <a:lnTo>
                        <a:pt x="24285" y="4224"/>
                      </a:lnTo>
                      <a:cubicBezTo>
                        <a:pt x="24285" y="4224"/>
                        <a:pt x="24203" y="4224"/>
                        <a:pt x="24203" y="4306"/>
                      </a:cubicBezTo>
                      <a:lnTo>
                        <a:pt x="17376" y="17512"/>
                      </a:lnTo>
                      <a:lnTo>
                        <a:pt x="16783" y="17675"/>
                      </a:lnTo>
                      <a:cubicBezTo>
                        <a:pt x="16619" y="17777"/>
                        <a:pt x="16538" y="17941"/>
                        <a:pt x="16538" y="18105"/>
                      </a:cubicBezTo>
                      <a:lnTo>
                        <a:pt x="16619" y="18697"/>
                      </a:lnTo>
                      <a:lnTo>
                        <a:pt x="184" y="30370"/>
                      </a:lnTo>
                      <a:cubicBezTo>
                        <a:pt x="0" y="30554"/>
                        <a:pt x="0" y="30717"/>
                        <a:pt x="82" y="30881"/>
                      </a:cubicBezTo>
                      <a:cubicBezTo>
                        <a:pt x="187" y="30986"/>
                        <a:pt x="286" y="31031"/>
                        <a:pt x="382" y="31031"/>
                      </a:cubicBezTo>
                      <a:cubicBezTo>
                        <a:pt x="453" y="31031"/>
                        <a:pt x="523" y="31006"/>
                        <a:pt x="593" y="30962"/>
                      </a:cubicBezTo>
                      <a:lnTo>
                        <a:pt x="17212" y="19127"/>
                      </a:lnTo>
                      <a:cubicBezTo>
                        <a:pt x="17294" y="19045"/>
                        <a:pt x="17294" y="18963"/>
                        <a:pt x="17294" y="18800"/>
                      </a:cubicBezTo>
                      <a:lnTo>
                        <a:pt x="17294" y="18288"/>
                      </a:lnTo>
                      <a:lnTo>
                        <a:pt x="17723" y="18105"/>
                      </a:lnTo>
                      <a:cubicBezTo>
                        <a:pt x="17805" y="18023"/>
                        <a:pt x="17887" y="18023"/>
                        <a:pt x="17969" y="17941"/>
                      </a:cubicBezTo>
                      <a:lnTo>
                        <a:pt x="24796" y="4654"/>
                      </a:lnTo>
                      <a:lnTo>
                        <a:pt x="29396" y="565"/>
                      </a:lnTo>
                      <a:cubicBezTo>
                        <a:pt x="29559" y="484"/>
                        <a:pt x="29559" y="218"/>
                        <a:pt x="29396" y="136"/>
                      </a:cubicBezTo>
                      <a:cubicBezTo>
                        <a:pt x="29348" y="40"/>
                        <a:pt x="29237" y="1"/>
                        <a:pt x="29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63" name="Google Shape;3863;p49"/>
                <p:cNvSpPr/>
                <p:nvPr/>
              </p:nvSpPr>
              <p:spPr>
                <a:xfrm>
                  <a:off x="6786673" y="1875275"/>
                  <a:ext cx="685064" cy="316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71" h="17322" extrusionOk="0">
                      <a:moveTo>
                        <a:pt x="31522" y="1"/>
                      </a:moveTo>
                      <a:lnTo>
                        <a:pt x="18133" y="9956"/>
                      </a:lnTo>
                      <a:lnTo>
                        <a:pt x="18133" y="10733"/>
                      </a:lnTo>
                      <a:lnTo>
                        <a:pt x="17622" y="10385"/>
                      </a:lnTo>
                      <a:lnTo>
                        <a:pt x="16947" y="10651"/>
                      </a:lnTo>
                      <a:lnTo>
                        <a:pt x="1023" y="11755"/>
                      </a:lnTo>
                      <a:lnTo>
                        <a:pt x="1" y="17295"/>
                      </a:lnTo>
                      <a:cubicBezTo>
                        <a:pt x="1" y="17295"/>
                        <a:pt x="1380" y="17322"/>
                        <a:pt x="3422" y="17322"/>
                      </a:cubicBezTo>
                      <a:cubicBezTo>
                        <a:pt x="8462" y="17322"/>
                        <a:pt x="17537" y="17156"/>
                        <a:pt x="19850" y="16007"/>
                      </a:cubicBezTo>
                      <a:cubicBezTo>
                        <a:pt x="23080" y="14310"/>
                        <a:pt x="31849" y="9363"/>
                        <a:pt x="31849" y="9363"/>
                      </a:cubicBezTo>
                      <a:lnTo>
                        <a:pt x="33812" y="9200"/>
                      </a:lnTo>
                      <a:lnTo>
                        <a:pt x="37471" y="6808"/>
                      </a:lnTo>
                      <a:lnTo>
                        <a:pt x="3152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64" name="Google Shape;3864;p49"/>
                <p:cNvSpPr/>
                <p:nvPr/>
              </p:nvSpPr>
              <p:spPr>
                <a:xfrm>
                  <a:off x="7276983" y="1929096"/>
                  <a:ext cx="146516" cy="48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4" h="2679" extrusionOk="0">
                      <a:moveTo>
                        <a:pt x="7677" y="0"/>
                      </a:moveTo>
                      <a:cubicBezTo>
                        <a:pt x="7590" y="0"/>
                        <a:pt x="7503" y="41"/>
                        <a:pt x="7421" y="123"/>
                      </a:cubicBezTo>
                      <a:cubicBezTo>
                        <a:pt x="7339" y="123"/>
                        <a:pt x="6828" y="634"/>
                        <a:pt x="6051" y="1145"/>
                      </a:cubicBezTo>
                      <a:cubicBezTo>
                        <a:pt x="5295" y="1574"/>
                        <a:pt x="4355" y="2004"/>
                        <a:pt x="3414" y="2004"/>
                      </a:cubicBezTo>
                      <a:cubicBezTo>
                        <a:pt x="2903" y="2004"/>
                        <a:pt x="2474" y="1902"/>
                        <a:pt x="1963" y="1656"/>
                      </a:cubicBezTo>
                      <a:cubicBezTo>
                        <a:pt x="1534" y="1390"/>
                        <a:pt x="1125" y="982"/>
                        <a:pt x="696" y="287"/>
                      </a:cubicBezTo>
                      <a:cubicBezTo>
                        <a:pt x="648" y="191"/>
                        <a:pt x="565" y="151"/>
                        <a:pt x="471" y="151"/>
                      </a:cubicBezTo>
                      <a:cubicBezTo>
                        <a:pt x="405" y="151"/>
                        <a:pt x="334" y="171"/>
                        <a:pt x="266" y="205"/>
                      </a:cubicBezTo>
                      <a:cubicBezTo>
                        <a:pt x="103" y="287"/>
                        <a:pt x="1" y="471"/>
                        <a:pt x="103" y="634"/>
                      </a:cubicBezTo>
                      <a:cubicBezTo>
                        <a:pt x="614" y="1390"/>
                        <a:pt x="1125" y="1902"/>
                        <a:pt x="1636" y="2249"/>
                      </a:cubicBezTo>
                      <a:cubicBezTo>
                        <a:pt x="2229" y="2515"/>
                        <a:pt x="2822" y="2678"/>
                        <a:pt x="3414" y="2678"/>
                      </a:cubicBezTo>
                      <a:cubicBezTo>
                        <a:pt x="4600" y="2678"/>
                        <a:pt x="5724" y="2167"/>
                        <a:pt x="6481" y="1656"/>
                      </a:cubicBezTo>
                      <a:cubicBezTo>
                        <a:pt x="7339" y="1145"/>
                        <a:pt x="7850" y="634"/>
                        <a:pt x="7932" y="634"/>
                      </a:cubicBezTo>
                      <a:cubicBezTo>
                        <a:pt x="8014" y="471"/>
                        <a:pt x="8014" y="287"/>
                        <a:pt x="7932" y="123"/>
                      </a:cubicBezTo>
                      <a:cubicBezTo>
                        <a:pt x="7850" y="41"/>
                        <a:pt x="7763" y="0"/>
                        <a:pt x="76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65" name="Google Shape;3865;p49"/>
                <p:cNvSpPr/>
                <p:nvPr/>
              </p:nvSpPr>
              <p:spPr>
                <a:xfrm>
                  <a:off x="6796033" y="1942680"/>
                  <a:ext cx="504542" cy="175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97" h="9623" extrusionOk="0">
                      <a:moveTo>
                        <a:pt x="27208" y="1"/>
                      </a:moveTo>
                      <a:cubicBezTo>
                        <a:pt x="27139" y="1"/>
                        <a:pt x="27071" y="21"/>
                        <a:pt x="27004" y="55"/>
                      </a:cubicBezTo>
                      <a:lnTo>
                        <a:pt x="18398" y="6698"/>
                      </a:lnTo>
                      <a:cubicBezTo>
                        <a:pt x="18398" y="6780"/>
                        <a:pt x="18398" y="6780"/>
                        <a:pt x="18316" y="6882"/>
                      </a:cubicBezTo>
                      <a:lnTo>
                        <a:pt x="17887" y="7904"/>
                      </a:lnTo>
                      <a:lnTo>
                        <a:pt x="17028" y="7475"/>
                      </a:lnTo>
                      <a:lnTo>
                        <a:pt x="16865" y="7475"/>
                      </a:lnTo>
                      <a:lnTo>
                        <a:pt x="348" y="8926"/>
                      </a:lnTo>
                      <a:cubicBezTo>
                        <a:pt x="164" y="9008"/>
                        <a:pt x="0" y="9172"/>
                        <a:pt x="0" y="9335"/>
                      </a:cubicBezTo>
                      <a:cubicBezTo>
                        <a:pt x="0" y="9486"/>
                        <a:pt x="109" y="9623"/>
                        <a:pt x="295" y="9623"/>
                      </a:cubicBezTo>
                      <a:cubicBezTo>
                        <a:pt x="336" y="9623"/>
                        <a:pt x="381" y="9616"/>
                        <a:pt x="429" y="9601"/>
                      </a:cubicBezTo>
                      <a:lnTo>
                        <a:pt x="16783" y="8150"/>
                      </a:lnTo>
                      <a:lnTo>
                        <a:pt x="17887" y="8661"/>
                      </a:lnTo>
                      <a:lnTo>
                        <a:pt x="18132" y="8661"/>
                      </a:lnTo>
                      <a:cubicBezTo>
                        <a:pt x="18234" y="8579"/>
                        <a:pt x="18316" y="8579"/>
                        <a:pt x="18316" y="8497"/>
                      </a:cubicBezTo>
                      <a:lnTo>
                        <a:pt x="18909" y="7209"/>
                      </a:lnTo>
                      <a:lnTo>
                        <a:pt x="27433" y="647"/>
                      </a:lnTo>
                      <a:cubicBezTo>
                        <a:pt x="27597" y="484"/>
                        <a:pt x="27597" y="320"/>
                        <a:pt x="27515" y="136"/>
                      </a:cubicBezTo>
                      <a:cubicBezTo>
                        <a:pt x="27407" y="41"/>
                        <a:pt x="27306" y="1"/>
                        <a:pt x="272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66" name="Google Shape;3866;p49"/>
                <p:cNvSpPr/>
                <p:nvPr/>
              </p:nvSpPr>
              <p:spPr>
                <a:xfrm>
                  <a:off x="7328556" y="1666755"/>
                  <a:ext cx="492220" cy="383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23" h="20954" extrusionOk="0">
                      <a:moveTo>
                        <a:pt x="24265" y="0"/>
                      </a:moveTo>
                      <a:cubicBezTo>
                        <a:pt x="24265" y="0"/>
                        <a:pt x="23495" y="471"/>
                        <a:pt x="21656" y="471"/>
                      </a:cubicBezTo>
                      <a:cubicBezTo>
                        <a:pt x="21294" y="471"/>
                        <a:pt x="20890" y="453"/>
                        <a:pt x="20443" y="409"/>
                      </a:cubicBezTo>
                      <a:cubicBezTo>
                        <a:pt x="19713" y="346"/>
                        <a:pt x="18996" y="264"/>
                        <a:pt x="18236" y="264"/>
                      </a:cubicBezTo>
                      <a:cubicBezTo>
                        <a:pt x="16058" y="264"/>
                        <a:pt x="13531" y="932"/>
                        <a:pt x="9363" y="4600"/>
                      </a:cubicBezTo>
                      <a:cubicBezTo>
                        <a:pt x="3660" y="9526"/>
                        <a:pt x="1" y="11754"/>
                        <a:pt x="1" y="11754"/>
                      </a:cubicBezTo>
                      <a:cubicBezTo>
                        <a:pt x="1" y="11754"/>
                        <a:pt x="5356" y="19829"/>
                        <a:pt x="9363" y="20953"/>
                      </a:cubicBezTo>
                      <a:cubicBezTo>
                        <a:pt x="9363" y="20953"/>
                        <a:pt x="21546" y="9792"/>
                        <a:pt x="24613" y="6133"/>
                      </a:cubicBezTo>
                      <a:lnTo>
                        <a:pt x="26923" y="3312"/>
                      </a:lnTo>
                      <a:lnTo>
                        <a:pt x="2426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67" name="Google Shape;3867;p49"/>
                <p:cNvSpPr/>
                <p:nvPr/>
              </p:nvSpPr>
              <p:spPr>
                <a:xfrm>
                  <a:off x="6794534" y="2511824"/>
                  <a:ext cx="197707" cy="31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4" h="16962" extrusionOk="0">
                      <a:moveTo>
                        <a:pt x="7185" y="1"/>
                      </a:moveTo>
                      <a:cubicBezTo>
                        <a:pt x="6992" y="1"/>
                        <a:pt x="6625" y="410"/>
                        <a:pt x="5622" y="873"/>
                      </a:cubicBezTo>
                      <a:cubicBezTo>
                        <a:pt x="3905" y="1548"/>
                        <a:pt x="1349" y="1895"/>
                        <a:pt x="0" y="2999"/>
                      </a:cubicBezTo>
                      <a:cubicBezTo>
                        <a:pt x="4763" y="12035"/>
                        <a:pt x="7400" y="15612"/>
                        <a:pt x="8688" y="16961"/>
                      </a:cubicBezTo>
                      <a:cubicBezTo>
                        <a:pt x="9710" y="16021"/>
                        <a:pt x="8770" y="13977"/>
                        <a:pt x="7584" y="12443"/>
                      </a:cubicBezTo>
                      <a:cubicBezTo>
                        <a:pt x="6296" y="10665"/>
                        <a:pt x="8341" y="9806"/>
                        <a:pt x="7318" y="8539"/>
                      </a:cubicBezTo>
                      <a:cubicBezTo>
                        <a:pt x="6215" y="7333"/>
                        <a:pt x="7400" y="5984"/>
                        <a:pt x="7400" y="5984"/>
                      </a:cubicBezTo>
                      <a:cubicBezTo>
                        <a:pt x="7400" y="5984"/>
                        <a:pt x="10814" y="4696"/>
                        <a:pt x="9955" y="3674"/>
                      </a:cubicBezTo>
                      <a:cubicBezTo>
                        <a:pt x="9015" y="2652"/>
                        <a:pt x="7911" y="2918"/>
                        <a:pt x="7584" y="1119"/>
                      </a:cubicBezTo>
                      <a:cubicBezTo>
                        <a:pt x="7386" y="299"/>
                        <a:pt x="7349" y="1"/>
                        <a:pt x="7185" y="1"/>
                      </a:cubicBezTo>
                      <a:close/>
                    </a:path>
                  </a:pathLst>
                </a:custGeom>
                <a:solidFill>
                  <a:srgbClr val="01093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68" name="Google Shape;3868;p49"/>
                <p:cNvSpPr/>
                <p:nvPr/>
              </p:nvSpPr>
              <p:spPr>
                <a:xfrm>
                  <a:off x="6767989" y="2566651"/>
                  <a:ext cx="185403" cy="261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1" h="14278" extrusionOk="0">
                      <a:moveTo>
                        <a:pt x="1452" y="0"/>
                      </a:moveTo>
                      <a:cubicBezTo>
                        <a:pt x="1268" y="246"/>
                        <a:pt x="1023" y="430"/>
                        <a:pt x="941" y="757"/>
                      </a:cubicBezTo>
                      <a:cubicBezTo>
                        <a:pt x="1" y="2474"/>
                        <a:pt x="1187" y="2903"/>
                        <a:pt x="3496" y="6480"/>
                      </a:cubicBezTo>
                      <a:cubicBezTo>
                        <a:pt x="5657" y="9760"/>
                        <a:pt x="7672" y="14277"/>
                        <a:pt x="9335" y="14277"/>
                      </a:cubicBezTo>
                      <a:cubicBezTo>
                        <a:pt x="9434" y="14277"/>
                        <a:pt x="9532" y="14261"/>
                        <a:pt x="9629" y="14228"/>
                      </a:cubicBezTo>
                      <a:cubicBezTo>
                        <a:pt x="9874" y="14228"/>
                        <a:pt x="10058" y="14044"/>
                        <a:pt x="10140" y="13962"/>
                      </a:cubicBezTo>
                      <a:cubicBezTo>
                        <a:pt x="8852" y="12613"/>
                        <a:pt x="6215" y="9036"/>
                        <a:pt x="14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69" name="Google Shape;3869;p49"/>
                <p:cNvSpPr/>
                <p:nvPr/>
              </p:nvSpPr>
              <p:spPr>
                <a:xfrm>
                  <a:off x="6908135" y="2607017"/>
                  <a:ext cx="82619" cy="132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9" h="7237" extrusionOk="0">
                      <a:moveTo>
                        <a:pt x="2801" y="0"/>
                      </a:moveTo>
                      <a:cubicBezTo>
                        <a:pt x="2045" y="429"/>
                        <a:pt x="1186" y="777"/>
                        <a:pt x="1186" y="777"/>
                      </a:cubicBezTo>
                      <a:cubicBezTo>
                        <a:pt x="1186" y="777"/>
                        <a:pt x="1" y="2126"/>
                        <a:pt x="1104" y="3332"/>
                      </a:cubicBezTo>
                      <a:cubicBezTo>
                        <a:pt x="2127" y="4599"/>
                        <a:pt x="82" y="5458"/>
                        <a:pt x="1370" y="7236"/>
                      </a:cubicBezTo>
                      <a:cubicBezTo>
                        <a:pt x="2127" y="6725"/>
                        <a:pt x="1452" y="2637"/>
                        <a:pt x="2208" y="1881"/>
                      </a:cubicBezTo>
                      <a:cubicBezTo>
                        <a:pt x="2903" y="1206"/>
                        <a:pt x="4089" y="859"/>
                        <a:pt x="4252" y="511"/>
                      </a:cubicBezTo>
                      <a:cubicBezTo>
                        <a:pt x="4518" y="184"/>
                        <a:pt x="2801" y="0"/>
                        <a:pt x="28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70" name="Google Shape;3870;p49"/>
                <p:cNvSpPr/>
                <p:nvPr/>
              </p:nvSpPr>
              <p:spPr>
                <a:xfrm>
                  <a:off x="6780329" y="2576870"/>
                  <a:ext cx="168199" cy="254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" h="13894" extrusionOk="0">
                      <a:moveTo>
                        <a:pt x="254" y="0"/>
                      </a:moveTo>
                      <a:cubicBezTo>
                        <a:pt x="232" y="0"/>
                        <a:pt x="208" y="10"/>
                        <a:pt x="184" y="34"/>
                      </a:cubicBezTo>
                      <a:cubicBezTo>
                        <a:pt x="82" y="34"/>
                        <a:pt x="0" y="198"/>
                        <a:pt x="82" y="300"/>
                      </a:cubicBezTo>
                      <a:cubicBezTo>
                        <a:pt x="82" y="382"/>
                        <a:pt x="184" y="545"/>
                        <a:pt x="266" y="627"/>
                      </a:cubicBezTo>
                      <a:cubicBezTo>
                        <a:pt x="5029" y="9397"/>
                        <a:pt x="8770" y="13751"/>
                        <a:pt x="8872" y="13832"/>
                      </a:cubicBezTo>
                      <a:cubicBezTo>
                        <a:pt x="8913" y="13873"/>
                        <a:pt x="8954" y="13894"/>
                        <a:pt x="8995" y="13894"/>
                      </a:cubicBezTo>
                      <a:cubicBezTo>
                        <a:pt x="9036" y="13894"/>
                        <a:pt x="9077" y="13873"/>
                        <a:pt x="9118" y="13832"/>
                      </a:cubicBezTo>
                      <a:cubicBezTo>
                        <a:pt x="9199" y="13751"/>
                        <a:pt x="9199" y="13669"/>
                        <a:pt x="9118" y="13587"/>
                      </a:cubicBezTo>
                      <a:cubicBezTo>
                        <a:pt x="9036" y="13587"/>
                        <a:pt x="5295" y="9233"/>
                        <a:pt x="593" y="463"/>
                      </a:cubicBezTo>
                      <a:cubicBezTo>
                        <a:pt x="512" y="382"/>
                        <a:pt x="430" y="198"/>
                        <a:pt x="348" y="116"/>
                      </a:cubicBezTo>
                      <a:cubicBezTo>
                        <a:pt x="348" y="58"/>
                        <a:pt x="307" y="0"/>
                        <a:pt x="254" y="0"/>
                      </a:cubicBezTo>
                      <a:close/>
                    </a:path>
                  </a:pathLst>
                </a:custGeom>
                <a:solidFill>
                  <a:srgbClr val="001B3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71" name="Google Shape;3871;p49"/>
                <p:cNvSpPr/>
                <p:nvPr/>
              </p:nvSpPr>
              <p:spPr>
                <a:xfrm>
                  <a:off x="6912614" y="2686030"/>
                  <a:ext cx="37406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821" extrusionOk="0">
                      <a:moveTo>
                        <a:pt x="103" y="0"/>
                      </a:moveTo>
                      <a:cubicBezTo>
                        <a:pt x="38" y="0"/>
                        <a:pt x="1" y="10"/>
                        <a:pt x="1" y="32"/>
                      </a:cubicBezTo>
                      <a:cubicBezTo>
                        <a:pt x="1" y="196"/>
                        <a:pt x="348" y="359"/>
                        <a:pt x="941" y="625"/>
                      </a:cubicBezTo>
                      <a:cubicBezTo>
                        <a:pt x="1315" y="745"/>
                        <a:pt x="1689" y="821"/>
                        <a:pt x="1895" y="821"/>
                      </a:cubicBezTo>
                      <a:cubicBezTo>
                        <a:pt x="1970" y="821"/>
                        <a:pt x="2023" y="810"/>
                        <a:pt x="2045" y="789"/>
                      </a:cubicBezTo>
                      <a:cubicBezTo>
                        <a:pt x="2045" y="625"/>
                        <a:pt x="1636" y="359"/>
                        <a:pt x="1125" y="196"/>
                      </a:cubicBezTo>
                      <a:cubicBezTo>
                        <a:pt x="676" y="76"/>
                        <a:pt x="282" y="0"/>
                        <a:pt x="103" y="0"/>
                      </a:cubicBezTo>
                      <a:close/>
                    </a:path>
                  </a:pathLst>
                </a:custGeom>
                <a:solidFill>
                  <a:srgbClr val="001B3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72" name="Google Shape;3872;p49"/>
                <p:cNvSpPr/>
                <p:nvPr/>
              </p:nvSpPr>
              <p:spPr>
                <a:xfrm>
                  <a:off x="6908135" y="2658443"/>
                  <a:ext cx="38887" cy="14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" h="797" extrusionOk="0">
                      <a:moveTo>
                        <a:pt x="282" y="1"/>
                      </a:moveTo>
                      <a:cubicBezTo>
                        <a:pt x="157" y="1"/>
                        <a:pt x="82" y="27"/>
                        <a:pt x="82" y="90"/>
                      </a:cubicBezTo>
                      <a:cubicBezTo>
                        <a:pt x="1" y="172"/>
                        <a:pt x="430" y="437"/>
                        <a:pt x="1023" y="601"/>
                      </a:cubicBezTo>
                      <a:cubicBezTo>
                        <a:pt x="1397" y="721"/>
                        <a:pt x="1771" y="796"/>
                        <a:pt x="1945" y="796"/>
                      </a:cubicBezTo>
                      <a:cubicBezTo>
                        <a:pt x="2008" y="796"/>
                        <a:pt x="2045" y="786"/>
                        <a:pt x="2045" y="764"/>
                      </a:cubicBezTo>
                      <a:cubicBezTo>
                        <a:pt x="2127" y="683"/>
                        <a:pt x="1697" y="437"/>
                        <a:pt x="1186" y="172"/>
                      </a:cubicBezTo>
                      <a:cubicBezTo>
                        <a:pt x="820" y="70"/>
                        <a:pt x="485" y="1"/>
                        <a:pt x="282" y="1"/>
                      </a:cubicBezTo>
                      <a:close/>
                    </a:path>
                  </a:pathLst>
                </a:custGeom>
                <a:solidFill>
                  <a:srgbClr val="001B3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73" name="Google Shape;3873;p49"/>
                <p:cNvSpPr/>
                <p:nvPr/>
              </p:nvSpPr>
              <p:spPr>
                <a:xfrm>
                  <a:off x="6906636" y="2635956"/>
                  <a:ext cx="37388" cy="15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" h="841" extrusionOk="0">
                      <a:moveTo>
                        <a:pt x="134" y="0"/>
                      </a:moveTo>
                      <a:cubicBezTo>
                        <a:pt x="68" y="0"/>
                        <a:pt x="22" y="10"/>
                        <a:pt x="1" y="32"/>
                      </a:cubicBezTo>
                      <a:cubicBezTo>
                        <a:pt x="1" y="134"/>
                        <a:pt x="430" y="379"/>
                        <a:pt x="941" y="645"/>
                      </a:cubicBezTo>
                      <a:cubicBezTo>
                        <a:pt x="1375" y="765"/>
                        <a:pt x="1721" y="841"/>
                        <a:pt x="1908" y="841"/>
                      </a:cubicBezTo>
                      <a:cubicBezTo>
                        <a:pt x="1976" y="841"/>
                        <a:pt x="2023" y="831"/>
                        <a:pt x="2045" y="809"/>
                      </a:cubicBezTo>
                      <a:cubicBezTo>
                        <a:pt x="2045" y="645"/>
                        <a:pt x="1616" y="379"/>
                        <a:pt x="1105" y="216"/>
                      </a:cubicBezTo>
                      <a:cubicBezTo>
                        <a:pt x="668" y="80"/>
                        <a:pt x="320" y="0"/>
                        <a:pt x="134" y="0"/>
                      </a:cubicBezTo>
                      <a:close/>
                    </a:path>
                  </a:pathLst>
                </a:custGeom>
                <a:solidFill>
                  <a:srgbClr val="001B3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74" name="Google Shape;3874;p49"/>
                <p:cNvSpPr/>
                <p:nvPr/>
              </p:nvSpPr>
              <p:spPr>
                <a:xfrm>
                  <a:off x="6911134" y="2614713"/>
                  <a:ext cx="38887" cy="14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" h="817" extrusionOk="0">
                      <a:moveTo>
                        <a:pt x="277" y="1"/>
                      </a:moveTo>
                      <a:cubicBezTo>
                        <a:pt x="156" y="1"/>
                        <a:pt x="82" y="28"/>
                        <a:pt x="82" y="90"/>
                      </a:cubicBezTo>
                      <a:cubicBezTo>
                        <a:pt x="0" y="172"/>
                        <a:pt x="429" y="438"/>
                        <a:pt x="1022" y="601"/>
                      </a:cubicBezTo>
                      <a:cubicBezTo>
                        <a:pt x="1399" y="737"/>
                        <a:pt x="1776" y="817"/>
                        <a:pt x="1948" y="817"/>
                      </a:cubicBezTo>
                      <a:cubicBezTo>
                        <a:pt x="2009" y="817"/>
                        <a:pt x="2044" y="807"/>
                        <a:pt x="2044" y="785"/>
                      </a:cubicBezTo>
                      <a:cubicBezTo>
                        <a:pt x="2126" y="683"/>
                        <a:pt x="1717" y="438"/>
                        <a:pt x="1104" y="172"/>
                      </a:cubicBezTo>
                      <a:cubicBezTo>
                        <a:pt x="788" y="71"/>
                        <a:pt x="472" y="1"/>
                        <a:pt x="277" y="1"/>
                      </a:cubicBezTo>
                      <a:close/>
                    </a:path>
                  </a:pathLst>
                </a:custGeom>
                <a:solidFill>
                  <a:srgbClr val="001B3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75" name="Google Shape;3875;p49"/>
                <p:cNvSpPr/>
                <p:nvPr/>
              </p:nvSpPr>
              <p:spPr>
                <a:xfrm>
                  <a:off x="7772157" y="1540429"/>
                  <a:ext cx="134175" cy="186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9" h="10222" extrusionOk="0">
                      <a:moveTo>
                        <a:pt x="5213" y="1"/>
                      </a:moveTo>
                      <a:cubicBezTo>
                        <a:pt x="5029" y="348"/>
                        <a:pt x="4702" y="512"/>
                        <a:pt x="4436" y="512"/>
                      </a:cubicBezTo>
                      <a:cubicBezTo>
                        <a:pt x="4388" y="536"/>
                        <a:pt x="4331" y="546"/>
                        <a:pt x="4269" y="546"/>
                      </a:cubicBezTo>
                      <a:cubicBezTo>
                        <a:pt x="4119" y="546"/>
                        <a:pt x="3935" y="488"/>
                        <a:pt x="3761" y="430"/>
                      </a:cubicBezTo>
                      <a:cubicBezTo>
                        <a:pt x="3547" y="389"/>
                        <a:pt x="3312" y="348"/>
                        <a:pt x="3087" y="348"/>
                      </a:cubicBezTo>
                      <a:cubicBezTo>
                        <a:pt x="2862" y="348"/>
                        <a:pt x="2647" y="389"/>
                        <a:pt x="2474" y="512"/>
                      </a:cubicBezTo>
                      <a:cubicBezTo>
                        <a:pt x="1881" y="1023"/>
                        <a:pt x="2739" y="2127"/>
                        <a:pt x="2474" y="2393"/>
                      </a:cubicBezTo>
                      <a:cubicBezTo>
                        <a:pt x="2310" y="2556"/>
                        <a:pt x="2228" y="2556"/>
                        <a:pt x="2147" y="2556"/>
                      </a:cubicBezTo>
                      <a:cubicBezTo>
                        <a:pt x="2073" y="2556"/>
                        <a:pt x="2016" y="2543"/>
                        <a:pt x="1974" y="2543"/>
                      </a:cubicBezTo>
                      <a:cubicBezTo>
                        <a:pt x="1910" y="2543"/>
                        <a:pt x="1881" y="2572"/>
                        <a:pt x="1881" y="2720"/>
                      </a:cubicBezTo>
                      <a:cubicBezTo>
                        <a:pt x="1963" y="3149"/>
                        <a:pt x="2903" y="3578"/>
                        <a:pt x="1881" y="4007"/>
                      </a:cubicBezTo>
                      <a:cubicBezTo>
                        <a:pt x="1881" y="4007"/>
                        <a:pt x="1480" y="3205"/>
                        <a:pt x="1007" y="3205"/>
                      </a:cubicBezTo>
                      <a:cubicBezTo>
                        <a:pt x="905" y="3205"/>
                        <a:pt x="800" y="3242"/>
                        <a:pt x="695" y="3333"/>
                      </a:cubicBezTo>
                      <a:cubicBezTo>
                        <a:pt x="102" y="3844"/>
                        <a:pt x="1022" y="4866"/>
                        <a:pt x="1022" y="4866"/>
                      </a:cubicBezTo>
                      <a:cubicBezTo>
                        <a:pt x="1022" y="4866"/>
                        <a:pt x="1717" y="5704"/>
                        <a:pt x="777" y="5970"/>
                      </a:cubicBezTo>
                      <a:cubicBezTo>
                        <a:pt x="695" y="6481"/>
                        <a:pt x="0" y="6910"/>
                        <a:pt x="0" y="6910"/>
                      </a:cubicBezTo>
                      <a:lnTo>
                        <a:pt x="2739" y="10222"/>
                      </a:lnTo>
                      <a:lnTo>
                        <a:pt x="5376" y="6726"/>
                      </a:lnTo>
                      <a:cubicBezTo>
                        <a:pt x="5622" y="6399"/>
                        <a:pt x="5969" y="6133"/>
                        <a:pt x="6317" y="5888"/>
                      </a:cubicBezTo>
                      <a:cubicBezTo>
                        <a:pt x="6828" y="5459"/>
                        <a:pt x="6235" y="4007"/>
                        <a:pt x="6235" y="4007"/>
                      </a:cubicBezTo>
                      <a:cubicBezTo>
                        <a:pt x="6235" y="4007"/>
                        <a:pt x="7339" y="3333"/>
                        <a:pt x="6644" y="3231"/>
                      </a:cubicBezTo>
                      <a:cubicBezTo>
                        <a:pt x="5887" y="3149"/>
                        <a:pt x="6051" y="2720"/>
                        <a:pt x="5887" y="1963"/>
                      </a:cubicBezTo>
                      <a:cubicBezTo>
                        <a:pt x="5806" y="1452"/>
                        <a:pt x="5376" y="512"/>
                        <a:pt x="521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76" name="Google Shape;3876;p49"/>
                <p:cNvSpPr/>
                <p:nvPr/>
              </p:nvSpPr>
              <p:spPr>
                <a:xfrm>
                  <a:off x="7747477" y="1488033"/>
                  <a:ext cx="119988" cy="161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3" h="8836" extrusionOk="0">
                      <a:moveTo>
                        <a:pt x="3744" y="1"/>
                      </a:moveTo>
                      <a:cubicBezTo>
                        <a:pt x="3446" y="1"/>
                        <a:pt x="3201" y="75"/>
                        <a:pt x="3067" y="230"/>
                      </a:cubicBezTo>
                      <a:cubicBezTo>
                        <a:pt x="2802" y="475"/>
                        <a:pt x="2883" y="741"/>
                        <a:pt x="3067" y="904"/>
                      </a:cubicBezTo>
                      <a:cubicBezTo>
                        <a:pt x="3149" y="1088"/>
                        <a:pt x="3067" y="1334"/>
                        <a:pt x="2802" y="1415"/>
                      </a:cubicBezTo>
                      <a:cubicBezTo>
                        <a:pt x="2372" y="1497"/>
                        <a:pt x="1698" y="1763"/>
                        <a:pt x="1534" y="2438"/>
                      </a:cubicBezTo>
                      <a:cubicBezTo>
                        <a:pt x="1268" y="3725"/>
                        <a:pt x="83" y="3133"/>
                        <a:pt x="83" y="4666"/>
                      </a:cubicBezTo>
                      <a:cubicBezTo>
                        <a:pt x="1" y="6199"/>
                        <a:pt x="2045" y="8836"/>
                        <a:pt x="2045" y="8836"/>
                      </a:cubicBezTo>
                      <a:cubicBezTo>
                        <a:pt x="3067" y="8570"/>
                        <a:pt x="2290" y="7732"/>
                        <a:pt x="2290" y="7732"/>
                      </a:cubicBezTo>
                      <a:cubicBezTo>
                        <a:pt x="2290" y="7732"/>
                        <a:pt x="1452" y="6710"/>
                        <a:pt x="2045" y="6199"/>
                      </a:cubicBezTo>
                      <a:cubicBezTo>
                        <a:pt x="2150" y="6108"/>
                        <a:pt x="2253" y="6071"/>
                        <a:pt x="2350" y="6071"/>
                      </a:cubicBezTo>
                      <a:cubicBezTo>
                        <a:pt x="2803" y="6071"/>
                        <a:pt x="3149" y="6873"/>
                        <a:pt x="3149" y="6873"/>
                      </a:cubicBezTo>
                      <a:cubicBezTo>
                        <a:pt x="4171" y="6444"/>
                        <a:pt x="3231" y="6015"/>
                        <a:pt x="3231" y="5586"/>
                      </a:cubicBezTo>
                      <a:cubicBezTo>
                        <a:pt x="3190" y="5381"/>
                        <a:pt x="3256" y="5361"/>
                        <a:pt x="3364" y="5361"/>
                      </a:cubicBezTo>
                      <a:cubicBezTo>
                        <a:pt x="3390" y="5361"/>
                        <a:pt x="3420" y="5362"/>
                        <a:pt x="3451" y="5362"/>
                      </a:cubicBezTo>
                      <a:cubicBezTo>
                        <a:pt x="3543" y="5362"/>
                        <a:pt x="3650" y="5351"/>
                        <a:pt x="3742" y="5259"/>
                      </a:cubicBezTo>
                      <a:cubicBezTo>
                        <a:pt x="4089" y="4993"/>
                        <a:pt x="3149" y="3889"/>
                        <a:pt x="3742" y="3378"/>
                      </a:cubicBezTo>
                      <a:cubicBezTo>
                        <a:pt x="3922" y="3248"/>
                        <a:pt x="4133" y="3204"/>
                        <a:pt x="4353" y="3204"/>
                      </a:cubicBezTo>
                      <a:cubicBezTo>
                        <a:pt x="4802" y="3204"/>
                        <a:pt x="5285" y="3387"/>
                        <a:pt x="5597" y="3387"/>
                      </a:cubicBezTo>
                      <a:cubicBezTo>
                        <a:pt x="5636" y="3387"/>
                        <a:pt x="5671" y="3384"/>
                        <a:pt x="5704" y="3378"/>
                      </a:cubicBezTo>
                      <a:cubicBezTo>
                        <a:pt x="5950" y="3296"/>
                        <a:pt x="6297" y="3214"/>
                        <a:pt x="6461" y="2867"/>
                      </a:cubicBezTo>
                      <a:cubicBezTo>
                        <a:pt x="6563" y="2622"/>
                        <a:pt x="6563" y="2192"/>
                        <a:pt x="6297" y="1599"/>
                      </a:cubicBezTo>
                      <a:cubicBezTo>
                        <a:pt x="5859" y="588"/>
                        <a:pt x="4586" y="1"/>
                        <a:pt x="37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77" name="Google Shape;3877;p49"/>
                <p:cNvSpPr/>
                <p:nvPr/>
              </p:nvSpPr>
              <p:spPr>
                <a:xfrm>
                  <a:off x="7854734" y="1583756"/>
                  <a:ext cx="14224" cy="12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698" extrusionOk="0">
                      <a:moveTo>
                        <a:pt x="439" y="1"/>
                      </a:moveTo>
                      <a:cubicBezTo>
                        <a:pt x="409" y="1"/>
                        <a:pt x="378" y="8"/>
                        <a:pt x="348" y="23"/>
                      </a:cubicBezTo>
                      <a:cubicBezTo>
                        <a:pt x="185" y="23"/>
                        <a:pt x="1" y="186"/>
                        <a:pt x="83" y="350"/>
                      </a:cubicBezTo>
                      <a:cubicBezTo>
                        <a:pt x="83" y="534"/>
                        <a:pt x="267" y="697"/>
                        <a:pt x="430" y="697"/>
                      </a:cubicBezTo>
                      <a:cubicBezTo>
                        <a:pt x="594" y="615"/>
                        <a:pt x="778" y="452"/>
                        <a:pt x="696" y="268"/>
                      </a:cubicBezTo>
                      <a:cubicBezTo>
                        <a:pt x="696" y="134"/>
                        <a:pt x="573" y="1"/>
                        <a:pt x="439" y="1"/>
                      </a:cubicBezTo>
                      <a:close/>
                    </a:path>
                  </a:pathLst>
                </a:custGeom>
                <a:solidFill>
                  <a:srgbClr val="1407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78" name="Google Shape;3878;p49"/>
                <p:cNvSpPr/>
                <p:nvPr/>
              </p:nvSpPr>
              <p:spPr>
                <a:xfrm>
                  <a:off x="7840913" y="1565072"/>
                  <a:ext cx="31044" cy="2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" h="1127" extrusionOk="0">
                      <a:moveTo>
                        <a:pt x="1373" y="0"/>
                      </a:moveTo>
                      <a:cubicBezTo>
                        <a:pt x="512" y="0"/>
                        <a:pt x="82" y="861"/>
                        <a:pt x="82" y="861"/>
                      </a:cubicBezTo>
                      <a:cubicBezTo>
                        <a:pt x="0" y="963"/>
                        <a:pt x="82" y="1045"/>
                        <a:pt x="82" y="1045"/>
                      </a:cubicBezTo>
                      <a:cubicBezTo>
                        <a:pt x="164" y="1126"/>
                        <a:pt x="164" y="1126"/>
                        <a:pt x="246" y="1126"/>
                      </a:cubicBezTo>
                      <a:cubicBezTo>
                        <a:pt x="246" y="1126"/>
                        <a:pt x="246" y="1045"/>
                        <a:pt x="328" y="1045"/>
                      </a:cubicBezTo>
                      <a:cubicBezTo>
                        <a:pt x="328" y="1045"/>
                        <a:pt x="719" y="262"/>
                        <a:pt x="1430" y="262"/>
                      </a:cubicBezTo>
                      <a:cubicBezTo>
                        <a:pt x="1464" y="262"/>
                        <a:pt x="1498" y="264"/>
                        <a:pt x="1534" y="268"/>
                      </a:cubicBezTo>
                      <a:cubicBezTo>
                        <a:pt x="1558" y="292"/>
                        <a:pt x="1581" y="302"/>
                        <a:pt x="1603" y="302"/>
                      </a:cubicBezTo>
                      <a:cubicBezTo>
                        <a:pt x="1656" y="302"/>
                        <a:pt x="1697" y="244"/>
                        <a:pt x="1697" y="186"/>
                      </a:cubicBezTo>
                      <a:cubicBezTo>
                        <a:pt x="1697" y="104"/>
                        <a:pt x="1697" y="22"/>
                        <a:pt x="1615" y="22"/>
                      </a:cubicBezTo>
                      <a:cubicBezTo>
                        <a:pt x="1531" y="7"/>
                        <a:pt x="1450" y="0"/>
                        <a:pt x="13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79" name="Google Shape;3879;p49"/>
                <p:cNvSpPr/>
                <p:nvPr/>
              </p:nvSpPr>
              <p:spPr>
                <a:xfrm>
                  <a:off x="7861096" y="1612184"/>
                  <a:ext cx="18703" cy="1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" h="758" extrusionOk="0">
                      <a:moveTo>
                        <a:pt x="164" y="1"/>
                      </a:moveTo>
                      <a:cubicBezTo>
                        <a:pt x="82" y="82"/>
                        <a:pt x="0" y="82"/>
                        <a:pt x="0" y="164"/>
                      </a:cubicBezTo>
                      <a:cubicBezTo>
                        <a:pt x="0" y="164"/>
                        <a:pt x="82" y="512"/>
                        <a:pt x="348" y="675"/>
                      </a:cubicBezTo>
                      <a:cubicBezTo>
                        <a:pt x="430" y="757"/>
                        <a:pt x="675" y="757"/>
                        <a:pt x="859" y="757"/>
                      </a:cubicBezTo>
                      <a:cubicBezTo>
                        <a:pt x="941" y="757"/>
                        <a:pt x="1022" y="675"/>
                        <a:pt x="1022" y="593"/>
                      </a:cubicBezTo>
                      <a:cubicBezTo>
                        <a:pt x="941" y="512"/>
                        <a:pt x="941" y="512"/>
                        <a:pt x="859" y="512"/>
                      </a:cubicBezTo>
                      <a:cubicBezTo>
                        <a:pt x="814" y="520"/>
                        <a:pt x="773" y="524"/>
                        <a:pt x="736" y="524"/>
                      </a:cubicBezTo>
                      <a:cubicBezTo>
                        <a:pt x="413" y="524"/>
                        <a:pt x="348" y="237"/>
                        <a:pt x="348" y="164"/>
                      </a:cubicBezTo>
                      <a:cubicBezTo>
                        <a:pt x="246" y="82"/>
                        <a:pt x="246" y="1"/>
                        <a:pt x="16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80" name="Google Shape;3880;p49"/>
                <p:cNvSpPr/>
                <p:nvPr/>
              </p:nvSpPr>
              <p:spPr>
                <a:xfrm>
                  <a:off x="7784862" y="1607321"/>
                  <a:ext cx="7861" cy="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" h="465" extrusionOk="0">
                      <a:moveTo>
                        <a:pt x="245" y="1"/>
                      </a:moveTo>
                      <a:cubicBezTo>
                        <a:pt x="164" y="1"/>
                        <a:pt x="0" y="185"/>
                        <a:pt x="82" y="348"/>
                      </a:cubicBezTo>
                      <a:cubicBezTo>
                        <a:pt x="82" y="406"/>
                        <a:pt x="82" y="464"/>
                        <a:pt x="111" y="464"/>
                      </a:cubicBezTo>
                      <a:cubicBezTo>
                        <a:pt x="123" y="464"/>
                        <a:pt x="140" y="454"/>
                        <a:pt x="164" y="430"/>
                      </a:cubicBezTo>
                      <a:cubicBezTo>
                        <a:pt x="245" y="430"/>
                        <a:pt x="245" y="430"/>
                        <a:pt x="245" y="348"/>
                      </a:cubicBezTo>
                      <a:cubicBezTo>
                        <a:pt x="245" y="267"/>
                        <a:pt x="327" y="185"/>
                        <a:pt x="327" y="185"/>
                      </a:cubicBezTo>
                      <a:lnTo>
                        <a:pt x="429" y="83"/>
                      </a:lnTo>
                      <a:cubicBezTo>
                        <a:pt x="327" y="1"/>
                        <a:pt x="327" y="1"/>
                        <a:pt x="245" y="1"/>
                      </a:cubicBezTo>
                      <a:close/>
                    </a:path>
                  </a:pathLst>
                </a:custGeom>
                <a:solidFill>
                  <a:srgbClr val="D2634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81" name="Google Shape;3881;p49"/>
                <p:cNvSpPr/>
                <p:nvPr/>
              </p:nvSpPr>
              <p:spPr>
                <a:xfrm>
                  <a:off x="7786343" y="1608820"/>
                  <a:ext cx="12359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614" extrusionOk="0">
                      <a:moveTo>
                        <a:pt x="83" y="1"/>
                      </a:moveTo>
                      <a:cubicBezTo>
                        <a:pt x="1" y="1"/>
                        <a:pt x="1" y="103"/>
                        <a:pt x="1" y="185"/>
                      </a:cubicBezTo>
                      <a:cubicBezTo>
                        <a:pt x="1" y="185"/>
                        <a:pt x="164" y="614"/>
                        <a:pt x="512" y="614"/>
                      </a:cubicBezTo>
                      <a:lnTo>
                        <a:pt x="594" y="614"/>
                      </a:lnTo>
                      <a:lnTo>
                        <a:pt x="676" y="512"/>
                      </a:lnTo>
                      <a:cubicBezTo>
                        <a:pt x="676" y="430"/>
                        <a:pt x="594" y="348"/>
                        <a:pt x="594" y="348"/>
                      </a:cubicBezTo>
                      <a:cubicBezTo>
                        <a:pt x="348" y="348"/>
                        <a:pt x="164" y="103"/>
                        <a:pt x="164" y="103"/>
                      </a:cubicBezTo>
                      <a:cubicBezTo>
                        <a:pt x="164" y="1"/>
                        <a:pt x="83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82" name="Google Shape;3882;p49"/>
                <p:cNvSpPr/>
                <p:nvPr/>
              </p:nvSpPr>
              <p:spPr>
                <a:xfrm>
                  <a:off x="7643217" y="1675347"/>
                  <a:ext cx="147649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6" h="1391" extrusionOk="0">
                      <a:moveTo>
                        <a:pt x="7711" y="0"/>
                      </a:moveTo>
                      <a:cubicBezTo>
                        <a:pt x="7664" y="0"/>
                        <a:pt x="7615" y="13"/>
                        <a:pt x="7564" y="41"/>
                      </a:cubicBezTo>
                      <a:cubicBezTo>
                        <a:pt x="7319" y="123"/>
                        <a:pt x="5111" y="716"/>
                        <a:pt x="2638" y="716"/>
                      </a:cubicBezTo>
                      <a:cubicBezTo>
                        <a:pt x="1943" y="716"/>
                        <a:pt x="1186" y="716"/>
                        <a:pt x="410" y="552"/>
                      </a:cubicBezTo>
                      <a:cubicBezTo>
                        <a:pt x="246" y="552"/>
                        <a:pt x="1" y="634"/>
                        <a:pt x="1" y="798"/>
                      </a:cubicBezTo>
                      <a:cubicBezTo>
                        <a:pt x="1" y="961"/>
                        <a:pt x="82" y="1145"/>
                        <a:pt x="246" y="1227"/>
                      </a:cubicBezTo>
                      <a:cubicBezTo>
                        <a:pt x="1105" y="1390"/>
                        <a:pt x="1861" y="1390"/>
                        <a:pt x="2638" y="1390"/>
                      </a:cubicBezTo>
                      <a:cubicBezTo>
                        <a:pt x="5438" y="1390"/>
                        <a:pt x="7748" y="634"/>
                        <a:pt x="7830" y="634"/>
                      </a:cubicBezTo>
                      <a:cubicBezTo>
                        <a:pt x="7993" y="634"/>
                        <a:pt x="8075" y="368"/>
                        <a:pt x="7993" y="205"/>
                      </a:cubicBezTo>
                      <a:cubicBezTo>
                        <a:pt x="7934" y="87"/>
                        <a:pt x="7832" y="0"/>
                        <a:pt x="77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83" name="Google Shape;3883;p49"/>
                <p:cNvSpPr/>
                <p:nvPr/>
              </p:nvSpPr>
              <p:spPr>
                <a:xfrm>
                  <a:off x="7759817" y="1652550"/>
                  <a:ext cx="63934" cy="10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7" h="5888" extrusionOk="0">
                      <a:moveTo>
                        <a:pt x="1023" y="0"/>
                      </a:moveTo>
                      <a:lnTo>
                        <a:pt x="1" y="593"/>
                      </a:lnTo>
                      <a:lnTo>
                        <a:pt x="2310" y="5888"/>
                      </a:lnTo>
                      <a:lnTo>
                        <a:pt x="3496" y="4089"/>
                      </a:lnTo>
                      <a:lnTo>
                        <a:pt x="102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84" name="Google Shape;3884;p49"/>
                <p:cNvSpPr/>
                <p:nvPr/>
              </p:nvSpPr>
              <p:spPr>
                <a:xfrm>
                  <a:off x="7655557" y="1785677"/>
                  <a:ext cx="48229" cy="48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8" h="2649" extrusionOk="0">
                      <a:moveTo>
                        <a:pt x="378" y="1"/>
                      </a:moveTo>
                      <a:cubicBezTo>
                        <a:pt x="292" y="1"/>
                        <a:pt x="205" y="47"/>
                        <a:pt x="164" y="139"/>
                      </a:cubicBezTo>
                      <a:cubicBezTo>
                        <a:pt x="0" y="221"/>
                        <a:pt x="0" y="466"/>
                        <a:pt x="164" y="548"/>
                      </a:cubicBezTo>
                      <a:lnTo>
                        <a:pt x="2044" y="2510"/>
                      </a:lnTo>
                      <a:cubicBezTo>
                        <a:pt x="2085" y="2602"/>
                        <a:pt x="2172" y="2648"/>
                        <a:pt x="2259" y="2648"/>
                      </a:cubicBezTo>
                      <a:cubicBezTo>
                        <a:pt x="2346" y="2648"/>
                        <a:pt x="2433" y="2602"/>
                        <a:pt x="2474" y="2510"/>
                      </a:cubicBezTo>
                      <a:cubicBezTo>
                        <a:pt x="2637" y="2428"/>
                        <a:pt x="2637" y="2183"/>
                        <a:pt x="2556" y="2081"/>
                      </a:cubicBezTo>
                      <a:lnTo>
                        <a:pt x="593" y="139"/>
                      </a:lnTo>
                      <a:cubicBezTo>
                        <a:pt x="552" y="47"/>
                        <a:pt x="465" y="1"/>
                        <a:pt x="37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85" name="Google Shape;3885;p49"/>
                <p:cNvSpPr/>
                <p:nvPr/>
              </p:nvSpPr>
              <p:spPr>
                <a:xfrm>
                  <a:off x="7316234" y="951833"/>
                  <a:ext cx="330493" cy="559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7" h="30603" extrusionOk="0">
                      <a:moveTo>
                        <a:pt x="16762" y="1"/>
                      </a:moveTo>
                      <a:lnTo>
                        <a:pt x="0" y="15598"/>
                      </a:lnTo>
                      <a:cubicBezTo>
                        <a:pt x="593" y="16191"/>
                        <a:pt x="1267" y="16865"/>
                        <a:pt x="2044" y="17458"/>
                      </a:cubicBezTo>
                      <a:cubicBezTo>
                        <a:pt x="9199" y="23509"/>
                        <a:pt x="14473" y="23509"/>
                        <a:pt x="17703" y="29907"/>
                      </a:cubicBezTo>
                      <a:cubicBezTo>
                        <a:pt x="17944" y="30384"/>
                        <a:pt x="18050" y="30602"/>
                        <a:pt x="18054" y="30602"/>
                      </a:cubicBezTo>
                      <a:cubicBezTo>
                        <a:pt x="18076" y="30602"/>
                        <a:pt x="14249" y="22442"/>
                        <a:pt x="13880" y="15414"/>
                      </a:cubicBezTo>
                      <a:cubicBezTo>
                        <a:pt x="13451" y="7238"/>
                        <a:pt x="16762" y="1"/>
                        <a:pt x="16762" y="1"/>
                      </a:cubicBezTo>
                      <a:close/>
                    </a:path>
                  </a:pathLst>
                </a:custGeom>
                <a:solidFill>
                  <a:srgbClr val="E7EAE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86" name="Google Shape;3886;p49"/>
                <p:cNvSpPr/>
                <p:nvPr/>
              </p:nvSpPr>
              <p:spPr>
                <a:xfrm>
                  <a:off x="6484717" y="1038908"/>
                  <a:ext cx="831580" cy="51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85" h="28211" extrusionOk="0">
                      <a:moveTo>
                        <a:pt x="35508" y="1"/>
                      </a:moveTo>
                      <a:cubicBezTo>
                        <a:pt x="35508" y="1"/>
                        <a:pt x="21628" y="9711"/>
                        <a:pt x="13881" y="14310"/>
                      </a:cubicBezTo>
                      <a:cubicBezTo>
                        <a:pt x="6134" y="18828"/>
                        <a:pt x="1" y="18828"/>
                        <a:pt x="1" y="18828"/>
                      </a:cubicBezTo>
                      <a:lnTo>
                        <a:pt x="3067" y="20872"/>
                      </a:lnTo>
                      <a:lnTo>
                        <a:pt x="1268" y="22078"/>
                      </a:lnTo>
                      <a:lnTo>
                        <a:pt x="164" y="28211"/>
                      </a:lnTo>
                      <a:lnTo>
                        <a:pt x="33812" y="6644"/>
                      </a:lnTo>
                      <a:lnTo>
                        <a:pt x="42418" y="13717"/>
                      </a:lnTo>
                      <a:lnTo>
                        <a:pt x="45484" y="10835"/>
                      </a:lnTo>
                      <a:cubicBezTo>
                        <a:pt x="39433" y="5377"/>
                        <a:pt x="35508" y="1"/>
                        <a:pt x="3550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87" name="Google Shape;3887;p49"/>
                <p:cNvSpPr/>
                <p:nvPr/>
              </p:nvSpPr>
              <p:spPr>
                <a:xfrm>
                  <a:off x="7260164" y="951833"/>
                  <a:ext cx="446623" cy="652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9" h="35678" extrusionOk="0">
                      <a:moveTo>
                        <a:pt x="19829" y="1"/>
                      </a:moveTo>
                      <a:cubicBezTo>
                        <a:pt x="19829" y="1"/>
                        <a:pt x="16518" y="7237"/>
                        <a:pt x="16947" y="15414"/>
                      </a:cubicBezTo>
                      <a:cubicBezTo>
                        <a:pt x="17316" y="22442"/>
                        <a:pt x="21143" y="30602"/>
                        <a:pt x="21121" y="30602"/>
                      </a:cubicBezTo>
                      <a:cubicBezTo>
                        <a:pt x="21117" y="30602"/>
                        <a:pt x="21011" y="30384"/>
                        <a:pt x="20770" y="29907"/>
                      </a:cubicBezTo>
                      <a:cubicBezTo>
                        <a:pt x="17540" y="23509"/>
                        <a:pt x="12266" y="23509"/>
                        <a:pt x="5111" y="17458"/>
                      </a:cubicBezTo>
                      <a:cubicBezTo>
                        <a:pt x="4334" y="16865"/>
                        <a:pt x="3660" y="16191"/>
                        <a:pt x="3067" y="15598"/>
                      </a:cubicBezTo>
                      <a:lnTo>
                        <a:pt x="1" y="18480"/>
                      </a:lnTo>
                      <a:lnTo>
                        <a:pt x="19666" y="34670"/>
                      </a:lnTo>
                      <a:cubicBezTo>
                        <a:pt x="20177" y="35100"/>
                        <a:pt x="20851" y="35427"/>
                        <a:pt x="21628" y="35611"/>
                      </a:cubicBezTo>
                      <a:cubicBezTo>
                        <a:pt x="21846" y="35652"/>
                        <a:pt x="22074" y="35678"/>
                        <a:pt x="22302" y="35678"/>
                      </a:cubicBezTo>
                      <a:cubicBezTo>
                        <a:pt x="22977" y="35678"/>
                        <a:pt x="23659" y="35454"/>
                        <a:pt x="24102" y="34752"/>
                      </a:cubicBezTo>
                      <a:cubicBezTo>
                        <a:pt x="24347" y="34323"/>
                        <a:pt x="24429" y="33893"/>
                        <a:pt x="24429" y="33382"/>
                      </a:cubicBezTo>
                      <a:lnTo>
                        <a:pt x="22487" y="3231"/>
                      </a:lnTo>
                      <a:lnTo>
                        <a:pt x="1982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88" name="Google Shape;3888;p49"/>
                <p:cNvSpPr/>
                <p:nvPr/>
              </p:nvSpPr>
              <p:spPr>
                <a:xfrm>
                  <a:off x="7281846" y="1606681"/>
                  <a:ext cx="412618" cy="334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9" h="18271" extrusionOk="0">
                      <a:moveTo>
                        <a:pt x="20453" y="0"/>
                      </a:moveTo>
                      <a:cubicBezTo>
                        <a:pt x="20333" y="0"/>
                        <a:pt x="20209" y="37"/>
                        <a:pt x="20095" y="118"/>
                      </a:cubicBezTo>
                      <a:cubicBezTo>
                        <a:pt x="19768" y="302"/>
                        <a:pt x="19665" y="731"/>
                        <a:pt x="19849" y="1058"/>
                      </a:cubicBezTo>
                      <a:cubicBezTo>
                        <a:pt x="19849" y="1058"/>
                        <a:pt x="20177" y="1651"/>
                        <a:pt x="20524" y="2591"/>
                      </a:cubicBezTo>
                      <a:cubicBezTo>
                        <a:pt x="20953" y="3531"/>
                        <a:pt x="21199" y="4717"/>
                        <a:pt x="21199" y="6005"/>
                      </a:cubicBezTo>
                      <a:cubicBezTo>
                        <a:pt x="21199" y="6945"/>
                        <a:pt x="21035" y="7967"/>
                        <a:pt x="20442" y="8806"/>
                      </a:cubicBezTo>
                      <a:cubicBezTo>
                        <a:pt x="18132" y="12219"/>
                        <a:pt x="15332" y="14263"/>
                        <a:pt x="12613" y="15367"/>
                      </a:cubicBezTo>
                      <a:cubicBezTo>
                        <a:pt x="9792" y="16573"/>
                        <a:pt x="7155" y="16900"/>
                        <a:pt x="5029" y="16900"/>
                      </a:cubicBezTo>
                      <a:cubicBezTo>
                        <a:pt x="3741" y="16900"/>
                        <a:pt x="2719" y="16737"/>
                        <a:pt x="2045" y="16655"/>
                      </a:cubicBezTo>
                      <a:cubicBezTo>
                        <a:pt x="1697" y="16573"/>
                        <a:pt x="1370" y="16573"/>
                        <a:pt x="1186" y="16471"/>
                      </a:cubicBezTo>
                      <a:lnTo>
                        <a:pt x="941" y="16471"/>
                      </a:lnTo>
                      <a:cubicBezTo>
                        <a:pt x="885" y="16458"/>
                        <a:pt x="828" y="16452"/>
                        <a:pt x="770" y="16452"/>
                      </a:cubicBezTo>
                      <a:cubicBezTo>
                        <a:pt x="465" y="16452"/>
                        <a:pt x="151" y="16626"/>
                        <a:pt x="82" y="16900"/>
                      </a:cubicBezTo>
                      <a:cubicBezTo>
                        <a:pt x="0" y="17330"/>
                        <a:pt x="246" y="17677"/>
                        <a:pt x="593" y="17759"/>
                      </a:cubicBezTo>
                      <a:cubicBezTo>
                        <a:pt x="675" y="17759"/>
                        <a:pt x="2392" y="18270"/>
                        <a:pt x="5029" y="18270"/>
                      </a:cubicBezTo>
                      <a:cubicBezTo>
                        <a:pt x="7237" y="18270"/>
                        <a:pt x="10140" y="17923"/>
                        <a:pt x="13124" y="16655"/>
                      </a:cubicBezTo>
                      <a:cubicBezTo>
                        <a:pt x="16088" y="15367"/>
                        <a:pt x="19073" y="13241"/>
                        <a:pt x="21546" y="9582"/>
                      </a:cubicBezTo>
                      <a:cubicBezTo>
                        <a:pt x="22323" y="8478"/>
                        <a:pt x="22568" y="7191"/>
                        <a:pt x="22568" y="6005"/>
                      </a:cubicBezTo>
                      <a:cubicBezTo>
                        <a:pt x="22568" y="4472"/>
                        <a:pt x="22221" y="3102"/>
                        <a:pt x="21812" y="2080"/>
                      </a:cubicBezTo>
                      <a:cubicBezTo>
                        <a:pt x="21464" y="1058"/>
                        <a:pt x="21035" y="383"/>
                        <a:pt x="21035" y="383"/>
                      </a:cubicBezTo>
                      <a:cubicBezTo>
                        <a:pt x="20926" y="151"/>
                        <a:pt x="20697" y="0"/>
                        <a:pt x="204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89" name="Google Shape;3889;p49"/>
                <p:cNvSpPr/>
                <p:nvPr/>
              </p:nvSpPr>
              <p:spPr>
                <a:xfrm>
                  <a:off x="7585301" y="1783355"/>
                  <a:ext cx="76622" cy="62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3414" extrusionOk="0">
                      <a:moveTo>
                        <a:pt x="2228" y="0"/>
                      </a:moveTo>
                      <a:cubicBezTo>
                        <a:pt x="2228" y="0"/>
                        <a:pt x="1799" y="266"/>
                        <a:pt x="1533" y="266"/>
                      </a:cubicBezTo>
                      <a:cubicBezTo>
                        <a:pt x="1489" y="281"/>
                        <a:pt x="1447" y="287"/>
                        <a:pt x="1408" y="287"/>
                      </a:cubicBezTo>
                      <a:cubicBezTo>
                        <a:pt x="1234" y="287"/>
                        <a:pt x="1125" y="164"/>
                        <a:pt x="1125" y="164"/>
                      </a:cubicBezTo>
                      <a:lnTo>
                        <a:pt x="0" y="2392"/>
                      </a:lnTo>
                      <a:cubicBezTo>
                        <a:pt x="695" y="2903"/>
                        <a:pt x="2821" y="3414"/>
                        <a:pt x="2903" y="3414"/>
                      </a:cubicBezTo>
                      <a:cubicBezTo>
                        <a:pt x="2985" y="3414"/>
                        <a:pt x="3578" y="3332"/>
                        <a:pt x="3762" y="3148"/>
                      </a:cubicBezTo>
                      <a:cubicBezTo>
                        <a:pt x="3925" y="2985"/>
                        <a:pt x="3762" y="2821"/>
                        <a:pt x="3762" y="2821"/>
                      </a:cubicBezTo>
                      <a:cubicBezTo>
                        <a:pt x="3762" y="2821"/>
                        <a:pt x="4007" y="2637"/>
                        <a:pt x="4007" y="2474"/>
                      </a:cubicBezTo>
                      <a:cubicBezTo>
                        <a:pt x="4007" y="2392"/>
                        <a:pt x="3925" y="1962"/>
                        <a:pt x="3925" y="1962"/>
                      </a:cubicBezTo>
                      <a:cubicBezTo>
                        <a:pt x="3925" y="1962"/>
                        <a:pt x="4191" y="1697"/>
                        <a:pt x="4089" y="1451"/>
                      </a:cubicBezTo>
                      <a:cubicBezTo>
                        <a:pt x="4089" y="1288"/>
                        <a:pt x="3762" y="859"/>
                        <a:pt x="3578" y="511"/>
                      </a:cubicBezTo>
                      <a:cubicBezTo>
                        <a:pt x="3414" y="82"/>
                        <a:pt x="2228" y="0"/>
                        <a:pt x="22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90" name="Google Shape;3890;p49"/>
                <p:cNvSpPr/>
                <p:nvPr/>
              </p:nvSpPr>
              <p:spPr>
                <a:xfrm>
                  <a:off x="7322212" y="1652568"/>
                  <a:ext cx="328518" cy="185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69" h="10139" extrusionOk="0">
                      <a:moveTo>
                        <a:pt x="9439" y="1"/>
                      </a:moveTo>
                      <a:cubicBezTo>
                        <a:pt x="6178" y="1"/>
                        <a:pt x="3022" y="673"/>
                        <a:pt x="2126" y="3066"/>
                      </a:cubicBezTo>
                      <a:cubicBezTo>
                        <a:pt x="0" y="8605"/>
                        <a:pt x="13206" y="9362"/>
                        <a:pt x="15004" y="10139"/>
                      </a:cubicBezTo>
                      <a:cubicBezTo>
                        <a:pt x="15004" y="10139"/>
                        <a:pt x="15924" y="8687"/>
                        <a:pt x="15597" y="7318"/>
                      </a:cubicBezTo>
                      <a:cubicBezTo>
                        <a:pt x="15597" y="7318"/>
                        <a:pt x="12449" y="5110"/>
                        <a:pt x="9117" y="4435"/>
                      </a:cubicBezTo>
                      <a:cubicBezTo>
                        <a:pt x="9350" y="4429"/>
                        <a:pt x="9588" y="4426"/>
                        <a:pt x="9829" y="4426"/>
                      </a:cubicBezTo>
                      <a:cubicBezTo>
                        <a:pt x="12837" y="4426"/>
                        <a:pt x="16272" y="4865"/>
                        <a:pt x="16272" y="4865"/>
                      </a:cubicBezTo>
                      <a:cubicBezTo>
                        <a:pt x="17969" y="2555"/>
                        <a:pt x="17969" y="1103"/>
                        <a:pt x="17969" y="1103"/>
                      </a:cubicBezTo>
                      <a:cubicBezTo>
                        <a:pt x="17969" y="1103"/>
                        <a:pt x="13617" y="1"/>
                        <a:pt x="94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91" name="Google Shape;3891;p49"/>
                <p:cNvSpPr/>
                <p:nvPr/>
              </p:nvSpPr>
              <p:spPr>
                <a:xfrm>
                  <a:off x="7381627" y="1672733"/>
                  <a:ext cx="270965" cy="157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1" h="8607" extrusionOk="0">
                      <a:moveTo>
                        <a:pt x="7564" y="0"/>
                      </a:moveTo>
                      <a:cubicBezTo>
                        <a:pt x="5867" y="0"/>
                        <a:pt x="4171" y="82"/>
                        <a:pt x="2801" y="511"/>
                      </a:cubicBezTo>
                      <a:cubicBezTo>
                        <a:pt x="2126" y="695"/>
                        <a:pt x="1534" y="941"/>
                        <a:pt x="1022" y="1288"/>
                      </a:cubicBezTo>
                      <a:cubicBezTo>
                        <a:pt x="593" y="1615"/>
                        <a:pt x="246" y="2126"/>
                        <a:pt x="82" y="2637"/>
                      </a:cubicBezTo>
                      <a:cubicBezTo>
                        <a:pt x="82" y="2821"/>
                        <a:pt x="0" y="2903"/>
                        <a:pt x="0" y="3067"/>
                      </a:cubicBezTo>
                      <a:cubicBezTo>
                        <a:pt x="0" y="3578"/>
                        <a:pt x="246" y="4007"/>
                        <a:pt x="593" y="4436"/>
                      </a:cubicBezTo>
                      <a:cubicBezTo>
                        <a:pt x="1186" y="5111"/>
                        <a:pt x="2208" y="5704"/>
                        <a:pt x="3394" y="6215"/>
                      </a:cubicBezTo>
                      <a:cubicBezTo>
                        <a:pt x="5111" y="6991"/>
                        <a:pt x="7237" y="7584"/>
                        <a:pt x="8933" y="8013"/>
                      </a:cubicBezTo>
                      <a:cubicBezTo>
                        <a:pt x="10548" y="8361"/>
                        <a:pt x="11836" y="8606"/>
                        <a:pt x="11836" y="8606"/>
                      </a:cubicBezTo>
                      <a:cubicBezTo>
                        <a:pt x="12000" y="8606"/>
                        <a:pt x="12163" y="8525"/>
                        <a:pt x="12266" y="8361"/>
                      </a:cubicBezTo>
                      <a:cubicBezTo>
                        <a:pt x="12266" y="8177"/>
                        <a:pt x="12082" y="8013"/>
                        <a:pt x="11918" y="7932"/>
                      </a:cubicBezTo>
                      <a:lnTo>
                        <a:pt x="11836" y="7932"/>
                      </a:lnTo>
                      <a:cubicBezTo>
                        <a:pt x="11141" y="7850"/>
                        <a:pt x="8341" y="7237"/>
                        <a:pt x="5704" y="6317"/>
                      </a:cubicBezTo>
                      <a:cubicBezTo>
                        <a:pt x="4334" y="5888"/>
                        <a:pt x="3067" y="5376"/>
                        <a:pt x="2126" y="4784"/>
                      </a:cubicBezTo>
                      <a:cubicBezTo>
                        <a:pt x="1697" y="4518"/>
                        <a:pt x="1350" y="4170"/>
                        <a:pt x="1104" y="3925"/>
                      </a:cubicBezTo>
                      <a:cubicBezTo>
                        <a:pt x="839" y="3578"/>
                        <a:pt x="675" y="3332"/>
                        <a:pt x="675" y="3067"/>
                      </a:cubicBezTo>
                      <a:cubicBezTo>
                        <a:pt x="675" y="2985"/>
                        <a:pt x="757" y="2903"/>
                        <a:pt x="757" y="2821"/>
                      </a:cubicBezTo>
                      <a:cubicBezTo>
                        <a:pt x="839" y="2474"/>
                        <a:pt x="1104" y="2126"/>
                        <a:pt x="1431" y="1881"/>
                      </a:cubicBezTo>
                      <a:cubicBezTo>
                        <a:pt x="2045" y="1452"/>
                        <a:pt x="2883" y="1104"/>
                        <a:pt x="3987" y="941"/>
                      </a:cubicBezTo>
                      <a:cubicBezTo>
                        <a:pt x="5111" y="777"/>
                        <a:pt x="6296" y="695"/>
                        <a:pt x="7564" y="695"/>
                      </a:cubicBezTo>
                      <a:cubicBezTo>
                        <a:pt x="10119" y="695"/>
                        <a:pt x="12858" y="1022"/>
                        <a:pt x="14391" y="1288"/>
                      </a:cubicBezTo>
                      <a:cubicBezTo>
                        <a:pt x="14421" y="1303"/>
                        <a:pt x="14451" y="1310"/>
                        <a:pt x="14480" y="1310"/>
                      </a:cubicBezTo>
                      <a:cubicBezTo>
                        <a:pt x="14609" y="1310"/>
                        <a:pt x="14719" y="1173"/>
                        <a:pt x="14719" y="1022"/>
                      </a:cubicBezTo>
                      <a:cubicBezTo>
                        <a:pt x="14821" y="859"/>
                        <a:pt x="14719" y="695"/>
                        <a:pt x="14473" y="593"/>
                      </a:cubicBezTo>
                      <a:cubicBezTo>
                        <a:pt x="12940" y="348"/>
                        <a:pt x="10221" y="0"/>
                        <a:pt x="7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92" name="Google Shape;3892;p49"/>
                <p:cNvSpPr/>
                <p:nvPr/>
              </p:nvSpPr>
              <p:spPr>
                <a:xfrm>
                  <a:off x="7434314" y="1714872"/>
                  <a:ext cx="84118" cy="1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1028" extrusionOk="0">
                      <a:moveTo>
                        <a:pt x="2083" y="1"/>
                      </a:moveTo>
                      <a:cubicBezTo>
                        <a:pt x="246" y="1"/>
                        <a:pt x="1" y="946"/>
                        <a:pt x="1" y="946"/>
                      </a:cubicBezTo>
                      <a:cubicBezTo>
                        <a:pt x="403" y="873"/>
                        <a:pt x="793" y="842"/>
                        <a:pt x="1180" y="842"/>
                      </a:cubicBezTo>
                      <a:cubicBezTo>
                        <a:pt x="1776" y="842"/>
                        <a:pt x="2366" y="916"/>
                        <a:pt x="2985" y="1027"/>
                      </a:cubicBezTo>
                      <a:lnTo>
                        <a:pt x="4600" y="1027"/>
                      </a:lnTo>
                      <a:cubicBezTo>
                        <a:pt x="4600" y="1027"/>
                        <a:pt x="3926" y="87"/>
                        <a:pt x="2311" y="5"/>
                      </a:cubicBezTo>
                      <a:cubicBezTo>
                        <a:pt x="2232" y="2"/>
                        <a:pt x="2156" y="1"/>
                        <a:pt x="2083" y="1"/>
                      </a:cubicBezTo>
                      <a:close/>
                    </a:path>
                  </a:pathLst>
                </a:custGeom>
                <a:solidFill>
                  <a:srgbClr val="01093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93" name="Google Shape;3893;p49"/>
                <p:cNvSpPr/>
                <p:nvPr/>
              </p:nvSpPr>
              <p:spPr>
                <a:xfrm>
                  <a:off x="7629012" y="1807268"/>
                  <a:ext cx="32909" cy="14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" h="819" extrusionOk="0">
                      <a:moveTo>
                        <a:pt x="136" y="0"/>
                      </a:moveTo>
                      <a:cubicBezTo>
                        <a:pt x="103" y="0"/>
                        <a:pt x="83" y="21"/>
                        <a:pt x="83" y="62"/>
                      </a:cubicBezTo>
                      <a:cubicBezTo>
                        <a:pt x="1" y="143"/>
                        <a:pt x="83" y="307"/>
                        <a:pt x="83" y="307"/>
                      </a:cubicBezTo>
                      <a:cubicBezTo>
                        <a:pt x="859" y="654"/>
                        <a:pt x="1534" y="818"/>
                        <a:pt x="1534" y="818"/>
                      </a:cubicBezTo>
                      <a:cubicBezTo>
                        <a:pt x="1616" y="818"/>
                        <a:pt x="1698" y="736"/>
                        <a:pt x="1698" y="654"/>
                      </a:cubicBezTo>
                      <a:cubicBezTo>
                        <a:pt x="1800" y="573"/>
                        <a:pt x="1698" y="491"/>
                        <a:pt x="1616" y="491"/>
                      </a:cubicBezTo>
                      <a:lnTo>
                        <a:pt x="1534" y="491"/>
                      </a:lnTo>
                      <a:cubicBezTo>
                        <a:pt x="1452" y="389"/>
                        <a:pt x="859" y="307"/>
                        <a:pt x="267" y="62"/>
                      </a:cubicBezTo>
                      <a:cubicBezTo>
                        <a:pt x="216" y="21"/>
                        <a:pt x="170" y="0"/>
                        <a:pt x="136" y="0"/>
                      </a:cubicBezTo>
                      <a:close/>
                    </a:path>
                  </a:pathLst>
                </a:custGeom>
                <a:solidFill>
                  <a:srgbClr val="61263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94" name="Google Shape;3894;p49"/>
                <p:cNvSpPr/>
                <p:nvPr/>
              </p:nvSpPr>
              <p:spPr>
                <a:xfrm>
                  <a:off x="7621170" y="1824800"/>
                  <a:ext cx="35907" cy="13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" h="718" extrusionOk="0">
                      <a:moveTo>
                        <a:pt x="191" y="0"/>
                      </a:moveTo>
                      <a:cubicBezTo>
                        <a:pt x="133" y="0"/>
                        <a:pt x="82" y="67"/>
                        <a:pt x="82" y="125"/>
                      </a:cubicBezTo>
                      <a:cubicBezTo>
                        <a:pt x="1" y="207"/>
                        <a:pt x="82" y="288"/>
                        <a:pt x="185" y="288"/>
                      </a:cubicBezTo>
                      <a:cubicBezTo>
                        <a:pt x="593" y="554"/>
                        <a:pt x="941" y="636"/>
                        <a:pt x="1288" y="718"/>
                      </a:cubicBezTo>
                      <a:lnTo>
                        <a:pt x="1718" y="718"/>
                      </a:lnTo>
                      <a:cubicBezTo>
                        <a:pt x="1800" y="718"/>
                        <a:pt x="1881" y="636"/>
                        <a:pt x="1963" y="554"/>
                      </a:cubicBezTo>
                      <a:cubicBezTo>
                        <a:pt x="1963" y="452"/>
                        <a:pt x="1881" y="370"/>
                        <a:pt x="1800" y="370"/>
                      </a:cubicBezTo>
                      <a:lnTo>
                        <a:pt x="1718" y="370"/>
                      </a:lnTo>
                      <a:cubicBezTo>
                        <a:pt x="1534" y="370"/>
                        <a:pt x="1023" y="370"/>
                        <a:pt x="266" y="43"/>
                      </a:cubicBezTo>
                      <a:cubicBezTo>
                        <a:pt x="242" y="12"/>
                        <a:pt x="216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61263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95" name="Google Shape;3895;p49"/>
                <p:cNvSpPr/>
                <p:nvPr/>
              </p:nvSpPr>
              <p:spPr>
                <a:xfrm>
                  <a:off x="7738135" y="1812862"/>
                  <a:ext cx="37406" cy="26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1453" extrusionOk="0">
                      <a:moveTo>
                        <a:pt x="757" y="1"/>
                      </a:moveTo>
                      <a:cubicBezTo>
                        <a:pt x="676" y="1"/>
                        <a:pt x="594" y="1"/>
                        <a:pt x="594" y="83"/>
                      </a:cubicBezTo>
                      <a:cubicBezTo>
                        <a:pt x="430" y="185"/>
                        <a:pt x="328" y="267"/>
                        <a:pt x="164" y="348"/>
                      </a:cubicBezTo>
                      <a:cubicBezTo>
                        <a:pt x="164" y="430"/>
                        <a:pt x="83" y="430"/>
                        <a:pt x="1" y="512"/>
                      </a:cubicBezTo>
                      <a:lnTo>
                        <a:pt x="1" y="778"/>
                      </a:lnTo>
                      <a:cubicBezTo>
                        <a:pt x="1" y="860"/>
                        <a:pt x="1" y="1023"/>
                        <a:pt x="83" y="1105"/>
                      </a:cubicBezTo>
                      <a:cubicBezTo>
                        <a:pt x="246" y="1207"/>
                        <a:pt x="430" y="1289"/>
                        <a:pt x="512" y="1289"/>
                      </a:cubicBezTo>
                      <a:cubicBezTo>
                        <a:pt x="1023" y="1452"/>
                        <a:pt x="1698" y="1452"/>
                        <a:pt x="1861" y="1452"/>
                      </a:cubicBezTo>
                      <a:cubicBezTo>
                        <a:pt x="1963" y="1452"/>
                        <a:pt x="2045" y="1371"/>
                        <a:pt x="2045" y="1289"/>
                      </a:cubicBezTo>
                      <a:cubicBezTo>
                        <a:pt x="2045" y="1207"/>
                        <a:pt x="1963" y="1105"/>
                        <a:pt x="1861" y="1105"/>
                      </a:cubicBezTo>
                      <a:cubicBezTo>
                        <a:pt x="1779" y="1105"/>
                        <a:pt x="1452" y="1105"/>
                        <a:pt x="1105" y="1023"/>
                      </a:cubicBezTo>
                      <a:cubicBezTo>
                        <a:pt x="941" y="1023"/>
                        <a:pt x="757" y="1023"/>
                        <a:pt x="676" y="941"/>
                      </a:cubicBezTo>
                      <a:cubicBezTo>
                        <a:pt x="512" y="941"/>
                        <a:pt x="430" y="860"/>
                        <a:pt x="328" y="860"/>
                      </a:cubicBezTo>
                      <a:lnTo>
                        <a:pt x="328" y="778"/>
                      </a:lnTo>
                      <a:lnTo>
                        <a:pt x="328" y="696"/>
                      </a:lnTo>
                      <a:cubicBezTo>
                        <a:pt x="430" y="594"/>
                        <a:pt x="594" y="512"/>
                        <a:pt x="676" y="430"/>
                      </a:cubicBezTo>
                      <a:cubicBezTo>
                        <a:pt x="676" y="348"/>
                        <a:pt x="757" y="348"/>
                        <a:pt x="757" y="348"/>
                      </a:cubicBezTo>
                      <a:lnTo>
                        <a:pt x="839" y="348"/>
                      </a:lnTo>
                      <a:cubicBezTo>
                        <a:pt x="941" y="348"/>
                        <a:pt x="1023" y="267"/>
                        <a:pt x="1023" y="185"/>
                      </a:cubicBezTo>
                      <a:cubicBezTo>
                        <a:pt x="1023" y="83"/>
                        <a:pt x="941" y="1"/>
                        <a:pt x="839" y="1"/>
                      </a:cubicBezTo>
                      <a:close/>
                    </a:path>
                  </a:pathLst>
                </a:custGeom>
                <a:solidFill>
                  <a:srgbClr val="61263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96" name="Google Shape;3896;p49"/>
                <p:cNvSpPr/>
                <p:nvPr/>
              </p:nvSpPr>
              <p:spPr>
                <a:xfrm>
                  <a:off x="7728793" y="1827067"/>
                  <a:ext cx="43384" cy="28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" h="1534" extrusionOk="0">
                      <a:moveTo>
                        <a:pt x="675" y="1"/>
                      </a:moveTo>
                      <a:cubicBezTo>
                        <a:pt x="675" y="1"/>
                        <a:pt x="512" y="83"/>
                        <a:pt x="328" y="164"/>
                      </a:cubicBezTo>
                      <a:cubicBezTo>
                        <a:pt x="246" y="246"/>
                        <a:pt x="164" y="328"/>
                        <a:pt x="83" y="430"/>
                      </a:cubicBezTo>
                      <a:cubicBezTo>
                        <a:pt x="1" y="512"/>
                        <a:pt x="1" y="594"/>
                        <a:pt x="1" y="757"/>
                      </a:cubicBezTo>
                      <a:cubicBezTo>
                        <a:pt x="1" y="839"/>
                        <a:pt x="1" y="941"/>
                        <a:pt x="83" y="1023"/>
                      </a:cubicBezTo>
                      <a:cubicBezTo>
                        <a:pt x="164" y="1186"/>
                        <a:pt x="328" y="1268"/>
                        <a:pt x="512" y="1350"/>
                      </a:cubicBezTo>
                      <a:cubicBezTo>
                        <a:pt x="839" y="1452"/>
                        <a:pt x="1268" y="1534"/>
                        <a:pt x="1534" y="1534"/>
                      </a:cubicBezTo>
                      <a:lnTo>
                        <a:pt x="2127" y="1534"/>
                      </a:lnTo>
                      <a:cubicBezTo>
                        <a:pt x="2209" y="1534"/>
                        <a:pt x="2290" y="1534"/>
                        <a:pt x="2372" y="1350"/>
                      </a:cubicBezTo>
                      <a:cubicBezTo>
                        <a:pt x="2372" y="1268"/>
                        <a:pt x="2290" y="1186"/>
                        <a:pt x="2209" y="1186"/>
                      </a:cubicBezTo>
                      <a:lnTo>
                        <a:pt x="1268" y="1186"/>
                      </a:lnTo>
                      <a:cubicBezTo>
                        <a:pt x="1023" y="1105"/>
                        <a:pt x="839" y="1105"/>
                        <a:pt x="675" y="1023"/>
                      </a:cubicBezTo>
                      <a:cubicBezTo>
                        <a:pt x="512" y="941"/>
                        <a:pt x="328" y="839"/>
                        <a:pt x="328" y="839"/>
                      </a:cubicBezTo>
                      <a:lnTo>
                        <a:pt x="328" y="757"/>
                      </a:lnTo>
                      <a:lnTo>
                        <a:pt x="328" y="594"/>
                      </a:lnTo>
                      <a:cubicBezTo>
                        <a:pt x="430" y="512"/>
                        <a:pt x="512" y="430"/>
                        <a:pt x="594" y="430"/>
                      </a:cubicBezTo>
                      <a:cubicBezTo>
                        <a:pt x="675" y="430"/>
                        <a:pt x="675" y="328"/>
                        <a:pt x="757" y="328"/>
                      </a:cubicBezTo>
                      <a:cubicBezTo>
                        <a:pt x="839" y="328"/>
                        <a:pt x="941" y="164"/>
                        <a:pt x="941" y="83"/>
                      </a:cubicBezTo>
                      <a:cubicBezTo>
                        <a:pt x="839" y="1"/>
                        <a:pt x="757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61263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  <p:sp>
              <p:nvSpPr>
                <p:cNvPr id="3897" name="Google Shape;3897;p49"/>
                <p:cNvSpPr/>
                <p:nvPr/>
              </p:nvSpPr>
              <p:spPr>
                <a:xfrm rot="1106097">
                  <a:off x="7820564" y="1603824"/>
                  <a:ext cx="25614" cy="2087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l" rtl="0"/>
                  <a:endParaRPr sz="2400"/>
                </a:p>
              </p:txBody>
            </p:sp>
          </p:grpSp>
        </p:grpSp>
      </p:grpSp>
      <p:sp>
        <p:nvSpPr>
          <p:cNvPr id="3898" name="Google Shape;3898;p49"/>
          <p:cNvSpPr/>
          <p:nvPr/>
        </p:nvSpPr>
        <p:spPr>
          <a:xfrm rot="543944">
            <a:off x="3006123" y="4364016"/>
            <a:ext cx="1678232" cy="1827843"/>
          </a:xfrm>
          <a:custGeom>
            <a:avLst/>
            <a:gdLst/>
            <a:ahLst/>
            <a:cxnLst/>
            <a:rect l="l" t="t" r="r" b="b"/>
            <a:pathLst>
              <a:path w="30500" h="33219" extrusionOk="0">
                <a:moveTo>
                  <a:pt x="15843" y="0"/>
                </a:moveTo>
                <a:cubicBezTo>
                  <a:pt x="15679" y="0"/>
                  <a:pt x="15495" y="82"/>
                  <a:pt x="15332" y="82"/>
                </a:cubicBezTo>
                <a:lnTo>
                  <a:pt x="15414" y="430"/>
                </a:lnTo>
                <a:cubicBezTo>
                  <a:pt x="15577" y="430"/>
                  <a:pt x="15761" y="348"/>
                  <a:pt x="15843" y="348"/>
                </a:cubicBezTo>
                <a:lnTo>
                  <a:pt x="16088" y="348"/>
                </a:lnTo>
                <a:cubicBezTo>
                  <a:pt x="16354" y="348"/>
                  <a:pt x="16701" y="430"/>
                  <a:pt x="17028" y="511"/>
                </a:cubicBezTo>
                <a:lnTo>
                  <a:pt x="17110" y="164"/>
                </a:lnTo>
                <a:cubicBezTo>
                  <a:pt x="16783" y="82"/>
                  <a:pt x="16436" y="0"/>
                  <a:pt x="16088" y="0"/>
                </a:cubicBezTo>
                <a:close/>
                <a:moveTo>
                  <a:pt x="13717" y="757"/>
                </a:moveTo>
                <a:cubicBezTo>
                  <a:pt x="13288" y="1104"/>
                  <a:pt x="12858" y="1534"/>
                  <a:pt x="12429" y="1963"/>
                </a:cubicBezTo>
                <a:lnTo>
                  <a:pt x="12777" y="2126"/>
                </a:lnTo>
                <a:cubicBezTo>
                  <a:pt x="13022" y="1697"/>
                  <a:pt x="13451" y="1370"/>
                  <a:pt x="13880" y="1022"/>
                </a:cubicBezTo>
                <a:lnTo>
                  <a:pt x="13717" y="757"/>
                </a:lnTo>
                <a:close/>
                <a:moveTo>
                  <a:pt x="18643" y="941"/>
                </a:moveTo>
                <a:lnTo>
                  <a:pt x="18480" y="1186"/>
                </a:lnTo>
                <a:cubicBezTo>
                  <a:pt x="18909" y="1534"/>
                  <a:pt x="19257" y="1963"/>
                  <a:pt x="19584" y="2474"/>
                </a:cubicBezTo>
                <a:lnTo>
                  <a:pt x="19849" y="2208"/>
                </a:lnTo>
                <a:cubicBezTo>
                  <a:pt x="19584" y="1779"/>
                  <a:pt x="19154" y="1268"/>
                  <a:pt x="18643" y="941"/>
                </a:cubicBezTo>
                <a:close/>
                <a:moveTo>
                  <a:pt x="11673" y="3496"/>
                </a:moveTo>
                <a:cubicBezTo>
                  <a:pt x="11591" y="3741"/>
                  <a:pt x="11591" y="3925"/>
                  <a:pt x="11489" y="4171"/>
                </a:cubicBezTo>
                <a:cubicBezTo>
                  <a:pt x="11407" y="4518"/>
                  <a:pt x="11407" y="4845"/>
                  <a:pt x="11407" y="5193"/>
                </a:cubicBezTo>
                <a:lnTo>
                  <a:pt x="11407" y="5274"/>
                </a:lnTo>
                <a:lnTo>
                  <a:pt x="11754" y="5274"/>
                </a:lnTo>
                <a:lnTo>
                  <a:pt x="11754" y="5193"/>
                </a:lnTo>
                <a:cubicBezTo>
                  <a:pt x="11754" y="4845"/>
                  <a:pt x="11754" y="4518"/>
                  <a:pt x="11836" y="4252"/>
                </a:cubicBezTo>
                <a:cubicBezTo>
                  <a:pt x="11836" y="4007"/>
                  <a:pt x="11918" y="3823"/>
                  <a:pt x="12000" y="3659"/>
                </a:cubicBezTo>
                <a:lnTo>
                  <a:pt x="11673" y="3496"/>
                </a:lnTo>
                <a:close/>
                <a:moveTo>
                  <a:pt x="20606" y="3823"/>
                </a:moveTo>
                <a:lnTo>
                  <a:pt x="20279" y="3925"/>
                </a:lnTo>
                <a:cubicBezTo>
                  <a:pt x="20360" y="4171"/>
                  <a:pt x="20442" y="4436"/>
                  <a:pt x="20442" y="4682"/>
                </a:cubicBezTo>
                <a:lnTo>
                  <a:pt x="20442" y="5274"/>
                </a:lnTo>
                <a:lnTo>
                  <a:pt x="20442" y="5540"/>
                </a:lnTo>
                <a:lnTo>
                  <a:pt x="20790" y="5540"/>
                </a:lnTo>
                <a:lnTo>
                  <a:pt x="20790" y="5274"/>
                </a:lnTo>
                <a:lnTo>
                  <a:pt x="20790" y="4682"/>
                </a:lnTo>
                <a:cubicBezTo>
                  <a:pt x="20790" y="4334"/>
                  <a:pt x="20687" y="4089"/>
                  <a:pt x="20606" y="3823"/>
                </a:cubicBezTo>
                <a:close/>
                <a:moveTo>
                  <a:pt x="12000" y="6889"/>
                </a:moveTo>
                <a:lnTo>
                  <a:pt x="11673" y="6992"/>
                </a:lnTo>
                <a:cubicBezTo>
                  <a:pt x="11836" y="7584"/>
                  <a:pt x="12000" y="8095"/>
                  <a:pt x="12347" y="8606"/>
                </a:cubicBezTo>
                <a:lnTo>
                  <a:pt x="12613" y="8422"/>
                </a:lnTo>
                <a:cubicBezTo>
                  <a:pt x="12347" y="7911"/>
                  <a:pt x="12184" y="7400"/>
                  <a:pt x="12000" y="6889"/>
                </a:cubicBezTo>
                <a:close/>
                <a:moveTo>
                  <a:pt x="20176" y="7155"/>
                </a:moveTo>
                <a:cubicBezTo>
                  <a:pt x="20013" y="7748"/>
                  <a:pt x="19768" y="8259"/>
                  <a:pt x="19502" y="8688"/>
                </a:cubicBezTo>
                <a:lnTo>
                  <a:pt x="19768" y="8852"/>
                </a:lnTo>
                <a:cubicBezTo>
                  <a:pt x="20095" y="8341"/>
                  <a:pt x="20360" y="7830"/>
                  <a:pt x="20524" y="7319"/>
                </a:cubicBezTo>
                <a:lnTo>
                  <a:pt x="20176" y="7155"/>
                </a:lnTo>
                <a:close/>
                <a:moveTo>
                  <a:pt x="13533" y="9792"/>
                </a:moveTo>
                <a:lnTo>
                  <a:pt x="13288" y="10058"/>
                </a:lnTo>
                <a:lnTo>
                  <a:pt x="13369" y="10058"/>
                </a:lnTo>
                <a:cubicBezTo>
                  <a:pt x="13717" y="10467"/>
                  <a:pt x="14044" y="10896"/>
                  <a:pt x="14473" y="11243"/>
                </a:cubicBezTo>
                <a:lnTo>
                  <a:pt x="14739" y="10978"/>
                </a:lnTo>
                <a:cubicBezTo>
                  <a:pt x="14310" y="10651"/>
                  <a:pt x="13962" y="10303"/>
                  <a:pt x="13635" y="9874"/>
                </a:cubicBezTo>
                <a:lnTo>
                  <a:pt x="13533" y="9792"/>
                </a:lnTo>
                <a:close/>
                <a:moveTo>
                  <a:pt x="18562" y="10058"/>
                </a:moveTo>
                <a:cubicBezTo>
                  <a:pt x="18316" y="10385"/>
                  <a:pt x="18051" y="10651"/>
                  <a:pt x="17723" y="10896"/>
                </a:cubicBezTo>
                <a:cubicBezTo>
                  <a:pt x="17621" y="10978"/>
                  <a:pt x="17458" y="11162"/>
                  <a:pt x="17376" y="11243"/>
                </a:cubicBezTo>
                <a:lnTo>
                  <a:pt x="17539" y="11489"/>
                </a:lnTo>
                <a:cubicBezTo>
                  <a:pt x="17723" y="11407"/>
                  <a:pt x="17805" y="11243"/>
                  <a:pt x="17969" y="11162"/>
                </a:cubicBezTo>
                <a:lnTo>
                  <a:pt x="18827" y="10303"/>
                </a:lnTo>
                <a:lnTo>
                  <a:pt x="18562" y="10058"/>
                </a:lnTo>
                <a:close/>
                <a:moveTo>
                  <a:pt x="16088" y="12000"/>
                </a:moveTo>
                <a:lnTo>
                  <a:pt x="15843" y="12347"/>
                </a:lnTo>
                <a:cubicBezTo>
                  <a:pt x="15851" y="12351"/>
                  <a:pt x="15858" y="12355"/>
                  <a:pt x="15866" y="12360"/>
                </a:cubicBezTo>
                <a:lnTo>
                  <a:pt x="15866" y="12360"/>
                </a:lnTo>
                <a:cubicBezTo>
                  <a:pt x="15415" y="12659"/>
                  <a:pt x="15019" y="12883"/>
                  <a:pt x="14555" y="13124"/>
                </a:cubicBezTo>
                <a:lnTo>
                  <a:pt x="14739" y="13369"/>
                </a:lnTo>
                <a:cubicBezTo>
                  <a:pt x="15243" y="13127"/>
                  <a:pt x="15668" y="12866"/>
                  <a:pt x="16170" y="12525"/>
                </a:cubicBezTo>
                <a:lnTo>
                  <a:pt x="16170" y="12525"/>
                </a:lnTo>
                <a:cubicBezTo>
                  <a:pt x="16569" y="12750"/>
                  <a:pt x="16957" y="12997"/>
                  <a:pt x="17294" y="13206"/>
                </a:cubicBezTo>
                <a:lnTo>
                  <a:pt x="17458" y="12940"/>
                </a:lnTo>
                <a:cubicBezTo>
                  <a:pt x="17028" y="12613"/>
                  <a:pt x="16517" y="12347"/>
                  <a:pt x="16088" y="12000"/>
                </a:cubicBezTo>
                <a:close/>
                <a:moveTo>
                  <a:pt x="18991" y="13717"/>
                </a:moveTo>
                <a:lnTo>
                  <a:pt x="18827" y="13962"/>
                </a:lnTo>
                <a:cubicBezTo>
                  <a:pt x="19338" y="14228"/>
                  <a:pt x="19931" y="14473"/>
                  <a:pt x="20442" y="14657"/>
                </a:cubicBezTo>
                <a:lnTo>
                  <a:pt x="20524" y="14391"/>
                </a:lnTo>
                <a:cubicBezTo>
                  <a:pt x="20013" y="14146"/>
                  <a:pt x="19502" y="13962"/>
                  <a:pt x="18991" y="13717"/>
                </a:cubicBezTo>
                <a:close/>
                <a:moveTo>
                  <a:pt x="13022" y="13880"/>
                </a:moveTo>
                <a:cubicBezTo>
                  <a:pt x="12511" y="14044"/>
                  <a:pt x="12102" y="14310"/>
                  <a:pt x="11591" y="14473"/>
                </a:cubicBezTo>
                <a:lnTo>
                  <a:pt x="11489" y="14555"/>
                </a:lnTo>
                <a:lnTo>
                  <a:pt x="11591" y="14903"/>
                </a:lnTo>
                <a:cubicBezTo>
                  <a:pt x="11673" y="14821"/>
                  <a:pt x="11673" y="14821"/>
                  <a:pt x="11754" y="14821"/>
                </a:cubicBezTo>
                <a:cubicBezTo>
                  <a:pt x="12265" y="14555"/>
                  <a:pt x="12695" y="14391"/>
                  <a:pt x="13206" y="14146"/>
                </a:cubicBezTo>
                <a:lnTo>
                  <a:pt x="13022" y="13880"/>
                </a:lnTo>
                <a:close/>
                <a:moveTo>
                  <a:pt x="30316" y="14473"/>
                </a:moveTo>
                <a:cubicBezTo>
                  <a:pt x="29805" y="14739"/>
                  <a:pt x="29294" y="14984"/>
                  <a:pt x="28782" y="15168"/>
                </a:cubicBezTo>
                <a:lnTo>
                  <a:pt x="28864" y="15495"/>
                </a:lnTo>
                <a:cubicBezTo>
                  <a:pt x="29375" y="15332"/>
                  <a:pt x="29989" y="15066"/>
                  <a:pt x="30500" y="14821"/>
                </a:cubicBezTo>
                <a:lnTo>
                  <a:pt x="30316" y="14473"/>
                </a:lnTo>
                <a:close/>
                <a:moveTo>
                  <a:pt x="22139" y="14903"/>
                </a:moveTo>
                <a:lnTo>
                  <a:pt x="22057" y="15250"/>
                </a:lnTo>
                <a:cubicBezTo>
                  <a:pt x="22568" y="15414"/>
                  <a:pt x="23161" y="15495"/>
                  <a:pt x="23754" y="15679"/>
                </a:cubicBezTo>
                <a:lnTo>
                  <a:pt x="23754" y="15332"/>
                </a:lnTo>
                <a:cubicBezTo>
                  <a:pt x="23243" y="15168"/>
                  <a:pt x="22650" y="15066"/>
                  <a:pt x="22139" y="14903"/>
                </a:cubicBezTo>
                <a:close/>
                <a:moveTo>
                  <a:pt x="25471" y="15495"/>
                </a:moveTo>
                <a:lnTo>
                  <a:pt x="25471" y="15843"/>
                </a:lnTo>
                <a:lnTo>
                  <a:pt x="27168" y="15843"/>
                </a:lnTo>
                <a:lnTo>
                  <a:pt x="27168" y="15495"/>
                </a:lnTo>
                <a:close/>
                <a:moveTo>
                  <a:pt x="9874" y="15250"/>
                </a:moveTo>
                <a:cubicBezTo>
                  <a:pt x="9363" y="15495"/>
                  <a:pt x="8852" y="15679"/>
                  <a:pt x="8341" y="15925"/>
                </a:cubicBezTo>
                <a:lnTo>
                  <a:pt x="8525" y="16272"/>
                </a:lnTo>
                <a:lnTo>
                  <a:pt x="10058" y="15495"/>
                </a:lnTo>
                <a:lnTo>
                  <a:pt x="9874" y="15250"/>
                </a:lnTo>
                <a:close/>
                <a:moveTo>
                  <a:pt x="6807" y="16783"/>
                </a:moveTo>
                <a:cubicBezTo>
                  <a:pt x="6378" y="17029"/>
                  <a:pt x="5867" y="17376"/>
                  <a:pt x="5356" y="17724"/>
                </a:cubicBezTo>
                <a:lnTo>
                  <a:pt x="5622" y="17969"/>
                </a:lnTo>
                <a:cubicBezTo>
                  <a:pt x="6051" y="17621"/>
                  <a:pt x="6562" y="17376"/>
                  <a:pt x="6991" y="17029"/>
                </a:cubicBezTo>
                <a:lnTo>
                  <a:pt x="6807" y="16783"/>
                </a:lnTo>
                <a:close/>
                <a:moveTo>
                  <a:pt x="4089" y="18827"/>
                </a:moveTo>
                <a:cubicBezTo>
                  <a:pt x="3659" y="19257"/>
                  <a:pt x="3312" y="19666"/>
                  <a:pt x="2985" y="20095"/>
                </a:cubicBezTo>
                <a:lnTo>
                  <a:pt x="3230" y="20361"/>
                </a:lnTo>
                <a:cubicBezTo>
                  <a:pt x="3578" y="19849"/>
                  <a:pt x="3925" y="19502"/>
                  <a:pt x="4334" y="19073"/>
                </a:cubicBezTo>
                <a:lnTo>
                  <a:pt x="4089" y="18827"/>
                </a:lnTo>
                <a:close/>
                <a:moveTo>
                  <a:pt x="1963" y="21546"/>
                </a:moveTo>
                <a:lnTo>
                  <a:pt x="1186" y="23079"/>
                </a:lnTo>
                <a:lnTo>
                  <a:pt x="1533" y="23243"/>
                </a:lnTo>
                <a:cubicBezTo>
                  <a:pt x="1697" y="22732"/>
                  <a:pt x="1963" y="22221"/>
                  <a:pt x="2290" y="21710"/>
                </a:cubicBezTo>
                <a:lnTo>
                  <a:pt x="1963" y="21546"/>
                </a:lnTo>
                <a:close/>
                <a:moveTo>
                  <a:pt x="593" y="24694"/>
                </a:moveTo>
                <a:cubicBezTo>
                  <a:pt x="430" y="25287"/>
                  <a:pt x="348" y="25798"/>
                  <a:pt x="246" y="26411"/>
                </a:cubicBezTo>
                <a:lnTo>
                  <a:pt x="593" y="26411"/>
                </a:lnTo>
                <a:cubicBezTo>
                  <a:pt x="675" y="25900"/>
                  <a:pt x="757" y="25389"/>
                  <a:pt x="941" y="24776"/>
                </a:cubicBezTo>
                <a:lnTo>
                  <a:pt x="593" y="24694"/>
                </a:lnTo>
                <a:close/>
                <a:moveTo>
                  <a:pt x="82" y="28108"/>
                </a:moveTo>
                <a:cubicBezTo>
                  <a:pt x="82" y="28272"/>
                  <a:pt x="0" y="28537"/>
                  <a:pt x="0" y="28701"/>
                </a:cubicBezTo>
                <a:cubicBezTo>
                  <a:pt x="0" y="29048"/>
                  <a:pt x="82" y="29478"/>
                  <a:pt x="82" y="29805"/>
                </a:cubicBezTo>
                <a:lnTo>
                  <a:pt x="430" y="29805"/>
                </a:lnTo>
                <a:cubicBezTo>
                  <a:pt x="430" y="29478"/>
                  <a:pt x="348" y="29048"/>
                  <a:pt x="348" y="28701"/>
                </a:cubicBezTo>
                <a:cubicBezTo>
                  <a:pt x="348" y="28537"/>
                  <a:pt x="430" y="28272"/>
                  <a:pt x="430" y="28108"/>
                </a:cubicBezTo>
                <a:close/>
                <a:moveTo>
                  <a:pt x="675" y="31420"/>
                </a:moveTo>
                <a:lnTo>
                  <a:pt x="348" y="31522"/>
                </a:lnTo>
                <a:cubicBezTo>
                  <a:pt x="430" y="32115"/>
                  <a:pt x="593" y="32626"/>
                  <a:pt x="859" y="33218"/>
                </a:cubicBezTo>
                <a:lnTo>
                  <a:pt x="1104" y="33055"/>
                </a:lnTo>
                <a:cubicBezTo>
                  <a:pt x="941" y="32544"/>
                  <a:pt x="757" y="32033"/>
                  <a:pt x="675" y="314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3" name="Google Shape;3831;p49">
            <a:extLst>
              <a:ext uri="{FF2B5EF4-FFF2-40B4-BE49-F238E27FC236}">
                <a16:creationId xmlns:a16="http://schemas.microsoft.com/office/drawing/2014/main" id="{7FDAD3FD-A95F-0AC0-FC23-78046430568C}"/>
              </a:ext>
            </a:extLst>
          </p:cNvPr>
          <p:cNvSpPr txBox="1">
            <a:spLocks/>
          </p:cNvSpPr>
          <p:nvPr/>
        </p:nvSpPr>
        <p:spPr>
          <a:xfrm>
            <a:off x="2329840" y="3387811"/>
            <a:ext cx="3224561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●"/>
              <a:defRPr sz="1867" b="0" i="0" u="none" strike="noStrike" cap="none"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○"/>
              <a:defRPr sz="1867" b="0" i="0" u="none" strike="noStrike" cap="none"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■"/>
              <a:defRPr sz="1867" b="0" i="0" u="none" strike="noStrike" cap="none"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●"/>
              <a:defRPr sz="1867" b="0" i="0" u="none" strike="noStrike" cap="none"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○"/>
              <a:defRPr sz="1867" b="0" i="0" u="none" strike="noStrike" cap="none"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■"/>
              <a:defRPr sz="1867" b="0" i="0" u="none" strike="noStrike" cap="none"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●"/>
              <a:defRPr sz="1867" b="0" i="0" u="none" strike="noStrike" cap="none"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○"/>
              <a:defRPr sz="1867" b="0" i="0" u="none" strike="noStrike" cap="none"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ntic Slab"/>
              <a:buChar char="■"/>
              <a:defRPr sz="1867" b="0" i="0" u="none" strike="noStrike" cap="none"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>
            <a:pPr marL="139700" indent="0" algn="ctr">
              <a:buFont typeface="Antic Slab"/>
              <a:buNone/>
            </a:pPr>
            <a:r>
              <a:rPr lang="he-IL" sz="2400" kern="0" dirty="0">
                <a:cs typeface="+mj-cs"/>
              </a:rPr>
              <a:t>התאמה אישית למטופל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7" name="Google Shape;3317;p81"/>
          <p:cNvCxnSpPr>
            <a:cxnSpLocks/>
          </p:cNvCxnSpPr>
          <p:nvPr/>
        </p:nvCxnSpPr>
        <p:spPr>
          <a:xfrm>
            <a:off x="1365337" y="5060515"/>
            <a:ext cx="675152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318" name="Google Shape;3318;p81"/>
          <p:cNvSpPr txBox="1">
            <a:spLocks noGrp="1"/>
          </p:cNvSpPr>
          <p:nvPr>
            <p:ph type="title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e-IL" sz="4000" dirty="0">
                <a:cs typeface="+mj-cs"/>
              </a:rPr>
              <a:t>המודל העסקי</a:t>
            </a:r>
            <a:endParaRPr sz="4000" dirty="0">
              <a:cs typeface="+mj-cs"/>
            </a:endParaRPr>
          </a:p>
        </p:txBody>
      </p: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5CE4BD00-B81C-9C72-7AF9-DD6AB37959C1}"/>
              </a:ext>
            </a:extLst>
          </p:cNvPr>
          <p:cNvGrpSpPr/>
          <p:nvPr/>
        </p:nvGrpSpPr>
        <p:grpSpPr>
          <a:xfrm>
            <a:off x="0" y="2054113"/>
            <a:ext cx="3022057" cy="3301448"/>
            <a:chOff x="977030" y="2216952"/>
            <a:chExt cx="3022057" cy="3301448"/>
          </a:xfrm>
        </p:grpSpPr>
        <p:cxnSp>
          <p:nvCxnSpPr>
            <p:cNvPr id="3319" name="Google Shape;3319;p81"/>
            <p:cNvCxnSpPr>
              <a:cxnSpLocks/>
              <a:endCxn id="3321" idx="0"/>
            </p:cNvCxnSpPr>
            <p:nvPr/>
          </p:nvCxnSpPr>
          <p:spPr>
            <a:xfrm>
              <a:off x="2387167" y="3986366"/>
              <a:ext cx="66" cy="384434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dot"/>
              <a:round/>
              <a:headEnd type="oval" w="med" len="med"/>
              <a:tailEnd type="none" w="med" len="med"/>
            </a:ln>
          </p:spPr>
        </p:cxnSp>
        <p:sp>
          <p:nvSpPr>
            <p:cNvPr id="3328" name="Google Shape;3328;p81"/>
            <p:cNvSpPr txBox="1"/>
            <p:nvPr/>
          </p:nvSpPr>
          <p:spPr>
            <a:xfrm>
              <a:off x="1368241" y="2216952"/>
              <a:ext cx="2012800" cy="4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rtl="0"/>
              <a:r>
                <a:rPr lang="en" sz="2667" dirty="0">
                  <a:solidFill>
                    <a:schemeClr val="accent6"/>
                  </a:solidFill>
                  <a:latin typeface="Changa One"/>
                  <a:ea typeface="Changa One"/>
                  <a:cs typeface="+mj-cs"/>
                  <a:sym typeface="Changa One"/>
                </a:rPr>
                <a:t>F</a:t>
              </a:r>
              <a:r>
                <a:rPr lang="en-US" sz="2667" dirty="0" err="1">
                  <a:solidFill>
                    <a:schemeClr val="accent6"/>
                  </a:solidFill>
                  <a:latin typeface="Changa One"/>
                  <a:ea typeface="Changa One"/>
                  <a:cs typeface="+mj-cs"/>
                  <a:sym typeface="Changa One"/>
                </a:rPr>
                <a:t>ree</a:t>
              </a:r>
              <a:endParaRPr sz="2667" dirty="0">
                <a:solidFill>
                  <a:schemeClr val="accent6"/>
                </a:solidFill>
                <a:latin typeface="Changa One"/>
                <a:ea typeface="Changa One"/>
                <a:cs typeface="+mj-cs"/>
                <a:sym typeface="Changa One"/>
              </a:endParaRPr>
            </a:p>
          </p:txBody>
        </p:sp>
        <p:grpSp>
          <p:nvGrpSpPr>
            <p:cNvPr id="3362" name="Google Shape;3362;p81"/>
            <p:cNvGrpSpPr/>
            <p:nvPr/>
          </p:nvGrpSpPr>
          <p:grpSpPr>
            <a:xfrm>
              <a:off x="1813433" y="4370800"/>
              <a:ext cx="1147600" cy="1147600"/>
              <a:chOff x="1360075" y="3278100"/>
              <a:chExt cx="860700" cy="860700"/>
            </a:xfrm>
          </p:grpSpPr>
          <p:sp>
            <p:nvSpPr>
              <p:cNvPr id="3321" name="Google Shape;3321;p81"/>
              <p:cNvSpPr/>
              <p:nvPr/>
            </p:nvSpPr>
            <p:spPr>
              <a:xfrm>
                <a:off x="1360075" y="3278100"/>
                <a:ext cx="860700" cy="86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63" name="Google Shape;3363;p81"/>
              <p:cNvSpPr/>
              <p:nvPr/>
            </p:nvSpPr>
            <p:spPr>
              <a:xfrm>
                <a:off x="1598163" y="3800788"/>
                <a:ext cx="384450" cy="17307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6923" extrusionOk="0">
                    <a:moveTo>
                      <a:pt x="2105" y="1"/>
                    </a:moveTo>
                    <a:cubicBezTo>
                      <a:pt x="942" y="1"/>
                      <a:pt x="0" y="942"/>
                      <a:pt x="0" y="2104"/>
                    </a:cubicBezTo>
                    <a:lnTo>
                      <a:pt x="0" y="6923"/>
                    </a:lnTo>
                    <a:lnTo>
                      <a:pt x="15374" y="6923"/>
                    </a:lnTo>
                    <a:lnTo>
                      <a:pt x="15374" y="2102"/>
                    </a:lnTo>
                    <a:cubicBezTo>
                      <a:pt x="15378" y="942"/>
                      <a:pt x="14433" y="1"/>
                      <a:pt x="13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64" name="Google Shape;3364;p81"/>
              <p:cNvSpPr/>
              <p:nvPr/>
            </p:nvSpPr>
            <p:spPr>
              <a:xfrm>
                <a:off x="1588263" y="3830238"/>
                <a:ext cx="40432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16173" h="7105" extrusionOk="0">
                    <a:moveTo>
                      <a:pt x="4385" y="1"/>
                    </a:moveTo>
                    <a:lnTo>
                      <a:pt x="4385" y="442"/>
                    </a:lnTo>
                    <a:lnTo>
                      <a:pt x="2776" y="442"/>
                    </a:lnTo>
                    <a:cubicBezTo>
                      <a:pt x="1795" y="1249"/>
                      <a:pt x="0" y="3256"/>
                      <a:pt x="0" y="7104"/>
                    </a:cubicBezTo>
                    <a:lnTo>
                      <a:pt x="16173" y="7104"/>
                    </a:lnTo>
                    <a:cubicBezTo>
                      <a:pt x="16171" y="3214"/>
                      <a:pt x="14343" y="1209"/>
                      <a:pt x="13368" y="417"/>
                    </a:cubicBezTo>
                    <a:lnTo>
                      <a:pt x="11840" y="417"/>
                    </a:lnTo>
                    <a:lnTo>
                      <a:pt x="118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65" name="Google Shape;3365;p81"/>
              <p:cNvSpPr/>
              <p:nvPr/>
            </p:nvSpPr>
            <p:spPr>
              <a:xfrm>
                <a:off x="1657613" y="3830238"/>
                <a:ext cx="51350" cy="1497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5988" extrusionOk="0">
                    <a:moveTo>
                      <a:pt x="626" y="1"/>
                    </a:moveTo>
                    <a:cubicBezTo>
                      <a:pt x="626" y="1"/>
                      <a:pt x="370" y="136"/>
                      <a:pt x="0" y="442"/>
                    </a:cubicBezTo>
                    <a:lnTo>
                      <a:pt x="0" y="5988"/>
                    </a:lnTo>
                    <a:lnTo>
                      <a:pt x="2053" y="5988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66" name="Google Shape;3366;p81"/>
              <p:cNvSpPr/>
              <p:nvPr/>
            </p:nvSpPr>
            <p:spPr>
              <a:xfrm>
                <a:off x="1871088" y="3830238"/>
                <a:ext cx="51400" cy="1497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5988" extrusionOk="0">
                    <a:moveTo>
                      <a:pt x="0" y="1"/>
                    </a:moveTo>
                    <a:lnTo>
                      <a:pt x="0" y="5988"/>
                    </a:lnTo>
                    <a:lnTo>
                      <a:pt x="2055" y="5988"/>
                    </a:lnTo>
                    <a:lnTo>
                      <a:pt x="2055" y="417"/>
                    </a:lnTo>
                    <a:cubicBezTo>
                      <a:pt x="1698" y="128"/>
                      <a:pt x="1457" y="1"/>
                      <a:pt x="14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67" name="Google Shape;3367;p81"/>
              <p:cNvSpPr/>
              <p:nvPr/>
            </p:nvSpPr>
            <p:spPr>
              <a:xfrm>
                <a:off x="1657538" y="3903788"/>
                <a:ext cx="51425" cy="76150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3046" extrusionOk="0">
                    <a:moveTo>
                      <a:pt x="1028" y="0"/>
                    </a:moveTo>
                    <a:cubicBezTo>
                      <a:pt x="670" y="0"/>
                      <a:pt x="325" y="60"/>
                      <a:pt x="0" y="169"/>
                    </a:cubicBezTo>
                    <a:lnTo>
                      <a:pt x="0" y="3046"/>
                    </a:lnTo>
                    <a:lnTo>
                      <a:pt x="2055" y="3046"/>
                    </a:lnTo>
                    <a:lnTo>
                      <a:pt x="2055" y="169"/>
                    </a:lnTo>
                    <a:lnTo>
                      <a:pt x="2056" y="169"/>
                    </a:lnTo>
                    <a:cubicBezTo>
                      <a:pt x="1735" y="60"/>
                      <a:pt x="1389" y="0"/>
                      <a:pt x="1028" y="0"/>
                    </a:cubicBezTo>
                    <a:close/>
                  </a:path>
                </a:pathLst>
              </a:custGeom>
              <a:solidFill>
                <a:schemeClr val="lt2">
                  <a:alpha val="2843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68" name="Google Shape;3368;p81"/>
              <p:cNvSpPr/>
              <p:nvPr/>
            </p:nvSpPr>
            <p:spPr>
              <a:xfrm>
                <a:off x="1639188" y="3939888"/>
                <a:ext cx="8822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2721" extrusionOk="0">
                    <a:moveTo>
                      <a:pt x="1766" y="1"/>
                    </a:moveTo>
                    <a:cubicBezTo>
                      <a:pt x="792" y="1"/>
                      <a:pt x="0" y="789"/>
                      <a:pt x="0" y="1766"/>
                    </a:cubicBezTo>
                    <a:cubicBezTo>
                      <a:pt x="0" y="2292"/>
                      <a:pt x="428" y="2720"/>
                      <a:pt x="956" y="2720"/>
                    </a:cubicBezTo>
                    <a:lnTo>
                      <a:pt x="2573" y="2720"/>
                    </a:lnTo>
                    <a:cubicBezTo>
                      <a:pt x="3101" y="2720"/>
                      <a:pt x="3529" y="2292"/>
                      <a:pt x="3529" y="1766"/>
                    </a:cubicBezTo>
                    <a:cubicBezTo>
                      <a:pt x="3527" y="789"/>
                      <a:pt x="2739" y="1"/>
                      <a:pt x="17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69" name="Google Shape;3369;p81"/>
              <p:cNvSpPr/>
              <p:nvPr/>
            </p:nvSpPr>
            <p:spPr>
              <a:xfrm>
                <a:off x="1871088" y="3903788"/>
                <a:ext cx="51400" cy="7615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3046" extrusionOk="0">
                    <a:moveTo>
                      <a:pt x="1058" y="0"/>
                    </a:moveTo>
                    <a:cubicBezTo>
                      <a:pt x="687" y="0"/>
                      <a:pt x="330" y="63"/>
                      <a:pt x="0" y="179"/>
                    </a:cubicBezTo>
                    <a:lnTo>
                      <a:pt x="0" y="3046"/>
                    </a:lnTo>
                    <a:lnTo>
                      <a:pt x="2055" y="3046"/>
                    </a:lnTo>
                    <a:lnTo>
                      <a:pt x="2055" y="158"/>
                    </a:lnTo>
                    <a:cubicBezTo>
                      <a:pt x="1741" y="56"/>
                      <a:pt x="1405" y="0"/>
                      <a:pt x="1058" y="0"/>
                    </a:cubicBezTo>
                    <a:close/>
                  </a:path>
                </a:pathLst>
              </a:custGeom>
              <a:solidFill>
                <a:schemeClr val="lt2">
                  <a:alpha val="2843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70" name="Google Shape;3370;p81"/>
              <p:cNvSpPr/>
              <p:nvPr/>
            </p:nvSpPr>
            <p:spPr>
              <a:xfrm>
                <a:off x="1853388" y="3939888"/>
                <a:ext cx="8822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2721" extrusionOk="0">
                    <a:moveTo>
                      <a:pt x="1766" y="1"/>
                    </a:moveTo>
                    <a:cubicBezTo>
                      <a:pt x="792" y="1"/>
                      <a:pt x="0" y="789"/>
                      <a:pt x="0" y="1766"/>
                    </a:cubicBezTo>
                    <a:cubicBezTo>
                      <a:pt x="0" y="2292"/>
                      <a:pt x="430" y="2720"/>
                      <a:pt x="956" y="2720"/>
                    </a:cubicBezTo>
                    <a:lnTo>
                      <a:pt x="2573" y="2720"/>
                    </a:lnTo>
                    <a:cubicBezTo>
                      <a:pt x="3101" y="2720"/>
                      <a:pt x="3529" y="2292"/>
                      <a:pt x="3529" y="1766"/>
                    </a:cubicBezTo>
                    <a:cubicBezTo>
                      <a:pt x="3529" y="789"/>
                      <a:pt x="2739" y="1"/>
                      <a:pt x="17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71" name="Google Shape;3371;p81"/>
              <p:cNvSpPr/>
              <p:nvPr/>
            </p:nvSpPr>
            <p:spPr>
              <a:xfrm>
                <a:off x="1754438" y="3912313"/>
                <a:ext cx="71825" cy="95550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3822" extrusionOk="0">
                    <a:moveTo>
                      <a:pt x="608" y="0"/>
                    </a:moveTo>
                    <a:lnTo>
                      <a:pt x="0" y="3821"/>
                    </a:lnTo>
                    <a:lnTo>
                      <a:pt x="2872" y="3821"/>
                    </a:lnTo>
                    <a:lnTo>
                      <a:pt x="22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72" name="Google Shape;3372;p81"/>
              <p:cNvSpPr/>
              <p:nvPr/>
            </p:nvSpPr>
            <p:spPr>
              <a:xfrm>
                <a:off x="1757413" y="3833213"/>
                <a:ext cx="65900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3459" extrusionOk="0">
                    <a:moveTo>
                      <a:pt x="0" y="1"/>
                    </a:moveTo>
                    <a:lnTo>
                      <a:pt x="0" y="2141"/>
                    </a:lnTo>
                    <a:cubicBezTo>
                      <a:pt x="0" y="2868"/>
                      <a:pt x="589" y="3459"/>
                      <a:pt x="1318" y="3459"/>
                    </a:cubicBezTo>
                    <a:cubicBezTo>
                      <a:pt x="2045" y="3459"/>
                      <a:pt x="2636" y="2868"/>
                      <a:pt x="2636" y="2141"/>
                    </a:cubicBezTo>
                    <a:lnTo>
                      <a:pt x="26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73" name="Google Shape;3373;p81"/>
              <p:cNvSpPr/>
              <p:nvPr/>
            </p:nvSpPr>
            <p:spPr>
              <a:xfrm>
                <a:off x="1543863" y="3408913"/>
                <a:ext cx="493050" cy="254250"/>
              </a:xfrm>
              <a:custGeom>
                <a:avLst/>
                <a:gdLst/>
                <a:ahLst/>
                <a:cxnLst/>
                <a:rect l="l" t="t" r="r" b="b"/>
                <a:pathLst>
                  <a:path w="19722" h="10170" extrusionOk="0">
                    <a:moveTo>
                      <a:pt x="2468" y="1"/>
                    </a:moveTo>
                    <a:cubicBezTo>
                      <a:pt x="1663" y="1"/>
                      <a:pt x="1009" y="698"/>
                      <a:pt x="1101" y="1517"/>
                    </a:cubicBezTo>
                    <a:cubicBezTo>
                      <a:pt x="1186" y="2268"/>
                      <a:pt x="1464" y="3169"/>
                      <a:pt x="2195" y="3979"/>
                    </a:cubicBezTo>
                    <a:cubicBezTo>
                      <a:pt x="822" y="5671"/>
                      <a:pt x="0" y="7827"/>
                      <a:pt x="0" y="10170"/>
                    </a:cubicBezTo>
                    <a:lnTo>
                      <a:pt x="19722" y="10170"/>
                    </a:lnTo>
                    <a:cubicBezTo>
                      <a:pt x="19722" y="4735"/>
                      <a:pt x="15299" y="312"/>
                      <a:pt x="9862" y="312"/>
                    </a:cubicBezTo>
                    <a:cubicBezTo>
                      <a:pt x="6410" y="312"/>
                      <a:pt x="3990" y="144"/>
                      <a:pt x="2603" y="8"/>
                    </a:cubicBezTo>
                    <a:cubicBezTo>
                      <a:pt x="2558" y="3"/>
                      <a:pt x="2513" y="1"/>
                      <a:pt x="24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74" name="Google Shape;3374;p81"/>
              <p:cNvSpPr/>
              <p:nvPr/>
            </p:nvSpPr>
            <p:spPr>
              <a:xfrm>
                <a:off x="1932538" y="3615163"/>
                <a:ext cx="119975" cy="119975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4799" extrusionOk="0">
                    <a:moveTo>
                      <a:pt x="2400" y="0"/>
                    </a:moveTo>
                    <a:cubicBezTo>
                      <a:pt x="1074" y="0"/>
                      <a:pt x="1" y="1074"/>
                      <a:pt x="1" y="2399"/>
                    </a:cubicBezTo>
                    <a:cubicBezTo>
                      <a:pt x="1" y="3724"/>
                      <a:pt x="1074" y="4798"/>
                      <a:pt x="2400" y="4798"/>
                    </a:cubicBezTo>
                    <a:cubicBezTo>
                      <a:pt x="3726" y="4798"/>
                      <a:pt x="4799" y="3724"/>
                      <a:pt x="4799" y="2399"/>
                    </a:cubicBezTo>
                    <a:cubicBezTo>
                      <a:pt x="4799" y="1074"/>
                      <a:pt x="3726" y="0"/>
                      <a:pt x="24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75" name="Google Shape;3375;p81"/>
              <p:cNvSpPr/>
              <p:nvPr/>
            </p:nvSpPr>
            <p:spPr>
              <a:xfrm>
                <a:off x="1543863" y="3408913"/>
                <a:ext cx="242975" cy="254250"/>
              </a:xfrm>
              <a:custGeom>
                <a:avLst/>
                <a:gdLst/>
                <a:ahLst/>
                <a:cxnLst/>
                <a:rect l="l" t="t" r="r" b="b"/>
                <a:pathLst>
                  <a:path w="9719" h="10170" extrusionOk="0">
                    <a:moveTo>
                      <a:pt x="2468" y="1"/>
                    </a:moveTo>
                    <a:cubicBezTo>
                      <a:pt x="1663" y="1"/>
                      <a:pt x="1009" y="698"/>
                      <a:pt x="1101" y="1517"/>
                    </a:cubicBezTo>
                    <a:cubicBezTo>
                      <a:pt x="1186" y="2268"/>
                      <a:pt x="1464" y="3169"/>
                      <a:pt x="2195" y="3979"/>
                    </a:cubicBezTo>
                    <a:cubicBezTo>
                      <a:pt x="822" y="5671"/>
                      <a:pt x="0" y="7827"/>
                      <a:pt x="0" y="10170"/>
                    </a:cubicBezTo>
                    <a:lnTo>
                      <a:pt x="3355" y="10170"/>
                    </a:lnTo>
                    <a:cubicBezTo>
                      <a:pt x="3344" y="9970"/>
                      <a:pt x="3337" y="9769"/>
                      <a:pt x="3337" y="9568"/>
                    </a:cubicBezTo>
                    <a:cubicBezTo>
                      <a:pt x="3337" y="5340"/>
                      <a:pt x="5989" y="1731"/>
                      <a:pt x="9719" y="312"/>
                    </a:cubicBezTo>
                    <a:cubicBezTo>
                      <a:pt x="6344" y="307"/>
                      <a:pt x="3973" y="143"/>
                      <a:pt x="2603" y="8"/>
                    </a:cubicBezTo>
                    <a:cubicBezTo>
                      <a:pt x="2558" y="3"/>
                      <a:pt x="2513" y="1"/>
                      <a:pt x="24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76" name="Google Shape;3376;p81"/>
              <p:cNvSpPr/>
              <p:nvPr/>
            </p:nvSpPr>
            <p:spPr>
              <a:xfrm>
                <a:off x="1584363" y="3535013"/>
                <a:ext cx="410650" cy="332700"/>
              </a:xfrm>
              <a:custGeom>
                <a:avLst/>
                <a:gdLst/>
                <a:ahLst/>
                <a:cxnLst/>
                <a:rect l="l" t="t" r="r" b="b"/>
                <a:pathLst>
                  <a:path w="16426" h="13308" extrusionOk="0">
                    <a:moveTo>
                      <a:pt x="2952" y="0"/>
                    </a:moveTo>
                    <a:cubicBezTo>
                      <a:pt x="2216" y="0"/>
                      <a:pt x="1524" y="395"/>
                      <a:pt x="1148" y="1047"/>
                    </a:cubicBezTo>
                    <a:cubicBezTo>
                      <a:pt x="475" y="2217"/>
                      <a:pt x="82" y="3568"/>
                      <a:pt x="62" y="5010"/>
                    </a:cubicBezTo>
                    <a:cubicBezTo>
                      <a:pt x="0" y="9525"/>
                      <a:pt x="3712" y="13300"/>
                      <a:pt x="8227" y="13308"/>
                    </a:cubicBezTo>
                    <a:cubicBezTo>
                      <a:pt x="8232" y="13308"/>
                      <a:pt x="8237" y="13308"/>
                      <a:pt x="8242" y="13308"/>
                    </a:cubicBezTo>
                    <a:cubicBezTo>
                      <a:pt x="12761" y="13308"/>
                      <a:pt x="16425" y="9646"/>
                      <a:pt x="16425" y="5126"/>
                    </a:cubicBezTo>
                    <a:cubicBezTo>
                      <a:pt x="16424" y="3885"/>
                      <a:pt x="16147" y="2708"/>
                      <a:pt x="15651" y="1654"/>
                    </a:cubicBezTo>
                    <a:cubicBezTo>
                      <a:pt x="15392" y="1102"/>
                      <a:pt x="14838" y="770"/>
                      <a:pt x="14250" y="770"/>
                    </a:cubicBezTo>
                    <a:cubicBezTo>
                      <a:pt x="14123" y="770"/>
                      <a:pt x="13994" y="785"/>
                      <a:pt x="13867" y="817"/>
                    </a:cubicBezTo>
                    <a:cubicBezTo>
                      <a:pt x="12490" y="1161"/>
                      <a:pt x="11305" y="1294"/>
                      <a:pt x="10244" y="1294"/>
                    </a:cubicBezTo>
                    <a:cubicBezTo>
                      <a:pt x="7502" y="1294"/>
                      <a:pt x="5582" y="411"/>
                      <a:pt x="3292" y="29"/>
                    </a:cubicBezTo>
                    <a:cubicBezTo>
                      <a:pt x="3179" y="10"/>
                      <a:pt x="3065" y="0"/>
                      <a:pt x="29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77" name="Google Shape;3377;p81"/>
              <p:cNvSpPr/>
              <p:nvPr/>
            </p:nvSpPr>
            <p:spPr>
              <a:xfrm>
                <a:off x="1528288" y="3535163"/>
                <a:ext cx="226175" cy="329350"/>
              </a:xfrm>
              <a:custGeom>
                <a:avLst/>
                <a:gdLst/>
                <a:ahLst/>
                <a:cxnLst/>
                <a:rect l="l" t="t" r="r" b="b"/>
                <a:pathLst>
                  <a:path w="9047" h="13174" extrusionOk="0">
                    <a:moveTo>
                      <a:pt x="5051" y="0"/>
                    </a:moveTo>
                    <a:lnTo>
                      <a:pt x="5051" y="0"/>
                    </a:lnTo>
                    <a:cubicBezTo>
                      <a:pt x="4369" y="48"/>
                      <a:pt x="3743" y="435"/>
                      <a:pt x="3391" y="1044"/>
                    </a:cubicBezTo>
                    <a:cubicBezTo>
                      <a:pt x="3008" y="1712"/>
                      <a:pt x="2713" y="2438"/>
                      <a:pt x="2530" y="3205"/>
                    </a:cubicBezTo>
                    <a:cubicBezTo>
                      <a:pt x="2488" y="3204"/>
                      <a:pt x="2445" y="3202"/>
                      <a:pt x="2399" y="3202"/>
                    </a:cubicBezTo>
                    <a:cubicBezTo>
                      <a:pt x="1074" y="3202"/>
                      <a:pt x="0" y="4275"/>
                      <a:pt x="0" y="5601"/>
                    </a:cubicBezTo>
                    <a:cubicBezTo>
                      <a:pt x="0" y="6927"/>
                      <a:pt x="1074" y="8000"/>
                      <a:pt x="2399" y="8000"/>
                    </a:cubicBezTo>
                    <a:cubicBezTo>
                      <a:pt x="2551" y="8000"/>
                      <a:pt x="2691" y="7987"/>
                      <a:pt x="2823" y="7960"/>
                    </a:cubicBezTo>
                    <a:cubicBezTo>
                      <a:pt x="3823" y="10621"/>
                      <a:pt x="6189" y="12655"/>
                      <a:pt x="9046" y="13173"/>
                    </a:cubicBezTo>
                    <a:cubicBezTo>
                      <a:pt x="6012" y="11480"/>
                      <a:pt x="3960" y="8240"/>
                      <a:pt x="3960" y="4520"/>
                    </a:cubicBezTo>
                    <a:cubicBezTo>
                      <a:pt x="3960" y="2890"/>
                      <a:pt x="4353" y="1353"/>
                      <a:pt x="50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78" name="Google Shape;3378;p81"/>
              <p:cNvSpPr/>
              <p:nvPr/>
            </p:nvSpPr>
            <p:spPr>
              <a:xfrm>
                <a:off x="1623413" y="3666538"/>
                <a:ext cx="900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2869" extrusionOk="0">
                    <a:moveTo>
                      <a:pt x="1801" y="0"/>
                    </a:moveTo>
                    <a:cubicBezTo>
                      <a:pt x="807" y="0"/>
                      <a:pt x="1" y="642"/>
                      <a:pt x="1" y="1434"/>
                    </a:cubicBezTo>
                    <a:cubicBezTo>
                      <a:pt x="1" y="2225"/>
                      <a:pt x="807" y="2869"/>
                      <a:pt x="1801" y="2869"/>
                    </a:cubicBezTo>
                    <a:cubicBezTo>
                      <a:pt x="2794" y="2869"/>
                      <a:pt x="3600" y="2225"/>
                      <a:pt x="3600" y="1434"/>
                    </a:cubicBezTo>
                    <a:cubicBezTo>
                      <a:pt x="3600" y="642"/>
                      <a:pt x="2794" y="0"/>
                      <a:pt x="18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79" name="Google Shape;3379;p81"/>
              <p:cNvSpPr/>
              <p:nvPr/>
            </p:nvSpPr>
            <p:spPr>
              <a:xfrm>
                <a:off x="1867313" y="3666538"/>
                <a:ext cx="90050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2869" extrusionOk="0">
                    <a:moveTo>
                      <a:pt x="1801" y="0"/>
                    </a:moveTo>
                    <a:cubicBezTo>
                      <a:pt x="806" y="0"/>
                      <a:pt x="0" y="642"/>
                      <a:pt x="0" y="1434"/>
                    </a:cubicBezTo>
                    <a:cubicBezTo>
                      <a:pt x="0" y="2225"/>
                      <a:pt x="806" y="2869"/>
                      <a:pt x="1801" y="2869"/>
                    </a:cubicBezTo>
                    <a:cubicBezTo>
                      <a:pt x="2795" y="2869"/>
                      <a:pt x="3601" y="2225"/>
                      <a:pt x="3601" y="1434"/>
                    </a:cubicBezTo>
                    <a:cubicBezTo>
                      <a:pt x="3601" y="642"/>
                      <a:pt x="2795" y="0"/>
                      <a:pt x="18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80" name="Google Shape;3380;p81"/>
              <p:cNvSpPr/>
              <p:nvPr/>
            </p:nvSpPr>
            <p:spPr>
              <a:xfrm>
                <a:off x="1664213" y="3632938"/>
                <a:ext cx="6095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1583" extrusionOk="0">
                    <a:moveTo>
                      <a:pt x="1218" y="1"/>
                    </a:moveTo>
                    <a:cubicBezTo>
                      <a:pt x="547" y="1"/>
                      <a:pt x="0" y="548"/>
                      <a:pt x="0" y="1220"/>
                    </a:cubicBezTo>
                    <a:cubicBezTo>
                      <a:pt x="0" y="1418"/>
                      <a:pt x="161" y="1582"/>
                      <a:pt x="362" y="1582"/>
                    </a:cubicBezTo>
                    <a:cubicBezTo>
                      <a:pt x="563" y="1582"/>
                      <a:pt x="724" y="1421"/>
                      <a:pt x="724" y="1220"/>
                    </a:cubicBezTo>
                    <a:cubicBezTo>
                      <a:pt x="724" y="947"/>
                      <a:pt x="945" y="725"/>
                      <a:pt x="1218" y="725"/>
                    </a:cubicBezTo>
                    <a:cubicBezTo>
                      <a:pt x="1492" y="725"/>
                      <a:pt x="1714" y="947"/>
                      <a:pt x="1714" y="1220"/>
                    </a:cubicBezTo>
                    <a:cubicBezTo>
                      <a:pt x="1714" y="1418"/>
                      <a:pt x="1875" y="1582"/>
                      <a:pt x="2076" y="1582"/>
                    </a:cubicBezTo>
                    <a:cubicBezTo>
                      <a:pt x="2277" y="1582"/>
                      <a:pt x="2438" y="1421"/>
                      <a:pt x="2438" y="1220"/>
                    </a:cubicBezTo>
                    <a:cubicBezTo>
                      <a:pt x="2438" y="548"/>
                      <a:pt x="1891" y="1"/>
                      <a:pt x="1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81" name="Google Shape;3381;p81"/>
              <p:cNvSpPr/>
              <p:nvPr/>
            </p:nvSpPr>
            <p:spPr>
              <a:xfrm>
                <a:off x="1855588" y="3632938"/>
                <a:ext cx="60975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1583" extrusionOk="0">
                    <a:moveTo>
                      <a:pt x="1221" y="1"/>
                    </a:moveTo>
                    <a:cubicBezTo>
                      <a:pt x="548" y="1"/>
                      <a:pt x="1" y="548"/>
                      <a:pt x="1" y="1220"/>
                    </a:cubicBezTo>
                    <a:cubicBezTo>
                      <a:pt x="1" y="1418"/>
                      <a:pt x="162" y="1582"/>
                      <a:pt x="363" y="1582"/>
                    </a:cubicBezTo>
                    <a:cubicBezTo>
                      <a:pt x="564" y="1582"/>
                      <a:pt x="725" y="1418"/>
                      <a:pt x="725" y="1220"/>
                    </a:cubicBezTo>
                    <a:cubicBezTo>
                      <a:pt x="725" y="947"/>
                      <a:pt x="947" y="725"/>
                      <a:pt x="1221" y="725"/>
                    </a:cubicBezTo>
                    <a:cubicBezTo>
                      <a:pt x="1494" y="725"/>
                      <a:pt x="1715" y="947"/>
                      <a:pt x="1715" y="1220"/>
                    </a:cubicBezTo>
                    <a:cubicBezTo>
                      <a:pt x="1715" y="1418"/>
                      <a:pt x="1875" y="1582"/>
                      <a:pt x="2077" y="1582"/>
                    </a:cubicBezTo>
                    <a:cubicBezTo>
                      <a:pt x="2276" y="1582"/>
                      <a:pt x="2439" y="1421"/>
                      <a:pt x="2439" y="1220"/>
                    </a:cubicBezTo>
                    <a:cubicBezTo>
                      <a:pt x="2439" y="548"/>
                      <a:pt x="1892" y="1"/>
                      <a:pt x="12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  <p:sp>
            <p:nvSpPr>
              <p:cNvPr id="3382" name="Google Shape;3382;p81"/>
              <p:cNvSpPr/>
              <p:nvPr/>
            </p:nvSpPr>
            <p:spPr>
              <a:xfrm>
                <a:off x="1757563" y="3679363"/>
                <a:ext cx="65650" cy="284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1138" extrusionOk="0">
                    <a:moveTo>
                      <a:pt x="406" y="1"/>
                    </a:moveTo>
                    <a:cubicBezTo>
                      <a:pt x="321" y="1"/>
                      <a:pt x="236" y="30"/>
                      <a:pt x="168" y="90"/>
                    </a:cubicBezTo>
                    <a:cubicBezTo>
                      <a:pt x="17" y="221"/>
                      <a:pt x="1" y="451"/>
                      <a:pt x="133" y="602"/>
                    </a:cubicBezTo>
                    <a:cubicBezTo>
                      <a:pt x="429" y="943"/>
                      <a:pt x="862" y="1138"/>
                      <a:pt x="1314" y="1138"/>
                    </a:cubicBezTo>
                    <a:cubicBezTo>
                      <a:pt x="1766" y="1138"/>
                      <a:pt x="2197" y="943"/>
                      <a:pt x="2495" y="602"/>
                    </a:cubicBezTo>
                    <a:cubicBezTo>
                      <a:pt x="2625" y="451"/>
                      <a:pt x="2609" y="224"/>
                      <a:pt x="2461" y="90"/>
                    </a:cubicBezTo>
                    <a:cubicBezTo>
                      <a:pt x="2392" y="31"/>
                      <a:pt x="2308" y="2"/>
                      <a:pt x="2223" y="2"/>
                    </a:cubicBezTo>
                    <a:cubicBezTo>
                      <a:pt x="2122" y="2"/>
                      <a:pt x="2022" y="44"/>
                      <a:pt x="1949" y="124"/>
                    </a:cubicBezTo>
                    <a:cubicBezTo>
                      <a:pt x="1788" y="309"/>
                      <a:pt x="1557" y="414"/>
                      <a:pt x="1314" y="414"/>
                    </a:cubicBezTo>
                    <a:cubicBezTo>
                      <a:pt x="1071" y="414"/>
                      <a:pt x="839" y="308"/>
                      <a:pt x="678" y="124"/>
                    </a:cubicBezTo>
                    <a:cubicBezTo>
                      <a:pt x="607" y="43"/>
                      <a:pt x="507" y="1"/>
                      <a:pt x="4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l" rtl="0"/>
                <a:endParaRPr sz="2400"/>
              </a:p>
            </p:txBody>
          </p:sp>
        </p:grpSp>
        <p:sp>
          <p:nvSpPr>
            <p:cNvPr id="8" name="Google Shape;3831;p49">
              <a:extLst>
                <a:ext uri="{FF2B5EF4-FFF2-40B4-BE49-F238E27FC236}">
                  <a16:creationId xmlns:a16="http://schemas.microsoft.com/office/drawing/2014/main" id="{3CA7B6FB-96A3-BCD0-3F3C-4CD75E98846D}"/>
                </a:ext>
              </a:extLst>
            </p:cNvPr>
            <p:cNvSpPr txBox="1">
              <a:spLocks/>
            </p:cNvSpPr>
            <p:nvPr/>
          </p:nvSpPr>
          <p:spPr>
            <a:xfrm>
              <a:off x="977030" y="2797000"/>
              <a:ext cx="3022057" cy="823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●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○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■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●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○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■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●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○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Antic Slab"/>
                <a:buChar char="■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9pPr>
            </a:lstStyle>
            <a:p>
              <a:pPr marL="139700" indent="0" algn="ctr">
                <a:buFont typeface="Antic Slab"/>
                <a:buNone/>
              </a:pPr>
              <a:r>
                <a:rPr lang="he-IL" sz="2200" kern="0" dirty="0">
                  <a:cs typeface="+mj-cs"/>
                </a:rPr>
                <a:t>פתוחה לכולם</a:t>
              </a:r>
              <a:br>
                <a:rPr lang="en-US" sz="2200" kern="0" dirty="0">
                  <a:cs typeface="+mj-cs"/>
                </a:rPr>
              </a:br>
              <a:r>
                <a:rPr lang="he-IL" sz="2200" kern="0" dirty="0">
                  <a:cs typeface="+mj-cs"/>
                </a:rPr>
                <a:t>יצירה של 5 ספרים בחודש</a:t>
              </a:r>
            </a:p>
          </p:txBody>
        </p:sp>
      </p:grpSp>
      <p:grpSp>
        <p:nvGrpSpPr>
          <p:cNvPr id="54" name="קבוצה 53">
            <a:extLst>
              <a:ext uri="{FF2B5EF4-FFF2-40B4-BE49-F238E27FC236}">
                <a16:creationId xmlns:a16="http://schemas.microsoft.com/office/drawing/2014/main" id="{B75B4E96-4BE6-08FD-5EE5-8ECA45E64CBB}"/>
              </a:ext>
            </a:extLst>
          </p:cNvPr>
          <p:cNvGrpSpPr/>
          <p:nvPr/>
        </p:nvGrpSpPr>
        <p:grpSpPr>
          <a:xfrm>
            <a:off x="3108543" y="2231566"/>
            <a:ext cx="3260051" cy="3142100"/>
            <a:chOff x="4423776" y="2269144"/>
            <a:chExt cx="3260051" cy="3142100"/>
          </a:xfrm>
        </p:grpSpPr>
        <p:cxnSp>
          <p:nvCxnSpPr>
            <p:cNvPr id="3322" name="Google Shape;3322;p81"/>
            <p:cNvCxnSpPr>
              <a:cxnSpLocks/>
            </p:cNvCxnSpPr>
            <p:nvPr/>
          </p:nvCxnSpPr>
          <p:spPr>
            <a:xfrm>
              <a:off x="6103057" y="3986367"/>
              <a:ext cx="0" cy="384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dot"/>
              <a:round/>
              <a:headEnd type="oval" w="med" len="med"/>
              <a:tailEnd type="none" w="med" len="med"/>
            </a:ln>
          </p:spPr>
        </p:cxnSp>
        <p:sp>
          <p:nvSpPr>
            <p:cNvPr id="9" name="Google Shape;3328;p81">
              <a:extLst>
                <a:ext uri="{FF2B5EF4-FFF2-40B4-BE49-F238E27FC236}">
                  <a16:creationId xmlns:a16="http://schemas.microsoft.com/office/drawing/2014/main" id="{A3E47344-45A8-A766-4B8D-9F18DD0448C7}"/>
                </a:ext>
              </a:extLst>
            </p:cNvPr>
            <p:cNvSpPr txBox="1"/>
            <p:nvPr/>
          </p:nvSpPr>
          <p:spPr>
            <a:xfrm>
              <a:off x="5078032" y="2269144"/>
              <a:ext cx="2012800" cy="4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rtl="0"/>
              <a:r>
                <a:rPr lang="en-US" sz="2667" dirty="0">
                  <a:solidFill>
                    <a:schemeClr val="accent6"/>
                  </a:solidFill>
                  <a:latin typeface="Changa One"/>
                  <a:ea typeface="Changa One"/>
                  <a:cs typeface="+mj-cs"/>
                  <a:sym typeface="Changa One"/>
                </a:rPr>
                <a:t>Premium</a:t>
              </a:r>
              <a:endParaRPr sz="2667" dirty="0">
                <a:solidFill>
                  <a:schemeClr val="accent6"/>
                </a:solidFill>
                <a:latin typeface="Changa One"/>
                <a:ea typeface="Changa One"/>
                <a:cs typeface="+mj-cs"/>
                <a:sym typeface="Changa One"/>
              </a:endParaRPr>
            </a:p>
          </p:txBody>
        </p:sp>
        <p:sp>
          <p:nvSpPr>
            <p:cNvPr id="10" name="Google Shape;3831;p49">
              <a:extLst>
                <a:ext uri="{FF2B5EF4-FFF2-40B4-BE49-F238E27FC236}">
                  <a16:creationId xmlns:a16="http://schemas.microsoft.com/office/drawing/2014/main" id="{95AAE3C4-E5BC-E00E-3A4E-07D77854D994}"/>
                </a:ext>
              </a:extLst>
            </p:cNvPr>
            <p:cNvSpPr txBox="1">
              <a:spLocks/>
            </p:cNvSpPr>
            <p:nvPr/>
          </p:nvSpPr>
          <p:spPr>
            <a:xfrm>
              <a:off x="4423776" y="2911822"/>
              <a:ext cx="3260051" cy="823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●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○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■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●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○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■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●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○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Antic Slab"/>
                <a:buChar char="■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9pPr>
            </a:lstStyle>
            <a:p>
              <a:pPr marL="139700" indent="0" algn="ctr">
                <a:buFont typeface="Antic Slab"/>
                <a:buNone/>
              </a:pPr>
              <a:r>
                <a:rPr lang="he-IL" sz="2200" kern="0" dirty="0">
                  <a:cs typeface="+mj-cs"/>
                </a:rPr>
                <a:t>50-100 ספרים בחודש</a:t>
              </a:r>
            </a:p>
            <a:p>
              <a:pPr marL="139700" indent="0" algn="ctr">
                <a:buFont typeface="Antic Slab"/>
                <a:buNone/>
              </a:pPr>
              <a:r>
                <a:rPr lang="he-IL" sz="2200" kern="0" dirty="0">
                  <a:cs typeface="+mj-cs"/>
                </a:rPr>
                <a:t>30$</a:t>
              </a:r>
            </a:p>
          </p:txBody>
        </p:sp>
        <p:grpSp>
          <p:nvGrpSpPr>
            <p:cNvPr id="13" name="Google Shape;3400;p82">
              <a:extLst>
                <a:ext uri="{FF2B5EF4-FFF2-40B4-BE49-F238E27FC236}">
                  <a16:creationId xmlns:a16="http://schemas.microsoft.com/office/drawing/2014/main" id="{FE1D8CA3-5D4F-F25A-217C-57D075A224C0}"/>
                </a:ext>
              </a:extLst>
            </p:cNvPr>
            <p:cNvGrpSpPr/>
            <p:nvPr/>
          </p:nvGrpSpPr>
          <p:grpSpPr>
            <a:xfrm>
              <a:off x="5599134" y="4305234"/>
              <a:ext cx="1074478" cy="1106010"/>
              <a:chOff x="4146950" y="3278100"/>
              <a:chExt cx="860700" cy="860700"/>
            </a:xfrm>
          </p:grpSpPr>
          <p:sp>
            <p:nvSpPr>
              <p:cNvPr id="14" name="Google Shape;3395;p82">
                <a:extLst>
                  <a:ext uri="{FF2B5EF4-FFF2-40B4-BE49-F238E27FC236}">
                    <a16:creationId xmlns:a16="http://schemas.microsoft.com/office/drawing/2014/main" id="{C8D27FF1-9767-5621-6A4B-CB339AD6A6EA}"/>
                  </a:ext>
                </a:extLst>
              </p:cNvPr>
              <p:cNvSpPr/>
              <p:nvPr/>
            </p:nvSpPr>
            <p:spPr>
              <a:xfrm>
                <a:off x="4146950" y="3278100"/>
                <a:ext cx="860700" cy="86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401;p82">
                <a:extLst>
                  <a:ext uri="{FF2B5EF4-FFF2-40B4-BE49-F238E27FC236}">
                    <a16:creationId xmlns:a16="http://schemas.microsoft.com/office/drawing/2014/main" id="{00D91AD0-3D75-82A4-8D5D-EA2ADDF76994}"/>
                  </a:ext>
                </a:extLst>
              </p:cNvPr>
              <p:cNvSpPr/>
              <p:nvPr/>
            </p:nvSpPr>
            <p:spPr>
              <a:xfrm>
                <a:off x="4239888" y="3575163"/>
                <a:ext cx="165950" cy="172825"/>
              </a:xfrm>
              <a:custGeom>
                <a:avLst/>
                <a:gdLst/>
                <a:ahLst/>
                <a:cxnLst/>
                <a:rect l="l" t="t" r="r" b="b"/>
                <a:pathLst>
                  <a:path w="6638" h="6913" extrusionOk="0">
                    <a:moveTo>
                      <a:pt x="4617" y="1"/>
                    </a:moveTo>
                    <a:cubicBezTo>
                      <a:pt x="1" y="1"/>
                      <a:pt x="1460" y="6913"/>
                      <a:pt x="6638" y="6913"/>
                    </a:cubicBezTo>
                    <a:lnTo>
                      <a:pt x="46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402;p82">
                <a:extLst>
                  <a:ext uri="{FF2B5EF4-FFF2-40B4-BE49-F238E27FC236}">
                    <a16:creationId xmlns:a16="http://schemas.microsoft.com/office/drawing/2014/main" id="{0B8841D3-83E6-2FC9-3459-526760076354}"/>
                  </a:ext>
                </a:extLst>
              </p:cNvPr>
              <p:cNvSpPr/>
              <p:nvPr/>
            </p:nvSpPr>
            <p:spPr>
              <a:xfrm>
                <a:off x="4749588" y="3575163"/>
                <a:ext cx="165950" cy="172825"/>
              </a:xfrm>
              <a:custGeom>
                <a:avLst/>
                <a:gdLst/>
                <a:ahLst/>
                <a:cxnLst/>
                <a:rect l="l" t="t" r="r" b="b"/>
                <a:pathLst>
                  <a:path w="6638" h="6913" extrusionOk="0">
                    <a:moveTo>
                      <a:pt x="2021" y="1"/>
                    </a:moveTo>
                    <a:lnTo>
                      <a:pt x="0" y="6913"/>
                    </a:lnTo>
                    <a:cubicBezTo>
                      <a:pt x="5178" y="6913"/>
                      <a:pt x="6638" y="1"/>
                      <a:pt x="20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403;p82">
                <a:extLst>
                  <a:ext uri="{FF2B5EF4-FFF2-40B4-BE49-F238E27FC236}">
                    <a16:creationId xmlns:a16="http://schemas.microsoft.com/office/drawing/2014/main" id="{3F0D12A3-9D1D-286C-EA88-75F1CEEE1668}"/>
                  </a:ext>
                </a:extLst>
              </p:cNvPr>
              <p:cNvSpPr/>
              <p:nvPr/>
            </p:nvSpPr>
            <p:spPr>
              <a:xfrm>
                <a:off x="4298263" y="3408963"/>
                <a:ext cx="558775" cy="424275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16971" extrusionOk="0">
                    <a:moveTo>
                      <a:pt x="6000" y="1"/>
                    </a:moveTo>
                    <a:cubicBezTo>
                      <a:pt x="5546" y="1"/>
                      <a:pt x="5095" y="176"/>
                      <a:pt x="4757" y="525"/>
                    </a:cubicBezTo>
                    <a:cubicBezTo>
                      <a:pt x="2794" y="2536"/>
                      <a:pt x="0" y="7310"/>
                      <a:pt x="5503" y="15532"/>
                    </a:cubicBezTo>
                    <a:lnTo>
                      <a:pt x="8562" y="16970"/>
                    </a:lnTo>
                    <a:lnTo>
                      <a:pt x="16850" y="15532"/>
                    </a:lnTo>
                    <a:cubicBezTo>
                      <a:pt x="22351" y="7310"/>
                      <a:pt x="19559" y="2536"/>
                      <a:pt x="17596" y="525"/>
                    </a:cubicBezTo>
                    <a:cubicBezTo>
                      <a:pt x="17258" y="176"/>
                      <a:pt x="16807" y="1"/>
                      <a:pt x="16353" y="1"/>
                    </a:cubicBezTo>
                    <a:cubicBezTo>
                      <a:pt x="15965" y="1"/>
                      <a:pt x="15573" y="130"/>
                      <a:pt x="15247" y="390"/>
                    </a:cubicBezTo>
                    <a:cubicBezTo>
                      <a:pt x="14386" y="1077"/>
                      <a:pt x="13077" y="1711"/>
                      <a:pt x="11176" y="1711"/>
                    </a:cubicBezTo>
                    <a:cubicBezTo>
                      <a:pt x="9276" y="1711"/>
                      <a:pt x="7966" y="1075"/>
                      <a:pt x="7106" y="390"/>
                    </a:cubicBezTo>
                    <a:cubicBezTo>
                      <a:pt x="6780" y="130"/>
                      <a:pt x="6389" y="1"/>
                      <a:pt x="60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404;p82">
                <a:extLst>
                  <a:ext uri="{FF2B5EF4-FFF2-40B4-BE49-F238E27FC236}">
                    <a16:creationId xmlns:a16="http://schemas.microsoft.com/office/drawing/2014/main" id="{5BC8AAEB-D3CD-3129-D1CC-7F14327509B5}"/>
                  </a:ext>
                </a:extLst>
              </p:cNvPr>
              <p:cNvSpPr/>
              <p:nvPr/>
            </p:nvSpPr>
            <p:spPr>
              <a:xfrm>
                <a:off x="4471063" y="3610638"/>
                <a:ext cx="213350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8534" h="8534" extrusionOk="0">
                    <a:moveTo>
                      <a:pt x="4268" y="1"/>
                    </a:moveTo>
                    <a:cubicBezTo>
                      <a:pt x="1910" y="1"/>
                      <a:pt x="1" y="1911"/>
                      <a:pt x="1" y="4268"/>
                    </a:cubicBezTo>
                    <a:cubicBezTo>
                      <a:pt x="1" y="6623"/>
                      <a:pt x="1910" y="8533"/>
                      <a:pt x="4268" y="8533"/>
                    </a:cubicBezTo>
                    <a:cubicBezTo>
                      <a:pt x="6623" y="8533"/>
                      <a:pt x="8533" y="6623"/>
                      <a:pt x="8533" y="4268"/>
                    </a:cubicBezTo>
                    <a:cubicBezTo>
                      <a:pt x="8533" y="1911"/>
                      <a:pt x="6623" y="1"/>
                      <a:pt x="42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405;p82">
                <a:extLst>
                  <a:ext uri="{FF2B5EF4-FFF2-40B4-BE49-F238E27FC236}">
                    <a16:creationId xmlns:a16="http://schemas.microsoft.com/office/drawing/2014/main" id="{7178B578-686A-153E-2445-FB97FED831EB}"/>
                  </a:ext>
                </a:extLst>
              </p:cNvPr>
              <p:cNvSpPr/>
              <p:nvPr/>
            </p:nvSpPr>
            <p:spPr>
              <a:xfrm>
                <a:off x="4298263" y="3409013"/>
                <a:ext cx="222100" cy="424250"/>
              </a:xfrm>
              <a:custGeom>
                <a:avLst/>
                <a:gdLst/>
                <a:ahLst/>
                <a:cxnLst/>
                <a:rect l="l" t="t" r="r" b="b"/>
                <a:pathLst>
                  <a:path w="8884" h="16970" extrusionOk="0">
                    <a:moveTo>
                      <a:pt x="6000" y="1"/>
                    </a:moveTo>
                    <a:cubicBezTo>
                      <a:pt x="5546" y="1"/>
                      <a:pt x="5095" y="176"/>
                      <a:pt x="4755" y="524"/>
                    </a:cubicBezTo>
                    <a:cubicBezTo>
                      <a:pt x="2792" y="2536"/>
                      <a:pt x="0" y="7310"/>
                      <a:pt x="5501" y="15532"/>
                    </a:cubicBezTo>
                    <a:lnTo>
                      <a:pt x="8560" y="16970"/>
                    </a:lnTo>
                    <a:lnTo>
                      <a:pt x="8884" y="16914"/>
                    </a:lnTo>
                    <a:cubicBezTo>
                      <a:pt x="6100" y="14532"/>
                      <a:pt x="4330" y="10993"/>
                      <a:pt x="4330" y="7041"/>
                    </a:cubicBezTo>
                    <a:cubicBezTo>
                      <a:pt x="4330" y="4462"/>
                      <a:pt x="5083" y="2061"/>
                      <a:pt x="6378" y="42"/>
                    </a:cubicBezTo>
                    <a:cubicBezTo>
                      <a:pt x="6254" y="14"/>
                      <a:pt x="6127" y="1"/>
                      <a:pt x="6000" y="1"/>
                    </a:cubicBezTo>
                    <a:close/>
                  </a:path>
                </a:pathLst>
              </a:custGeom>
              <a:solidFill>
                <a:schemeClr val="lt2">
                  <a:alpha val="2843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406;p82">
                <a:extLst>
                  <a:ext uri="{FF2B5EF4-FFF2-40B4-BE49-F238E27FC236}">
                    <a16:creationId xmlns:a16="http://schemas.microsoft.com/office/drawing/2014/main" id="{E207BB19-BCC9-5EFF-E2CE-788D58767184}"/>
                  </a:ext>
                </a:extLst>
              </p:cNvPr>
              <p:cNvSpPr/>
              <p:nvPr/>
            </p:nvSpPr>
            <p:spPr>
              <a:xfrm>
                <a:off x="4461363" y="3725438"/>
                <a:ext cx="969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3876" h="2873" extrusionOk="0">
                    <a:moveTo>
                      <a:pt x="1938" y="1"/>
                    </a:moveTo>
                    <a:cubicBezTo>
                      <a:pt x="868" y="1"/>
                      <a:pt x="1" y="868"/>
                      <a:pt x="1" y="1938"/>
                    </a:cubicBezTo>
                    <a:cubicBezTo>
                      <a:pt x="1" y="2455"/>
                      <a:pt x="419" y="2873"/>
                      <a:pt x="936" y="2873"/>
                    </a:cubicBezTo>
                    <a:lnTo>
                      <a:pt x="2939" y="2873"/>
                    </a:lnTo>
                    <a:cubicBezTo>
                      <a:pt x="3457" y="2873"/>
                      <a:pt x="3875" y="2455"/>
                      <a:pt x="3875" y="1938"/>
                    </a:cubicBezTo>
                    <a:cubicBezTo>
                      <a:pt x="3875" y="868"/>
                      <a:pt x="3008" y="1"/>
                      <a:pt x="1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407;p82">
                <a:extLst>
                  <a:ext uri="{FF2B5EF4-FFF2-40B4-BE49-F238E27FC236}">
                    <a16:creationId xmlns:a16="http://schemas.microsoft.com/office/drawing/2014/main" id="{ED7A4715-CD09-B20D-D4B9-1E1FBD9FE71E}"/>
                  </a:ext>
                </a:extLst>
              </p:cNvPr>
              <p:cNvSpPr/>
              <p:nvPr/>
            </p:nvSpPr>
            <p:spPr>
              <a:xfrm>
                <a:off x="4597163" y="3725438"/>
                <a:ext cx="969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3876" h="2873" extrusionOk="0">
                    <a:moveTo>
                      <a:pt x="1938" y="1"/>
                    </a:moveTo>
                    <a:cubicBezTo>
                      <a:pt x="868" y="1"/>
                      <a:pt x="1" y="868"/>
                      <a:pt x="1" y="1938"/>
                    </a:cubicBezTo>
                    <a:cubicBezTo>
                      <a:pt x="1" y="2455"/>
                      <a:pt x="419" y="2873"/>
                      <a:pt x="936" y="2873"/>
                    </a:cubicBezTo>
                    <a:lnTo>
                      <a:pt x="2939" y="2873"/>
                    </a:lnTo>
                    <a:cubicBezTo>
                      <a:pt x="3457" y="2873"/>
                      <a:pt x="3875" y="2455"/>
                      <a:pt x="3875" y="1938"/>
                    </a:cubicBezTo>
                    <a:cubicBezTo>
                      <a:pt x="3875" y="868"/>
                      <a:pt x="3008" y="1"/>
                      <a:pt x="1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408;p82">
                <a:extLst>
                  <a:ext uri="{FF2B5EF4-FFF2-40B4-BE49-F238E27FC236}">
                    <a16:creationId xmlns:a16="http://schemas.microsoft.com/office/drawing/2014/main" id="{472E16D2-FFC9-E2E0-576F-15F9C73DF3AB}"/>
                  </a:ext>
                </a:extLst>
              </p:cNvPr>
              <p:cNvSpPr/>
              <p:nvPr/>
            </p:nvSpPr>
            <p:spPr>
              <a:xfrm>
                <a:off x="4530388" y="3589963"/>
                <a:ext cx="94575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3783" h="1670" extrusionOk="0">
                    <a:moveTo>
                      <a:pt x="19" y="1"/>
                    </a:moveTo>
                    <a:cubicBezTo>
                      <a:pt x="7" y="88"/>
                      <a:pt x="1" y="176"/>
                      <a:pt x="1" y="266"/>
                    </a:cubicBezTo>
                    <a:cubicBezTo>
                      <a:pt x="1" y="1310"/>
                      <a:pt x="849" y="1669"/>
                      <a:pt x="1891" y="1669"/>
                    </a:cubicBezTo>
                    <a:cubicBezTo>
                      <a:pt x="2936" y="1669"/>
                      <a:pt x="3782" y="1310"/>
                      <a:pt x="3782" y="266"/>
                    </a:cubicBezTo>
                    <a:cubicBezTo>
                      <a:pt x="3782" y="176"/>
                      <a:pt x="3777" y="88"/>
                      <a:pt x="37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409;p82">
                <a:extLst>
                  <a:ext uri="{FF2B5EF4-FFF2-40B4-BE49-F238E27FC236}">
                    <a16:creationId xmlns:a16="http://schemas.microsoft.com/office/drawing/2014/main" id="{CE932304-D340-FCAF-6568-4F5A8C4821F3}"/>
                  </a:ext>
                </a:extLst>
              </p:cNvPr>
              <p:cNvSpPr/>
              <p:nvPr/>
            </p:nvSpPr>
            <p:spPr>
              <a:xfrm>
                <a:off x="4530838" y="3549338"/>
                <a:ext cx="93675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1872" extrusionOk="0">
                    <a:moveTo>
                      <a:pt x="1873" y="1"/>
                    </a:moveTo>
                    <a:cubicBezTo>
                      <a:pt x="919" y="1"/>
                      <a:pt x="129" y="707"/>
                      <a:pt x="1" y="1626"/>
                    </a:cubicBezTo>
                    <a:cubicBezTo>
                      <a:pt x="554" y="1783"/>
                      <a:pt x="1194" y="1872"/>
                      <a:pt x="1873" y="1872"/>
                    </a:cubicBezTo>
                    <a:cubicBezTo>
                      <a:pt x="2556" y="1872"/>
                      <a:pt x="3196" y="1783"/>
                      <a:pt x="3746" y="1626"/>
                    </a:cubicBezTo>
                    <a:cubicBezTo>
                      <a:pt x="3618" y="710"/>
                      <a:pt x="2829" y="2"/>
                      <a:pt x="18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410;p82">
                <a:extLst>
                  <a:ext uri="{FF2B5EF4-FFF2-40B4-BE49-F238E27FC236}">
                    <a16:creationId xmlns:a16="http://schemas.microsoft.com/office/drawing/2014/main" id="{9372BF40-2DB6-15D0-B295-7798D2BCED49}"/>
                  </a:ext>
                </a:extLst>
              </p:cNvPr>
              <p:cNvSpPr/>
              <p:nvPr/>
            </p:nvSpPr>
            <p:spPr>
              <a:xfrm>
                <a:off x="4416363" y="3555738"/>
                <a:ext cx="8702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3481" h="2773" extrusionOk="0">
                    <a:moveTo>
                      <a:pt x="1740" y="0"/>
                    </a:moveTo>
                    <a:cubicBezTo>
                      <a:pt x="779" y="0"/>
                      <a:pt x="0" y="622"/>
                      <a:pt x="0" y="1387"/>
                    </a:cubicBezTo>
                    <a:cubicBezTo>
                      <a:pt x="0" y="2152"/>
                      <a:pt x="779" y="2773"/>
                      <a:pt x="1740" y="2773"/>
                    </a:cubicBezTo>
                    <a:cubicBezTo>
                      <a:pt x="2702" y="2773"/>
                      <a:pt x="3481" y="2152"/>
                      <a:pt x="3481" y="1387"/>
                    </a:cubicBezTo>
                    <a:cubicBezTo>
                      <a:pt x="3481" y="622"/>
                      <a:pt x="2702" y="0"/>
                      <a:pt x="17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411;p82">
                <a:extLst>
                  <a:ext uri="{FF2B5EF4-FFF2-40B4-BE49-F238E27FC236}">
                    <a16:creationId xmlns:a16="http://schemas.microsoft.com/office/drawing/2014/main" id="{B5516E13-4090-4504-DF0A-BF132EB7EF0C}"/>
                  </a:ext>
                </a:extLst>
              </p:cNvPr>
              <p:cNvSpPr/>
              <p:nvPr/>
            </p:nvSpPr>
            <p:spPr>
              <a:xfrm>
                <a:off x="4652038" y="3555738"/>
                <a:ext cx="8700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2773" extrusionOk="0">
                    <a:moveTo>
                      <a:pt x="1740" y="0"/>
                    </a:moveTo>
                    <a:cubicBezTo>
                      <a:pt x="779" y="0"/>
                      <a:pt x="1" y="622"/>
                      <a:pt x="1" y="1387"/>
                    </a:cubicBezTo>
                    <a:cubicBezTo>
                      <a:pt x="1" y="2152"/>
                      <a:pt x="779" y="2773"/>
                      <a:pt x="1740" y="2773"/>
                    </a:cubicBezTo>
                    <a:cubicBezTo>
                      <a:pt x="2700" y="2773"/>
                      <a:pt x="3479" y="2152"/>
                      <a:pt x="3479" y="1387"/>
                    </a:cubicBezTo>
                    <a:cubicBezTo>
                      <a:pt x="3479" y="622"/>
                      <a:pt x="2700" y="0"/>
                      <a:pt x="17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412;p82">
                <a:extLst>
                  <a:ext uri="{FF2B5EF4-FFF2-40B4-BE49-F238E27FC236}">
                    <a16:creationId xmlns:a16="http://schemas.microsoft.com/office/drawing/2014/main" id="{3C48FC7B-631B-67B8-A7F5-FE13BF21AC04}"/>
                  </a:ext>
                </a:extLst>
              </p:cNvPr>
              <p:cNvSpPr/>
              <p:nvPr/>
            </p:nvSpPr>
            <p:spPr>
              <a:xfrm>
                <a:off x="4335463" y="3797238"/>
                <a:ext cx="219250" cy="210725"/>
              </a:xfrm>
              <a:custGeom>
                <a:avLst/>
                <a:gdLst/>
                <a:ahLst/>
                <a:cxnLst/>
                <a:rect l="l" t="t" r="r" b="b"/>
                <a:pathLst>
                  <a:path w="8770" h="8429" extrusionOk="0">
                    <a:moveTo>
                      <a:pt x="4215" y="1"/>
                    </a:moveTo>
                    <a:cubicBezTo>
                      <a:pt x="1891" y="1"/>
                      <a:pt x="1" y="1891"/>
                      <a:pt x="1" y="4215"/>
                    </a:cubicBezTo>
                    <a:cubicBezTo>
                      <a:pt x="1" y="6538"/>
                      <a:pt x="1891" y="8429"/>
                      <a:pt x="4215" y="8429"/>
                    </a:cubicBezTo>
                    <a:lnTo>
                      <a:pt x="8770" y="8429"/>
                    </a:lnTo>
                    <a:lnTo>
                      <a:pt x="6107" y="4215"/>
                    </a:lnTo>
                    <a:lnTo>
                      <a:pt x="87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413;p82">
                <a:extLst>
                  <a:ext uri="{FF2B5EF4-FFF2-40B4-BE49-F238E27FC236}">
                    <a16:creationId xmlns:a16="http://schemas.microsoft.com/office/drawing/2014/main" id="{62FE25C5-8888-93B3-0F1E-1D46FCCA9955}"/>
                  </a:ext>
                </a:extLst>
              </p:cNvPr>
              <p:cNvSpPr/>
              <p:nvPr/>
            </p:nvSpPr>
            <p:spPr>
              <a:xfrm>
                <a:off x="4488113" y="3833238"/>
                <a:ext cx="297050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5863" extrusionOk="0">
                    <a:moveTo>
                      <a:pt x="1755" y="1"/>
                    </a:moveTo>
                    <a:lnTo>
                      <a:pt x="1" y="2775"/>
                    </a:lnTo>
                    <a:lnTo>
                      <a:pt x="1951" y="5863"/>
                    </a:lnTo>
                    <a:lnTo>
                      <a:pt x="11880" y="5863"/>
                    </a:lnTo>
                    <a:lnTo>
                      <a:pt x="11880" y="4202"/>
                    </a:lnTo>
                    <a:lnTo>
                      <a:pt x="11882" y="4202"/>
                    </a:lnTo>
                    <a:cubicBezTo>
                      <a:pt x="11093" y="4202"/>
                      <a:pt x="10453" y="3562"/>
                      <a:pt x="10453" y="2775"/>
                    </a:cubicBezTo>
                    <a:cubicBezTo>
                      <a:pt x="10453" y="1986"/>
                      <a:pt x="11095" y="1346"/>
                      <a:pt x="11882" y="1346"/>
                    </a:cubicBezTo>
                    <a:lnTo>
                      <a:pt x="118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414;p82">
                <a:extLst>
                  <a:ext uri="{FF2B5EF4-FFF2-40B4-BE49-F238E27FC236}">
                    <a16:creationId xmlns:a16="http://schemas.microsoft.com/office/drawing/2014/main" id="{64A2EE48-4B1C-0E7A-5A67-7059B35D9CC3}"/>
                  </a:ext>
                </a:extLst>
              </p:cNvPr>
              <p:cNvSpPr/>
              <p:nvPr/>
            </p:nvSpPr>
            <p:spPr>
              <a:xfrm>
                <a:off x="4488113" y="3833238"/>
                <a:ext cx="297050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2775" extrusionOk="0">
                    <a:moveTo>
                      <a:pt x="1755" y="1"/>
                    </a:moveTo>
                    <a:lnTo>
                      <a:pt x="1" y="2775"/>
                    </a:lnTo>
                    <a:lnTo>
                      <a:pt x="10451" y="2775"/>
                    </a:lnTo>
                    <a:cubicBezTo>
                      <a:pt x="10451" y="1986"/>
                      <a:pt x="11093" y="1346"/>
                      <a:pt x="11882" y="1346"/>
                    </a:cubicBezTo>
                    <a:lnTo>
                      <a:pt x="118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415;p82">
                <a:extLst>
                  <a:ext uri="{FF2B5EF4-FFF2-40B4-BE49-F238E27FC236}">
                    <a16:creationId xmlns:a16="http://schemas.microsoft.com/office/drawing/2014/main" id="{EDEC004E-56F0-DB87-38D2-0E7886F5BEC7}"/>
                  </a:ext>
                </a:extLst>
              </p:cNvPr>
              <p:cNvSpPr/>
              <p:nvPr/>
            </p:nvSpPr>
            <p:spPr>
              <a:xfrm>
                <a:off x="4449338" y="3797238"/>
                <a:ext cx="370625" cy="210725"/>
              </a:xfrm>
              <a:custGeom>
                <a:avLst/>
                <a:gdLst/>
                <a:ahLst/>
                <a:cxnLst/>
                <a:rect l="l" t="t" r="r" b="b"/>
                <a:pathLst>
                  <a:path w="14825" h="8429" extrusionOk="0">
                    <a:moveTo>
                      <a:pt x="4215" y="1"/>
                    </a:moveTo>
                    <a:cubicBezTo>
                      <a:pt x="1891" y="1"/>
                      <a:pt x="1" y="1891"/>
                      <a:pt x="1" y="4215"/>
                    </a:cubicBezTo>
                    <a:cubicBezTo>
                      <a:pt x="1" y="6538"/>
                      <a:pt x="1891" y="8429"/>
                      <a:pt x="4215" y="8429"/>
                    </a:cubicBezTo>
                    <a:lnTo>
                      <a:pt x="13433" y="8429"/>
                    </a:lnTo>
                    <a:cubicBezTo>
                      <a:pt x="14200" y="8429"/>
                      <a:pt x="14825" y="7805"/>
                      <a:pt x="14825" y="7032"/>
                    </a:cubicBezTo>
                    <a:cubicBezTo>
                      <a:pt x="14825" y="6265"/>
                      <a:pt x="14200" y="5640"/>
                      <a:pt x="13433" y="5640"/>
                    </a:cubicBezTo>
                    <a:lnTo>
                      <a:pt x="4215" y="5640"/>
                    </a:lnTo>
                    <a:cubicBezTo>
                      <a:pt x="3428" y="5640"/>
                      <a:pt x="2788" y="5002"/>
                      <a:pt x="2788" y="4213"/>
                    </a:cubicBezTo>
                    <a:cubicBezTo>
                      <a:pt x="2788" y="3426"/>
                      <a:pt x="3426" y="2784"/>
                      <a:pt x="4215" y="2784"/>
                    </a:cubicBezTo>
                    <a:lnTo>
                      <a:pt x="13433" y="2784"/>
                    </a:lnTo>
                    <a:cubicBezTo>
                      <a:pt x="14200" y="2784"/>
                      <a:pt x="14825" y="2162"/>
                      <a:pt x="14825" y="1393"/>
                    </a:cubicBezTo>
                    <a:cubicBezTo>
                      <a:pt x="14825" y="625"/>
                      <a:pt x="14200" y="1"/>
                      <a:pt x="134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416;p82">
                <a:extLst>
                  <a:ext uri="{FF2B5EF4-FFF2-40B4-BE49-F238E27FC236}">
                    <a16:creationId xmlns:a16="http://schemas.microsoft.com/office/drawing/2014/main" id="{A94A8792-86FF-87AC-6004-DCEA5771BABC}"/>
                  </a:ext>
                </a:extLst>
              </p:cNvPr>
              <p:cNvSpPr/>
              <p:nvPr/>
            </p:nvSpPr>
            <p:spPr>
              <a:xfrm>
                <a:off x="4476213" y="3530188"/>
                <a:ext cx="18125" cy="359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438" extrusionOk="0">
                    <a:moveTo>
                      <a:pt x="363" y="1"/>
                    </a:moveTo>
                    <a:cubicBezTo>
                      <a:pt x="161" y="1"/>
                      <a:pt x="1" y="162"/>
                      <a:pt x="1" y="363"/>
                    </a:cubicBezTo>
                    <a:lnTo>
                      <a:pt x="1" y="1076"/>
                    </a:lnTo>
                    <a:cubicBezTo>
                      <a:pt x="1" y="1273"/>
                      <a:pt x="161" y="1438"/>
                      <a:pt x="363" y="1438"/>
                    </a:cubicBezTo>
                    <a:cubicBezTo>
                      <a:pt x="562" y="1438"/>
                      <a:pt x="725" y="1277"/>
                      <a:pt x="725" y="1076"/>
                    </a:cubicBezTo>
                    <a:lnTo>
                      <a:pt x="725" y="363"/>
                    </a:lnTo>
                    <a:cubicBezTo>
                      <a:pt x="725" y="165"/>
                      <a:pt x="564" y="1"/>
                      <a:pt x="3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417;p82">
                <a:extLst>
                  <a:ext uri="{FF2B5EF4-FFF2-40B4-BE49-F238E27FC236}">
                    <a16:creationId xmlns:a16="http://schemas.microsoft.com/office/drawing/2014/main" id="{0EA7A5B7-E9C9-0773-4C92-A692AF17F09D}"/>
                  </a:ext>
                </a:extLst>
              </p:cNvPr>
              <p:cNvSpPr/>
              <p:nvPr/>
            </p:nvSpPr>
            <p:spPr>
              <a:xfrm>
                <a:off x="4661213" y="3530188"/>
                <a:ext cx="18125" cy="359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438" extrusionOk="0">
                    <a:moveTo>
                      <a:pt x="362" y="1"/>
                    </a:moveTo>
                    <a:cubicBezTo>
                      <a:pt x="161" y="1"/>
                      <a:pt x="0" y="162"/>
                      <a:pt x="0" y="363"/>
                    </a:cubicBezTo>
                    <a:lnTo>
                      <a:pt x="0" y="1076"/>
                    </a:lnTo>
                    <a:cubicBezTo>
                      <a:pt x="0" y="1273"/>
                      <a:pt x="161" y="1438"/>
                      <a:pt x="362" y="1438"/>
                    </a:cubicBezTo>
                    <a:cubicBezTo>
                      <a:pt x="564" y="1438"/>
                      <a:pt x="724" y="1277"/>
                      <a:pt x="724" y="1076"/>
                    </a:cubicBezTo>
                    <a:lnTo>
                      <a:pt x="724" y="363"/>
                    </a:lnTo>
                    <a:cubicBezTo>
                      <a:pt x="724" y="165"/>
                      <a:pt x="564" y="1"/>
                      <a:pt x="3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03E1F396-D0E4-77C6-7FEE-3EFEBA4A6D6E}"/>
              </a:ext>
            </a:extLst>
          </p:cNvPr>
          <p:cNvGrpSpPr/>
          <p:nvPr/>
        </p:nvGrpSpPr>
        <p:grpSpPr>
          <a:xfrm>
            <a:off x="6413325" y="2208603"/>
            <a:ext cx="2850868" cy="3018883"/>
            <a:chOff x="8267177" y="2296284"/>
            <a:chExt cx="2850868" cy="3018883"/>
          </a:xfrm>
        </p:grpSpPr>
        <p:cxnSp>
          <p:nvCxnSpPr>
            <p:cNvPr id="3325" name="Google Shape;3325;p81"/>
            <p:cNvCxnSpPr>
              <a:cxnSpLocks/>
              <a:endCxn id="3327" idx="0"/>
            </p:cNvCxnSpPr>
            <p:nvPr/>
          </p:nvCxnSpPr>
          <p:spPr>
            <a:xfrm>
              <a:off x="9818963" y="3986367"/>
              <a:ext cx="0" cy="384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dot"/>
              <a:round/>
              <a:headEnd type="oval" w="med" len="med"/>
              <a:tailEnd type="none" w="med" len="med"/>
            </a:ln>
          </p:spPr>
        </p:cxnSp>
        <p:sp>
          <p:nvSpPr>
            <p:cNvPr id="3327" name="Google Shape;3327;p81"/>
            <p:cNvSpPr/>
            <p:nvPr/>
          </p:nvSpPr>
          <p:spPr>
            <a:xfrm>
              <a:off x="9346667" y="4370767"/>
              <a:ext cx="944400" cy="9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11" name="Google Shape;3328;p81">
              <a:extLst>
                <a:ext uri="{FF2B5EF4-FFF2-40B4-BE49-F238E27FC236}">
                  <a16:creationId xmlns:a16="http://schemas.microsoft.com/office/drawing/2014/main" id="{85DDAF39-1AC2-DAE1-3DCF-B8D574FD2404}"/>
                </a:ext>
              </a:extLst>
            </p:cNvPr>
            <p:cNvSpPr txBox="1"/>
            <p:nvPr/>
          </p:nvSpPr>
          <p:spPr>
            <a:xfrm>
              <a:off x="8505173" y="2296284"/>
              <a:ext cx="2404997" cy="547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rtl="0"/>
              <a:r>
                <a:rPr lang="en-US" sz="2667" dirty="0">
                  <a:solidFill>
                    <a:schemeClr val="accent6"/>
                  </a:solidFill>
                  <a:latin typeface="Changa One"/>
                  <a:ea typeface="Changa One"/>
                  <a:cs typeface="+mj-cs"/>
                  <a:sym typeface="Changa One"/>
                </a:rPr>
                <a:t>Organization</a:t>
              </a:r>
              <a:endParaRPr sz="2667" dirty="0">
                <a:solidFill>
                  <a:schemeClr val="accent6"/>
                </a:solidFill>
                <a:latin typeface="Changa One"/>
                <a:ea typeface="Changa One"/>
                <a:cs typeface="+mj-cs"/>
                <a:sym typeface="Changa One"/>
              </a:endParaRPr>
            </a:p>
          </p:txBody>
        </p:sp>
        <p:sp>
          <p:nvSpPr>
            <p:cNvPr id="12" name="Google Shape;3831;p49">
              <a:extLst>
                <a:ext uri="{FF2B5EF4-FFF2-40B4-BE49-F238E27FC236}">
                  <a16:creationId xmlns:a16="http://schemas.microsoft.com/office/drawing/2014/main" id="{5934C1B0-5D2A-8BD3-0D02-9C301170DFA3}"/>
                </a:ext>
              </a:extLst>
            </p:cNvPr>
            <p:cNvSpPr txBox="1">
              <a:spLocks/>
            </p:cNvSpPr>
            <p:nvPr/>
          </p:nvSpPr>
          <p:spPr>
            <a:xfrm>
              <a:off x="8267177" y="2863806"/>
              <a:ext cx="2850868" cy="823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●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○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■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●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○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■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●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ntic Slab"/>
                <a:buChar char="○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Antic Slab"/>
                <a:buChar char="■"/>
                <a:defRPr sz="1867" b="0" i="0" u="none" strike="noStrike" cap="none">
                  <a:solidFill>
                    <a:schemeClr val="lt2"/>
                  </a:solidFill>
                  <a:latin typeface="Antic Slab"/>
                  <a:ea typeface="Antic Slab"/>
                  <a:cs typeface="Antic Slab"/>
                  <a:sym typeface="Antic Slab"/>
                </a:defRPr>
              </a:lvl9pPr>
            </a:lstStyle>
            <a:p>
              <a:pPr marL="139700" indent="0" algn="ctr">
                <a:buFont typeface="Antic Slab"/>
                <a:buNone/>
              </a:pPr>
              <a:r>
                <a:rPr lang="he-IL" sz="2200" kern="0" dirty="0">
                  <a:cs typeface="+mj-cs"/>
                </a:rPr>
                <a:t>מותאם אישית לצרכי הארגון</a:t>
              </a:r>
            </a:p>
          </p:txBody>
        </p:sp>
        <p:grpSp>
          <p:nvGrpSpPr>
            <p:cNvPr id="32" name="Google Shape;3512;p84">
              <a:extLst>
                <a:ext uri="{FF2B5EF4-FFF2-40B4-BE49-F238E27FC236}">
                  <a16:creationId xmlns:a16="http://schemas.microsoft.com/office/drawing/2014/main" id="{7DB770FE-779F-C3AB-C26A-8BCC3259C909}"/>
                </a:ext>
              </a:extLst>
            </p:cNvPr>
            <p:cNvGrpSpPr/>
            <p:nvPr/>
          </p:nvGrpSpPr>
          <p:grpSpPr>
            <a:xfrm>
              <a:off x="9457151" y="4504830"/>
              <a:ext cx="783358" cy="793680"/>
              <a:chOff x="994175" y="2957725"/>
              <a:chExt cx="598950" cy="597925"/>
            </a:xfrm>
          </p:grpSpPr>
          <p:sp>
            <p:nvSpPr>
              <p:cNvPr id="33" name="Google Shape;3513;p84">
                <a:extLst>
                  <a:ext uri="{FF2B5EF4-FFF2-40B4-BE49-F238E27FC236}">
                    <a16:creationId xmlns:a16="http://schemas.microsoft.com/office/drawing/2014/main" id="{C1362244-80E4-7BE0-8E74-B20D921B42BE}"/>
                  </a:ext>
                </a:extLst>
              </p:cNvPr>
              <p:cNvSpPr/>
              <p:nvPr/>
            </p:nvSpPr>
            <p:spPr>
              <a:xfrm>
                <a:off x="1338625" y="3325625"/>
                <a:ext cx="126425" cy="179750"/>
              </a:xfrm>
              <a:custGeom>
                <a:avLst/>
                <a:gdLst/>
                <a:ahLst/>
                <a:cxnLst/>
                <a:rect l="l" t="t" r="r" b="b"/>
                <a:pathLst>
                  <a:path w="5057" h="7190" extrusionOk="0">
                    <a:moveTo>
                      <a:pt x="1047" y="0"/>
                    </a:moveTo>
                    <a:lnTo>
                      <a:pt x="1" y="3595"/>
                    </a:lnTo>
                    <a:lnTo>
                      <a:pt x="1047" y="7189"/>
                    </a:lnTo>
                    <a:lnTo>
                      <a:pt x="5056" y="6418"/>
                    </a:lnTo>
                    <a:cubicBezTo>
                      <a:pt x="5056" y="1347"/>
                      <a:pt x="1859" y="0"/>
                      <a:pt x="18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514;p84">
                <a:extLst>
                  <a:ext uri="{FF2B5EF4-FFF2-40B4-BE49-F238E27FC236}">
                    <a16:creationId xmlns:a16="http://schemas.microsoft.com/office/drawing/2014/main" id="{AC6661FF-79D1-1AA0-E16D-5D6348BC0EBE}"/>
                  </a:ext>
                </a:extLst>
              </p:cNvPr>
              <p:cNvSpPr/>
              <p:nvPr/>
            </p:nvSpPr>
            <p:spPr>
              <a:xfrm>
                <a:off x="1122250" y="3325625"/>
                <a:ext cx="126475" cy="179750"/>
              </a:xfrm>
              <a:custGeom>
                <a:avLst/>
                <a:gdLst/>
                <a:ahLst/>
                <a:cxnLst/>
                <a:rect l="l" t="t" r="r" b="b"/>
                <a:pathLst>
                  <a:path w="5059" h="7190" extrusionOk="0">
                    <a:moveTo>
                      <a:pt x="3200" y="0"/>
                    </a:moveTo>
                    <a:cubicBezTo>
                      <a:pt x="3200" y="0"/>
                      <a:pt x="1" y="1347"/>
                      <a:pt x="1" y="6418"/>
                    </a:cubicBezTo>
                    <a:lnTo>
                      <a:pt x="4012" y="7189"/>
                    </a:lnTo>
                    <a:lnTo>
                      <a:pt x="5058" y="3595"/>
                    </a:lnTo>
                    <a:lnTo>
                      <a:pt x="40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15;p84">
                <a:extLst>
                  <a:ext uri="{FF2B5EF4-FFF2-40B4-BE49-F238E27FC236}">
                    <a16:creationId xmlns:a16="http://schemas.microsoft.com/office/drawing/2014/main" id="{1F4AC570-8712-9CC8-818C-B236D54C90F9}"/>
                  </a:ext>
                </a:extLst>
              </p:cNvPr>
              <p:cNvSpPr/>
              <p:nvPr/>
            </p:nvSpPr>
            <p:spPr>
              <a:xfrm>
                <a:off x="1222575" y="3325625"/>
                <a:ext cx="142225" cy="195275"/>
              </a:xfrm>
              <a:custGeom>
                <a:avLst/>
                <a:gdLst/>
                <a:ahLst/>
                <a:cxnLst/>
                <a:rect l="l" t="t" r="r" b="b"/>
                <a:pathLst>
                  <a:path w="5689" h="7811" extrusionOk="0">
                    <a:moveTo>
                      <a:pt x="1" y="0"/>
                    </a:moveTo>
                    <a:lnTo>
                      <a:pt x="1" y="7189"/>
                    </a:lnTo>
                    <a:lnTo>
                      <a:pt x="2844" y="7810"/>
                    </a:lnTo>
                    <a:lnTo>
                      <a:pt x="5689" y="7189"/>
                    </a:lnTo>
                    <a:lnTo>
                      <a:pt x="56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516;p84">
                <a:extLst>
                  <a:ext uri="{FF2B5EF4-FFF2-40B4-BE49-F238E27FC236}">
                    <a16:creationId xmlns:a16="http://schemas.microsoft.com/office/drawing/2014/main" id="{76A6ACBF-7CF4-AE4D-06CB-AD49B8BBA15B}"/>
                  </a:ext>
                </a:extLst>
              </p:cNvPr>
              <p:cNvSpPr/>
              <p:nvPr/>
            </p:nvSpPr>
            <p:spPr>
              <a:xfrm>
                <a:off x="1248700" y="3377575"/>
                <a:ext cx="89950" cy="13345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5338" extrusionOk="0">
                    <a:moveTo>
                      <a:pt x="861" y="1"/>
                    </a:moveTo>
                    <a:lnTo>
                      <a:pt x="0" y="5338"/>
                    </a:lnTo>
                    <a:lnTo>
                      <a:pt x="3598" y="5338"/>
                    </a:lnTo>
                    <a:lnTo>
                      <a:pt x="27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517;p84">
                <a:extLst>
                  <a:ext uri="{FF2B5EF4-FFF2-40B4-BE49-F238E27FC236}">
                    <a16:creationId xmlns:a16="http://schemas.microsoft.com/office/drawing/2014/main" id="{B329EE0D-8E39-54D1-02CD-16354F807A77}"/>
                  </a:ext>
                </a:extLst>
              </p:cNvPr>
              <p:cNvSpPr/>
              <p:nvPr/>
            </p:nvSpPr>
            <p:spPr>
              <a:xfrm>
                <a:off x="1264975" y="3337675"/>
                <a:ext cx="573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2688" extrusionOk="0">
                    <a:moveTo>
                      <a:pt x="1" y="1"/>
                    </a:moveTo>
                    <a:lnTo>
                      <a:pt x="1" y="1542"/>
                    </a:lnTo>
                    <a:cubicBezTo>
                      <a:pt x="1" y="2176"/>
                      <a:pt x="512" y="2688"/>
                      <a:pt x="1146" y="2688"/>
                    </a:cubicBezTo>
                    <a:cubicBezTo>
                      <a:pt x="1780" y="2688"/>
                      <a:pt x="2292" y="2176"/>
                      <a:pt x="2292" y="1542"/>
                    </a:cubicBezTo>
                    <a:lnTo>
                      <a:pt x="229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518;p84">
                <a:extLst>
                  <a:ext uri="{FF2B5EF4-FFF2-40B4-BE49-F238E27FC236}">
                    <a16:creationId xmlns:a16="http://schemas.microsoft.com/office/drawing/2014/main" id="{05269617-30DE-4C78-856A-B613AB808193}"/>
                  </a:ext>
                </a:extLst>
              </p:cNvPr>
              <p:cNvSpPr/>
              <p:nvPr/>
            </p:nvSpPr>
            <p:spPr>
              <a:xfrm>
                <a:off x="1065975" y="2957725"/>
                <a:ext cx="455300" cy="227650"/>
              </a:xfrm>
              <a:custGeom>
                <a:avLst/>
                <a:gdLst/>
                <a:ahLst/>
                <a:cxnLst/>
                <a:rect l="l" t="t" r="r" b="b"/>
                <a:pathLst>
                  <a:path w="18212" h="9106" extrusionOk="0">
                    <a:moveTo>
                      <a:pt x="9106" y="0"/>
                    </a:moveTo>
                    <a:cubicBezTo>
                      <a:pt x="4086" y="0"/>
                      <a:pt x="1" y="4085"/>
                      <a:pt x="1" y="9105"/>
                    </a:cubicBezTo>
                    <a:lnTo>
                      <a:pt x="18212" y="9105"/>
                    </a:lnTo>
                    <a:cubicBezTo>
                      <a:pt x="18212" y="4085"/>
                      <a:pt x="14126" y="0"/>
                      <a:pt x="9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519;p84">
                <a:extLst>
                  <a:ext uri="{FF2B5EF4-FFF2-40B4-BE49-F238E27FC236}">
                    <a16:creationId xmlns:a16="http://schemas.microsoft.com/office/drawing/2014/main" id="{FB6B69C6-0503-DF26-D9E1-6D223B9DFE8A}"/>
                  </a:ext>
                </a:extLst>
              </p:cNvPr>
              <p:cNvSpPr/>
              <p:nvPr/>
            </p:nvSpPr>
            <p:spPr>
              <a:xfrm>
                <a:off x="1066075" y="2957750"/>
                <a:ext cx="244075" cy="227675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9107" extrusionOk="0">
                    <a:moveTo>
                      <a:pt x="9104" y="1"/>
                    </a:moveTo>
                    <a:cubicBezTo>
                      <a:pt x="4084" y="1"/>
                      <a:pt x="0" y="4086"/>
                      <a:pt x="0" y="9106"/>
                    </a:cubicBezTo>
                    <a:lnTo>
                      <a:pt x="3234" y="9106"/>
                    </a:lnTo>
                    <a:cubicBezTo>
                      <a:pt x="3228" y="9000"/>
                      <a:pt x="3226" y="8895"/>
                      <a:pt x="3226" y="8791"/>
                    </a:cubicBezTo>
                    <a:cubicBezTo>
                      <a:pt x="3226" y="4648"/>
                      <a:pt x="5982" y="1148"/>
                      <a:pt x="9762" y="25"/>
                    </a:cubicBezTo>
                    <a:cubicBezTo>
                      <a:pt x="9545" y="9"/>
                      <a:pt x="9326" y="1"/>
                      <a:pt x="9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520;p84">
                <a:extLst>
                  <a:ext uri="{FF2B5EF4-FFF2-40B4-BE49-F238E27FC236}">
                    <a16:creationId xmlns:a16="http://schemas.microsoft.com/office/drawing/2014/main" id="{CA1BFA4F-5F7C-C04E-A967-F54412AF61FD}"/>
                  </a:ext>
                </a:extLst>
              </p:cNvPr>
              <p:cNvSpPr/>
              <p:nvPr/>
            </p:nvSpPr>
            <p:spPr>
              <a:xfrm>
                <a:off x="1431350" y="3136425"/>
                <a:ext cx="97850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3915" extrusionOk="0">
                    <a:moveTo>
                      <a:pt x="1957" y="1"/>
                    </a:moveTo>
                    <a:cubicBezTo>
                      <a:pt x="876" y="1"/>
                      <a:pt x="1" y="876"/>
                      <a:pt x="1" y="1957"/>
                    </a:cubicBezTo>
                    <a:cubicBezTo>
                      <a:pt x="1" y="3037"/>
                      <a:pt x="876" y="3914"/>
                      <a:pt x="1957" y="3914"/>
                    </a:cubicBezTo>
                    <a:cubicBezTo>
                      <a:pt x="3038" y="3914"/>
                      <a:pt x="3914" y="3037"/>
                      <a:pt x="3914" y="1957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521;p84">
                <a:extLst>
                  <a:ext uri="{FF2B5EF4-FFF2-40B4-BE49-F238E27FC236}">
                    <a16:creationId xmlns:a16="http://schemas.microsoft.com/office/drawing/2014/main" id="{F21C68D9-C424-8D53-717F-212EA439AE89}"/>
                  </a:ext>
                </a:extLst>
              </p:cNvPr>
              <p:cNvSpPr/>
              <p:nvPr/>
            </p:nvSpPr>
            <p:spPr>
              <a:xfrm>
                <a:off x="1108225" y="3035200"/>
                <a:ext cx="370900" cy="323575"/>
              </a:xfrm>
              <a:custGeom>
                <a:avLst/>
                <a:gdLst/>
                <a:ahLst/>
                <a:cxnLst/>
                <a:rect l="l" t="t" r="r" b="b"/>
                <a:pathLst>
                  <a:path w="14836" h="12943" extrusionOk="0">
                    <a:moveTo>
                      <a:pt x="11003" y="0"/>
                    </a:moveTo>
                    <a:cubicBezTo>
                      <a:pt x="10792" y="0"/>
                      <a:pt x="10580" y="30"/>
                      <a:pt x="10372" y="92"/>
                    </a:cubicBezTo>
                    <a:cubicBezTo>
                      <a:pt x="9494" y="349"/>
                      <a:pt x="8488" y="496"/>
                      <a:pt x="7418" y="496"/>
                    </a:cubicBezTo>
                    <a:cubicBezTo>
                      <a:pt x="6348" y="496"/>
                      <a:pt x="5342" y="349"/>
                      <a:pt x="4464" y="92"/>
                    </a:cubicBezTo>
                    <a:cubicBezTo>
                      <a:pt x="4256" y="31"/>
                      <a:pt x="4044" y="1"/>
                      <a:pt x="3833" y="1"/>
                    </a:cubicBezTo>
                    <a:cubicBezTo>
                      <a:pt x="3301" y="1"/>
                      <a:pt x="2780" y="192"/>
                      <a:pt x="2382" y="562"/>
                    </a:cubicBezTo>
                    <a:cubicBezTo>
                      <a:pt x="918" y="1916"/>
                      <a:pt x="0" y="3854"/>
                      <a:pt x="0" y="6006"/>
                    </a:cubicBezTo>
                    <a:cubicBezTo>
                      <a:pt x="0" y="10103"/>
                      <a:pt x="3321" y="12943"/>
                      <a:pt x="7418" y="12943"/>
                    </a:cubicBezTo>
                    <a:cubicBezTo>
                      <a:pt x="11516" y="12943"/>
                      <a:pt x="14835" y="10103"/>
                      <a:pt x="14835" y="6006"/>
                    </a:cubicBezTo>
                    <a:cubicBezTo>
                      <a:pt x="14835" y="3854"/>
                      <a:pt x="13918" y="1918"/>
                      <a:pt x="12454" y="562"/>
                    </a:cubicBezTo>
                    <a:cubicBezTo>
                      <a:pt x="12055" y="192"/>
                      <a:pt x="11535" y="0"/>
                      <a:pt x="11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522;p84">
                <a:extLst>
                  <a:ext uri="{FF2B5EF4-FFF2-40B4-BE49-F238E27FC236}">
                    <a16:creationId xmlns:a16="http://schemas.microsoft.com/office/drawing/2014/main" id="{F8D5AEDE-5946-0107-96DE-1775F47104D6}"/>
                  </a:ext>
                </a:extLst>
              </p:cNvPr>
              <p:cNvSpPr/>
              <p:nvPr/>
            </p:nvSpPr>
            <p:spPr>
              <a:xfrm>
                <a:off x="1148375" y="3111325"/>
                <a:ext cx="115350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4614" h="4614" extrusionOk="0">
                    <a:moveTo>
                      <a:pt x="2308" y="1"/>
                    </a:moveTo>
                    <a:cubicBezTo>
                      <a:pt x="1036" y="1"/>
                      <a:pt x="0" y="1037"/>
                      <a:pt x="0" y="2308"/>
                    </a:cubicBezTo>
                    <a:cubicBezTo>
                      <a:pt x="0" y="3579"/>
                      <a:pt x="1033" y="4614"/>
                      <a:pt x="2308" y="4614"/>
                    </a:cubicBezTo>
                    <a:cubicBezTo>
                      <a:pt x="3580" y="4614"/>
                      <a:pt x="4613" y="3579"/>
                      <a:pt x="4613" y="2308"/>
                    </a:cubicBezTo>
                    <a:cubicBezTo>
                      <a:pt x="4613" y="1035"/>
                      <a:pt x="3580" y="3"/>
                      <a:pt x="23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523;p84">
                <a:extLst>
                  <a:ext uri="{FF2B5EF4-FFF2-40B4-BE49-F238E27FC236}">
                    <a16:creationId xmlns:a16="http://schemas.microsoft.com/office/drawing/2014/main" id="{A2198635-EAAB-2949-C282-C24AB1139323}"/>
                  </a:ext>
                </a:extLst>
              </p:cNvPr>
              <p:cNvSpPr/>
              <p:nvPr/>
            </p:nvSpPr>
            <p:spPr>
              <a:xfrm>
                <a:off x="1323600" y="3111325"/>
                <a:ext cx="115350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4614" h="4614" extrusionOk="0">
                    <a:moveTo>
                      <a:pt x="2307" y="1"/>
                    </a:moveTo>
                    <a:cubicBezTo>
                      <a:pt x="1036" y="1"/>
                      <a:pt x="0" y="1035"/>
                      <a:pt x="0" y="2308"/>
                    </a:cubicBezTo>
                    <a:cubicBezTo>
                      <a:pt x="0" y="3579"/>
                      <a:pt x="1035" y="4614"/>
                      <a:pt x="2307" y="4614"/>
                    </a:cubicBezTo>
                    <a:cubicBezTo>
                      <a:pt x="3578" y="4614"/>
                      <a:pt x="4613" y="3579"/>
                      <a:pt x="4613" y="2308"/>
                    </a:cubicBezTo>
                    <a:cubicBezTo>
                      <a:pt x="4613" y="1037"/>
                      <a:pt x="3578" y="1"/>
                      <a:pt x="23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524;p84">
                <a:extLst>
                  <a:ext uri="{FF2B5EF4-FFF2-40B4-BE49-F238E27FC236}">
                    <a16:creationId xmlns:a16="http://schemas.microsoft.com/office/drawing/2014/main" id="{BEB73F2C-22DC-8B1D-33B5-E53C1A2A841A}"/>
                  </a:ext>
                </a:extLst>
              </p:cNvPr>
              <p:cNvSpPr/>
              <p:nvPr/>
            </p:nvSpPr>
            <p:spPr>
              <a:xfrm>
                <a:off x="1058025" y="3035800"/>
                <a:ext cx="162525" cy="309950"/>
              </a:xfrm>
              <a:custGeom>
                <a:avLst/>
                <a:gdLst/>
                <a:ahLst/>
                <a:cxnLst/>
                <a:rect l="l" t="t" r="r" b="b"/>
                <a:pathLst>
                  <a:path w="6501" h="12398" extrusionOk="0">
                    <a:moveTo>
                      <a:pt x="5513" y="0"/>
                    </a:moveTo>
                    <a:lnTo>
                      <a:pt x="5513" y="0"/>
                    </a:lnTo>
                    <a:cubicBezTo>
                      <a:pt x="5098" y="63"/>
                      <a:pt x="4704" y="245"/>
                      <a:pt x="4385" y="538"/>
                    </a:cubicBezTo>
                    <a:cubicBezTo>
                      <a:pt x="3374" y="1472"/>
                      <a:pt x="2626" y="2684"/>
                      <a:pt x="2258" y="4052"/>
                    </a:cubicBezTo>
                    <a:cubicBezTo>
                      <a:pt x="2163" y="4036"/>
                      <a:pt x="2063" y="4024"/>
                      <a:pt x="1957" y="4024"/>
                    </a:cubicBezTo>
                    <a:cubicBezTo>
                      <a:pt x="876" y="4024"/>
                      <a:pt x="0" y="4901"/>
                      <a:pt x="0" y="5982"/>
                    </a:cubicBezTo>
                    <a:cubicBezTo>
                      <a:pt x="0" y="7062"/>
                      <a:pt x="876" y="7939"/>
                      <a:pt x="1957" y="7939"/>
                    </a:cubicBezTo>
                    <a:cubicBezTo>
                      <a:pt x="2068" y="7939"/>
                      <a:pt x="2173" y="7929"/>
                      <a:pt x="2269" y="7912"/>
                    </a:cubicBezTo>
                    <a:cubicBezTo>
                      <a:pt x="2869" y="10023"/>
                      <a:pt x="4446" y="11619"/>
                      <a:pt x="6501" y="12398"/>
                    </a:cubicBezTo>
                    <a:cubicBezTo>
                      <a:pt x="4684" y="10727"/>
                      <a:pt x="3545" y="8332"/>
                      <a:pt x="3545" y="5669"/>
                    </a:cubicBezTo>
                    <a:cubicBezTo>
                      <a:pt x="3545" y="3529"/>
                      <a:pt x="4282" y="1559"/>
                      <a:pt x="5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525;p84">
                <a:extLst>
                  <a:ext uri="{FF2B5EF4-FFF2-40B4-BE49-F238E27FC236}">
                    <a16:creationId xmlns:a16="http://schemas.microsoft.com/office/drawing/2014/main" id="{E137E4DC-658D-FE8F-6F31-8AC43D53B0EB}"/>
                  </a:ext>
                </a:extLst>
              </p:cNvPr>
              <p:cNvSpPr/>
              <p:nvPr/>
            </p:nvSpPr>
            <p:spPr>
              <a:xfrm>
                <a:off x="1341700" y="3417925"/>
                <a:ext cx="87100" cy="8560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3424" extrusionOk="0">
                    <a:moveTo>
                      <a:pt x="1743" y="1"/>
                    </a:moveTo>
                    <a:cubicBezTo>
                      <a:pt x="780" y="1"/>
                      <a:pt x="0" y="781"/>
                      <a:pt x="0" y="1743"/>
                    </a:cubicBezTo>
                    <a:cubicBezTo>
                      <a:pt x="0" y="2285"/>
                      <a:pt x="441" y="2726"/>
                      <a:pt x="983" y="2726"/>
                    </a:cubicBezTo>
                    <a:lnTo>
                      <a:pt x="1743" y="3423"/>
                    </a:lnTo>
                    <a:lnTo>
                      <a:pt x="2501" y="2726"/>
                    </a:lnTo>
                    <a:cubicBezTo>
                      <a:pt x="3043" y="2726"/>
                      <a:pt x="3484" y="2285"/>
                      <a:pt x="3484" y="1743"/>
                    </a:cubicBezTo>
                    <a:cubicBezTo>
                      <a:pt x="3484" y="781"/>
                      <a:pt x="2703" y="1"/>
                      <a:pt x="17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526;p84">
                <a:extLst>
                  <a:ext uri="{FF2B5EF4-FFF2-40B4-BE49-F238E27FC236}">
                    <a16:creationId xmlns:a16="http://schemas.microsoft.com/office/drawing/2014/main" id="{F765E058-CBFC-10ED-BE4E-625A1733BFF0}"/>
                  </a:ext>
                </a:extLst>
              </p:cNvPr>
              <p:cNvSpPr/>
              <p:nvPr/>
            </p:nvSpPr>
            <p:spPr>
              <a:xfrm>
                <a:off x="1158500" y="3417925"/>
                <a:ext cx="87125" cy="856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3424" extrusionOk="0">
                    <a:moveTo>
                      <a:pt x="1743" y="1"/>
                    </a:moveTo>
                    <a:cubicBezTo>
                      <a:pt x="779" y="1"/>
                      <a:pt x="1" y="781"/>
                      <a:pt x="1" y="1743"/>
                    </a:cubicBezTo>
                    <a:cubicBezTo>
                      <a:pt x="1" y="2285"/>
                      <a:pt x="442" y="2726"/>
                      <a:pt x="984" y="2726"/>
                    </a:cubicBezTo>
                    <a:lnTo>
                      <a:pt x="1743" y="3423"/>
                    </a:lnTo>
                    <a:lnTo>
                      <a:pt x="2501" y="2726"/>
                    </a:lnTo>
                    <a:cubicBezTo>
                      <a:pt x="3043" y="2726"/>
                      <a:pt x="3484" y="2285"/>
                      <a:pt x="3484" y="1743"/>
                    </a:cubicBezTo>
                    <a:cubicBezTo>
                      <a:pt x="3484" y="781"/>
                      <a:pt x="2704" y="1"/>
                      <a:pt x="17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527;p84">
                <a:extLst>
                  <a:ext uri="{FF2B5EF4-FFF2-40B4-BE49-F238E27FC236}">
                    <a16:creationId xmlns:a16="http://schemas.microsoft.com/office/drawing/2014/main" id="{A263C99D-4627-F0FE-C891-0B36F1151FBD}"/>
                  </a:ext>
                </a:extLst>
              </p:cNvPr>
              <p:cNvSpPr/>
              <p:nvPr/>
            </p:nvSpPr>
            <p:spPr>
              <a:xfrm>
                <a:off x="994175" y="3486075"/>
                <a:ext cx="598950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23958" h="2783" extrusionOk="0">
                    <a:moveTo>
                      <a:pt x="1222" y="0"/>
                    </a:moveTo>
                    <a:cubicBezTo>
                      <a:pt x="548" y="0"/>
                      <a:pt x="1" y="547"/>
                      <a:pt x="1" y="1222"/>
                    </a:cubicBezTo>
                    <a:lnTo>
                      <a:pt x="1" y="1987"/>
                    </a:lnTo>
                    <a:cubicBezTo>
                      <a:pt x="1" y="2427"/>
                      <a:pt x="358" y="2782"/>
                      <a:pt x="796" y="2782"/>
                    </a:cubicBezTo>
                    <a:lnTo>
                      <a:pt x="23163" y="2782"/>
                    </a:lnTo>
                    <a:cubicBezTo>
                      <a:pt x="23602" y="2782"/>
                      <a:pt x="23957" y="2427"/>
                      <a:pt x="23957" y="1987"/>
                    </a:cubicBezTo>
                    <a:lnTo>
                      <a:pt x="23957" y="1222"/>
                    </a:lnTo>
                    <a:cubicBezTo>
                      <a:pt x="23957" y="547"/>
                      <a:pt x="23410" y="0"/>
                      <a:pt x="227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528;p84">
                <a:extLst>
                  <a:ext uri="{FF2B5EF4-FFF2-40B4-BE49-F238E27FC236}">
                    <a16:creationId xmlns:a16="http://schemas.microsoft.com/office/drawing/2014/main" id="{C7B715A4-A971-B99D-F9F4-098E2D13F3CF}"/>
                  </a:ext>
                </a:extLst>
              </p:cNvPr>
              <p:cNvSpPr/>
              <p:nvPr/>
            </p:nvSpPr>
            <p:spPr>
              <a:xfrm>
                <a:off x="994175" y="3486075"/>
                <a:ext cx="12762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2783" extrusionOk="0">
                    <a:moveTo>
                      <a:pt x="1222" y="0"/>
                    </a:moveTo>
                    <a:cubicBezTo>
                      <a:pt x="548" y="0"/>
                      <a:pt x="1" y="547"/>
                      <a:pt x="1" y="1222"/>
                    </a:cubicBezTo>
                    <a:lnTo>
                      <a:pt x="1" y="1987"/>
                    </a:lnTo>
                    <a:cubicBezTo>
                      <a:pt x="1" y="2427"/>
                      <a:pt x="358" y="2782"/>
                      <a:pt x="796" y="2782"/>
                    </a:cubicBezTo>
                    <a:lnTo>
                      <a:pt x="5105" y="2782"/>
                    </a:lnTo>
                    <a:cubicBezTo>
                      <a:pt x="4471" y="1989"/>
                      <a:pt x="4027" y="1040"/>
                      <a:pt x="3835" y="0"/>
                    </a:cubicBezTo>
                    <a:close/>
                  </a:path>
                </a:pathLst>
              </a:custGeom>
              <a:solidFill>
                <a:srgbClr val="300902">
                  <a:alpha val="7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529;p84">
                <a:extLst>
                  <a:ext uri="{FF2B5EF4-FFF2-40B4-BE49-F238E27FC236}">
                    <a16:creationId xmlns:a16="http://schemas.microsoft.com/office/drawing/2014/main" id="{14A9D1A7-D1B7-7473-04EB-91FCD0D952B9}"/>
                  </a:ext>
                </a:extLst>
              </p:cNvPr>
              <p:cNvSpPr/>
              <p:nvPr/>
            </p:nvSpPr>
            <p:spPr>
              <a:xfrm>
                <a:off x="1198325" y="3154375"/>
                <a:ext cx="1812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388" extrusionOk="0">
                    <a:moveTo>
                      <a:pt x="363" y="1"/>
                    </a:moveTo>
                    <a:cubicBezTo>
                      <a:pt x="165" y="1"/>
                      <a:pt x="1" y="161"/>
                      <a:pt x="1" y="363"/>
                    </a:cubicBezTo>
                    <a:lnTo>
                      <a:pt x="1" y="1025"/>
                    </a:lnTo>
                    <a:cubicBezTo>
                      <a:pt x="1" y="1225"/>
                      <a:pt x="162" y="1387"/>
                      <a:pt x="363" y="1387"/>
                    </a:cubicBezTo>
                    <a:cubicBezTo>
                      <a:pt x="562" y="1387"/>
                      <a:pt x="725" y="1225"/>
                      <a:pt x="725" y="1025"/>
                    </a:cubicBezTo>
                    <a:lnTo>
                      <a:pt x="725" y="363"/>
                    </a:lnTo>
                    <a:cubicBezTo>
                      <a:pt x="725" y="163"/>
                      <a:pt x="564" y="1"/>
                      <a:pt x="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530;p84">
                <a:extLst>
                  <a:ext uri="{FF2B5EF4-FFF2-40B4-BE49-F238E27FC236}">
                    <a16:creationId xmlns:a16="http://schemas.microsoft.com/office/drawing/2014/main" id="{9B09529F-BF90-202C-B867-9B99997DF045}"/>
                  </a:ext>
                </a:extLst>
              </p:cNvPr>
              <p:cNvSpPr/>
              <p:nvPr/>
            </p:nvSpPr>
            <p:spPr>
              <a:xfrm>
                <a:off x="1370850" y="3154375"/>
                <a:ext cx="1812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388" extrusionOk="0">
                    <a:moveTo>
                      <a:pt x="363" y="1"/>
                    </a:moveTo>
                    <a:cubicBezTo>
                      <a:pt x="163" y="1"/>
                      <a:pt x="1" y="161"/>
                      <a:pt x="1" y="363"/>
                    </a:cubicBezTo>
                    <a:lnTo>
                      <a:pt x="1" y="1025"/>
                    </a:lnTo>
                    <a:cubicBezTo>
                      <a:pt x="1" y="1225"/>
                      <a:pt x="162" y="1387"/>
                      <a:pt x="363" y="1387"/>
                    </a:cubicBezTo>
                    <a:cubicBezTo>
                      <a:pt x="562" y="1387"/>
                      <a:pt x="725" y="1227"/>
                      <a:pt x="725" y="1025"/>
                    </a:cubicBezTo>
                    <a:lnTo>
                      <a:pt x="725" y="363"/>
                    </a:lnTo>
                    <a:cubicBezTo>
                      <a:pt x="725" y="163"/>
                      <a:pt x="564" y="1"/>
                      <a:pt x="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531;p84">
                <a:extLst>
                  <a:ext uri="{FF2B5EF4-FFF2-40B4-BE49-F238E27FC236}">
                    <a16:creationId xmlns:a16="http://schemas.microsoft.com/office/drawing/2014/main" id="{9682A623-6CCA-BD84-D48D-B94844848875}"/>
                  </a:ext>
                </a:extLst>
              </p:cNvPr>
              <p:cNvSpPr/>
              <p:nvPr/>
            </p:nvSpPr>
            <p:spPr>
              <a:xfrm>
                <a:off x="1263650" y="3205600"/>
                <a:ext cx="59975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086" extrusionOk="0">
                    <a:moveTo>
                      <a:pt x="406" y="1"/>
                    </a:moveTo>
                    <a:cubicBezTo>
                      <a:pt x="321" y="1"/>
                      <a:pt x="236" y="31"/>
                      <a:pt x="168" y="92"/>
                    </a:cubicBezTo>
                    <a:cubicBezTo>
                      <a:pt x="17" y="222"/>
                      <a:pt x="1" y="450"/>
                      <a:pt x="133" y="602"/>
                    </a:cubicBezTo>
                    <a:cubicBezTo>
                      <a:pt x="403" y="909"/>
                      <a:pt x="791" y="1086"/>
                      <a:pt x="1199" y="1086"/>
                    </a:cubicBezTo>
                    <a:cubicBezTo>
                      <a:pt x="1608" y="1086"/>
                      <a:pt x="1996" y="909"/>
                      <a:pt x="2265" y="602"/>
                    </a:cubicBezTo>
                    <a:cubicBezTo>
                      <a:pt x="2398" y="452"/>
                      <a:pt x="2382" y="222"/>
                      <a:pt x="2231" y="92"/>
                    </a:cubicBezTo>
                    <a:cubicBezTo>
                      <a:pt x="2163" y="32"/>
                      <a:pt x="2079" y="3"/>
                      <a:pt x="1994" y="3"/>
                    </a:cubicBezTo>
                    <a:cubicBezTo>
                      <a:pt x="1893" y="3"/>
                      <a:pt x="1793" y="44"/>
                      <a:pt x="1721" y="125"/>
                    </a:cubicBezTo>
                    <a:cubicBezTo>
                      <a:pt x="1590" y="277"/>
                      <a:pt x="1399" y="362"/>
                      <a:pt x="1199" y="362"/>
                    </a:cubicBezTo>
                    <a:cubicBezTo>
                      <a:pt x="1000" y="362"/>
                      <a:pt x="808" y="277"/>
                      <a:pt x="678" y="125"/>
                    </a:cubicBezTo>
                    <a:cubicBezTo>
                      <a:pt x="607" y="43"/>
                      <a:pt x="507" y="1"/>
                      <a:pt x="4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532;p84">
                <a:extLst>
                  <a:ext uri="{FF2B5EF4-FFF2-40B4-BE49-F238E27FC236}">
                    <a16:creationId xmlns:a16="http://schemas.microsoft.com/office/drawing/2014/main" id="{7CCCB343-3646-93E1-15C4-0E4DE8988C23}"/>
                  </a:ext>
                </a:extLst>
              </p:cNvPr>
              <p:cNvSpPr/>
              <p:nvPr/>
            </p:nvSpPr>
            <p:spPr>
              <a:xfrm>
                <a:off x="1137950" y="3101025"/>
                <a:ext cx="311275" cy="136000"/>
              </a:xfrm>
              <a:custGeom>
                <a:avLst/>
                <a:gdLst/>
                <a:ahLst/>
                <a:cxnLst/>
                <a:rect l="l" t="t" r="r" b="b"/>
                <a:pathLst>
                  <a:path w="12451" h="5440" extrusionOk="0">
                    <a:moveTo>
                      <a:pt x="9732" y="723"/>
                    </a:moveTo>
                    <a:cubicBezTo>
                      <a:pt x="10831" y="723"/>
                      <a:pt x="11727" y="1620"/>
                      <a:pt x="11727" y="2719"/>
                    </a:cubicBezTo>
                    <a:cubicBezTo>
                      <a:pt x="11727" y="3819"/>
                      <a:pt x="10831" y="4714"/>
                      <a:pt x="9732" y="4714"/>
                    </a:cubicBezTo>
                    <a:cubicBezTo>
                      <a:pt x="8631" y="4714"/>
                      <a:pt x="7737" y="3819"/>
                      <a:pt x="7737" y="2719"/>
                    </a:cubicBezTo>
                    <a:cubicBezTo>
                      <a:pt x="7737" y="1620"/>
                      <a:pt x="8631" y="723"/>
                      <a:pt x="9732" y="723"/>
                    </a:cubicBezTo>
                    <a:close/>
                    <a:moveTo>
                      <a:pt x="2725" y="725"/>
                    </a:moveTo>
                    <a:cubicBezTo>
                      <a:pt x="3823" y="725"/>
                      <a:pt x="4720" y="1620"/>
                      <a:pt x="4720" y="2720"/>
                    </a:cubicBezTo>
                    <a:cubicBezTo>
                      <a:pt x="4720" y="3819"/>
                      <a:pt x="3823" y="4715"/>
                      <a:pt x="2725" y="4715"/>
                    </a:cubicBezTo>
                    <a:cubicBezTo>
                      <a:pt x="2724" y="4715"/>
                      <a:pt x="2723" y="4715"/>
                      <a:pt x="2722" y="4715"/>
                    </a:cubicBezTo>
                    <a:cubicBezTo>
                      <a:pt x="1622" y="4715"/>
                      <a:pt x="729" y="3820"/>
                      <a:pt x="729" y="2720"/>
                    </a:cubicBezTo>
                    <a:cubicBezTo>
                      <a:pt x="729" y="1620"/>
                      <a:pt x="1624" y="725"/>
                      <a:pt x="2725" y="725"/>
                    </a:cubicBezTo>
                    <a:close/>
                    <a:moveTo>
                      <a:pt x="2720" y="1"/>
                    </a:moveTo>
                    <a:cubicBezTo>
                      <a:pt x="1222" y="1"/>
                      <a:pt x="0" y="1219"/>
                      <a:pt x="0" y="2720"/>
                    </a:cubicBezTo>
                    <a:cubicBezTo>
                      <a:pt x="0" y="4220"/>
                      <a:pt x="1220" y="5439"/>
                      <a:pt x="2720" y="5439"/>
                    </a:cubicBezTo>
                    <a:cubicBezTo>
                      <a:pt x="4094" y="5439"/>
                      <a:pt x="5230" y="4421"/>
                      <a:pt x="5415" y="3102"/>
                    </a:cubicBezTo>
                    <a:cubicBezTo>
                      <a:pt x="5655" y="2939"/>
                      <a:pt x="5938" y="2851"/>
                      <a:pt x="6227" y="2851"/>
                    </a:cubicBezTo>
                    <a:cubicBezTo>
                      <a:pt x="6517" y="2851"/>
                      <a:pt x="6800" y="2939"/>
                      <a:pt x="7040" y="3102"/>
                    </a:cubicBezTo>
                    <a:cubicBezTo>
                      <a:pt x="7225" y="4421"/>
                      <a:pt x="8361" y="5439"/>
                      <a:pt x="9732" y="5439"/>
                    </a:cubicBezTo>
                    <a:cubicBezTo>
                      <a:pt x="11230" y="5439"/>
                      <a:pt x="12451" y="4220"/>
                      <a:pt x="12451" y="2720"/>
                    </a:cubicBezTo>
                    <a:cubicBezTo>
                      <a:pt x="12451" y="1221"/>
                      <a:pt x="11231" y="1"/>
                      <a:pt x="9732" y="1"/>
                    </a:cubicBezTo>
                    <a:cubicBezTo>
                      <a:pt x="8380" y="1"/>
                      <a:pt x="7254" y="994"/>
                      <a:pt x="7046" y="2287"/>
                    </a:cubicBezTo>
                    <a:cubicBezTo>
                      <a:pt x="6787" y="2181"/>
                      <a:pt x="6509" y="2126"/>
                      <a:pt x="6226" y="2126"/>
                    </a:cubicBezTo>
                    <a:cubicBezTo>
                      <a:pt x="5943" y="2126"/>
                      <a:pt x="5664" y="2183"/>
                      <a:pt x="5405" y="2287"/>
                    </a:cubicBezTo>
                    <a:cubicBezTo>
                      <a:pt x="5198" y="992"/>
                      <a:pt x="4073" y="1"/>
                      <a:pt x="27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0" name="Google Shape;3325;p81">
            <a:extLst>
              <a:ext uri="{FF2B5EF4-FFF2-40B4-BE49-F238E27FC236}">
                <a16:creationId xmlns:a16="http://schemas.microsoft.com/office/drawing/2014/main" id="{83811ACE-BE17-2E53-687F-26534D3E5BA5}"/>
              </a:ext>
            </a:extLst>
          </p:cNvPr>
          <p:cNvCxnSpPr>
            <a:cxnSpLocks/>
          </p:cNvCxnSpPr>
          <p:nvPr/>
        </p:nvCxnSpPr>
        <p:spPr>
          <a:xfrm flipH="1">
            <a:off x="10892822" y="3975929"/>
            <a:ext cx="96" cy="384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oval" w="med" len="med"/>
            <a:tailEnd type="none" w="med" len="med"/>
          </a:ln>
        </p:spPr>
      </p:cxnSp>
      <p:sp>
        <p:nvSpPr>
          <p:cNvPr id="61" name="Google Shape;3327;p81">
            <a:extLst>
              <a:ext uri="{FF2B5EF4-FFF2-40B4-BE49-F238E27FC236}">
                <a16:creationId xmlns:a16="http://schemas.microsoft.com/office/drawing/2014/main" id="{4198FE23-25B6-67E3-3E56-787F080B2B17}"/>
              </a:ext>
            </a:extLst>
          </p:cNvPr>
          <p:cNvSpPr/>
          <p:nvPr/>
        </p:nvSpPr>
        <p:spPr>
          <a:xfrm>
            <a:off x="10420622" y="4310225"/>
            <a:ext cx="944400" cy="944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62" name="Google Shape;3328;p81">
            <a:extLst>
              <a:ext uri="{FF2B5EF4-FFF2-40B4-BE49-F238E27FC236}">
                <a16:creationId xmlns:a16="http://schemas.microsoft.com/office/drawing/2014/main" id="{2ADCC682-A951-3F37-258E-AFB9726CC27B}"/>
              </a:ext>
            </a:extLst>
          </p:cNvPr>
          <p:cNvSpPr txBox="1"/>
          <p:nvPr/>
        </p:nvSpPr>
        <p:spPr>
          <a:xfrm>
            <a:off x="9579128" y="2223216"/>
            <a:ext cx="2404997" cy="54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rtl="0"/>
            <a:r>
              <a:rPr lang="en-US" sz="2667" dirty="0">
                <a:solidFill>
                  <a:schemeClr val="accent6"/>
                </a:solidFill>
                <a:latin typeface="Changa One"/>
                <a:ea typeface="Changa One"/>
                <a:cs typeface="+mj-cs"/>
                <a:sym typeface="Changa One"/>
              </a:rPr>
              <a:t>Printed</a:t>
            </a:r>
            <a:endParaRPr sz="2667" dirty="0">
              <a:solidFill>
                <a:schemeClr val="accent6"/>
              </a:solidFill>
              <a:latin typeface="Changa One"/>
              <a:ea typeface="Changa One"/>
              <a:cs typeface="+mj-cs"/>
              <a:sym typeface="Changa One"/>
            </a:endParaRPr>
          </a:p>
        </p:txBody>
      </p:sp>
      <p:sp>
        <p:nvSpPr>
          <p:cNvPr id="63" name="Google Shape;3831;p49">
            <a:extLst>
              <a:ext uri="{FF2B5EF4-FFF2-40B4-BE49-F238E27FC236}">
                <a16:creationId xmlns:a16="http://schemas.microsoft.com/office/drawing/2014/main" id="{B409A1E9-2DA2-0CA0-0FB0-A7514108F9DF}"/>
              </a:ext>
            </a:extLst>
          </p:cNvPr>
          <p:cNvSpPr txBox="1">
            <a:spLocks/>
          </p:cNvSpPr>
          <p:nvPr/>
        </p:nvSpPr>
        <p:spPr>
          <a:xfrm>
            <a:off x="9341132" y="2652952"/>
            <a:ext cx="2850868" cy="82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●"/>
              <a:defRPr sz="1867" b="0" i="0" u="none" strike="noStrike" cap="none"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○"/>
              <a:defRPr sz="1867" b="0" i="0" u="none" strike="noStrike" cap="none"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■"/>
              <a:defRPr sz="1867" b="0" i="0" u="none" strike="noStrike" cap="none"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●"/>
              <a:defRPr sz="1867" b="0" i="0" u="none" strike="noStrike" cap="none"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○"/>
              <a:defRPr sz="1867" b="0" i="0" u="none" strike="noStrike" cap="none"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■"/>
              <a:defRPr sz="1867" b="0" i="0" u="none" strike="noStrike" cap="none"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●"/>
              <a:defRPr sz="1867" b="0" i="0" u="none" strike="noStrike" cap="none"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ic Slab"/>
              <a:buChar char="○"/>
              <a:defRPr sz="1867" b="0" i="0" u="none" strike="noStrike" cap="none"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ntic Slab"/>
              <a:buChar char="■"/>
              <a:defRPr sz="1867" b="0" i="0" u="none" strike="noStrike" cap="none">
                <a:solidFill>
                  <a:schemeClr val="lt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>
            <a:pPr marL="139700" indent="0" algn="ctr">
              <a:buFont typeface="Antic Slab"/>
              <a:buNone/>
            </a:pPr>
            <a:r>
              <a:rPr lang="he-IL" sz="2200" kern="0" dirty="0">
                <a:cs typeface="+mj-cs"/>
              </a:rPr>
              <a:t>הדפסת עותק פיזי</a:t>
            </a:r>
            <a:br>
              <a:rPr lang="en-US" sz="2200" kern="0" dirty="0">
                <a:cs typeface="+mj-cs"/>
              </a:rPr>
            </a:br>
            <a:r>
              <a:rPr lang="he-IL" sz="2200" kern="0" dirty="0">
                <a:cs typeface="+mj-cs"/>
              </a:rPr>
              <a:t>במדפסת ביתית </a:t>
            </a:r>
            <a:br>
              <a:rPr lang="en-US" sz="2200" kern="0" dirty="0">
                <a:cs typeface="+mj-cs"/>
              </a:rPr>
            </a:br>
            <a:r>
              <a:rPr lang="he-IL" sz="2200" kern="0" dirty="0">
                <a:cs typeface="+mj-cs"/>
              </a:rPr>
              <a:t>או בבית דפוס</a:t>
            </a:r>
          </a:p>
        </p:txBody>
      </p:sp>
      <p:grpSp>
        <p:nvGrpSpPr>
          <p:cNvPr id="3285" name="Google Shape;3331;p81">
            <a:extLst>
              <a:ext uri="{FF2B5EF4-FFF2-40B4-BE49-F238E27FC236}">
                <a16:creationId xmlns:a16="http://schemas.microsoft.com/office/drawing/2014/main" id="{F0FDA846-9020-FFCA-C21C-7426DDF3B360}"/>
              </a:ext>
            </a:extLst>
          </p:cNvPr>
          <p:cNvGrpSpPr/>
          <p:nvPr/>
        </p:nvGrpSpPr>
        <p:grpSpPr>
          <a:xfrm>
            <a:off x="10584493" y="4548856"/>
            <a:ext cx="648229" cy="762180"/>
            <a:chOff x="7115575" y="3408988"/>
            <a:chExt cx="497125" cy="599000"/>
          </a:xfrm>
        </p:grpSpPr>
        <p:sp>
          <p:nvSpPr>
            <p:cNvPr id="3286" name="Google Shape;3332;p81">
              <a:extLst>
                <a:ext uri="{FF2B5EF4-FFF2-40B4-BE49-F238E27FC236}">
                  <a16:creationId xmlns:a16="http://schemas.microsoft.com/office/drawing/2014/main" id="{5D040EE6-69CE-859B-1EFA-FB5129960501}"/>
                </a:ext>
              </a:extLst>
            </p:cNvPr>
            <p:cNvSpPr/>
            <p:nvPr/>
          </p:nvSpPr>
          <p:spPr>
            <a:xfrm>
              <a:off x="7191925" y="3861963"/>
              <a:ext cx="131925" cy="146025"/>
            </a:xfrm>
            <a:custGeom>
              <a:avLst/>
              <a:gdLst/>
              <a:ahLst/>
              <a:cxnLst/>
              <a:rect l="l" t="t" r="r" b="b"/>
              <a:pathLst>
                <a:path w="5277" h="5841" extrusionOk="0">
                  <a:moveTo>
                    <a:pt x="2639" y="0"/>
                  </a:moveTo>
                  <a:lnTo>
                    <a:pt x="1" y="1205"/>
                  </a:lnTo>
                  <a:lnTo>
                    <a:pt x="1" y="5059"/>
                  </a:lnTo>
                  <a:cubicBezTo>
                    <a:pt x="1" y="5514"/>
                    <a:pt x="373" y="5841"/>
                    <a:pt x="782" y="5841"/>
                  </a:cubicBezTo>
                  <a:cubicBezTo>
                    <a:pt x="907" y="5841"/>
                    <a:pt x="1034" y="5811"/>
                    <a:pt x="1156" y="5744"/>
                  </a:cubicBezTo>
                  <a:lnTo>
                    <a:pt x="2088" y="5239"/>
                  </a:lnTo>
                  <a:cubicBezTo>
                    <a:pt x="2259" y="5146"/>
                    <a:pt x="2449" y="5099"/>
                    <a:pt x="2639" y="5099"/>
                  </a:cubicBezTo>
                  <a:cubicBezTo>
                    <a:pt x="2829" y="5099"/>
                    <a:pt x="3019" y="5146"/>
                    <a:pt x="3191" y="5239"/>
                  </a:cubicBezTo>
                  <a:lnTo>
                    <a:pt x="4121" y="5744"/>
                  </a:lnTo>
                  <a:cubicBezTo>
                    <a:pt x="4243" y="5810"/>
                    <a:pt x="4370" y="5840"/>
                    <a:pt x="4494" y="5840"/>
                  </a:cubicBezTo>
                  <a:cubicBezTo>
                    <a:pt x="4903" y="5840"/>
                    <a:pt x="5277" y="5512"/>
                    <a:pt x="5277" y="5059"/>
                  </a:cubicBezTo>
                  <a:lnTo>
                    <a:pt x="5277" y="120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333;p81">
              <a:extLst>
                <a:ext uri="{FF2B5EF4-FFF2-40B4-BE49-F238E27FC236}">
                  <a16:creationId xmlns:a16="http://schemas.microsoft.com/office/drawing/2014/main" id="{0D9C788E-5A22-B55D-F01E-A2FE6D9D6ECC}"/>
                </a:ext>
              </a:extLst>
            </p:cNvPr>
            <p:cNvSpPr/>
            <p:nvPr/>
          </p:nvSpPr>
          <p:spPr>
            <a:xfrm>
              <a:off x="7191925" y="3861963"/>
              <a:ext cx="131900" cy="66300"/>
            </a:xfrm>
            <a:custGeom>
              <a:avLst/>
              <a:gdLst/>
              <a:ahLst/>
              <a:cxnLst/>
              <a:rect l="l" t="t" r="r" b="b"/>
              <a:pathLst>
                <a:path w="5276" h="2652" extrusionOk="0">
                  <a:moveTo>
                    <a:pt x="2638" y="0"/>
                  </a:moveTo>
                  <a:lnTo>
                    <a:pt x="1" y="1205"/>
                  </a:lnTo>
                  <a:lnTo>
                    <a:pt x="1" y="2652"/>
                  </a:lnTo>
                  <a:lnTo>
                    <a:pt x="5275" y="2652"/>
                  </a:lnTo>
                  <a:lnTo>
                    <a:pt x="5275" y="1205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2">
                <a:alpha val="2843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334;p81">
              <a:extLst>
                <a:ext uri="{FF2B5EF4-FFF2-40B4-BE49-F238E27FC236}">
                  <a16:creationId xmlns:a16="http://schemas.microsoft.com/office/drawing/2014/main" id="{2C020093-CD70-D22F-DE27-58CB65AA7B75}"/>
                </a:ext>
              </a:extLst>
            </p:cNvPr>
            <p:cNvSpPr/>
            <p:nvPr/>
          </p:nvSpPr>
          <p:spPr>
            <a:xfrm>
              <a:off x="7115625" y="3408988"/>
              <a:ext cx="422275" cy="483075"/>
            </a:xfrm>
            <a:custGeom>
              <a:avLst/>
              <a:gdLst/>
              <a:ahLst/>
              <a:cxnLst/>
              <a:rect l="l" t="t" r="r" b="b"/>
              <a:pathLst>
                <a:path w="16891" h="19323" extrusionOk="0">
                  <a:moveTo>
                    <a:pt x="2087" y="0"/>
                  </a:moveTo>
                  <a:cubicBezTo>
                    <a:pt x="935" y="0"/>
                    <a:pt x="0" y="935"/>
                    <a:pt x="0" y="2087"/>
                  </a:cubicBezTo>
                  <a:lnTo>
                    <a:pt x="0" y="17234"/>
                  </a:lnTo>
                  <a:cubicBezTo>
                    <a:pt x="0" y="18390"/>
                    <a:pt x="935" y="19323"/>
                    <a:pt x="2087" y="19323"/>
                  </a:cubicBezTo>
                  <a:lnTo>
                    <a:pt x="14428" y="19323"/>
                  </a:lnTo>
                  <a:lnTo>
                    <a:pt x="16890" y="10628"/>
                  </a:lnTo>
                  <a:lnTo>
                    <a:pt x="14428" y="2"/>
                  </a:lnTo>
                  <a:lnTo>
                    <a:pt x="14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335;p81">
              <a:extLst>
                <a:ext uri="{FF2B5EF4-FFF2-40B4-BE49-F238E27FC236}">
                  <a16:creationId xmlns:a16="http://schemas.microsoft.com/office/drawing/2014/main" id="{DCFEAF03-6EFE-45BE-4461-FA760187BAF8}"/>
                </a:ext>
              </a:extLst>
            </p:cNvPr>
            <p:cNvSpPr/>
            <p:nvPr/>
          </p:nvSpPr>
          <p:spPr>
            <a:xfrm>
              <a:off x="7476325" y="3409063"/>
              <a:ext cx="123100" cy="483050"/>
            </a:xfrm>
            <a:custGeom>
              <a:avLst/>
              <a:gdLst/>
              <a:ahLst/>
              <a:cxnLst/>
              <a:rect l="l" t="t" r="r" b="b"/>
              <a:pathLst>
                <a:path w="4924" h="19322" extrusionOk="0">
                  <a:moveTo>
                    <a:pt x="2840" y="1"/>
                  </a:moveTo>
                  <a:cubicBezTo>
                    <a:pt x="2839" y="1"/>
                    <a:pt x="2838" y="1"/>
                    <a:pt x="2837" y="1"/>
                  </a:cubicBezTo>
                  <a:lnTo>
                    <a:pt x="0" y="1"/>
                  </a:lnTo>
                  <a:lnTo>
                    <a:pt x="0" y="19321"/>
                  </a:lnTo>
                  <a:lnTo>
                    <a:pt x="2837" y="19321"/>
                  </a:lnTo>
                  <a:cubicBezTo>
                    <a:pt x="3991" y="19321"/>
                    <a:pt x="4924" y="18387"/>
                    <a:pt x="4924" y="17233"/>
                  </a:cubicBezTo>
                  <a:lnTo>
                    <a:pt x="4924" y="2087"/>
                  </a:lnTo>
                  <a:cubicBezTo>
                    <a:pt x="4924" y="935"/>
                    <a:pt x="3991" y="1"/>
                    <a:pt x="28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336;p81">
              <a:extLst>
                <a:ext uri="{FF2B5EF4-FFF2-40B4-BE49-F238E27FC236}">
                  <a16:creationId xmlns:a16="http://schemas.microsoft.com/office/drawing/2014/main" id="{94C0B6D2-0589-AFD9-1227-1D3B202F2D13}"/>
                </a:ext>
              </a:extLst>
            </p:cNvPr>
            <p:cNvSpPr/>
            <p:nvPr/>
          </p:nvSpPr>
          <p:spPr>
            <a:xfrm>
              <a:off x="7415450" y="3608288"/>
              <a:ext cx="197250" cy="132825"/>
            </a:xfrm>
            <a:custGeom>
              <a:avLst/>
              <a:gdLst/>
              <a:ahLst/>
              <a:cxnLst/>
              <a:rect l="l" t="t" r="r" b="b"/>
              <a:pathLst>
                <a:path w="7890" h="5313" extrusionOk="0">
                  <a:moveTo>
                    <a:pt x="2677" y="1"/>
                  </a:moveTo>
                  <a:cubicBezTo>
                    <a:pt x="1196" y="1"/>
                    <a:pt x="1" y="1214"/>
                    <a:pt x="20" y="2696"/>
                  </a:cubicBezTo>
                  <a:cubicBezTo>
                    <a:pt x="41" y="4154"/>
                    <a:pt x="1258" y="5312"/>
                    <a:pt x="2715" y="5312"/>
                  </a:cubicBezTo>
                  <a:lnTo>
                    <a:pt x="6595" y="5312"/>
                  </a:lnTo>
                  <a:cubicBezTo>
                    <a:pt x="7309" y="5312"/>
                    <a:pt x="7888" y="4733"/>
                    <a:pt x="7888" y="4019"/>
                  </a:cubicBezTo>
                  <a:lnTo>
                    <a:pt x="7888" y="1295"/>
                  </a:lnTo>
                  <a:cubicBezTo>
                    <a:pt x="7890" y="580"/>
                    <a:pt x="7311" y="1"/>
                    <a:pt x="6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337;p81">
              <a:extLst>
                <a:ext uri="{FF2B5EF4-FFF2-40B4-BE49-F238E27FC236}">
                  <a16:creationId xmlns:a16="http://schemas.microsoft.com/office/drawing/2014/main" id="{0A0E561E-3C17-A6DD-2A59-043D1497A166}"/>
                </a:ext>
              </a:extLst>
            </p:cNvPr>
            <p:cNvSpPr/>
            <p:nvPr/>
          </p:nvSpPr>
          <p:spPr>
            <a:xfrm>
              <a:off x="7198700" y="3473313"/>
              <a:ext cx="194650" cy="113925"/>
            </a:xfrm>
            <a:custGeom>
              <a:avLst/>
              <a:gdLst/>
              <a:ahLst/>
              <a:cxnLst/>
              <a:rect l="l" t="t" r="r" b="b"/>
              <a:pathLst>
                <a:path w="7786" h="4557" extrusionOk="0">
                  <a:moveTo>
                    <a:pt x="1472" y="0"/>
                  </a:moveTo>
                  <a:cubicBezTo>
                    <a:pt x="660" y="0"/>
                    <a:pt x="0" y="660"/>
                    <a:pt x="0" y="1472"/>
                  </a:cubicBezTo>
                  <a:lnTo>
                    <a:pt x="0" y="3085"/>
                  </a:lnTo>
                  <a:cubicBezTo>
                    <a:pt x="0" y="3897"/>
                    <a:pt x="660" y="4557"/>
                    <a:pt x="1472" y="4557"/>
                  </a:cubicBezTo>
                  <a:lnTo>
                    <a:pt x="6314" y="4557"/>
                  </a:lnTo>
                  <a:cubicBezTo>
                    <a:pt x="7126" y="4557"/>
                    <a:pt x="7786" y="3897"/>
                    <a:pt x="7786" y="3085"/>
                  </a:cubicBezTo>
                  <a:lnTo>
                    <a:pt x="7786" y="1472"/>
                  </a:lnTo>
                  <a:cubicBezTo>
                    <a:pt x="7783" y="660"/>
                    <a:pt x="7126" y="0"/>
                    <a:pt x="6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338;p81">
              <a:extLst>
                <a:ext uri="{FF2B5EF4-FFF2-40B4-BE49-F238E27FC236}">
                  <a16:creationId xmlns:a16="http://schemas.microsoft.com/office/drawing/2014/main" id="{536AA7D2-22BE-1CD5-A092-19A6F793898D}"/>
                </a:ext>
              </a:extLst>
            </p:cNvPr>
            <p:cNvSpPr/>
            <p:nvPr/>
          </p:nvSpPr>
          <p:spPr>
            <a:xfrm>
              <a:off x="7459175" y="3652513"/>
              <a:ext cx="46375" cy="46350"/>
            </a:xfrm>
            <a:custGeom>
              <a:avLst/>
              <a:gdLst/>
              <a:ahLst/>
              <a:cxnLst/>
              <a:rect l="l" t="t" r="r" b="b"/>
              <a:pathLst>
                <a:path w="1855" h="1854" extrusionOk="0">
                  <a:moveTo>
                    <a:pt x="928" y="0"/>
                  </a:moveTo>
                  <a:cubicBezTo>
                    <a:pt x="416" y="0"/>
                    <a:pt x="1" y="414"/>
                    <a:pt x="1" y="927"/>
                  </a:cubicBezTo>
                  <a:cubicBezTo>
                    <a:pt x="1" y="1439"/>
                    <a:pt x="416" y="1854"/>
                    <a:pt x="928" y="1854"/>
                  </a:cubicBezTo>
                  <a:cubicBezTo>
                    <a:pt x="1441" y="1854"/>
                    <a:pt x="1855" y="1439"/>
                    <a:pt x="1855" y="927"/>
                  </a:cubicBezTo>
                  <a:cubicBezTo>
                    <a:pt x="1855" y="414"/>
                    <a:pt x="1441" y="0"/>
                    <a:pt x="9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339;p81">
              <a:extLst>
                <a:ext uri="{FF2B5EF4-FFF2-40B4-BE49-F238E27FC236}">
                  <a16:creationId xmlns:a16="http://schemas.microsoft.com/office/drawing/2014/main" id="{B4B8EC42-AEFE-36D4-FC36-9C7F645F0AC1}"/>
                </a:ext>
              </a:extLst>
            </p:cNvPr>
            <p:cNvSpPr/>
            <p:nvPr/>
          </p:nvSpPr>
          <p:spPr>
            <a:xfrm>
              <a:off x="7115575" y="3409038"/>
              <a:ext cx="129550" cy="483075"/>
            </a:xfrm>
            <a:custGeom>
              <a:avLst/>
              <a:gdLst/>
              <a:ahLst/>
              <a:cxnLst/>
              <a:rect l="l" t="t" r="r" b="b"/>
              <a:pathLst>
                <a:path w="5182" h="19323" extrusionOk="0">
                  <a:moveTo>
                    <a:pt x="2088" y="0"/>
                  </a:moveTo>
                  <a:cubicBezTo>
                    <a:pt x="936" y="0"/>
                    <a:pt x="1" y="935"/>
                    <a:pt x="1" y="2088"/>
                  </a:cubicBezTo>
                  <a:lnTo>
                    <a:pt x="1" y="17234"/>
                  </a:lnTo>
                  <a:cubicBezTo>
                    <a:pt x="1" y="18388"/>
                    <a:pt x="934" y="19322"/>
                    <a:pt x="2088" y="19322"/>
                  </a:cubicBezTo>
                  <a:lnTo>
                    <a:pt x="4514" y="19322"/>
                  </a:lnTo>
                  <a:cubicBezTo>
                    <a:pt x="2426" y="17096"/>
                    <a:pt x="1146" y="14103"/>
                    <a:pt x="1146" y="10811"/>
                  </a:cubicBezTo>
                  <a:cubicBezTo>
                    <a:pt x="1146" y="5113"/>
                    <a:pt x="2241" y="1762"/>
                    <a:pt x="5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340;p81">
              <a:extLst>
                <a:ext uri="{FF2B5EF4-FFF2-40B4-BE49-F238E27FC236}">
                  <a16:creationId xmlns:a16="http://schemas.microsoft.com/office/drawing/2014/main" id="{5A94132E-2EB9-1101-9882-AB8D2E35FBB3}"/>
                </a:ext>
              </a:extLst>
            </p:cNvPr>
            <p:cNvSpPr/>
            <p:nvPr/>
          </p:nvSpPr>
          <p:spPr>
            <a:xfrm>
              <a:off x="7189675" y="3464263"/>
              <a:ext cx="212650" cy="131950"/>
            </a:xfrm>
            <a:custGeom>
              <a:avLst/>
              <a:gdLst/>
              <a:ahLst/>
              <a:cxnLst/>
              <a:rect l="l" t="t" r="r" b="b"/>
              <a:pathLst>
                <a:path w="8506" h="5278" extrusionOk="0">
                  <a:moveTo>
                    <a:pt x="6675" y="724"/>
                  </a:moveTo>
                  <a:cubicBezTo>
                    <a:pt x="7286" y="724"/>
                    <a:pt x="7785" y="1223"/>
                    <a:pt x="7785" y="1834"/>
                  </a:cubicBezTo>
                  <a:lnTo>
                    <a:pt x="7785" y="3447"/>
                  </a:lnTo>
                  <a:cubicBezTo>
                    <a:pt x="7785" y="4058"/>
                    <a:pt x="7286" y="4557"/>
                    <a:pt x="6675" y="4557"/>
                  </a:cubicBezTo>
                  <a:lnTo>
                    <a:pt x="1833" y="4557"/>
                  </a:lnTo>
                  <a:cubicBezTo>
                    <a:pt x="1222" y="4557"/>
                    <a:pt x="723" y="4058"/>
                    <a:pt x="723" y="3447"/>
                  </a:cubicBezTo>
                  <a:lnTo>
                    <a:pt x="723" y="1834"/>
                  </a:lnTo>
                  <a:cubicBezTo>
                    <a:pt x="723" y="1223"/>
                    <a:pt x="1222" y="724"/>
                    <a:pt x="1833" y="724"/>
                  </a:cubicBezTo>
                  <a:close/>
                  <a:moveTo>
                    <a:pt x="1833" y="0"/>
                  </a:moveTo>
                  <a:cubicBezTo>
                    <a:pt x="821" y="0"/>
                    <a:pt x="1" y="822"/>
                    <a:pt x="1" y="1831"/>
                  </a:cubicBezTo>
                  <a:lnTo>
                    <a:pt x="1" y="3445"/>
                  </a:lnTo>
                  <a:cubicBezTo>
                    <a:pt x="1" y="4457"/>
                    <a:pt x="823" y="5278"/>
                    <a:pt x="1833" y="5278"/>
                  </a:cubicBezTo>
                  <a:lnTo>
                    <a:pt x="6675" y="5278"/>
                  </a:lnTo>
                  <a:cubicBezTo>
                    <a:pt x="7685" y="5278"/>
                    <a:pt x="8506" y="4454"/>
                    <a:pt x="8506" y="3445"/>
                  </a:cubicBezTo>
                  <a:lnTo>
                    <a:pt x="8506" y="1831"/>
                  </a:lnTo>
                  <a:cubicBezTo>
                    <a:pt x="8506" y="822"/>
                    <a:pt x="7684" y="0"/>
                    <a:pt x="66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341;p81">
              <a:extLst>
                <a:ext uri="{FF2B5EF4-FFF2-40B4-BE49-F238E27FC236}">
                  <a16:creationId xmlns:a16="http://schemas.microsoft.com/office/drawing/2014/main" id="{97F9784C-A700-56F7-6C1F-BEE64B38AADB}"/>
                </a:ext>
              </a:extLst>
            </p:cNvPr>
            <p:cNvSpPr/>
            <p:nvPr/>
          </p:nvSpPr>
          <p:spPr>
            <a:xfrm>
              <a:off x="7394050" y="3763138"/>
              <a:ext cx="18125" cy="38675"/>
            </a:xfrm>
            <a:custGeom>
              <a:avLst/>
              <a:gdLst/>
              <a:ahLst/>
              <a:cxnLst/>
              <a:rect l="l" t="t" r="r" b="b"/>
              <a:pathLst>
                <a:path w="725" h="1547" extrusionOk="0">
                  <a:moveTo>
                    <a:pt x="363" y="0"/>
                  </a:moveTo>
                  <a:cubicBezTo>
                    <a:pt x="162" y="0"/>
                    <a:pt x="1" y="163"/>
                    <a:pt x="1" y="362"/>
                  </a:cubicBezTo>
                  <a:lnTo>
                    <a:pt x="1" y="1184"/>
                  </a:lnTo>
                  <a:cubicBezTo>
                    <a:pt x="1" y="1382"/>
                    <a:pt x="162" y="1546"/>
                    <a:pt x="363" y="1546"/>
                  </a:cubicBezTo>
                  <a:cubicBezTo>
                    <a:pt x="564" y="1546"/>
                    <a:pt x="725" y="1385"/>
                    <a:pt x="725" y="1184"/>
                  </a:cubicBezTo>
                  <a:lnTo>
                    <a:pt x="725" y="362"/>
                  </a:lnTo>
                  <a:cubicBezTo>
                    <a:pt x="725" y="163"/>
                    <a:pt x="564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342;p81">
              <a:extLst>
                <a:ext uri="{FF2B5EF4-FFF2-40B4-BE49-F238E27FC236}">
                  <a16:creationId xmlns:a16="http://schemas.microsoft.com/office/drawing/2014/main" id="{667E0713-3F02-127C-152E-2D3E9497D80B}"/>
                </a:ext>
              </a:extLst>
            </p:cNvPr>
            <p:cNvSpPr/>
            <p:nvPr/>
          </p:nvSpPr>
          <p:spPr>
            <a:xfrm>
              <a:off x="7257625" y="3783088"/>
              <a:ext cx="76675" cy="31025"/>
            </a:xfrm>
            <a:custGeom>
              <a:avLst/>
              <a:gdLst/>
              <a:ahLst/>
              <a:cxnLst/>
              <a:rect l="l" t="t" r="r" b="b"/>
              <a:pathLst>
                <a:path w="3067" h="1241" extrusionOk="0">
                  <a:moveTo>
                    <a:pt x="405" y="1"/>
                  </a:moveTo>
                  <a:cubicBezTo>
                    <a:pt x="320" y="1"/>
                    <a:pt x="235" y="30"/>
                    <a:pt x="166" y="90"/>
                  </a:cubicBezTo>
                  <a:cubicBezTo>
                    <a:pt x="16" y="221"/>
                    <a:pt x="0" y="451"/>
                    <a:pt x="132" y="602"/>
                  </a:cubicBezTo>
                  <a:cubicBezTo>
                    <a:pt x="486" y="1007"/>
                    <a:pt x="998" y="1241"/>
                    <a:pt x="1534" y="1241"/>
                  </a:cubicBezTo>
                  <a:cubicBezTo>
                    <a:pt x="2071" y="1241"/>
                    <a:pt x="2583" y="1007"/>
                    <a:pt x="2937" y="602"/>
                  </a:cubicBezTo>
                  <a:cubicBezTo>
                    <a:pt x="3067" y="451"/>
                    <a:pt x="3051" y="222"/>
                    <a:pt x="2901" y="90"/>
                  </a:cubicBezTo>
                  <a:cubicBezTo>
                    <a:pt x="2833" y="30"/>
                    <a:pt x="2748" y="1"/>
                    <a:pt x="2664" y="1"/>
                  </a:cubicBezTo>
                  <a:cubicBezTo>
                    <a:pt x="2563" y="1"/>
                    <a:pt x="2462" y="43"/>
                    <a:pt x="2391" y="124"/>
                  </a:cubicBezTo>
                  <a:cubicBezTo>
                    <a:pt x="2174" y="372"/>
                    <a:pt x="1862" y="515"/>
                    <a:pt x="1534" y="515"/>
                  </a:cubicBezTo>
                  <a:cubicBezTo>
                    <a:pt x="1207" y="515"/>
                    <a:pt x="893" y="372"/>
                    <a:pt x="678" y="124"/>
                  </a:cubicBezTo>
                  <a:cubicBezTo>
                    <a:pt x="607" y="43"/>
                    <a:pt x="506" y="1"/>
                    <a:pt x="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343;p81">
              <a:extLst>
                <a:ext uri="{FF2B5EF4-FFF2-40B4-BE49-F238E27FC236}">
                  <a16:creationId xmlns:a16="http://schemas.microsoft.com/office/drawing/2014/main" id="{81898A7C-84BB-423C-ED52-DB3346C9D20A}"/>
                </a:ext>
              </a:extLst>
            </p:cNvPr>
            <p:cNvSpPr/>
            <p:nvPr/>
          </p:nvSpPr>
          <p:spPr>
            <a:xfrm>
              <a:off x="7179825" y="3763138"/>
              <a:ext cx="18125" cy="38675"/>
            </a:xfrm>
            <a:custGeom>
              <a:avLst/>
              <a:gdLst/>
              <a:ahLst/>
              <a:cxnLst/>
              <a:rect l="l" t="t" r="r" b="b"/>
              <a:pathLst>
                <a:path w="725" h="1547" extrusionOk="0">
                  <a:moveTo>
                    <a:pt x="362" y="0"/>
                  </a:moveTo>
                  <a:cubicBezTo>
                    <a:pt x="161" y="0"/>
                    <a:pt x="0" y="163"/>
                    <a:pt x="0" y="362"/>
                  </a:cubicBezTo>
                  <a:lnTo>
                    <a:pt x="0" y="1184"/>
                  </a:lnTo>
                  <a:cubicBezTo>
                    <a:pt x="0" y="1382"/>
                    <a:pt x="161" y="1546"/>
                    <a:pt x="362" y="1546"/>
                  </a:cubicBezTo>
                  <a:cubicBezTo>
                    <a:pt x="562" y="1546"/>
                    <a:pt x="724" y="1385"/>
                    <a:pt x="724" y="1184"/>
                  </a:cubicBezTo>
                  <a:lnTo>
                    <a:pt x="724" y="362"/>
                  </a:lnTo>
                  <a:cubicBezTo>
                    <a:pt x="724" y="163"/>
                    <a:pt x="564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2" name="Google Shape;2532;p74"/>
          <p:cNvGrpSpPr/>
          <p:nvPr/>
        </p:nvGrpSpPr>
        <p:grpSpPr>
          <a:xfrm>
            <a:off x="6690948" y="2494850"/>
            <a:ext cx="4318017" cy="2869743"/>
            <a:chOff x="6302225" y="2724454"/>
            <a:chExt cx="2128500" cy="1414596"/>
          </a:xfrm>
        </p:grpSpPr>
        <p:sp>
          <p:nvSpPr>
            <p:cNvPr id="2533" name="Google Shape;2533;p74"/>
            <p:cNvSpPr/>
            <p:nvPr/>
          </p:nvSpPr>
          <p:spPr>
            <a:xfrm>
              <a:off x="6499698" y="2724454"/>
              <a:ext cx="1733424" cy="1119756"/>
            </a:xfrm>
            <a:custGeom>
              <a:avLst/>
              <a:gdLst/>
              <a:ahLst/>
              <a:cxnLst/>
              <a:rect l="l" t="t" r="r" b="b"/>
              <a:pathLst>
                <a:path w="26264" h="16966" extrusionOk="0">
                  <a:moveTo>
                    <a:pt x="25185" y="1337"/>
                  </a:moveTo>
                  <a:lnTo>
                    <a:pt x="25185" y="15626"/>
                  </a:lnTo>
                  <a:lnTo>
                    <a:pt x="1079" y="15626"/>
                  </a:lnTo>
                  <a:lnTo>
                    <a:pt x="1079" y="1337"/>
                  </a:lnTo>
                  <a:close/>
                  <a:moveTo>
                    <a:pt x="1491" y="1"/>
                  </a:moveTo>
                  <a:cubicBezTo>
                    <a:pt x="668" y="1"/>
                    <a:pt x="0" y="617"/>
                    <a:pt x="0" y="1375"/>
                  </a:cubicBezTo>
                  <a:lnTo>
                    <a:pt x="0" y="15589"/>
                  </a:lnTo>
                  <a:cubicBezTo>
                    <a:pt x="0" y="16349"/>
                    <a:pt x="668" y="16966"/>
                    <a:pt x="1491" y="16966"/>
                  </a:cubicBezTo>
                  <a:lnTo>
                    <a:pt x="24773" y="16966"/>
                  </a:lnTo>
                  <a:cubicBezTo>
                    <a:pt x="25598" y="16966"/>
                    <a:pt x="26262" y="16349"/>
                    <a:pt x="26262" y="15589"/>
                  </a:cubicBezTo>
                  <a:lnTo>
                    <a:pt x="26262" y="1375"/>
                  </a:lnTo>
                  <a:cubicBezTo>
                    <a:pt x="26264" y="617"/>
                    <a:pt x="25598" y="1"/>
                    <a:pt x="24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34" name="Google Shape;2534;p74"/>
            <p:cNvSpPr/>
            <p:nvPr/>
          </p:nvSpPr>
          <p:spPr>
            <a:xfrm>
              <a:off x="6304733" y="3776244"/>
              <a:ext cx="2123352" cy="291390"/>
            </a:xfrm>
            <a:custGeom>
              <a:avLst/>
              <a:gdLst/>
              <a:ahLst/>
              <a:cxnLst/>
              <a:rect l="l" t="t" r="r" b="b"/>
              <a:pathLst>
                <a:path w="32172" h="4415" extrusionOk="0">
                  <a:moveTo>
                    <a:pt x="3474" y="0"/>
                  </a:moveTo>
                  <a:lnTo>
                    <a:pt x="0" y="4414"/>
                  </a:lnTo>
                  <a:lnTo>
                    <a:pt x="32172" y="4414"/>
                  </a:lnTo>
                  <a:lnTo>
                    <a:pt x="286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35" name="Google Shape;2535;p74"/>
            <p:cNvSpPr/>
            <p:nvPr/>
          </p:nvSpPr>
          <p:spPr>
            <a:xfrm>
              <a:off x="6302225" y="4067572"/>
              <a:ext cx="2128500" cy="71478"/>
            </a:xfrm>
            <a:custGeom>
              <a:avLst/>
              <a:gdLst/>
              <a:ahLst/>
              <a:cxnLst/>
              <a:rect l="l" t="t" r="r" b="b"/>
              <a:pathLst>
                <a:path w="32250" h="1083" extrusionOk="0">
                  <a:moveTo>
                    <a:pt x="38" y="0"/>
                  </a:moveTo>
                  <a:cubicBezTo>
                    <a:pt x="38" y="0"/>
                    <a:pt x="0" y="1082"/>
                    <a:pt x="2433" y="1082"/>
                  </a:cubicBezTo>
                  <a:lnTo>
                    <a:pt x="29815" y="1082"/>
                  </a:lnTo>
                  <a:cubicBezTo>
                    <a:pt x="32249" y="1082"/>
                    <a:pt x="32210" y="0"/>
                    <a:pt x="32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grpSp>
        <p:nvGrpSpPr>
          <p:cNvPr id="2537" name="Google Shape;2537;p74"/>
          <p:cNvGrpSpPr/>
          <p:nvPr/>
        </p:nvGrpSpPr>
        <p:grpSpPr>
          <a:xfrm>
            <a:off x="9437261" y="3086191"/>
            <a:ext cx="2655344" cy="3171703"/>
            <a:chOff x="5338550" y="2390800"/>
            <a:chExt cx="2300725" cy="2748125"/>
          </a:xfrm>
        </p:grpSpPr>
        <p:sp>
          <p:nvSpPr>
            <p:cNvPr id="2538" name="Google Shape;2538;p74"/>
            <p:cNvSpPr/>
            <p:nvPr/>
          </p:nvSpPr>
          <p:spPr>
            <a:xfrm>
              <a:off x="5611100" y="2643675"/>
              <a:ext cx="1760775" cy="1424300"/>
            </a:xfrm>
            <a:custGeom>
              <a:avLst/>
              <a:gdLst/>
              <a:ahLst/>
              <a:cxnLst/>
              <a:rect l="l" t="t" r="r" b="b"/>
              <a:pathLst>
                <a:path w="70431" h="56972" extrusionOk="0">
                  <a:moveTo>
                    <a:pt x="51012" y="1"/>
                  </a:moveTo>
                  <a:cubicBezTo>
                    <a:pt x="49130" y="1"/>
                    <a:pt x="47195" y="254"/>
                    <a:pt x="45634" y="371"/>
                  </a:cubicBezTo>
                  <a:cubicBezTo>
                    <a:pt x="37762" y="962"/>
                    <a:pt x="29889" y="1553"/>
                    <a:pt x="22018" y="2144"/>
                  </a:cubicBezTo>
                  <a:cubicBezTo>
                    <a:pt x="16774" y="2539"/>
                    <a:pt x="11516" y="1322"/>
                    <a:pt x="8676" y="6288"/>
                  </a:cubicBezTo>
                  <a:cubicBezTo>
                    <a:pt x="5999" y="10973"/>
                    <a:pt x="4031" y="16257"/>
                    <a:pt x="2672" y="21759"/>
                  </a:cubicBezTo>
                  <a:cubicBezTo>
                    <a:pt x="677" y="29837"/>
                    <a:pt x="0" y="38384"/>
                    <a:pt x="338" y="46188"/>
                  </a:cubicBezTo>
                  <a:cubicBezTo>
                    <a:pt x="508" y="50120"/>
                    <a:pt x="662" y="53851"/>
                    <a:pt x="4705" y="55764"/>
                  </a:cubicBezTo>
                  <a:cubicBezTo>
                    <a:pt x="6959" y="56831"/>
                    <a:pt x="9510" y="56972"/>
                    <a:pt x="12019" y="56972"/>
                  </a:cubicBezTo>
                  <a:cubicBezTo>
                    <a:pt x="12328" y="56972"/>
                    <a:pt x="12637" y="56970"/>
                    <a:pt x="12944" y="56967"/>
                  </a:cubicBezTo>
                  <a:cubicBezTo>
                    <a:pt x="28252" y="56823"/>
                    <a:pt x="43551" y="55689"/>
                    <a:pt x="58713" y="53572"/>
                  </a:cubicBezTo>
                  <a:cubicBezTo>
                    <a:pt x="61614" y="53167"/>
                    <a:pt x="65456" y="52816"/>
                    <a:pt x="67900" y="51022"/>
                  </a:cubicBezTo>
                  <a:cubicBezTo>
                    <a:pt x="70431" y="49166"/>
                    <a:pt x="69272" y="46661"/>
                    <a:pt x="68794" y="43821"/>
                  </a:cubicBezTo>
                  <a:cubicBezTo>
                    <a:pt x="67176" y="34203"/>
                    <a:pt x="64861" y="24700"/>
                    <a:pt x="61875" y="15415"/>
                  </a:cubicBezTo>
                  <a:cubicBezTo>
                    <a:pt x="60653" y="11611"/>
                    <a:pt x="59592" y="5264"/>
                    <a:pt x="57123" y="2119"/>
                  </a:cubicBezTo>
                  <a:cubicBezTo>
                    <a:pt x="55793" y="425"/>
                    <a:pt x="53447" y="1"/>
                    <a:pt x="51012" y="1"/>
                  </a:cubicBezTo>
                  <a:close/>
                </a:path>
              </a:pathLst>
            </a:custGeom>
            <a:solidFill>
              <a:srgbClr val="85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39" name="Google Shape;2539;p74"/>
            <p:cNvSpPr/>
            <p:nvPr/>
          </p:nvSpPr>
          <p:spPr>
            <a:xfrm>
              <a:off x="5795900" y="2643675"/>
              <a:ext cx="1268725" cy="261925"/>
            </a:xfrm>
            <a:custGeom>
              <a:avLst/>
              <a:gdLst/>
              <a:ahLst/>
              <a:cxnLst/>
              <a:rect l="l" t="t" r="r" b="b"/>
              <a:pathLst>
                <a:path w="50749" h="10477" extrusionOk="0">
                  <a:moveTo>
                    <a:pt x="43619" y="1"/>
                  </a:moveTo>
                  <a:cubicBezTo>
                    <a:pt x="41737" y="1"/>
                    <a:pt x="39801" y="254"/>
                    <a:pt x="38241" y="371"/>
                  </a:cubicBezTo>
                  <a:cubicBezTo>
                    <a:pt x="30369" y="962"/>
                    <a:pt x="22496" y="1553"/>
                    <a:pt x="14623" y="2144"/>
                  </a:cubicBezTo>
                  <a:cubicBezTo>
                    <a:pt x="9380" y="2537"/>
                    <a:pt x="4123" y="1320"/>
                    <a:pt x="1283" y="6288"/>
                  </a:cubicBezTo>
                  <a:cubicBezTo>
                    <a:pt x="833" y="7076"/>
                    <a:pt x="411" y="7886"/>
                    <a:pt x="0" y="8706"/>
                  </a:cubicBezTo>
                  <a:cubicBezTo>
                    <a:pt x="5273" y="9919"/>
                    <a:pt x="10682" y="10477"/>
                    <a:pt x="16127" y="10477"/>
                  </a:cubicBezTo>
                  <a:cubicBezTo>
                    <a:pt x="27820" y="10477"/>
                    <a:pt x="39685" y="7906"/>
                    <a:pt x="50748" y="3738"/>
                  </a:cubicBezTo>
                  <a:cubicBezTo>
                    <a:pt x="50436" y="3141"/>
                    <a:pt x="50101" y="2591"/>
                    <a:pt x="49730" y="2119"/>
                  </a:cubicBezTo>
                  <a:cubicBezTo>
                    <a:pt x="48400" y="425"/>
                    <a:pt x="46054" y="1"/>
                    <a:pt x="43619" y="1"/>
                  </a:cubicBezTo>
                  <a:close/>
                </a:path>
              </a:pathLst>
            </a:custGeom>
            <a:solidFill>
              <a:srgbClr val="D236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0" name="Google Shape;2540;p74"/>
            <p:cNvSpPr/>
            <p:nvPr/>
          </p:nvSpPr>
          <p:spPr>
            <a:xfrm>
              <a:off x="5611075" y="2737150"/>
              <a:ext cx="1760725" cy="1330825"/>
            </a:xfrm>
            <a:custGeom>
              <a:avLst/>
              <a:gdLst/>
              <a:ahLst/>
              <a:cxnLst/>
              <a:rect l="l" t="t" r="r" b="b"/>
              <a:pathLst>
                <a:path w="70429" h="53233" extrusionOk="0">
                  <a:moveTo>
                    <a:pt x="58141" y="1"/>
                  </a:moveTo>
                  <a:cubicBezTo>
                    <a:pt x="47079" y="4168"/>
                    <a:pt x="35215" y="6739"/>
                    <a:pt x="23523" y="6739"/>
                  </a:cubicBezTo>
                  <a:cubicBezTo>
                    <a:pt x="18076" y="6739"/>
                    <a:pt x="12667" y="6181"/>
                    <a:pt x="7393" y="4967"/>
                  </a:cubicBezTo>
                  <a:cubicBezTo>
                    <a:pt x="5362" y="9022"/>
                    <a:pt x="3801" y="13443"/>
                    <a:pt x="2671" y="18020"/>
                  </a:cubicBezTo>
                  <a:cubicBezTo>
                    <a:pt x="677" y="26098"/>
                    <a:pt x="0" y="34647"/>
                    <a:pt x="338" y="42449"/>
                  </a:cubicBezTo>
                  <a:cubicBezTo>
                    <a:pt x="507" y="46378"/>
                    <a:pt x="661" y="50111"/>
                    <a:pt x="4704" y="52025"/>
                  </a:cubicBezTo>
                  <a:cubicBezTo>
                    <a:pt x="6963" y="53094"/>
                    <a:pt x="9521" y="53233"/>
                    <a:pt x="12035" y="53233"/>
                  </a:cubicBezTo>
                  <a:cubicBezTo>
                    <a:pt x="12339" y="53233"/>
                    <a:pt x="12642" y="53231"/>
                    <a:pt x="12944" y="53228"/>
                  </a:cubicBezTo>
                  <a:cubicBezTo>
                    <a:pt x="28252" y="53087"/>
                    <a:pt x="43551" y="51951"/>
                    <a:pt x="58713" y="49833"/>
                  </a:cubicBezTo>
                  <a:cubicBezTo>
                    <a:pt x="61613" y="49428"/>
                    <a:pt x="65456" y="49077"/>
                    <a:pt x="67900" y="47283"/>
                  </a:cubicBezTo>
                  <a:cubicBezTo>
                    <a:pt x="70428" y="45428"/>
                    <a:pt x="69271" y="42922"/>
                    <a:pt x="68794" y="40082"/>
                  </a:cubicBezTo>
                  <a:cubicBezTo>
                    <a:pt x="67176" y="30461"/>
                    <a:pt x="64861" y="20961"/>
                    <a:pt x="61875" y="11676"/>
                  </a:cubicBezTo>
                  <a:cubicBezTo>
                    <a:pt x="60836" y="8443"/>
                    <a:pt x="59911" y="3379"/>
                    <a:pt x="58141" y="1"/>
                  </a:cubicBezTo>
                  <a:close/>
                </a:path>
              </a:pathLst>
            </a:custGeom>
            <a:solidFill>
              <a:srgbClr val="85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1" name="Google Shape;2541;p74"/>
            <p:cNvSpPr/>
            <p:nvPr/>
          </p:nvSpPr>
          <p:spPr>
            <a:xfrm>
              <a:off x="5666625" y="4705550"/>
              <a:ext cx="1698225" cy="433375"/>
            </a:xfrm>
            <a:custGeom>
              <a:avLst/>
              <a:gdLst/>
              <a:ahLst/>
              <a:cxnLst/>
              <a:rect l="l" t="t" r="r" b="b"/>
              <a:pathLst>
                <a:path w="67929" h="17335" extrusionOk="0">
                  <a:moveTo>
                    <a:pt x="33964" y="0"/>
                  </a:moveTo>
                  <a:cubicBezTo>
                    <a:pt x="24956" y="0"/>
                    <a:pt x="16317" y="913"/>
                    <a:pt x="9948" y="2538"/>
                  </a:cubicBezTo>
                  <a:cubicBezTo>
                    <a:pt x="3579" y="4165"/>
                    <a:pt x="1" y="6368"/>
                    <a:pt x="1" y="8668"/>
                  </a:cubicBezTo>
                  <a:cubicBezTo>
                    <a:pt x="1" y="10966"/>
                    <a:pt x="3579" y="13170"/>
                    <a:pt x="9948" y="14796"/>
                  </a:cubicBezTo>
                  <a:cubicBezTo>
                    <a:pt x="16317" y="16421"/>
                    <a:pt x="24956" y="17334"/>
                    <a:pt x="33964" y="17334"/>
                  </a:cubicBezTo>
                  <a:cubicBezTo>
                    <a:pt x="42972" y="17334"/>
                    <a:pt x="51610" y="16421"/>
                    <a:pt x="57980" y="14796"/>
                  </a:cubicBezTo>
                  <a:cubicBezTo>
                    <a:pt x="64350" y="13170"/>
                    <a:pt x="67928" y="10966"/>
                    <a:pt x="67928" y="8668"/>
                  </a:cubicBezTo>
                  <a:cubicBezTo>
                    <a:pt x="67928" y="6368"/>
                    <a:pt x="64350" y="4165"/>
                    <a:pt x="57980" y="2538"/>
                  </a:cubicBezTo>
                  <a:cubicBezTo>
                    <a:pt x="51610" y="913"/>
                    <a:pt x="42972" y="0"/>
                    <a:pt x="33964" y="0"/>
                  </a:cubicBezTo>
                  <a:close/>
                </a:path>
              </a:pathLst>
            </a:custGeom>
            <a:solidFill>
              <a:srgbClr val="020202">
                <a:alpha val="89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2" name="Google Shape;2542;p74"/>
            <p:cNvSpPr/>
            <p:nvPr/>
          </p:nvSpPr>
          <p:spPr>
            <a:xfrm>
              <a:off x="5338550" y="2922875"/>
              <a:ext cx="765750" cy="788875"/>
            </a:xfrm>
            <a:custGeom>
              <a:avLst/>
              <a:gdLst/>
              <a:ahLst/>
              <a:cxnLst/>
              <a:rect l="l" t="t" r="r" b="b"/>
              <a:pathLst>
                <a:path w="30630" h="31555" extrusionOk="0">
                  <a:moveTo>
                    <a:pt x="3715" y="0"/>
                  </a:moveTo>
                  <a:cubicBezTo>
                    <a:pt x="2326" y="0"/>
                    <a:pt x="1083" y="899"/>
                    <a:pt x="667" y="2285"/>
                  </a:cubicBezTo>
                  <a:cubicBezTo>
                    <a:pt x="0" y="4507"/>
                    <a:pt x="1449" y="5891"/>
                    <a:pt x="2682" y="7516"/>
                  </a:cubicBezTo>
                  <a:cubicBezTo>
                    <a:pt x="4075" y="9351"/>
                    <a:pt x="5314" y="11304"/>
                    <a:pt x="6668" y="13169"/>
                  </a:cubicBezTo>
                  <a:cubicBezTo>
                    <a:pt x="7890" y="14852"/>
                    <a:pt x="9119" y="16530"/>
                    <a:pt x="10321" y="18227"/>
                  </a:cubicBezTo>
                  <a:cubicBezTo>
                    <a:pt x="10556" y="18560"/>
                    <a:pt x="10790" y="18894"/>
                    <a:pt x="11024" y="19230"/>
                  </a:cubicBezTo>
                  <a:cubicBezTo>
                    <a:pt x="12350" y="21136"/>
                    <a:pt x="14597" y="22487"/>
                    <a:pt x="16490" y="23847"/>
                  </a:cubicBezTo>
                  <a:cubicBezTo>
                    <a:pt x="18636" y="25501"/>
                    <a:pt x="20905" y="26993"/>
                    <a:pt x="23277" y="28302"/>
                  </a:cubicBezTo>
                  <a:cubicBezTo>
                    <a:pt x="23866" y="28629"/>
                    <a:pt x="30359" y="31547"/>
                    <a:pt x="30359" y="31555"/>
                  </a:cubicBezTo>
                  <a:cubicBezTo>
                    <a:pt x="30629" y="26115"/>
                    <a:pt x="26952" y="20927"/>
                    <a:pt x="23810" y="16753"/>
                  </a:cubicBezTo>
                  <a:cubicBezTo>
                    <a:pt x="19186" y="10607"/>
                    <a:pt x="13162" y="6016"/>
                    <a:pt x="7073" y="1445"/>
                  </a:cubicBezTo>
                  <a:cubicBezTo>
                    <a:pt x="6245" y="823"/>
                    <a:pt x="5341" y="249"/>
                    <a:pt x="4321" y="57"/>
                  </a:cubicBezTo>
                  <a:cubicBezTo>
                    <a:pt x="4118" y="19"/>
                    <a:pt x="3915" y="0"/>
                    <a:pt x="3715" y="0"/>
                  </a:cubicBezTo>
                  <a:close/>
                </a:path>
              </a:pathLst>
            </a:custGeom>
            <a:solidFill>
              <a:srgbClr val="803F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3" name="Google Shape;2543;p74"/>
            <p:cNvSpPr/>
            <p:nvPr/>
          </p:nvSpPr>
          <p:spPr>
            <a:xfrm>
              <a:off x="5693375" y="3202575"/>
              <a:ext cx="276800" cy="809850"/>
            </a:xfrm>
            <a:custGeom>
              <a:avLst/>
              <a:gdLst/>
              <a:ahLst/>
              <a:cxnLst/>
              <a:rect l="l" t="t" r="r" b="b"/>
              <a:pathLst>
                <a:path w="11072" h="32394" extrusionOk="0">
                  <a:moveTo>
                    <a:pt x="7849" y="1"/>
                  </a:moveTo>
                  <a:cubicBezTo>
                    <a:pt x="6962" y="1"/>
                    <a:pt x="6085" y="479"/>
                    <a:pt x="5472" y="1143"/>
                  </a:cubicBezTo>
                  <a:cubicBezTo>
                    <a:pt x="4736" y="1940"/>
                    <a:pt x="4315" y="2968"/>
                    <a:pt x="3938" y="3984"/>
                  </a:cubicBezTo>
                  <a:cubicBezTo>
                    <a:pt x="1194" y="11355"/>
                    <a:pt x="0" y="19297"/>
                    <a:pt x="455" y="27150"/>
                  </a:cubicBezTo>
                  <a:cubicBezTo>
                    <a:pt x="526" y="28386"/>
                    <a:pt x="650" y="29660"/>
                    <a:pt x="1246" y="30746"/>
                  </a:cubicBezTo>
                  <a:cubicBezTo>
                    <a:pt x="1899" y="31934"/>
                    <a:pt x="2504" y="32394"/>
                    <a:pt x="3060" y="32394"/>
                  </a:cubicBezTo>
                  <a:cubicBezTo>
                    <a:pt x="3986" y="32394"/>
                    <a:pt x="4777" y="31117"/>
                    <a:pt x="5431" y="29806"/>
                  </a:cubicBezTo>
                  <a:cubicBezTo>
                    <a:pt x="6359" y="27945"/>
                    <a:pt x="7278" y="26078"/>
                    <a:pt x="8229" y="24228"/>
                  </a:cubicBezTo>
                  <a:cubicBezTo>
                    <a:pt x="8417" y="23866"/>
                    <a:pt x="8604" y="23503"/>
                    <a:pt x="8793" y="23141"/>
                  </a:cubicBezTo>
                  <a:cubicBezTo>
                    <a:pt x="9872" y="21085"/>
                    <a:pt x="10032" y="18467"/>
                    <a:pt x="10362" y="16160"/>
                  </a:cubicBezTo>
                  <a:cubicBezTo>
                    <a:pt x="11072" y="12187"/>
                    <a:pt x="10123" y="8903"/>
                    <a:pt x="10617" y="4938"/>
                  </a:cubicBezTo>
                  <a:cubicBezTo>
                    <a:pt x="10626" y="4882"/>
                    <a:pt x="10633" y="4828"/>
                    <a:pt x="10638" y="4775"/>
                  </a:cubicBezTo>
                  <a:cubicBezTo>
                    <a:pt x="10830" y="2850"/>
                    <a:pt x="10241" y="489"/>
                    <a:pt x="8378" y="60"/>
                  </a:cubicBezTo>
                  <a:cubicBezTo>
                    <a:pt x="8203" y="20"/>
                    <a:pt x="8026" y="1"/>
                    <a:pt x="7849" y="1"/>
                  </a:cubicBezTo>
                  <a:close/>
                </a:path>
              </a:pathLst>
            </a:custGeom>
            <a:solidFill>
              <a:srgbClr val="D236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4" name="Google Shape;2544;p74"/>
            <p:cNvSpPr/>
            <p:nvPr/>
          </p:nvSpPr>
          <p:spPr>
            <a:xfrm>
              <a:off x="5698775" y="3571700"/>
              <a:ext cx="238700" cy="440700"/>
            </a:xfrm>
            <a:custGeom>
              <a:avLst/>
              <a:gdLst/>
              <a:ahLst/>
              <a:cxnLst/>
              <a:rect l="l" t="t" r="r" b="b"/>
              <a:pathLst>
                <a:path w="9548" h="17628" extrusionOk="0">
                  <a:moveTo>
                    <a:pt x="882" y="1"/>
                  </a:moveTo>
                  <a:cubicBezTo>
                    <a:pt x="223" y="4090"/>
                    <a:pt x="1" y="8249"/>
                    <a:pt x="240" y="12383"/>
                  </a:cubicBezTo>
                  <a:cubicBezTo>
                    <a:pt x="311" y="13619"/>
                    <a:pt x="437" y="14894"/>
                    <a:pt x="1033" y="15980"/>
                  </a:cubicBezTo>
                  <a:cubicBezTo>
                    <a:pt x="1685" y="17167"/>
                    <a:pt x="2290" y="17627"/>
                    <a:pt x="2845" y="17627"/>
                  </a:cubicBezTo>
                  <a:cubicBezTo>
                    <a:pt x="3771" y="17627"/>
                    <a:pt x="4562" y="16351"/>
                    <a:pt x="5216" y="15040"/>
                  </a:cubicBezTo>
                  <a:cubicBezTo>
                    <a:pt x="6144" y="13178"/>
                    <a:pt x="7063" y="11312"/>
                    <a:pt x="8015" y="9462"/>
                  </a:cubicBezTo>
                  <a:cubicBezTo>
                    <a:pt x="8202" y="9100"/>
                    <a:pt x="8389" y="8737"/>
                    <a:pt x="8578" y="8375"/>
                  </a:cubicBezTo>
                  <a:cubicBezTo>
                    <a:pt x="9046" y="7482"/>
                    <a:pt x="9337" y="6481"/>
                    <a:pt x="9547" y="5446"/>
                  </a:cubicBezTo>
                  <a:cubicBezTo>
                    <a:pt x="6397" y="4524"/>
                    <a:pt x="3466" y="2465"/>
                    <a:pt x="882" y="1"/>
                  </a:cubicBezTo>
                  <a:close/>
                </a:path>
              </a:pathLst>
            </a:custGeom>
            <a:solidFill>
              <a:srgbClr val="85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5" name="Google Shape;2545;p74"/>
            <p:cNvSpPr/>
            <p:nvPr/>
          </p:nvSpPr>
          <p:spPr>
            <a:xfrm>
              <a:off x="5720825" y="3202550"/>
              <a:ext cx="249450" cy="505300"/>
            </a:xfrm>
            <a:custGeom>
              <a:avLst/>
              <a:gdLst/>
              <a:ahLst/>
              <a:cxnLst/>
              <a:rect l="l" t="t" r="r" b="b"/>
              <a:pathLst>
                <a:path w="9978" h="20212" extrusionOk="0">
                  <a:moveTo>
                    <a:pt x="6750" y="0"/>
                  </a:moveTo>
                  <a:cubicBezTo>
                    <a:pt x="5864" y="0"/>
                    <a:pt x="4987" y="478"/>
                    <a:pt x="4374" y="1142"/>
                  </a:cubicBezTo>
                  <a:cubicBezTo>
                    <a:pt x="3638" y="1938"/>
                    <a:pt x="3217" y="2967"/>
                    <a:pt x="2840" y="3983"/>
                  </a:cubicBezTo>
                  <a:cubicBezTo>
                    <a:pt x="1540" y="7473"/>
                    <a:pt x="593" y="11091"/>
                    <a:pt x="0" y="14767"/>
                  </a:cubicBezTo>
                  <a:cubicBezTo>
                    <a:pt x="2585" y="17230"/>
                    <a:pt x="5515" y="19291"/>
                    <a:pt x="8665" y="20211"/>
                  </a:cubicBezTo>
                  <a:cubicBezTo>
                    <a:pt x="8940" y="18866"/>
                    <a:pt x="9078" y="17464"/>
                    <a:pt x="9265" y="16159"/>
                  </a:cubicBezTo>
                  <a:cubicBezTo>
                    <a:pt x="9977" y="12184"/>
                    <a:pt x="9030" y="8901"/>
                    <a:pt x="9522" y="4937"/>
                  </a:cubicBezTo>
                  <a:cubicBezTo>
                    <a:pt x="9529" y="4883"/>
                    <a:pt x="9535" y="4829"/>
                    <a:pt x="9540" y="4773"/>
                  </a:cubicBezTo>
                  <a:cubicBezTo>
                    <a:pt x="9732" y="2849"/>
                    <a:pt x="9143" y="487"/>
                    <a:pt x="7280" y="60"/>
                  </a:cubicBezTo>
                  <a:cubicBezTo>
                    <a:pt x="7104" y="19"/>
                    <a:pt x="6927" y="0"/>
                    <a:pt x="6750" y="0"/>
                  </a:cubicBezTo>
                  <a:close/>
                </a:path>
              </a:pathLst>
            </a:custGeom>
            <a:solidFill>
              <a:srgbClr val="D236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6" name="Google Shape;2546;p74"/>
            <p:cNvSpPr/>
            <p:nvPr/>
          </p:nvSpPr>
          <p:spPr>
            <a:xfrm>
              <a:off x="6831000" y="3142675"/>
              <a:ext cx="808275" cy="754225"/>
            </a:xfrm>
            <a:custGeom>
              <a:avLst/>
              <a:gdLst/>
              <a:ahLst/>
              <a:cxnLst/>
              <a:rect l="l" t="t" r="r" b="b"/>
              <a:pathLst>
                <a:path w="32331" h="3016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1"/>
                  </a:moveTo>
                  <a:cubicBezTo>
                    <a:pt x="2964" y="4583"/>
                    <a:pt x="6022" y="9013"/>
                    <a:pt x="9257" y="13391"/>
                  </a:cubicBezTo>
                  <a:cubicBezTo>
                    <a:pt x="10996" y="15746"/>
                    <a:pt x="12669" y="18102"/>
                    <a:pt x="14440" y="20349"/>
                  </a:cubicBezTo>
                  <a:cubicBezTo>
                    <a:pt x="17905" y="24748"/>
                    <a:pt x="20971" y="28356"/>
                    <a:pt x="26563" y="29867"/>
                  </a:cubicBezTo>
                  <a:cubicBezTo>
                    <a:pt x="27219" y="30044"/>
                    <a:pt x="27942" y="30169"/>
                    <a:pt x="28640" y="30169"/>
                  </a:cubicBezTo>
                  <a:cubicBezTo>
                    <a:pt x="29702" y="30169"/>
                    <a:pt x="30707" y="29881"/>
                    <a:pt x="31328" y="29051"/>
                  </a:cubicBezTo>
                  <a:cubicBezTo>
                    <a:pt x="32331" y="27713"/>
                    <a:pt x="31709" y="25811"/>
                    <a:pt x="30965" y="24312"/>
                  </a:cubicBezTo>
                  <a:cubicBezTo>
                    <a:pt x="27225" y="16770"/>
                    <a:pt x="21308" y="12615"/>
                    <a:pt x="15329" y="7050"/>
                  </a:cubicBezTo>
                  <a:cubicBezTo>
                    <a:pt x="13195" y="5065"/>
                    <a:pt x="10776" y="3382"/>
                    <a:pt x="8162" y="2096"/>
                  </a:cubicBezTo>
                  <a:cubicBezTo>
                    <a:pt x="6918" y="1483"/>
                    <a:pt x="5609" y="895"/>
                    <a:pt x="4288" y="472"/>
                  </a:cubicBezTo>
                  <a:cubicBezTo>
                    <a:pt x="3847" y="329"/>
                    <a:pt x="6" y="7"/>
                    <a:pt x="1" y="1"/>
                  </a:cubicBezTo>
                  <a:close/>
                </a:path>
              </a:pathLst>
            </a:custGeom>
            <a:solidFill>
              <a:srgbClr val="803F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7" name="Google Shape;2547;p74"/>
            <p:cNvSpPr/>
            <p:nvPr/>
          </p:nvSpPr>
          <p:spPr>
            <a:xfrm>
              <a:off x="6885100" y="3151725"/>
              <a:ext cx="375200" cy="838025"/>
            </a:xfrm>
            <a:custGeom>
              <a:avLst/>
              <a:gdLst/>
              <a:ahLst/>
              <a:cxnLst/>
              <a:rect l="l" t="t" r="r" b="b"/>
              <a:pathLst>
                <a:path w="15008" h="33521" extrusionOk="0">
                  <a:moveTo>
                    <a:pt x="3239" y="1"/>
                  </a:moveTo>
                  <a:cubicBezTo>
                    <a:pt x="1" y="1"/>
                    <a:pt x="404" y="5704"/>
                    <a:pt x="803" y="8388"/>
                  </a:cubicBezTo>
                  <a:cubicBezTo>
                    <a:pt x="1740" y="14667"/>
                    <a:pt x="4591" y="20396"/>
                    <a:pt x="5926" y="26729"/>
                  </a:cubicBezTo>
                  <a:cubicBezTo>
                    <a:pt x="6222" y="28138"/>
                    <a:pt x="6446" y="32109"/>
                    <a:pt x="7628" y="33051"/>
                  </a:cubicBezTo>
                  <a:cubicBezTo>
                    <a:pt x="8038" y="33378"/>
                    <a:pt x="8580" y="33521"/>
                    <a:pt x="9164" y="33521"/>
                  </a:cubicBezTo>
                  <a:cubicBezTo>
                    <a:pt x="10709" y="33521"/>
                    <a:pt x="12547" y="32524"/>
                    <a:pt x="13013" y="31289"/>
                  </a:cubicBezTo>
                  <a:cubicBezTo>
                    <a:pt x="15007" y="26002"/>
                    <a:pt x="13230" y="19406"/>
                    <a:pt x="12024" y="14134"/>
                  </a:cubicBezTo>
                  <a:cubicBezTo>
                    <a:pt x="10988" y="9607"/>
                    <a:pt x="9749" y="2460"/>
                    <a:pt x="4923" y="402"/>
                  </a:cubicBezTo>
                  <a:cubicBezTo>
                    <a:pt x="4274" y="125"/>
                    <a:pt x="3717" y="1"/>
                    <a:pt x="3239" y="1"/>
                  </a:cubicBezTo>
                  <a:close/>
                </a:path>
              </a:pathLst>
            </a:custGeom>
            <a:solidFill>
              <a:srgbClr val="D236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8" name="Google Shape;2548;p74"/>
            <p:cNvSpPr/>
            <p:nvPr/>
          </p:nvSpPr>
          <p:spPr>
            <a:xfrm>
              <a:off x="6885100" y="3151750"/>
              <a:ext cx="307925" cy="572700"/>
            </a:xfrm>
            <a:custGeom>
              <a:avLst/>
              <a:gdLst/>
              <a:ahLst/>
              <a:cxnLst/>
              <a:rect l="l" t="t" r="r" b="b"/>
              <a:pathLst>
                <a:path w="12317" h="22908" extrusionOk="0">
                  <a:moveTo>
                    <a:pt x="3239" y="0"/>
                  </a:moveTo>
                  <a:cubicBezTo>
                    <a:pt x="1" y="0"/>
                    <a:pt x="404" y="5704"/>
                    <a:pt x="805" y="8387"/>
                  </a:cubicBezTo>
                  <a:cubicBezTo>
                    <a:pt x="1550" y="13381"/>
                    <a:pt x="3503" y="18029"/>
                    <a:pt x="4945" y="22907"/>
                  </a:cubicBezTo>
                  <a:cubicBezTo>
                    <a:pt x="7630" y="20744"/>
                    <a:pt x="10060" y="18123"/>
                    <a:pt x="12316" y="15395"/>
                  </a:cubicBezTo>
                  <a:cubicBezTo>
                    <a:pt x="12217" y="14968"/>
                    <a:pt x="12118" y="14545"/>
                    <a:pt x="12025" y="14133"/>
                  </a:cubicBezTo>
                  <a:cubicBezTo>
                    <a:pt x="10989" y="9606"/>
                    <a:pt x="9750" y="2459"/>
                    <a:pt x="4924" y="401"/>
                  </a:cubicBezTo>
                  <a:cubicBezTo>
                    <a:pt x="4275" y="124"/>
                    <a:pt x="3718" y="0"/>
                    <a:pt x="3239" y="0"/>
                  </a:cubicBezTo>
                  <a:close/>
                </a:path>
              </a:pathLst>
            </a:custGeom>
            <a:solidFill>
              <a:srgbClr val="D236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49" name="Google Shape;2549;p74"/>
            <p:cNvSpPr/>
            <p:nvPr/>
          </p:nvSpPr>
          <p:spPr>
            <a:xfrm>
              <a:off x="7008675" y="3536625"/>
              <a:ext cx="247725" cy="453175"/>
            </a:xfrm>
            <a:custGeom>
              <a:avLst/>
              <a:gdLst/>
              <a:ahLst/>
              <a:cxnLst/>
              <a:rect l="l" t="t" r="r" b="b"/>
              <a:pathLst>
                <a:path w="9909" h="18127" extrusionOk="0">
                  <a:moveTo>
                    <a:pt x="7373" y="1"/>
                  </a:moveTo>
                  <a:cubicBezTo>
                    <a:pt x="5117" y="2728"/>
                    <a:pt x="2687" y="5349"/>
                    <a:pt x="1" y="7512"/>
                  </a:cubicBezTo>
                  <a:cubicBezTo>
                    <a:pt x="371" y="8768"/>
                    <a:pt x="709" y="10037"/>
                    <a:pt x="983" y="11334"/>
                  </a:cubicBezTo>
                  <a:cubicBezTo>
                    <a:pt x="1279" y="12743"/>
                    <a:pt x="1503" y="16714"/>
                    <a:pt x="2685" y="17658"/>
                  </a:cubicBezTo>
                  <a:cubicBezTo>
                    <a:pt x="3095" y="17984"/>
                    <a:pt x="3637" y="18127"/>
                    <a:pt x="4221" y="18127"/>
                  </a:cubicBezTo>
                  <a:cubicBezTo>
                    <a:pt x="5765" y="18127"/>
                    <a:pt x="7604" y="17129"/>
                    <a:pt x="8070" y="15895"/>
                  </a:cubicBezTo>
                  <a:cubicBezTo>
                    <a:pt x="9909" y="11021"/>
                    <a:pt x="8542" y="5035"/>
                    <a:pt x="7373" y="1"/>
                  </a:cubicBezTo>
                  <a:close/>
                </a:path>
              </a:pathLst>
            </a:custGeom>
            <a:solidFill>
              <a:srgbClr val="85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0" name="Google Shape;2550;p74"/>
            <p:cNvSpPr/>
            <p:nvPr/>
          </p:nvSpPr>
          <p:spPr>
            <a:xfrm>
              <a:off x="5745475" y="3127825"/>
              <a:ext cx="1501900" cy="1894875"/>
            </a:xfrm>
            <a:custGeom>
              <a:avLst/>
              <a:gdLst/>
              <a:ahLst/>
              <a:cxnLst/>
              <a:rect l="l" t="t" r="r" b="b"/>
              <a:pathLst>
                <a:path w="60076" h="75795" extrusionOk="0">
                  <a:moveTo>
                    <a:pt x="47414" y="1"/>
                  </a:moveTo>
                  <a:cubicBezTo>
                    <a:pt x="40460" y="2679"/>
                    <a:pt x="32728" y="3751"/>
                    <a:pt x="24979" y="3751"/>
                  </a:cubicBezTo>
                  <a:cubicBezTo>
                    <a:pt x="19100" y="3751"/>
                    <a:pt x="13212" y="3134"/>
                    <a:pt x="7647" y="2134"/>
                  </a:cubicBezTo>
                  <a:cubicBezTo>
                    <a:pt x="7644" y="2134"/>
                    <a:pt x="7642" y="2134"/>
                    <a:pt x="7640" y="2134"/>
                  </a:cubicBezTo>
                  <a:cubicBezTo>
                    <a:pt x="6971" y="2134"/>
                    <a:pt x="3817" y="18746"/>
                    <a:pt x="3573" y="20351"/>
                  </a:cubicBezTo>
                  <a:cubicBezTo>
                    <a:pt x="2463" y="27712"/>
                    <a:pt x="1" y="42727"/>
                    <a:pt x="5345" y="49798"/>
                  </a:cubicBezTo>
                  <a:cubicBezTo>
                    <a:pt x="5744" y="56195"/>
                    <a:pt x="7291" y="62507"/>
                    <a:pt x="9934" y="68205"/>
                  </a:cubicBezTo>
                  <a:cubicBezTo>
                    <a:pt x="9794" y="68090"/>
                    <a:pt x="9628" y="68038"/>
                    <a:pt x="9444" y="68038"/>
                  </a:cubicBezTo>
                  <a:cubicBezTo>
                    <a:pt x="7990" y="68038"/>
                    <a:pt x="5418" y="71315"/>
                    <a:pt x="5591" y="72837"/>
                  </a:cubicBezTo>
                  <a:cubicBezTo>
                    <a:pt x="5783" y="74554"/>
                    <a:pt x="7409" y="75705"/>
                    <a:pt x="8958" y="75788"/>
                  </a:cubicBezTo>
                  <a:cubicBezTo>
                    <a:pt x="9041" y="75793"/>
                    <a:pt x="9124" y="75795"/>
                    <a:pt x="9207" y="75795"/>
                  </a:cubicBezTo>
                  <a:cubicBezTo>
                    <a:pt x="10671" y="75795"/>
                    <a:pt x="12074" y="75118"/>
                    <a:pt x="13414" y="74450"/>
                  </a:cubicBezTo>
                  <a:cubicBezTo>
                    <a:pt x="14904" y="73714"/>
                    <a:pt x="16453" y="72925"/>
                    <a:pt x="17433" y="71479"/>
                  </a:cubicBezTo>
                  <a:cubicBezTo>
                    <a:pt x="18662" y="69664"/>
                    <a:pt x="18392" y="67417"/>
                    <a:pt x="19659" y="65740"/>
                  </a:cubicBezTo>
                  <a:cubicBezTo>
                    <a:pt x="21000" y="63965"/>
                    <a:pt x="23958" y="62732"/>
                    <a:pt x="25981" y="62019"/>
                  </a:cubicBezTo>
                  <a:cubicBezTo>
                    <a:pt x="28100" y="61272"/>
                    <a:pt x="30357" y="60886"/>
                    <a:pt x="32610" y="60886"/>
                  </a:cubicBezTo>
                  <a:cubicBezTo>
                    <a:pt x="35458" y="60886"/>
                    <a:pt x="38301" y="61502"/>
                    <a:pt x="40855" y="62783"/>
                  </a:cubicBezTo>
                  <a:cubicBezTo>
                    <a:pt x="44903" y="64814"/>
                    <a:pt x="44755" y="68201"/>
                    <a:pt x="47088" y="71416"/>
                  </a:cubicBezTo>
                  <a:cubicBezTo>
                    <a:pt x="48819" y="73802"/>
                    <a:pt x="51718" y="74927"/>
                    <a:pt x="54604" y="74927"/>
                  </a:cubicBezTo>
                  <a:cubicBezTo>
                    <a:pt x="55303" y="74927"/>
                    <a:pt x="56001" y="74861"/>
                    <a:pt x="56682" y="74731"/>
                  </a:cubicBezTo>
                  <a:cubicBezTo>
                    <a:pt x="57555" y="74565"/>
                    <a:pt x="58456" y="74246"/>
                    <a:pt x="59030" y="73500"/>
                  </a:cubicBezTo>
                  <a:cubicBezTo>
                    <a:pt x="60076" y="72151"/>
                    <a:pt x="59545" y="69921"/>
                    <a:pt x="58345" y="68739"/>
                  </a:cubicBezTo>
                  <a:cubicBezTo>
                    <a:pt x="57140" y="67562"/>
                    <a:pt x="55493" y="67160"/>
                    <a:pt x="53923" y="66803"/>
                  </a:cubicBezTo>
                  <a:cubicBezTo>
                    <a:pt x="53803" y="66774"/>
                    <a:pt x="56294" y="41401"/>
                    <a:pt x="56226" y="39067"/>
                  </a:cubicBezTo>
                  <a:cubicBezTo>
                    <a:pt x="55827" y="25236"/>
                    <a:pt x="51172" y="13059"/>
                    <a:pt x="47414" y="1"/>
                  </a:cubicBezTo>
                  <a:close/>
                </a:path>
              </a:pathLst>
            </a:custGeom>
            <a:solidFill>
              <a:srgbClr val="803F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1" name="Google Shape;2551;p74"/>
            <p:cNvSpPr/>
            <p:nvPr/>
          </p:nvSpPr>
          <p:spPr>
            <a:xfrm>
              <a:off x="6126250" y="3497850"/>
              <a:ext cx="746875" cy="1027600"/>
            </a:xfrm>
            <a:custGeom>
              <a:avLst/>
              <a:gdLst/>
              <a:ahLst/>
              <a:cxnLst/>
              <a:rect l="l" t="t" r="r" b="b"/>
              <a:pathLst>
                <a:path w="29875" h="41104" extrusionOk="0">
                  <a:moveTo>
                    <a:pt x="15686" y="1"/>
                  </a:moveTo>
                  <a:cubicBezTo>
                    <a:pt x="13665" y="1"/>
                    <a:pt x="11665" y="366"/>
                    <a:pt x="9909" y="1080"/>
                  </a:cubicBezTo>
                  <a:cubicBezTo>
                    <a:pt x="1783" y="4385"/>
                    <a:pt x="1" y="12611"/>
                    <a:pt x="302" y="20495"/>
                  </a:cubicBezTo>
                  <a:cubicBezTo>
                    <a:pt x="465" y="24745"/>
                    <a:pt x="438" y="32976"/>
                    <a:pt x="2977" y="36695"/>
                  </a:cubicBezTo>
                  <a:cubicBezTo>
                    <a:pt x="5398" y="40242"/>
                    <a:pt x="11471" y="41103"/>
                    <a:pt x="16351" y="41103"/>
                  </a:cubicBezTo>
                  <a:cubicBezTo>
                    <a:pt x="17809" y="41103"/>
                    <a:pt x="19161" y="41026"/>
                    <a:pt x="20277" y="40921"/>
                  </a:cubicBezTo>
                  <a:cubicBezTo>
                    <a:pt x="23594" y="40609"/>
                    <a:pt x="27236" y="39502"/>
                    <a:pt x="28823" y="36572"/>
                  </a:cubicBezTo>
                  <a:cubicBezTo>
                    <a:pt x="29874" y="34632"/>
                    <a:pt x="29793" y="32301"/>
                    <a:pt x="29683" y="30099"/>
                  </a:cubicBezTo>
                  <a:lnTo>
                    <a:pt x="29144" y="19199"/>
                  </a:lnTo>
                  <a:cubicBezTo>
                    <a:pt x="28889" y="14068"/>
                    <a:pt x="29027" y="6461"/>
                    <a:pt x="24729" y="2950"/>
                  </a:cubicBezTo>
                  <a:cubicBezTo>
                    <a:pt x="22293" y="960"/>
                    <a:pt x="18961" y="1"/>
                    <a:pt x="15686" y="1"/>
                  </a:cubicBezTo>
                  <a:close/>
                </a:path>
              </a:pathLst>
            </a:custGeom>
            <a:solidFill>
              <a:srgbClr val="FFDC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2" name="Google Shape;2552;p74"/>
            <p:cNvSpPr/>
            <p:nvPr/>
          </p:nvSpPr>
          <p:spPr>
            <a:xfrm>
              <a:off x="6023900" y="3247950"/>
              <a:ext cx="809200" cy="173825"/>
            </a:xfrm>
            <a:custGeom>
              <a:avLst/>
              <a:gdLst/>
              <a:ahLst/>
              <a:cxnLst/>
              <a:rect l="l" t="t" r="r" b="b"/>
              <a:pathLst>
                <a:path w="32368" h="6953" extrusionOk="0">
                  <a:moveTo>
                    <a:pt x="32368" y="1"/>
                  </a:moveTo>
                  <a:cubicBezTo>
                    <a:pt x="24651" y="2548"/>
                    <a:pt x="18306" y="3365"/>
                    <a:pt x="13342" y="3365"/>
                  </a:cubicBezTo>
                  <a:cubicBezTo>
                    <a:pt x="4463" y="3365"/>
                    <a:pt x="1" y="751"/>
                    <a:pt x="0" y="751"/>
                  </a:cubicBezTo>
                  <a:lnTo>
                    <a:pt x="0" y="751"/>
                  </a:lnTo>
                  <a:cubicBezTo>
                    <a:pt x="1" y="752"/>
                    <a:pt x="4491" y="6952"/>
                    <a:pt x="16613" y="6952"/>
                  </a:cubicBezTo>
                  <a:cubicBezTo>
                    <a:pt x="28735" y="6952"/>
                    <a:pt x="32368" y="1"/>
                    <a:pt x="32368" y="1"/>
                  </a:cubicBezTo>
                  <a:close/>
                </a:path>
              </a:pathLst>
            </a:custGeom>
            <a:solidFill>
              <a:srgbClr val="5E280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3" name="Google Shape;2553;p74"/>
            <p:cNvSpPr/>
            <p:nvPr/>
          </p:nvSpPr>
          <p:spPr>
            <a:xfrm>
              <a:off x="5830550" y="4243025"/>
              <a:ext cx="1326925" cy="537625"/>
            </a:xfrm>
            <a:custGeom>
              <a:avLst/>
              <a:gdLst/>
              <a:ahLst/>
              <a:cxnLst/>
              <a:rect l="l" t="t" r="r" b="b"/>
              <a:pathLst>
                <a:path w="53077" h="21505" extrusionOk="0">
                  <a:moveTo>
                    <a:pt x="50447" y="1"/>
                  </a:moveTo>
                  <a:cubicBezTo>
                    <a:pt x="50018" y="1"/>
                    <a:pt x="49513" y="64"/>
                    <a:pt x="48916" y="199"/>
                  </a:cubicBezTo>
                  <a:cubicBezTo>
                    <a:pt x="47676" y="478"/>
                    <a:pt x="46443" y="784"/>
                    <a:pt x="45210" y="1082"/>
                  </a:cubicBezTo>
                  <a:cubicBezTo>
                    <a:pt x="42621" y="1704"/>
                    <a:pt x="40029" y="2322"/>
                    <a:pt x="37391" y="2698"/>
                  </a:cubicBezTo>
                  <a:cubicBezTo>
                    <a:pt x="32264" y="3429"/>
                    <a:pt x="27088" y="3808"/>
                    <a:pt x="21908" y="3832"/>
                  </a:cubicBezTo>
                  <a:cubicBezTo>
                    <a:pt x="21742" y="3832"/>
                    <a:pt x="21576" y="3833"/>
                    <a:pt x="21409" y="3833"/>
                  </a:cubicBezTo>
                  <a:cubicBezTo>
                    <a:pt x="16282" y="3833"/>
                    <a:pt x="11158" y="3484"/>
                    <a:pt x="6079" y="2783"/>
                  </a:cubicBezTo>
                  <a:cubicBezTo>
                    <a:pt x="4123" y="2513"/>
                    <a:pt x="2254" y="2199"/>
                    <a:pt x="327" y="2199"/>
                  </a:cubicBezTo>
                  <a:cubicBezTo>
                    <a:pt x="219" y="2199"/>
                    <a:pt x="110" y="2200"/>
                    <a:pt x="1" y="2202"/>
                  </a:cubicBezTo>
                  <a:cubicBezTo>
                    <a:pt x="562" y="7099"/>
                    <a:pt x="1773" y="12015"/>
                    <a:pt x="2673" y="16871"/>
                  </a:cubicBezTo>
                  <a:cubicBezTo>
                    <a:pt x="2907" y="18128"/>
                    <a:pt x="3218" y="19515"/>
                    <a:pt x="4263" y="20255"/>
                  </a:cubicBezTo>
                  <a:cubicBezTo>
                    <a:pt x="5028" y="20795"/>
                    <a:pt x="6017" y="20862"/>
                    <a:pt x="6952" y="20910"/>
                  </a:cubicBezTo>
                  <a:cubicBezTo>
                    <a:pt x="9074" y="21018"/>
                    <a:pt x="11412" y="21505"/>
                    <a:pt x="13669" y="21505"/>
                  </a:cubicBezTo>
                  <a:cubicBezTo>
                    <a:pt x="14110" y="21505"/>
                    <a:pt x="14547" y="21486"/>
                    <a:pt x="14979" y="21443"/>
                  </a:cubicBezTo>
                  <a:cubicBezTo>
                    <a:pt x="18457" y="21091"/>
                    <a:pt x="19699" y="18428"/>
                    <a:pt x="22581" y="17413"/>
                  </a:cubicBezTo>
                  <a:cubicBezTo>
                    <a:pt x="24629" y="16690"/>
                    <a:pt x="26599" y="16354"/>
                    <a:pt x="28523" y="16354"/>
                  </a:cubicBezTo>
                  <a:cubicBezTo>
                    <a:pt x="31764" y="16354"/>
                    <a:pt x="34876" y="17307"/>
                    <a:pt x="38020" y="18968"/>
                  </a:cubicBezTo>
                  <a:cubicBezTo>
                    <a:pt x="39482" y="19741"/>
                    <a:pt x="41060" y="20046"/>
                    <a:pt x="42680" y="20046"/>
                  </a:cubicBezTo>
                  <a:cubicBezTo>
                    <a:pt x="46058" y="20046"/>
                    <a:pt x="49616" y="18720"/>
                    <a:pt x="52671" y="17557"/>
                  </a:cubicBezTo>
                  <a:cubicBezTo>
                    <a:pt x="52991" y="13516"/>
                    <a:pt x="53076" y="9457"/>
                    <a:pt x="52927" y="5404"/>
                  </a:cubicBezTo>
                  <a:cubicBezTo>
                    <a:pt x="52815" y="2369"/>
                    <a:pt x="53062" y="1"/>
                    <a:pt x="50447" y="1"/>
                  </a:cubicBezTo>
                  <a:close/>
                </a:path>
              </a:pathLst>
            </a:custGeom>
            <a:solidFill>
              <a:srgbClr val="E671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4" name="Google Shape;2554;p74"/>
            <p:cNvSpPr/>
            <p:nvPr/>
          </p:nvSpPr>
          <p:spPr>
            <a:xfrm>
              <a:off x="6196850" y="4524275"/>
              <a:ext cx="666025" cy="244975"/>
            </a:xfrm>
            <a:custGeom>
              <a:avLst/>
              <a:gdLst/>
              <a:ahLst/>
              <a:cxnLst/>
              <a:rect l="l" t="t" r="r" b="b"/>
              <a:pathLst>
                <a:path w="26641" h="9799" extrusionOk="0">
                  <a:moveTo>
                    <a:pt x="14369" y="1"/>
                  </a:moveTo>
                  <a:cubicBezTo>
                    <a:pt x="11040" y="1"/>
                    <a:pt x="7625" y="918"/>
                    <a:pt x="4916" y="2542"/>
                  </a:cubicBezTo>
                  <a:cubicBezTo>
                    <a:pt x="3296" y="3516"/>
                    <a:pt x="1545" y="5220"/>
                    <a:pt x="830" y="7007"/>
                  </a:cubicBezTo>
                  <a:cubicBezTo>
                    <a:pt x="1" y="9080"/>
                    <a:pt x="246" y="9799"/>
                    <a:pt x="1023" y="9799"/>
                  </a:cubicBezTo>
                  <a:cubicBezTo>
                    <a:pt x="2659" y="9799"/>
                    <a:pt x="6650" y="6612"/>
                    <a:pt x="7929" y="6161"/>
                  </a:cubicBezTo>
                  <a:cubicBezTo>
                    <a:pt x="10046" y="5414"/>
                    <a:pt x="12302" y="5029"/>
                    <a:pt x="14555" y="5029"/>
                  </a:cubicBezTo>
                  <a:cubicBezTo>
                    <a:pt x="17403" y="5029"/>
                    <a:pt x="20247" y="5645"/>
                    <a:pt x="22803" y="6926"/>
                  </a:cubicBezTo>
                  <a:cubicBezTo>
                    <a:pt x="23966" y="7512"/>
                    <a:pt x="25228" y="8409"/>
                    <a:pt x="25915" y="8409"/>
                  </a:cubicBezTo>
                  <a:cubicBezTo>
                    <a:pt x="26458" y="8409"/>
                    <a:pt x="26640" y="7846"/>
                    <a:pt x="26126" y="6119"/>
                  </a:cubicBezTo>
                  <a:cubicBezTo>
                    <a:pt x="25970" y="5599"/>
                    <a:pt x="25694" y="5101"/>
                    <a:pt x="25333" y="4633"/>
                  </a:cubicBezTo>
                  <a:cubicBezTo>
                    <a:pt x="24018" y="2921"/>
                    <a:pt x="21590" y="1598"/>
                    <a:pt x="19874" y="949"/>
                  </a:cubicBezTo>
                  <a:cubicBezTo>
                    <a:pt x="18168" y="303"/>
                    <a:pt x="16283" y="1"/>
                    <a:pt x="14369" y="1"/>
                  </a:cubicBezTo>
                  <a:close/>
                </a:path>
              </a:pathLst>
            </a:custGeom>
            <a:solidFill>
              <a:srgbClr val="BA580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5" name="Google Shape;2555;p74"/>
            <p:cNvSpPr/>
            <p:nvPr/>
          </p:nvSpPr>
          <p:spPr>
            <a:xfrm>
              <a:off x="6090250" y="2467250"/>
              <a:ext cx="177050" cy="164425"/>
            </a:xfrm>
            <a:custGeom>
              <a:avLst/>
              <a:gdLst/>
              <a:ahLst/>
              <a:cxnLst/>
              <a:rect l="l" t="t" r="r" b="b"/>
              <a:pathLst>
                <a:path w="7082" h="6577" extrusionOk="0">
                  <a:moveTo>
                    <a:pt x="1635" y="0"/>
                  </a:moveTo>
                  <a:cubicBezTo>
                    <a:pt x="1082" y="0"/>
                    <a:pt x="569" y="334"/>
                    <a:pt x="305" y="1175"/>
                  </a:cubicBezTo>
                  <a:cubicBezTo>
                    <a:pt x="0" y="2138"/>
                    <a:pt x="339" y="3194"/>
                    <a:pt x="837" y="4074"/>
                  </a:cubicBezTo>
                  <a:cubicBezTo>
                    <a:pt x="1409" y="5073"/>
                    <a:pt x="2241" y="5978"/>
                    <a:pt x="3316" y="6380"/>
                  </a:cubicBezTo>
                  <a:cubicBezTo>
                    <a:pt x="3670" y="6510"/>
                    <a:pt x="4052" y="6577"/>
                    <a:pt x="4431" y="6577"/>
                  </a:cubicBezTo>
                  <a:cubicBezTo>
                    <a:pt x="4546" y="6577"/>
                    <a:pt x="4660" y="6571"/>
                    <a:pt x="4773" y="6559"/>
                  </a:cubicBezTo>
                  <a:cubicBezTo>
                    <a:pt x="5431" y="6497"/>
                    <a:pt x="6064" y="6220"/>
                    <a:pt x="6496" y="5722"/>
                  </a:cubicBezTo>
                  <a:cubicBezTo>
                    <a:pt x="6636" y="5561"/>
                    <a:pt x="6747" y="5387"/>
                    <a:pt x="6839" y="5199"/>
                  </a:cubicBezTo>
                  <a:cubicBezTo>
                    <a:pt x="7000" y="4855"/>
                    <a:pt x="7081" y="4472"/>
                    <a:pt x="7067" y="4095"/>
                  </a:cubicBezTo>
                  <a:cubicBezTo>
                    <a:pt x="4873" y="3431"/>
                    <a:pt x="4449" y="1868"/>
                    <a:pt x="2935" y="552"/>
                  </a:cubicBezTo>
                  <a:cubicBezTo>
                    <a:pt x="2547" y="214"/>
                    <a:pt x="2078" y="0"/>
                    <a:pt x="1635" y="0"/>
                  </a:cubicBezTo>
                  <a:close/>
                </a:path>
              </a:pathLst>
            </a:custGeom>
            <a:solidFill>
              <a:srgbClr val="803F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6" name="Google Shape;2556;p74"/>
            <p:cNvSpPr/>
            <p:nvPr/>
          </p:nvSpPr>
          <p:spPr>
            <a:xfrm>
              <a:off x="6138525" y="2541950"/>
              <a:ext cx="122725" cy="89275"/>
            </a:xfrm>
            <a:custGeom>
              <a:avLst/>
              <a:gdLst/>
              <a:ahLst/>
              <a:cxnLst/>
              <a:rect l="l" t="t" r="r" b="b"/>
              <a:pathLst>
                <a:path w="4909" h="3571" extrusionOk="0">
                  <a:moveTo>
                    <a:pt x="716" y="0"/>
                  </a:moveTo>
                  <a:cubicBezTo>
                    <a:pt x="511" y="0"/>
                    <a:pt x="303" y="75"/>
                    <a:pt x="189" y="241"/>
                  </a:cubicBezTo>
                  <a:cubicBezTo>
                    <a:pt x="1" y="511"/>
                    <a:pt x="130" y="884"/>
                    <a:pt x="286" y="1174"/>
                  </a:cubicBezTo>
                  <a:cubicBezTo>
                    <a:pt x="799" y="2108"/>
                    <a:pt x="1588" y="2889"/>
                    <a:pt x="2521" y="3406"/>
                  </a:cubicBezTo>
                  <a:cubicBezTo>
                    <a:pt x="2629" y="3464"/>
                    <a:pt x="2735" y="3518"/>
                    <a:pt x="2842" y="3571"/>
                  </a:cubicBezTo>
                  <a:cubicBezTo>
                    <a:pt x="3500" y="3509"/>
                    <a:pt x="4133" y="3232"/>
                    <a:pt x="4565" y="2734"/>
                  </a:cubicBezTo>
                  <a:cubicBezTo>
                    <a:pt x="4705" y="2573"/>
                    <a:pt x="4816" y="2399"/>
                    <a:pt x="4908" y="2211"/>
                  </a:cubicBezTo>
                  <a:cubicBezTo>
                    <a:pt x="3651" y="1785"/>
                    <a:pt x="2763" y="1405"/>
                    <a:pt x="1497" y="280"/>
                  </a:cubicBezTo>
                  <a:cubicBezTo>
                    <a:pt x="1319" y="121"/>
                    <a:pt x="1070" y="42"/>
                    <a:pt x="834" y="8"/>
                  </a:cubicBezTo>
                  <a:cubicBezTo>
                    <a:pt x="795" y="3"/>
                    <a:pt x="756" y="0"/>
                    <a:pt x="716" y="0"/>
                  </a:cubicBezTo>
                  <a:close/>
                </a:path>
              </a:pathLst>
            </a:custGeom>
            <a:solidFill>
              <a:srgbClr val="3D2E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7" name="Google Shape;2557;p74"/>
            <p:cNvSpPr/>
            <p:nvPr/>
          </p:nvSpPr>
          <p:spPr>
            <a:xfrm>
              <a:off x="6679975" y="2467250"/>
              <a:ext cx="177075" cy="164425"/>
            </a:xfrm>
            <a:custGeom>
              <a:avLst/>
              <a:gdLst/>
              <a:ahLst/>
              <a:cxnLst/>
              <a:rect l="l" t="t" r="r" b="b"/>
              <a:pathLst>
                <a:path w="7083" h="6577" extrusionOk="0">
                  <a:moveTo>
                    <a:pt x="5447" y="0"/>
                  </a:moveTo>
                  <a:cubicBezTo>
                    <a:pt x="5004" y="0"/>
                    <a:pt x="4536" y="214"/>
                    <a:pt x="4148" y="552"/>
                  </a:cubicBezTo>
                  <a:cubicBezTo>
                    <a:pt x="2634" y="1868"/>
                    <a:pt x="2207" y="3431"/>
                    <a:pt x="15" y="4095"/>
                  </a:cubicBezTo>
                  <a:cubicBezTo>
                    <a:pt x="0" y="4472"/>
                    <a:pt x="82" y="4855"/>
                    <a:pt x="243" y="5199"/>
                  </a:cubicBezTo>
                  <a:cubicBezTo>
                    <a:pt x="336" y="5387"/>
                    <a:pt x="447" y="5561"/>
                    <a:pt x="587" y="5722"/>
                  </a:cubicBezTo>
                  <a:cubicBezTo>
                    <a:pt x="1017" y="6220"/>
                    <a:pt x="1652" y="6497"/>
                    <a:pt x="2309" y="6559"/>
                  </a:cubicBezTo>
                  <a:cubicBezTo>
                    <a:pt x="2422" y="6571"/>
                    <a:pt x="2536" y="6577"/>
                    <a:pt x="2651" y="6577"/>
                  </a:cubicBezTo>
                  <a:cubicBezTo>
                    <a:pt x="3031" y="6577"/>
                    <a:pt x="3413" y="6510"/>
                    <a:pt x="3767" y="6380"/>
                  </a:cubicBezTo>
                  <a:cubicBezTo>
                    <a:pt x="4840" y="5978"/>
                    <a:pt x="5674" y="5073"/>
                    <a:pt x="6245" y="4074"/>
                  </a:cubicBezTo>
                  <a:cubicBezTo>
                    <a:pt x="6743" y="3194"/>
                    <a:pt x="7082" y="2138"/>
                    <a:pt x="6776" y="1175"/>
                  </a:cubicBezTo>
                  <a:cubicBezTo>
                    <a:pt x="6512" y="334"/>
                    <a:pt x="6000" y="0"/>
                    <a:pt x="5447" y="0"/>
                  </a:cubicBezTo>
                  <a:close/>
                </a:path>
              </a:pathLst>
            </a:custGeom>
            <a:solidFill>
              <a:srgbClr val="803F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8" name="Google Shape;2558;p74"/>
            <p:cNvSpPr/>
            <p:nvPr/>
          </p:nvSpPr>
          <p:spPr>
            <a:xfrm>
              <a:off x="6686025" y="2541950"/>
              <a:ext cx="122675" cy="89275"/>
            </a:xfrm>
            <a:custGeom>
              <a:avLst/>
              <a:gdLst/>
              <a:ahLst/>
              <a:cxnLst/>
              <a:rect l="l" t="t" r="r" b="b"/>
              <a:pathLst>
                <a:path w="4907" h="3571" extrusionOk="0">
                  <a:moveTo>
                    <a:pt x="4192" y="0"/>
                  </a:moveTo>
                  <a:cubicBezTo>
                    <a:pt x="4152" y="0"/>
                    <a:pt x="4113" y="3"/>
                    <a:pt x="4074" y="8"/>
                  </a:cubicBezTo>
                  <a:cubicBezTo>
                    <a:pt x="3837" y="42"/>
                    <a:pt x="3589" y="121"/>
                    <a:pt x="3410" y="280"/>
                  </a:cubicBezTo>
                  <a:cubicBezTo>
                    <a:pt x="2146" y="1405"/>
                    <a:pt x="1259" y="1785"/>
                    <a:pt x="0" y="2211"/>
                  </a:cubicBezTo>
                  <a:cubicBezTo>
                    <a:pt x="91" y="2399"/>
                    <a:pt x="202" y="2573"/>
                    <a:pt x="343" y="2734"/>
                  </a:cubicBezTo>
                  <a:cubicBezTo>
                    <a:pt x="774" y="3232"/>
                    <a:pt x="1409" y="3509"/>
                    <a:pt x="2066" y="3571"/>
                  </a:cubicBezTo>
                  <a:cubicBezTo>
                    <a:pt x="2172" y="3518"/>
                    <a:pt x="2280" y="3464"/>
                    <a:pt x="2386" y="3406"/>
                  </a:cubicBezTo>
                  <a:cubicBezTo>
                    <a:pt x="3320" y="2889"/>
                    <a:pt x="4109" y="2108"/>
                    <a:pt x="4621" y="1174"/>
                  </a:cubicBezTo>
                  <a:cubicBezTo>
                    <a:pt x="4777" y="884"/>
                    <a:pt x="4907" y="511"/>
                    <a:pt x="4718" y="241"/>
                  </a:cubicBezTo>
                  <a:cubicBezTo>
                    <a:pt x="4605" y="75"/>
                    <a:pt x="4396" y="0"/>
                    <a:pt x="4192" y="0"/>
                  </a:cubicBezTo>
                  <a:close/>
                </a:path>
              </a:pathLst>
            </a:custGeom>
            <a:solidFill>
              <a:srgbClr val="3D2E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59" name="Google Shape;2559;p74"/>
            <p:cNvSpPr/>
            <p:nvPr/>
          </p:nvSpPr>
          <p:spPr>
            <a:xfrm>
              <a:off x="5935825" y="2523800"/>
              <a:ext cx="1013925" cy="747800"/>
            </a:xfrm>
            <a:custGeom>
              <a:avLst/>
              <a:gdLst/>
              <a:ahLst/>
              <a:cxnLst/>
              <a:rect l="l" t="t" r="r" b="b"/>
              <a:pathLst>
                <a:path w="40557" h="29912" extrusionOk="0">
                  <a:moveTo>
                    <a:pt x="21867" y="1"/>
                  </a:moveTo>
                  <a:cubicBezTo>
                    <a:pt x="16362" y="1"/>
                    <a:pt x="10821" y="3011"/>
                    <a:pt x="7248" y="7357"/>
                  </a:cubicBezTo>
                  <a:cubicBezTo>
                    <a:pt x="2693" y="12906"/>
                    <a:pt x="829" y="20187"/>
                    <a:pt x="1" y="27316"/>
                  </a:cubicBezTo>
                  <a:cubicBezTo>
                    <a:pt x="4756" y="28816"/>
                    <a:pt x="9882" y="29630"/>
                    <a:pt x="15100" y="29847"/>
                  </a:cubicBezTo>
                  <a:cubicBezTo>
                    <a:pt x="16106" y="29890"/>
                    <a:pt x="17117" y="29912"/>
                    <a:pt x="18129" y="29912"/>
                  </a:cubicBezTo>
                  <a:cubicBezTo>
                    <a:pt x="20737" y="29912"/>
                    <a:pt x="23357" y="29769"/>
                    <a:pt x="25948" y="29494"/>
                  </a:cubicBezTo>
                  <a:cubicBezTo>
                    <a:pt x="30997" y="28967"/>
                    <a:pt x="35948" y="27951"/>
                    <a:pt x="40557" y="26531"/>
                  </a:cubicBezTo>
                  <a:cubicBezTo>
                    <a:pt x="39894" y="21386"/>
                    <a:pt x="39163" y="16168"/>
                    <a:pt x="37067" y="11419"/>
                  </a:cubicBezTo>
                  <a:cubicBezTo>
                    <a:pt x="34972" y="6670"/>
                    <a:pt x="31298" y="2382"/>
                    <a:pt x="26379" y="725"/>
                  </a:cubicBezTo>
                  <a:cubicBezTo>
                    <a:pt x="24906" y="230"/>
                    <a:pt x="23388" y="1"/>
                    <a:pt x="21867" y="1"/>
                  </a:cubicBezTo>
                  <a:close/>
                </a:path>
              </a:pathLst>
            </a:custGeom>
            <a:solidFill>
              <a:srgbClr val="803F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0" name="Google Shape;2560;p74"/>
            <p:cNvSpPr/>
            <p:nvPr/>
          </p:nvSpPr>
          <p:spPr>
            <a:xfrm>
              <a:off x="6246600" y="2553650"/>
              <a:ext cx="419850" cy="136550"/>
            </a:xfrm>
            <a:custGeom>
              <a:avLst/>
              <a:gdLst/>
              <a:ahLst/>
              <a:cxnLst/>
              <a:rect l="l" t="t" r="r" b="b"/>
              <a:pathLst>
                <a:path w="16794" h="5462" extrusionOk="0">
                  <a:moveTo>
                    <a:pt x="8526" y="0"/>
                  </a:moveTo>
                  <a:cubicBezTo>
                    <a:pt x="8492" y="0"/>
                    <a:pt x="8465" y="1"/>
                    <a:pt x="8443" y="2"/>
                  </a:cubicBezTo>
                  <a:cubicBezTo>
                    <a:pt x="7163" y="72"/>
                    <a:pt x="5602" y="566"/>
                    <a:pt x="4124" y="780"/>
                  </a:cubicBezTo>
                  <a:cubicBezTo>
                    <a:pt x="3709" y="840"/>
                    <a:pt x="3301" y="878"/>
                    <a:pt x="2908" y="878"/>
                  </a:cubicBezTo>
                  <a:cubicBezTo>
                    <a:pt x="2087" y="878"/>
                    <a:pt x="1332" y="713"/>
                    <a:pt x="714" y="243"/>
                  </a:cubicBezTo>
                  <a:lnTo>
                    <a:pt x="714" y="243"/>
                  </a:lnTo>
                  <a:cubicBezTo>
                    <a:pt x="153" y="1530"/>
                    <a:pt x="1" y="2894"/>
                    <a:pt x="961" y="3771"/>
                  </a:cubicBezTo>
                  <a:cubicBezTo>
                    <a:pt x="2428" y="5113"/>
                    <a:pt x="5443" y="5462"/>
                    <a:pt x="7758" y="5462"/>
                  </a:cubicBezTo>
                  <a:cubicBezTo>
                    <a:pt x="8320" y="5462"/>
                    <a:pt x="8841" y="5441"/>
                    <a:pt x="9288" y="5409"/>
                  </a:cubicBezTo>
                  <a:cubicBezTo>
                    <a:pt x="12190" y="5200"/>
                    <a:pt x="15392" y="3376"/>
                    <a:pt x="16749" y="723"/>
                  </a:cubicBezTo>
                  <a:cubicBezTo>
                    <a:pt x="16794" y="638"/>
                    <a:pt x="9626" y="0"/>
                    <a:pt x="8526" y="0"/>
                  </a:cubicBezTo>
                  <a:close/>
                </a:path>
              </a:pathLst>
            </a:custGeom>
            <a:solidFill>
              <a:srgbClr val="5E280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1" name="Google Shape;2561;p74"/>
            <p:cNvSpPr/>
            <p:nvPr/>
          </p:nvSpPr>
          <p:spPr>
            <a:xfrm>
              <a:off x="6142725" y="2614375"/>
              <a:ext cx="269800" cy="115925"/>
            </a:xfrm>
            <a:custGeom>
              <a:avLst/>
              <a:gdLst/>
              <a:ahLst/>
              <a:cxnLst/>
              <a:rect l="l" t="t" r="r" b="b"/>
              <a:pathLst>
                <a:path w="10792" h="4637" extrusionOk="0">
                  <a:moveTo>
                    <a:pt x="5115" y="0"/>
                  </a:moveTo>
                  <a:cubicBezTo>
                    <a:pt x="3950" y="367"/>
                    <a:pt x="2814" y="830"/>
                    <a:pt x="1725" y="1384"/>
                  </a:cubicBezTo>
                  <a:cubicBezTo>
                    <a:pt x="911" y="1798"/>
                    <a:pt x="1" y="2496"/>
                    <a:pt x="156" y="3398"/>
                  </a:cubicBezTo>
                  <a:cubicBezTo>
                    <a:pt x="245" y="3912"/>
                    <a:pt x="686" y="4312"/>
                    <a:pt x="1179" y="4487"/>
                  </a:cubicBezTo>
                  <a:cubicBezTo>
                    <a:pt x="1503" y="4603"/>
                    <a:pt x="1846" y="4637"/>
                    <a:pt x="2192" y="4637"/>
                  </a:cubicBezTo>
                  <a:cubicBezTo>
                    <a:pt x="2371" y="4637"/>
                    <a:pt x="2551" y="4628"/>
                    <a:pt x="2728" y="4616"/>
                  </a:cubicBezTo>
                  <a:cubicBezTo>
                    <a:pt x="5569" y="4419"/>
                    <a:pt x="8360" y="3531"/>
                    <a:pt x="10792" y="2046"/>
                  </a:cubicBezTo>
                  <a:lnTo>
                    <a:pt x="5115" y="0"/>
                  </a:lnTo>
                  <a:close/>
                </a:path>
              </a:pathLst>
            </a:custGeom>
            <a:solidFill>
              <a:srgbClr val="5E280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2" name="Google Shape;2562;p74"/>
            <p:cNvSpPr/>
            <p:nvPr/>
          </p:nvSpPr>
          <p:spPr>
            <a:xfrm>
              <a:off x="6190675" y="2878925"/>
              <a:ext cx="469700" cy="369075"/>
            </a:xfrm>
            <a:custGeom>
              <a:avLst/>
              <a:gdLst/>
              <a:ahLst/>
              <a:cxnLst/>
              <a:rect l="l" t="t" r="r" b="b"/>
              <a:pathLst>
                <a:path w="18788" h="14763" extrusionOk="0">
                  <a:moveTo>
                    <a:pt x="10187" y="1"/>
                  </a:moveTo>
                  <a:cubicBezTo>
                    <a:pt x="5597" y="1"/>
                    <a:pt x="0" y="2226"/>
                    <a:pt x="1700" y="10647"/>
                  </a:cubicBezTo>
                  <a:cubicBezTo>
                    <a:pt x="2158" y="12941"/>
                    <a:pt x="3316" y="14108"/>
                    <a:pt x="4633" y="14699"/>
                  </a:cubicBezTo>
                  <a:cubicBezTo>
                    <a:pt x="5638" y="14742"/>
                    <a:pt x="6647" y="14763"/>
                    <a:pt x="7657" y="14763"/>
                  </a:cubicBezTo>
                  <a:cubicBezTo>
                    <a:pt x="10267" y="14763"/>
                    <a:pt x="12888" y="14621"/>
                    <a:pt x="15480" y="14344"/>
                  </a:cubicBezTo>
                  <a:cubicBezTo>
                    <a:pt x="16121" y="14011"/>
                    <a:pt x="16730" y="13537"/>
                    <a:pt x="17272" y="12825"/>
                  </a:cubicBezTo>
                  <a:cubicBezTo>
                    <a:pt x="18131" y="11696"/>
                    <a:pt x="18788" y="9871"/>
                    <a:pt x="18783" y="7901"/>
                  </a:cubicBezTo>
                  <a:cubicBezTo>
                    <a:pt x="18777" y="4343"/>
                    <a:pt x="16793" y="2015"/>
                    <a:pt x="14977" y="969"/>
                  </a:cubicBezTo>
                  <a:cubicBezTo>
                    <a:pt x="14063" y="439"/>
                    <a:pt x="12224" y="1"/>
                    <a:pt x="10187" y="1"/>
                  </a:cubicBezTo>
                  <a:close/>
                </a:path>
              </a:pathLst>
            </a:custGeom>
            <a:solidFill>
              <a:srgbClr val="FFDC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3" name="Google Shape;2563;p74"/>
            <p:cNvSpPr/>
            <p:nvPr/>
          </p:nvSpPr>
          <p:spPr>
            <a:xfrm>
              <a:off x="6290275" y="2859475"/>
              <a:ext cx="267050" cy="129950"/>
            </a:xfrm>
            <a:custGeom>
              <a:avLst/>
              <a:gdLst/>
              <a:ahLst/>
              <a:cxnLst/>
              <a:rect l="l" t="t" r="r" b="b"/>
              <a:pathLst>
                <a:path w="10682" h="5198" extrusionOk="0">
                  <a:moveTo>
                    <a:pt x="7063" y="0"/>
                  </a:moveTo>
                  <a:cubicBezTo>
                    <a:pt x="6427" y="0"/>
                    <a:pt x="5860" y="38"/>
                    <a:pt x="5527" y="55"/>
                  </a:cubicBezTo>
                  <a:cubicBezTo>
                    <a:pt x="4590" y="103"/>
                    <a:pt x="2018" y="193"/>
                    <a:pt x="1417" y="1031"/>
                  </a:cubicBezTo>
                  <a:cubicBezTo>
                    <a:pt x="0" y="3012"/>
                    <a:pt x="4052" y="5197"/>
                    <a:pt x="5534" y="5197"/>
                  </a:cubicBezTo>
                  <a:cubicBezTo>
                    <a:pt x="5545" y="5197"/>
                    <a:pt x="5555" y="5197"/>
                    <a:pt x="5565" y="5197"/>
                  </a:cubicBezTo>
                  <a:cubicBezTo>
                    <a:pt x="6690" y="5173"/>
                    <a:pt x="7776" y="4681"/>
                    <a:pt x="8638" y="3975"/>
                  </a:cubicBezTo>
                  <a:cubicBezTo>
                    <a:pt x="9204" y="3513"/>
                    <a:pt x="10681" y="2087"/>
                    <a:pt x="10524" y="1260"/>
                  </a:cubicBezTo>
                  <a:cubicBezTo>
                    <a:pt x="10500" y="1134"/>
                    <a:pt x="10452" y="1020"/>
                    <a:pt x="10384" y="914"/>
                  </a:cubicBezTo>
                  <a:cubicBezTo>
                    <a:pt x="9891" y="151"/>
                    <a:pt x="8339" y="0"/>
                    <a:pt x="7063" y="0"/>
                  </a:cubicBezTo>
                  <a:close/>
                </a:path>
              </a:pathLst>
            </a:custGeom>
            <a:solidFill>
              <a:srgbClr val="3D2E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4" name="Google Shape;2564;p74"/>
            <p:cNvSpPr/>
            <p:nvPr/>
          </p:nvSpPr>
          <p:spPr>
            <a:xfrm>
              <a:off x="6386400" y="2878925"/>
              <a:ext cx="104350" cy="37575"/>
            </a:xfrm>
            <a:custGeom>
              <a:avLst/>
              <a:gdLst/>
              <a:ahLst/>
              <a:cxnLst/>
              <a:rect l="l" t="t" r="r" b="b"/>
              <a:pathLst>
                <a:path w="4174" h="1503" extrusionOk="0">
                  <a:moveTo>
                    <a:pt x="1743" y="1"/>
                  </a:moveTo>
                  <a:cubicBezTo>
                    <a:pt x="1254" y="1"/>
                    <a:pt x="751" y="69"/>
                    <a:pt x="381" y="353"/>
                  </a:cubicBezTo>
                  <a:cubicBezTo>
                    <a:pt x="130" y="546"/>
                    <a:pt x="1" y="1038"/>
                    <a:pt x="381" y="1200"/>
                  </a:cubicBezTo>
                  <a:cubicBezTo>
                    <a:pt x="752" y="1358"/>
                    <a:pt x="1118" y="1376"/>
                    <a:pt x="1498" y="1376"/>
                  </a:cubicBezTo>
                  <a:cubicBezTo>
                    <a:pt x="1604" y="1376"/>
                    <a:pt x="1712" y="1374"/>
                    <a:pt x="1822" y="1374"/>
                  </a:cubicBezTo>
                  <a:cubicBezTo>
                    <a:pt x="1873" y="1374"/>
                    <a:pt x="1924" y="1375"/>
                    <a:pt x="1975" y="1376"/>
                  </a:cubicBezTo>
                  <a:cubicBezTo>
                    <a:pt x="2357" y="1381"/>
                    <a:pt x="2775" y="1503"/>
                    <a:pt x="3166" y="1503"/>
                  </a:cubicBezTo>
                  <a:cubicBezTo>
                    <a:pt x="3395" y="1503"/>
                    <a:pt x="3613" y="1461"/>
                    <a:pt x="3810" y="1330"/>
                  </a:cubicBezTo>
                  <a:cubicBezTo>
                    <a:pt x="4036" y="1179"/>
                    <a:pt x="4173" y="850"/>
                    <a:pt x="4001" y="599"/>
                  </a:cubicBezTo>
                  <a:cubicBezTo>
                    <a:pt x="3621" y="52"/>
                    <a:pt x="3045" y="79"/>
                    <a:pt x="2425" y="32"/>
                  </a:cubicBezTo>
                  <a:cubicBezTo>
                    <a:pt x="2212" y="17"/>
                    <a:pt x="1979" y="1"/>
                    <a:pt x="1743" y="1"/>
                  </a:cubicBezTo>
                  <a:close/>
                </a:path>
              </a:pathLst>
            </a:custGeom>
            <a:solidFill>
              <a:srgbClr val="7055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5" name="Google Shape;2565;p74"/>
            <p:cNvSpPr/>
            <p:nvPr/>
          </p:nvSpPr>
          <p:spPr>
            <a:xfrm>
              <a:off x="6288575" y="2724050"/>
              <a:ext cx="59500" cy="84750"/>
            </a:xfrm>
            <a:custGeom>
              <a:avLst/>
              <a:gdLst/>
              <a:ahLst/>
              <a:cxnLst/>
              <a:rect l="l" t="t" r="r" b="b"/>
              <a:pathLst>
                <a:path w="2380" h="3390" extrusionOk="0">
                  <a:moveTo>
                    <a:pt x="1191" y="1"/>
                  </a:moveTo>
                  <a:cubicBezTo>
                    <a:pt x="885" y="1"/>
                    <a:pt x="578" y="157"/>
                    <a:pt x="340" y="471"/>
                  </a:cubicBezTo>
                  <a:cubicBezTo>
                    <a:pt x="1" y="916"/>
                    <a:pt x="69" y="1740"/>
                    <a:pt x="81" y="2288"/>
                  </a:cubicBezTo>
                  <a:cubicBezTo>
                    <a:pt x="90" y="2651"/>
                    <a:pt x="280" y="3084"/>
                    <a:pt x="632" y="3246"/>
                  </a:cubicBezTo>
                  <a:cubicBezTo>
                    <a:pt x="840" y="3342"/>
                    <a:pt x="1016" y="3390"/>
                    <a:pt x="1193" y="3390"/>
                  </a:cubicBezTo>
                  <a:cubicBezTo>
                    <a:pt x="1369" y="3390"/>
                    <a:pt x="1546" y="3342"/>
                    <a:pt x="1753" y="3246"/>
                  </a:cubicBezTo>
                  <a:cubicBezTo>
                    <a:pt x="2104" y="3084"/>
                    <a:pt x="2296" y="2651"/>
                    <a:pt x="2304" y="2288"/>
                  </a:cubicBezTo>
                  <a:cubicBezTo>
                    <a:pt x="2314" y="1740"/>
                    <a:pt x="2380" y="916"/>
                    <a:pt x="2042" y="471"/>
                  </a:cubicBezTo>
                  <a:cubicBezTo>
                    <a:pt x="1804" y="157"/>
                    <a:pt x="1498" y="1"/>
                    <a:pt x="1191" y="1"/>
                  </a:cubicBezTo>
                  <a:close/>
                </a:path>
              </a:pathLst>
            </a:custGeom>
            <a:solidFill>
              <a:srgbClr val="3D2E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6" name="Google Shape;2566;p74"/>
            <p:cNvSpPr/>
            <p:nvPr/>
          </p:nvSpPr>
          <p:spPr>
            <a:xfrm>
              <a:off x="6552025" y="2724050"/>
              <a:ext cx="59550" cy="84750"/>
            </a:xfrm>
            <a:custGeom>
              <a:avLst/>
              <a:gdLst/>
              <a:ahLst/>
              <a:cxnLst/>
              <a:rect l="l" t="t" r="r" b="b"/>
              <a:pathLst>
                <a:path w="2382" h="3390" extrusionOk="0">
                  <a:moveTo>
                    <a:pt x="1191" y="1"/>
                  </a:moveTo>
                  <a:cubicBezTo>
                    <a:pt x="884" y="1"/>
                    <a:pt x="578" y="157"/>
                    <a:pt x="340" y="471"/>
                  </a:cubicBezTo>
                  <a:cubicBezTo>
                    <a:pt x="1" y="916"/>
                    <a:pt x="68" y="1740"/>
                    <a:pt x="79" y="2288"/>
                  </a:cubicBezTo>
                  <a:cubicBezTo>
                    <a:pt x="89" y="2651"/>
                    <a:pt x="278" y="3084"/>
                    <a:pt x="631" y="3246"/>
                  </a:cubicBezTo>
                  <a:cubicBezTo>
                    <a:pt x="839" y="3342"/>
                    <a:pt x="1015" y="3390"/>
                    <a:pt x="1191" y="3390"/>
                  </a:cubicBezTo>
                  <a:cubicBezTo>
                    <a:pt x="1367" y="3390"/>
                    <a:pt x="1544" y="3342"/>
                    <a:pt x="1751" y="3246"/>
                  </a:cubicBezTo>
                  <a:cubicBezTo>
                    <a:pt x="2102" y="3084"/>
                    <a:pt x="2293" y="2651"/>
                    <a:pt x="2302" y="2288"/>
                  </a:cubicBezTo>
                  <a:cubicBezTo>
                    <a:pt x="2316" y="1740"/>
                    <a:pt x="2381" y="916"/>
                    <a:pt x="2042" y="471"/>
                  </a:cubicBezTo>
                  <a:cubicBezTo>
                    <a:pt x="1804" y="157"/>
                    <a:pt x="1498" y="1"/>
                    <a:pt x="1191" y="1"/>
                  </a:cubicBezTo>
                  <a:close/>
                </a:path>
              </a:pathLst>
            </a:custGeom>
            <a:solidFill>
              <a:srgbClr val="3D2E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7" name="Google Shape;2567;p74"/>
            <p:cNvSpPr/>
            <p:nvPr/>
          </p:nvSpPr>
          <p:spPr>
            <a:xfrm>
              <a:off x="6315075" y="2967525"/>
              <a:ext cx="230175" cy="205900"/>
            </a:xfrm>
            <a:custGeom>
              <a:avLst/>
              <a:gdLst/>
              <a:ahLst/>
              <a:cxnLst/>
              <a:rect l="l" t="t" r="r" b="b"/>
              <a:pathLst>
                <a:path w="9207" h="8236" extrusionOk="0">
                  <a:moveTo>
                    <a:pt x="4824" y="1"/>
                  </a:moveTo>
                  <a:cubicBezTo>
                    <a:pt x="4757" y="1"/>
                    <a:pt x="4688" y="16"/>
                    <a:pt x="4623" y="44"/>
                  </a:cubicBezTo>
                  <a:cubicBezTo>
                    <a:pt x="4411" y="49"/>
                    <a:pt x="4189" y="219"/>
                    <a:pt x="4185" y="456"/>
                  </a:cubicBezTo>
                  <a:cubicBezTo>
                    <a:pt x="4182" y="805"/>
                    <a:pt x="4191" y="1148"/>
                    <a:pt x="4203" y="1489"/>
                  </a:cubicBezTo>
                  <a:cubicBezTo>
                    <a:pt x="4135" y="2295"/>
                    <a:pt x="4089" y="3250"/>
                    <a:pt x="4160" y="4186"/>
                  </a:cubicBezTo>
                  <a:cubicBezTo>
                    <a:pt x="4123" y="4464"/>
                    <a:pt x="4077" y="4743"/>
                    <a:pt x="4003" y="5025"/>
                  </a:cubicBezTo>
                  <a:cubicBezTo>
                    <a:pt x="3788" y="5852"/>
                    <a:pt x="3287" y="6573"/>
                    <a:pt x="2464" y="6861"/>
                  </a:cubicBezTo>
                  <a:cubicBezTo>
                    <a:pt x="2331" y="6907"/>
                    <a:pt x="2203" y="6927"/>
                    <a:pt x="2080" y="6927"/>
                  </a:cubicBezTo>
                  <a:cubicBezTo>
                    <a:pt x="1595" y="6927"/>
                    <a:pt x="1175" y="6622"/>
                    <a:pt x="719" y="6448"/>
                  </a:cubicBezTo>
                  <a:cubicBezTo>
                    <a:pt x="670" y="6429"/>
                    <a:pt x="621" y="6420"/>
                    <a:pt x="573" y="6420"/>
                  </a:cubicBezTo>
                  <a:cubicBezTo>
                    <a:pt x="267" y="6420"/>
                    <a:pt x="1" y="6772"/>
                    <a:pt x="96" y="7071"/>
                  </a:cubicBezTo>
                  <a:cubicBezTo>
                    <a:pt x="364" y="7914"/>
                    <a:pt x="1015" y="8236"/>
                    <a:pt x="1749" y="8236"/>
                  </a:cubicBezTo>
                  <a:cubicBezTo>
                    <a:pt x="2749" y="8236"/>
                    <a:pt x="3902" y="7640"/>
                    <a:pt x="4447" y="6954"/>
                  </a:cubicBezTo>
                  <a:cubicBezTo>
                    <a:pt x="4548" y="6828"/>
                    <a:pt x="4639" y="6691"/>
                    <a:pt x="4725" y="6550"/>
                  </a:cubicBezTo>
                  <a:cubicBezTo>
                    <a:pt x="5049" y="7203"/>
                    <a:pt x="5530" y="7712"/>
                    <a:pt x="6245" y="7940"/>
                  </a:cubicBezTo>
                  <a:cubicBezTo>
                    <a:pt x="6517" y="8027"/>
                    <a:pt x="6819" y="8078"/>
                    <a:pt x="7120" y="8078"/>
                  </a:cubicBezTo>
                  <a:cubicBezTo>
                    <a:pt x="7743" y="8078"/>
                    <a:pt x="8360" y="7856"/>
                    <a:pt x="8691" y="7267"/>
                  </a:cubicBezTo>
                  <a:cubicBezTo>
                    <a:pt x="9071" y="6593"/>
                    <a:pt x="9207" y="5795"/>
                    <a:pt x="8457" y="5362"/>
                  </a:cubicBezTo>
                  <a:cubicBezTo>
                    <a:pt x="8397" y="5327"/>
                    <a:pt x="8337" y="5311"/>
                    <a:pt x="8278" y="5311"/>
                  </a:cubicBezTo>
                  <a:cubicBezTo>
                    <a:pt x="8123" y="5311"/>
                    <a:pt x="7983" y="5421"/>
                    <a:pt x="7924" y="5578"/>
                  </a:cubicBezTo>
                  <a:cubicBezTo>
                    <a:pt x="7769" y="5987"/>
                    <a:pt x="7669" y="6759"/>
                    <a:pt x="7142" y="6759"/>
                  </a:cubicBezTo>
                  <a:cubicBezTo>
                    <a:pt x="6930" y="6759"/>
                    <a:pt x="6650" y="6634"/>
                    <a:pt x="6269" y="6310"/>
                  </a:cubicBezTo>
                  <a:cubicBezTo>
                    <a:pt x="5606" y="5745"/>
                    <a:pt x="5581" y="4574"/>
                    <a:pt x="5527" y="3790"/>
                  </a:cubicBezTo>
                  <a:cubicBezTo>
                    <a:pt x="5585" y="2983"/>
                    <a:pt x="5522" y="2160"/>
                    <a:pt x="5349" y="1417"/>
                  </a:cubicBezTo>
                  <a:cubicBezTo>
                    <a:pt x="5310" y="1052"/>
                    <a:pt x="5263" y="687"/>
                    <a:pt x="5191" y="323"/>
                  </a:cubicBezTo>
                  <a:cubicBezTo>
                    <a:pt x="5147" y="96"/>
                    <a:pt x="4992" y="1"/>
                    <a:pt x="4824" y="1"/>
                  </a:cubicBezTo>
                  <a:close/>
                </a:path>
              </a:pathLst>
            </a:custGeom>
            <a:solidFill>
              <a:srgbClr val="3D2E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8" name="Google Shape;2568;p74"/>
            <p:cNvSpPr/>
            <p:nvPr/>
          </p:nvSpPr>
          <p:spPr>
            <a:xfrm>
              <a:off x="7141100" y="2855075"/>
              <a:ext cx="3750" cy="2925"/>
            </a:xfrm>
            <a:custGeom>
              <a:avLst/>
              <a:gdLst/>
              <a:ahLst/>
              <a:cxnLst/>
              <a:rect l="l" t="t" r="r" b="b"/>
              <a:pathLst>
                <a:path w="150" h="117" extrusionOk="0">
                  <a:moveTo>
                    <a:pt x="76" y="1"/>
                  </a:moveTo>
                  <a:cubicBezTo>
                    <a:pt x="1" y="1"/>
                    <a:pt x="1" y="117"/>
                    <a:pt x="76" y="117"/>
                  </a:cubicBezTo>
                  <a:cubicBezTo>
                    <a:pt x="149" y="115"/>
                    <a:pt x="149" y="1"/>
                    <a:pt x="76" y="1"/>
                  </a:cubicBezTo>
                  <a:close/>
                </a:path>
              </a:pathLst>
            </a:custGeom>
            <a:solidFill>
              <a:srgbClr val="F7EF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69" name="Google Shape;2569;p74"/>
            <p:cNvSpPr/>
            <p:nvPr/>
          </p:nvSpPr>
          <p:spPr>
            <a:xfrm>
              <a:off x="6228200" y="2390800"/>
              <a:ext cx="443400" cy="262450"/>
            </a:xfrm>
            <a:custGeom>
              <a:avLst/>
              <a:gdLst/>
              <a:ahLst/>
              <a:cxnLst/>
              <a:rect l="l" t="t" r="r" b="b"/>
              <a:pathLst>
                <a:path w="17736" h="10498" extrusionOk="0">
                  <a:moveTo>
                    <a:pt x="9337" y="1"/>
                  </a:moveTo>
                  <a:cubicBezTo>
                    <a:pt x="7002" y="1"/>
                    <a:pt x="4738" y="989"/>
                    <a:pt x="3150" y="2701"/>
                  </a:cubicBezTo>
                  <a:cubicBezTo>
                    <a:pt x="1777" y="4183"/>
                    <a:pt x="0" y="7255"/>
                    <a:pt x="1697" y="8806"/>
                  </a:cubicBezTo>
                  <a:cubicBezTo>
                    <a:pt x="3163" y="10148"/>
                    <a:pt x="6174" y="10497"/>
                    <a:pt x="8488" y="10497"/>
                  </a:cubicBezTo>
                  <a:cubicBezTo>
                    <a:pt x="9052" y="10497"/>
                    <a:pt x="9575" y="10477"/>
                    <a:pt x="10024" y="10444"/>
                  </a:cubicBezTo>
                  <a:cubicBezTo>
                    <a:pt x="11881" y="10311"/>
                    <a:pt x="13716" y="9862"/>
                    <a:pt x="15417" y="9105"/>
                  </a:cubicBezTo>
                  <a:cubicBezTo>
                    <a:pt x="16282" y="8719"/>
                    <a:pt x="16883" y="8389"/>
                    <a:pt x="17232" y="7983"/>
                  </a:cubicBezTo>
                  <a:cubicBezTo>
                    <a:pt x="17735" y="7394"/>
                    <a:pt x="17707" y="6646"/>
                    <a:pt x="17182" y="5330"/>
                  </a:cubicBezTo>
                  <a:cubicBezTo>
                    <a:pt x="15913" y="2147"/>
                    <a:pt x="12767" y="1"/>
                    <a:pt x="9337" y="1"/>
                  </a:cubicBezTo>
                  <a:close/>
                </a:path>
              </a:pathLst>
            </a:custGeom>
            <a:solidFill>
              <a:srgbClr val="E671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70" name="Google Shape;2570;p74"/>
            <p:cNvSpPr/>
            <p:nvPr/>
          </p:nvSpPr>
          <p:spPr>
            <a:xfrm>
              <a:off x="6246650" y="2522825"/>
              <a:ext cx="410500" cy="130475"/>
            </a:xfrm>
            <a:custGeom>
              <a:avLst/>
              <a:gdLst/>
              <a:ahLst/>
              <a:cxnLst/>
              <a:rect l="l" t="t" r="r" b="b"/>
              <a:pathLst>
                <a:path w="16420" h="5219" extrusionOk="0">
                  <a:moveTo>
                    <a:pt x="713" y="1"/>
                  </a:moveTo>
                  <a:cubicBezTo>
                    <a:pt x="152" y="1288"/>
                    <a:pt x="0" y="2651"/>
                    <a:pt x="960" y="3528"/>
                  </a:cubicBezTo>
                  <a:cubicBezTo>
                    <a:pt x="2427" y="4869"/>
                    <a:pt x="5442" y="5218"/>
                    <a:pt x="7757" y="5218"/>
                  </a:cubicBezTo>
                  <a:cubicBezTo>
                    <a:pt x="8319" y="5218"/>
                    <a:pt x="8840" y="5198"/>
                    <a:pt x="9287" y="5166"/>
                  </a:cubicBezTo>
                  <a:cubicBezTo>
                    <a:pt x="11143" y="5032"/>
                    <a:pt x="12980" y="4585"/>
                    <a:pt x="14682" y="3826"/>
                  </a:cubicBezTo>
                  <a:cubicBezTo>
                    <a:pt x="15494" y="3463"/>
                    <a:pt x="16065" y="3148"/>
                    <a:pt x="16420" y="2775"/>
                  </a:cubicBezTo>
                  <a:lnTo>
                    <a:pt x="16420" y="2775"/>
                  </a:lnTo>
                  <a:cubicBezTo>
                    <a:pt x="15049" y="3032"/>
                    <a:pt x="13648" y="3156"/>
                    <a:pt x="12239" y="3156"/>
                  </a:cubicBezTo>
                  <a:cubicBezTo>
                    <a:pt x="9589" y="3156"/>
                    <a:pt x="6908" y="2719"/>
                    <a:pt x="4332" y="1914"/>
                  </a:cubicBezTo>
                  <a:cubicBezTo>
                    <a:pt x="3127" y="1433"/>
                    <a:pt x="1806" y="832"/>
                    <a:pt x="713" y="1"/>
                  </a:cubicBezTo>
                  <a:close/>
                </a:path>
              </a:pathLst>
            </a:custGeom>
            <a:solidFill>
              <a:srgbClr val="BA580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71" name="Google Shape;2571;p74"/>
            <p:cNvSpPr/>
            <p:nvPr/>
          </p:nvSpPr>
          <p:spPr>
            <a:xfrm>
              <a:off x="6142725" y="2577425"/>
              <a:ext cx="269800" cy="115950"/>
            </a:xfrm>
            <a:custGeom>
              <a:avLst/>
              <a:gdLst/>
              <a:ahLst/>
              <a:cxnLst/>
              <a:rect l="l" t="t" r="r" b="b"/>
              <a:pathLst>
                <a:path w="10792" h="4638" extrusionOk="0">
                  <a:moveTo>
                    <a:pt x="5115" y="0"/>
                  </a:moveTo>
                  <a:cubicBezTo>
                    <a:pt x="3950" y="368"/>
                    <a:pt x="2814" y="831"/>
                    <a:pt x="1725" y="1385"/>
                  </a:cubicBezTo>
                  <a:cubicBezTo>
                    <a:pt x="911" y="1799"/>
                    <a:pt x="1" y="2496"/>
                    <a:pt x="156" y="3399"/>
                  </a:cubicBezTo>
                  <a:cubicBezTo>
                    <a:pt x="245" y="3913"/>
                    <a:pt x="686" y="4312"/>
                    <a:pt x="1179" y="4487"/>
                  </a:cubicBezTo>
                  <a:cubicBezTo>
                    <a:pt x="1503" y="4603"/>
                    <a:pt x="1846" y="4637"/>
                    <a:pt x="2192" y="4637"/>
                  </a:cubicBezTo>
                  <a:cubicBezTo>
                    <a:pt x="2371" y="4637"/>
                    <a:pt x="2551" y="4628"/>
                    <a:pt x="2728" y="4616"/>
                  </a:cubicBezTo>
                  <a:cubicBezTo>
                    <a:pt x="5569" y="4420"/>
                    <a:pt x="8360" y="3531"/>
                    <a:pt x="10792" y="2046"/>
                  </a:cubicBezTo>
                  <a:lnTo>
                    <a:pt x="5115" y="0"/>
                  </a:lnTo>
                  <a:close/>
                </a:path>
              </a:pathLst>
            </a:custGeom>
            <a:solidFill>
              <a:srgbClr val="BA580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72" name="Google Shape;2572;p74"/>
            <p:cNvSpPr/>
            <p:nvPr/>
          </p:nvSpPr>
          <p:spPr>
            <a:xfrm>
              <a:off x="5821550" y="4277250"/>
              <a:ext cx="1324275" cy="133225"/>
            </a:xfrm>
            <a:custGeom>
              <a:avLst/>
              <a:gdLst/>
              <a:ahLst/>
              <a:cxnLst/>
              <a:rect l="l" t="t" r="r" b="b"/>
              <a:pathLst>
                <a:path w="52971" h="5329" extrusionOk="0">
                  <a:moveTo>
                    <a:pt x="52358" y="1"/>
                  </a:moveTo>
                  <a:cubicBezTo>
                    <a:pt x="52317" y="1"/>
                    <a:pt x="52274" y="7"/>
                    <a:pt x="52229" y="19"/>
                  </a:cubicBezTo>
                  <a:cubicBezTo>
                    <a:pt x="43753" y="2415"/>
                    <a:pt x="35036" y="3866"/>
                    <a:pt x="26239" y="4319"/>
                  </a:cubicBezTo>
                  <a:cubicBezTo>
                    <a:pt x="24107" y="4429"/>
                    <a:pt x="21971" y="4484"/>
                    <a:pt x="19836" y="4484"/>
                  </a:cubicBezTo>
                  <a:cubicBezTo>
                    <a:pt x="17667" y="4484"/>
                    <a:pt x="15498" y="4427"/>
                    <a:pt x="13332" y="4312"/>
                  </a:cubicBezTo>
                  <a:cubicBezTo>
                    <a:pt x="8954" y="4080"/>
                    <a:pt x="4646" y="3299"/>
                    <a:pt x="284" y="2969"/>
                  </a:cubicBezTo>
                  <a:cubicBezTo>
                    <a:pt x="278" y="2968"/>
                    <a:pt x="272" y="2968"/>
                    <a:pt x="266" y="2968"/>
                  </a:cubicBezTo>
                  <a:cubicBezTo>
                    <a:pt x="36" y="2968"/>
                    <a:pt x="1" y="3332"/>
                    <a:pt x="226" y="3392"/>
                  </a:cubicBezTo>
                  <a:cubicBezTo>
                    <a:pt x="4359" y="4518"/>
                    <a:pt x="8845" y="4789"/>
                    <a:pt x="13102" y="5073"/>
                  </a:cubicBezTo>
                  <a:cubicBezTo>
                    <a:pt x="15637" y="5242"/>
                    <a:pt x="18175" y="5328"/>
                    <a:pt x="20714" y="5328"/>
                  </a:cubicBezTo>
                  <a:cubicBezTo>
                    <a:pt x="22633" y="5328"/>
                    <a:pt x="24552" y="5279"/>
                    <a:pt x="26469" y="5180"/>
                  </a:cubicBezTo>
                  <a:cubicBezTo>
                    <a:pt x="35263" y="4724"/>
                    <a:pt x="43994" y="3269"/>
                    <a:pt x="52465" y="876"/>
                  </a:cubicBezTo>
                  <a:cubicBezTo>
                    <a:pt x="52970" y="736"/>
                    <a:pt x="52815" y="1"/>
                    <a:pt x="52358" y="1"/>
                  </a:cubicBezTo>
                  <a:close/>
                </a:path>
              </a:pathLst>
            </a:custGeom>
            <a:solidFill>
              <a:srgbClr val="BA580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2573" name="Google Shape;2573;p74"/>
            <p:cNvSpPr/>
            <p:nvPr/>
          </p:nvSpPr>
          <p:spPr>
            <a:xfrm>
              <a:off x="6256050" y="2587875"/>
              <a:ext cx="383575" cy="68000"/>
            </a:xfrm>
            <a:custGeom>
              <a:avLst/>
              <a:gdLst/>
              <a:ahLst/>
              <a:cxnLst/>
              <a:rect l="l" t="t" r="r" b="b"/>
              <a:pathLst>
                <a:path w="15343" h="2720" extrusionOk="0">
                  <a:moveTo>
                    <a:pt x="173" y="1"/>
                  </a:moveTo>
                  <a:cubicBezTo>
                    <a:pt x="66" y="1"/>
                    <a:pt x="1" y="146"/>
                    <a:pt x="84" y="229"/>
                  </a:cubicBezTo>
                  <a:cubicBezTo>
                    <a:pt x="1808" y="1970"/>
                    <a:pt x="4974" y="2561"/>
                    <a:pt x="7321" y="2691"/>
                  </a:cubicBezTo>
                  <a:cubicBezTo>
                    <a:pt x="7653" y="2710"/>
                    <a:pt x="7999" y="2720"/>
                    <a:pt x="8354" y="2720"/>
                  </a:cubicBezTo>
                  <a:cubicBezTo>
                    <a:pt x="10663" y="2720"/>
                    <a:pt x="13356" y="2290"/>
                    <a:pt x="15139" y="944"/>
                  </a:cubicBezTo>
                  <a:cubicBezTo>
                    <a:pt x="15343" y="791"/>
                    <a:pt x="15269" y="442"/>
                    <a:pt x="15024" y="442"/>
                  </a:cubicBezTo>
                  <a:cubicBezTo>
                    <a:pt x="14996" y="442"/>
                    <a:pt x="14966" y="446"/>
                    <a:pt x="14934" y="456"/>
                  </a:cubicBezTo>
                  <a:cubicBezTo>
                    <a:pt x="13758" y="808"/>
                    <a:pt x="12670" y="1357"/>
                    <a:pt x="11465" y="1638"/>
                  </a:cubicBezTo>
                  <a:cubicBezTo>
                    <a:pt x="10346" y="1899"/>
                    <a:pt x="9202" y="2028"/>
                    <a:pt x="8056" y="2028"/>
                  </a:cubicBezTo>
                  <a:cubicBezTo>
                    <a:pt x="7876" y="2028"/>
                    <a:pt x="7696" y="2025"/>
                    <a:pt x="7515" y="2019"/>
                  </a:cubicBezTo>
                  <a:cubicBezTo>
                    <a:pt x="6254" y="1976"/>
                    <a:pt x="4996" y="1771"/>
                    <a:pt x="3784" y="1418"/>
                  </a:cubicBezTo>
                  <a:cubicBezTo>
                    <a:pt x="2544" y="1058"/>
                    <a:pt x="1431" y="391"/>
                    <a:pt x="212" y="7"/>
                  </a:cubicBezTo>
                  <a:cubicBezTo>
                    <a:pt x="199" y="3"/>
                    <a:pt x="186" y="1"/>
                    <a:pt x="173" y="1"/>
                  </a:cubicBezTo>
                  <a:close/>
                </a:path>
              </a:pathLst>
            </a:custGeom>
            <a:solidFill>
              <a:srgbClr val="E671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sp>
        <p:nvSpPr>
          <p:cNvPr id="2574" name="Google Shape;2574;p74"/>
          <p:cNvSpPr txBox="1">
            <a:spLocks noGrp="1"/>
          </p:cNvSpPr>
          <p:nvPr>
            <p:ph type="body" idx="1"/>
          </p:nvPr>
        </p:nvSpPr>
        <p:spPr>
          <a:xfrm>
            <a:off x="501041" y="1658044"/>
            <a:ext cx="6513533" cy="48554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rtl="1"/>
            <a:r>
              <a:rPr lang="he-IL" sz="2800" dirty="0">
                <a:cs typeface="+mj-cs"/>
              </a:rPr>
              <a:t>מהפכת הבינה המלאכותית פותחת בפנינו אפשרות לייצר טקסטים ותמונות בצורה זמינה ומהירה, ובאיכות גבוהה</a:t>
            </a:r>
            <a:br>
              <a:rPr lang="en-US" sz="2800" dirty="0">
                <a:cs typeface="+mj-cs"/>
              </a:rPr>
            </a:br>
            <a:endParaRPr lang="he-IL" sz="2800" dirty="0">
              <a:cs typeface="+mj-cs"/>
            </a:endParaRPr>
          </a:p>
          <a:p>
            <a:pPr algn="r" rtl="1"/>
            <a:r>
              <a:rPr lang="he-IL" sz="2800" dirty="0">
                <a:cs typeface="+mj-cs"/>
              </a:rPr>
              <a:t>הפלט שנוצר עבור הטיפול, מבוסס על ידע מקצועי , על הספרות ובשילוב בינה מלאכותית</a:t>
            </a:r>
            <a:endParaRPr lang="en-US" sz="2800" dirty="0">
              <a:cs typeface="+mj-cs"/>
            </a:endParaRPr>
          </a:p>
        </p:txBody>
      </p:sp>
      <p:sp>
        <p:nvSpPr>
          <p:cNvPr id="2575" name="Google Shape;2575;p74"/>
          <p:cNvSpPr txBox="1">
            <a:spLocks noGrp="1"/>
          </p:cNvSpPr>
          <p:nvPr>
            <p:ph type="title"/>
          </p:nvPr>
        </p:nvSpPr>
        <p:spPr>
          <a:xfrm>
            <a:off x="960967" y="446943"/>
            <a:ext cx="1027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e-IL" sz="4000" dirty="0">
                <a:cs typeface="+mj-cs"/>
              </a:rPr>
              <a:t>שימוש בבינה מלאכותית</a:t>
            </a:r>
            <a:endParaRPr sz="4000" dirty="0">
              <a:cs typeface="+mj-cs"/>
            </a:endParaRPr>
          </a:p>
        </p:txBody>
      </p:sp>
      <p:pic>
        <p:nvPicPr>
          <p:cNvPr id="2052" name="Picture 4" descr="Dall-E 2: How to Get Early Access - Geekflare">
            <a:extLst>
              <a:ext uri="{FF2B5EF4-FFF2-40B4-BE49-F238E27FC236}">
                <a16:creationId xmlns:a16="http://schemas.microsoft.com/office/drawing/2014/main" id="{9D05B774-EAB4-4EE1-D7B0-73174AF4C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8" t="30956" r="30567" b="35911"/>
          <a:stretch/>
        </p:blipFill>
        <p:spPr bwMode="auto">
          <a:xfrm>
            <a:off x="7365304" y="3958225"/>
            <a:ext cx="1888593" cy="4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What is CHATGPT? The new technology developed by Open AI that everyone is  talking about, all you must know">
            <a:extLst>
              <a:ext uri="{FF2B5EF4-FFF2-40B4-BE49-F238E27FC236}">
                <a16:creationId xmlns:a16="http://schemas.microsoft.com/office/drawing/2014/main" id="{999D1241-9B6B-03D8-10E6-D05F962E68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2060" name="Picture 12" descr="ChatGPT Arrives to Azure OpenAI Service">
            <a:extLst>
              <a:ext uri="{FF2B5EF4-FFF2-40B4-BE49-F238E27FC236}">
                <a16:creationId xmlns:a16="http://schemas.microsoft.com/office/drawing/2014/main" id="{E8E55904-D395-E48D-885B-12D50EC01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3" t="66203" r="11815" b="3362"/>
          <a:stretch/>
        </p:blipFill>
        <p:spPr bwMode="auto">
          <a:xfrm>
            <a:off x="7916450" y="2968669"/>
            <a:ext cx="1778696" cy="53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imary School Virtual Graduation XL by Slidesgo">
  <a:themeElements>
    <a:clrScheme name="Simple Light">
      <a:dk1>
        <a:srgbClr val="E3F1EE"/>
      </a:dk1>
      <a:lt1>
        <a:srgbClr val="D1EEE8"/>
      </a:lt1>
      <a:dk2>
        <a:srgbClr val="A8E0D4"/>
      </a:dk2>
      <a:lt2>
        <a:srgbClr val="20124D"/>
      </a:lt2>
      <a:accent1>
        <a:srgbClr val="3F1762"/>
      </a:accent1>
      <a:accent2>
        <a:srgbClr val="7C49A8"/>
      </a:accent2>
      <a:accent3>
        <a:srgbClr val="F79748"/>
      </a:accent3>
      <a:accent4>
        <a:srgbClr val="FFAE64"/>
      </a:accent4>
      <a:accent5>
        <a:srgbClr val="CE2438"/>
      </a:accent5>
      <a:accent6>
        <a:srgbClr val="EA5C5C"/>
      </a:accent6>
      <a:hlink>
        <a:srgbClr val="20124D"/>
      </a:hlink>
      <a:folHlink>
        <a:srgbClr val="0097A7"/>
      </a:folHlink>
    </a:clrScheme>
    <a:fontScheme name="התאמה אישית 1">
      <a:majorFont>
        <a:latin typeface="Arial"/>
        <a:ea typeface=""/>
        <a:cs typeface="Assistant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1115</Words>
  <Application>Microsoft Office PowerPoint</Application>
  <PresentationFormat>מסך רחב</PresentationFormat>
  <Paragraphs>112</Paragraphs>
  <Slides>11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21" baseType="lpstr">
      <vt:lpstr>Abraham</vt:lpstr>
      <vt:lpstr>Antic Slab</vt:lpstr>
      <vt:lpstr>Arial</vt:lpstr>
      <vt:lpstr>Assistant</vt:lpstr>
      <vt:lpstr>Assistant ExtraBold</vt:lpstr>
      <vt:lpstr>Calibri</vt:lpstr>
      <vt:lpstr>Changa One</vt:lpstr>
      <vt:lpstr>Chau Philomene One</vt:lpstr>
      <vt:lpstr>Roboto</vt:lpstr>
      <vt:lpstr>Primary School Virtual Graduation XL by Slidesgo</vt:lpstr>
      <vt:lpstr>כלי עזר טיפולי מבוסס AI, לקלינאיות תקשורת</vt:lpstr>
      <vt:lpstr>הבעיה</vt:lpstr>
      <vt:lpstr>פתרונות קיימים</vt:lpstr>
      <vt:lpstr>הפתרון</vt:lpstr>
      <vt:lpstr>מצגת של PowerPoint‏</vt:lpstr>
      <vt:lpstr>מצגת של PowerPoint‏</vt:lpstr>
      <vt:lpstr>יתרונות השימוש בכלי</vt:lpstr>
      <vt:lpstr>המודל העסקי</vt:lpstr>
      <vt:lpstr>שימוש בבינה מלאכותית</vt:lpstr>
      <vt:lpstr>רעיונות להמשך הדרך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TBD יוצר סיפורים בהתאמה אישית לעבודה עם  ילדים עם  לקויות דיבור?</dc:title>
  <dc:creator>ניצן רוזן</dc:creator>
  <cp:lastModifiedBy>ניצן רוזן</cp:lastModifiedBy>
  <cp:revision>102</cp:revision>
  <dcterms:created xsi:type="dcterms:W3CDTF">2023-06-01T20:05:54Z</dcterms:created>
  <dcterms:modified xsi:type="dcterms:W3CDTF">2023-06-03T23:29:12Z</dcterms:modified>
</cp:coreProperties>
</file>