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39" d="100"/>
          <a:sy n="39" d="100"/>
        </p:scale>
        <p:origin x="1600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9DDCA2-993C-425C-BF62-34B2A9579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F9554E-8EA3-41FC-B760-7AB2C808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AE164B-DECB-420D-B6B6-D7043252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80C356-1D7C-4A37-AD48-2283516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E9669A-E366-429C-9149-BBEFCD52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294159-9102-4A62-82F8-0F242687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DC654A-5FD8-45FA-882B-7611FFE7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966478-A892-456F-B8D0-0CC58752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C9FE52-04D5-4478-83F8-2EDAB5E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A0179E-62D3-4DF1-83A9-2C85AA9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49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DBDAA39-E44E-4A0A-AF38-FD9006C58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F50AEF4-69CD-42BB-89CE-2CD0C41E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3C1036-1219-4700-8E8B-AFCF1742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A0C86F-CE29-4914-9A81-008E02B7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EB3313-ADDA-412E-89A0-8CE2C7A6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8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59D111-BACB-4F7D-94DD-0DE55A65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19970E-DE6E-4CCC-8BCE-6806BD62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3EA27D-9C0A-4F2B-B5F7-96865D0B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4C8084-0F44-4922-96BD-C9744923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77778C-F08C-4C72-AAD0-6C7A9699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3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B46441-3A14-45C9-83F0-0C6EFEC4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867358-2216-419E-96DB-E10B5951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D61F91-881C-4DB5-B045-421CEFE9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CC8403-0E64-4EA6-8A9E-CF31C25B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0D7DBA-673B-4CB0-8B8E-E185EC4A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9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81D3B-3D53-443E-B5D1-CA41D8DA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9DB8E7-5AFA-42FD-92F9-4E12B4222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EDFD57D-00EB-48D2-895E-7CB6BB6E8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2878B6-0E5B-4DEA-B2DB-3A390F02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40842E-46FD-4077-89A7-3C4C1E70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A1FA40-2D47-434E-914F-71CCD292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6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066CB0-1472-4942-954D-D8966462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6C215CE-E3D9-4721-AEEB-81154DEE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E50F85E-C8E7-4E12-A329-C0BAA9EA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715ED2E-C613-47A7-A556-22981E324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149C0-2AEF-4DC1-ACB5-F1E3D003D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49F0508-140A-4253-8E13-62B18CDF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5C2ED62-83B6-4577-9D9C-C5804C6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4A59CB3-1966-48D9-B8AB-077B4E62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9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1F4CAC-4AA2-413D-B738-56C10605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F5D009-8ACA-4E02-BEB0-79B6601A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C3C4A93-B7BA-40A6-9245-DC617F28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296BDA-B731-443B-9348-B8829A2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4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05C8508-9FFA-40EC-86DD-DB88D1DD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795CE5-1FF7-4A85-BD43-B8D7F2A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D741E3-BFDB-4041-B8AB-17C6CFD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8DA054-9367-494B-B4BB-BDD0438B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028306-2FAD-4D10-BAFE-00CD1154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1636494-8118-45EE-B535-523A78B9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4E3A4C-F276-4D02-BF8E-01D0842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38653E-A5F3-4D2A-8238-455C8791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8610DE-3DB3-4F82-B9AA-95490243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7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F938EA-F77F-4334-9FD0-B1D2FAE0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438AA5A-763E-4401-9A81-5FDB77B9C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A2AEE4-6772-4BC2-97A2-9E05484A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24C188-6A3D-4FD8-B0FE-9E3820AF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76E0EC-EF59-4C5C-A330-3160879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BF7D85-9079-49BA-AF58-D8264A0A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48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12AB755-7A64-4034-9CBC-BDE34048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AEF15A-CF42-40F2-AF37-083D2F65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A24F98-BCC6-4CB3-825A-7C238EC12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43B8-92CC-4627-ACF6-9A2408223908}" type="datetimeFigureOut">
              <a:rPr lang="he-IL" smtClean="0"/>
              <a:t>ז'/שבט/תשפ"ב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F4DC79-20B1-40DC-86C6-B7CA9A880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CF1F88-2E76-4660-B91A-32BD234CF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B9C6-0933-4B1F-95BE-3F1EDAB2A3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879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>
            <a:extLst>
              <a:ext uri="{FF2B5EF4-FFF2-40B4-BE49-F238E27FC236}">
                <a16:creationId xmlns:a16="http://schemas.microsoft.com/office/drawing/2014/main" id="{27E914EA-356F-4F6B-83B7-149B636DDDE2}"/>
              </a:ext>
            </a:extLst>
          </p:cNvPr>
          <p:cNvSpPr/>
          <p:nvPr/>
        </p:nvSpPr>
        <p:spPr>
          <a:xfrm>
            <a:off x="15491637" y="-3824177"/>
            <a:ext cx="5415516" cy="427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F52C7F62-C27F-437F-8672-8D871253B9A2}"/>
              </a:ext>
            </a:extLst>
          </p:cNvPr>
          <p:cNvGrpSpPr/>
          <p:nvPr/>
        </p:nvGrpSpPr>
        <p:grpSpPr>
          <a:xfrm>
            <a:off x="16090604" y="-3315385"/>
            <a:ext cx="4232376" cy="3256703"/>
            <a:chOff x="4876800" y="2519108"/>
            <a:chExt cx="2839004" cy="1993960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FF2E348C-F793-490A-AFB3-F495EC881BD2}"/>
                </a:ext>
              </a:extLst>
            </p:cNvPr>
            <p:cNvSpPr/>
            <p:nvPr/>
          </p:nvSpPr>
          <p:spPr>
            <a:xfrm>
              <a:off x="4920343" y="2579914"/>
              <a:ext cx="2754086" cy="1785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6177C844-2DEE-407C-93F5-CC7797F2F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742" r="5328" b="13738"/>
            <a:stretch/>
          </p:blipFill>
          <p:spPr>
            <a:xfrm rot="760374">
              <a:off x="4876800" y="2519108"/>
              <a:ext cx="2839004" cy="1993960"/>
            </a:xfrm>
            <a:prstGeom prst="rect">
              <a:avLst/>
            </a:prstGeom>
          </p:spPr>
        </p:pic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813BC2D4-846A-47C0-9F19-1CC7C31AC852}"/>
              </a:ext>
            </a:extLst>
          </p:cNvPr>
          <p:cNvGrpSpPr/>
          <p:nvPr/>
        </p:nvGrpSpPr>
        <p:grpSpPr>
          <a:xfrm>
            <a:off x="13382846" y="1977655"/>
            <a:ext cx="5415516" cy="4274289"/>
            <a:chOff x="12192000" y="1701209"/>
            <a:chExt cx="5415516" cy="4274289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A7756197-10C4-4524-9FD2-AA42356F3B75}"/>
                </a:ext>
              </a:extLst>
            </p:cNvPr>
            <p:cNvSpPr/>
            <p:nvPr/>
          </p:nvSpPr>
          <p:spPr>
            <a:xfrm>
              <a:off x="12192000" y="1701209"/>
              <a:ext cx="5415516" cy="427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7" name="קבוצה 16">
              <a:extLst>
                <a:ext uri="{FF2B5EF4-FFF2-40B4-BE49-F238E27FC236}">
                  <a16:creationId xmlns:a16="http://schemas.microsoft.com/office/drawing/2014/main" id="{6FB4DB75-0D4D-47E8-933A-C1E9F86B1163}"/>
                </a:ext>
              </a:extLst>
            </p:cNvPr>
            <p:cNvGrpSpPr/>
            <p:nvPr/>
          </p:nvGrpSpPr>
          <p:grpSpPr>
            <a:xfrm flipH="1">
              <a:off x="12751317" y="2121957"/>
              <a:ext cx="4232376" cy="3256703"/>
              <a:chOff x="4876800" y="2519108"/>
              <a:chExt cx="2839004" cy="1993960"/>
            </a:xfrm>
          </p:grpSpPr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123C8BFC-DF69-42CC-B4D2-4F252C660C60}"/>
                  </a:ext>
                </a:extLst>
              </p:cNvPr>
              <p:cNvSpPr/>
              <p:nvPr/>
            </p:nvSpPr>
            <p:spPr>
              <a:xfrm>
                <a:off x="4920343" y="2579914"/>
                <a:ext cx="2754086" cy="17852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9" name="תמונה 18">
                <a:extLst>
                  <a:ext uri="{FF2B5EF4-FFF2-40B4-BE49-F238E27FC236}">
                    <a16:creationId xmlns:a16="http://schemas.microsoft.com/office/drawing/2014/main" id="{987CABD3-D9B8-470B-B414-4FD8DB5652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742" r="5328" b="13738"/>
              <a:stretch/>
            </p:blipFill>
            <p:spPr>
              <a:xfrm rot="760374">
                <a:off x="4876800" y="2519108"/>
                <a:ext cx="2839004" cy="1993960"/>
              </a:xfrm>
              <a:prstGeom prst="rect">
                <a:avLst/>
              </a:prstGeom>
            </p:spPr>
          </p:pic>
        </p:grpSp>
      </p:grp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11A0AEC0-5179-4621-9E74-DD9F944E8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829" t="7035" r="8537" b="16977"/>
          <a:stretch/>
        </p:blipFill>
        <p:spPr>
          <a:xfrm>
            <a:off x="-5088556" y="-1333269"/>
            <a:ext cx="4379973" cy="3261361"/>
          </a:xfrm>
          <a:prstGeom prst="rect">
            <a:avLst/>
          </a:prstGeom>
          <a:ln>
            <a:noFill/>
          </a:ln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A1BB6B62-C49D-4C28-B528-8FC0225282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829" t="9819" r="8537" b="14085"/>
          <a:stretch/>
        </p:blipFill>
        <p:spPr>
          <a:xfrm>
            <a:off x="-6452613" y="2152188"/>
            <a:ext cx="4379973" cy="3261360"/>
          </a:xfrm>
          <a:prstGeom prst="rect">
            <a:avLst/>
          </a:prstGeom>
          <a:ln>
            <a:noFill/>
          </a:ln>
        </p:spPr>
      </p:pic>
      <p:pic>
        <p:nvPicPr>
          <p:cNvPr id="24" name="תמונה 23" descr="תמונה שמכילה חץ&#10;&#10;התיאור נוצר באופן אוטומטי">
            <a:extLst>
              <a:ext uri="{FF2B5EF4-FFF2-40B4-BE49-F238E27FC236}">
                <a16:creationId xmlns:a16="http://schemas.microsoft.com/office/drawing/2014/main" id="{BB4729DB-C015-4F86-821B-8E3BA082A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1798178"/>
            <a:ext cx="764254" cy="569465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DC1B5B1C-200B-4B72-901C-B1EAD4817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94" y="1813952"/>
            <a:ext cx="765318" cy="5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660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שיר ברבי</dc:creator>
  <cp:lastModifiedBy>שיר ברבי</cp:lastModifiedBy>
  <cp:revision>1</cp:revision>
  <dcterms:created xsi:type="dcterms:W3CDTF">2022-01-09T16:20:39Z</dcterms:created>
  <dcterms:modified xsi:type="dcterms:W3CDTF">2022-01-10T11:10:25Z</dcterms:modified>
</cp:coreProperties>
</file>