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457195" rtl="0" eaLnBrk="1" latinLnBrk="0" hangingPunct="1">
      <a:defRPr sz="1800" kern="1200">
        <a:solidFill>
          <a:schemeClr val="tx1"/>
        </a:solidFill>
        <a:latin typeface="+mn-lt"/>
        <a:ea typeface="+mn-ea"/>
        <a:cs typeface="+mn-cs"/>
      </a:defRPr>
    </a:lvl1pPr>
    <a:lvl2pPr marL="457195" algn="l" defTabSz="457195" rtl="0" eaLnBrk="1" latinLnBrk="0" hangingPunct="1">
      <a:defRPr sz="1800" kern="1200">
        <a:solidFill>
          <a:schemeClr val="tx1"/>
        </a:solidFill>
        <a:latin typeface="+mn-lt"/>
        <a:ea typeface="+mn-ea"/>
        <a:cs typeface="+mn-cs"/>
      </a:defRPr>
    </a:lvl2pPr>
    <a:lvl3pPr marL="914391" algn="l" defTabSz="457195" rtl="0" eaLnBrk="1" latinLnBrk="0" hangingPunct="1">
      <a:defRPr sz="1800" kern="1200">
        <a:solidFill>
          <a:schemeClr val="tx1"/>
        </a:solidFill>
        <a:latin typeface="+mn-lt"/>
        <a:ea typeface="+mn-ea"/>
        <a:cs typeface="+mn-cs"/>
      </a:defRPr>
    </a:lvl3pPr>
    <a:lvl4pPr marL="1371586" algn="l" defTabSz="457195" rtl="0" eaLnBrk="1" latinLnBrk="0" hangingPunct="1">
      <a:defRPr sz="1800" kern="1200">
        <a:solidFill>
          <a:schemeClr val="tx1"/>
        </a:solidFill>
        <a:latin typeface="+mn-lt"/>
        <a:ea typeface="+mn-ea"/>
        <a:cs typeface="+mn-cs"/>
      </a:defRPr>
    </a:lvl4pPr>
    <a:lvl5pPr marL="1828782" algn="l" defTabSz="457195" rtl="0" eaLnBrk="1" latinLnBrk="0" hangingPunct="1">
      <a:defRPr sz="1800" kern="1200">
        <a:solidFill>
          <a:schemeClr val="tx1"/>
        </a:solidFill>
        <a:latin typeface="+mn-lt"/>
        <a:ea typeface="+mn-ea"/>
        <a:cs typeface="+mn-cs"/>
      </a:defRPr>
    </a:lvl5pPr>
    <a:lvl6pPr marL="2285977" algn="l" defTabSz="457195" rtl="0" eaLnBrk="1" latinLnBrk="0" hangingPunct="1">
      <a:defRPr sz="1800" kern="1200">
        <a:solidFill>
          <a:schemeClr val="tx1"/>
        </a:solidFill>
        <a:latin typeface="+mn-lt"/>
        <a:ea typeface="+mn-ea"/>
        <a:cs typeface="+mn-cs"/>
      </a:defRPr>
    </a:lvl6pPr>
    <a:lvl7pPr marL="2743173" algn="l" defTabSz="457195" rtl="0" eaLnBrk="1" latinLnBrk="0" hangingPunct="1">
      <a:defRPr sz="1800" kern="1200">
        <a:solidFill>
          <a:schemeClr val="tx1"/>
        </a:solidFill>
        <a:latin typeface="+mn-lt"/>
        <a:ea typeface="+mn-ea"/>
        <a:cs typeface="+mn-cs"/>
      </a:defRPr>
    </a:lvl7pPr>
    <a:lvl8pPr marL="3200368" algn="l" defTabSz="457195" rtl="0" eaLnBrk="1" latinLnBrk="0" hangingPunct="1">
      <a:defRPr sz="1800" kern="1200">
        <a:solidFill>
          <a:schemeClr val="tx1"/>
        </a:solidFill>
        <a:latin typeface="+mn-lt"/>
        <a:ea typeface="+mn-ea"/>
        <a:cs typeface="+mn-cs"/>
      </a:defRPr>
    </a:lvl8pPr>
    <a:lvl9pPr marL="3657563" algn="l" defTabSz="45719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6" d="100"/>
          <a:sy n="26" d="100"/>
        </p:scale>
        <p:origin x="82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Survey report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Always </c:v>
                </c:pt>
              </c:strCache>
            </c:strRef>
          </c:tx>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Usage of SNS</c:v>
                </c:pt>
                <c:pt idx="1">
                  <c:v>Usage of emoticons</c:v>
                </c:pt>
                <c:pt idx="2">
                  <c:v>Depression rate</c:v>
                </c:pt>
                <c:pt idx="3">
                  <c:v>SNS connectivity</c:v>
                </c:pt>
                <c:pt idx="4">
                  <c:v>communication barriers</c:v>
                </c:pt>
              </c:strCache>
            </c:strRef>
          </c:cat>
          <c:val>
            <c:numRef>
              <c:f>Sheet1!$B$2:$B$6</c:f>
              <c:numCache>
                <c:formatCode>General</c:formatCode>
                <c:ptCount val="5"/>
                <c:pt idx="0">
                  <c:v>15</c:v>
                </c:pt>
                <c:pt idx="1">
                  <c:v>13</c:v>
                </c:pt>
                <c:pt idx="2">
                  <c:v>3</c:v>
                </c:pt>
              </c:numCache>
            </c:numRef>
          </c:val>
          <c:extLst>
            <c:ext xmlns:c16="http://schemas.microsoft.com/office/drawing/2014/chart" uri="{C3380CC4-5D6E-409C-BE32-E72D297353CC}">
              <c16:uniqueId val="{00000000-08EB-4B9B-949A-985C86008E02}"/>
            </c:ext>
          </c:extLst>
        </c:ser>
        <c:ser>
          <c:idx val="1"/>
          <c:order val="1"/>
          <c:tx>
            <c:strRef>
              <c:f>Sheet1!$C$1</c:f>
              <c:strCache>
                <c:ptCount val="1"/>
                <c:pt idx="0">
                  <c:v>Most of the time </c:v>
                </c:pt>
              </c:strCache>
            </c:strRef>
          </c:tx>
          <c:spPr>
            <a:gradFill rotWithShape="1">
              <a:gsLst>
                <a:gs pos="0">
                  <a:schemeClr val="accent2">
                    <a:shade val="40000"/>
                    <a:satMod val="155000"/>
                  </a:schemeClr>
                </a:gs>
                <a:gs pos="65000">
                  <a:schemeClr val="accent2">
                    <a:shade val="85000"/>
                    <a:satMod val="155000"/>
                  </a:schemeClr>
                </a:gs>
                <a:gs pos="100000">
                  <a:schemeClr val="accent2">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Usage of SNS</c:v>
                </c:pt>
                <c:pt idx="1">
                  <c:v>Usage of emoticons</c:v>
                </c:pt>
                <c:pt idx="2">
                  <c:v>Depression rate</c:v>
                </c:pt>
                <c:pt idx="3">
                  <c:v>SNS connectivity</c:v>
                </c:pt>
                <c:pt idx="4">
                  <c:v>communication barriers</c:v>
                </c:pt>
              </c:strCache>
            </c:strRef>
          </c:cat>
          <c:val>
            <c:numRef>
              <c:f>Sheet1!$C$2:$C$6</c:f>
              <c:numCache>
                <c:formatCode>General</c:formatCode>
                <c:ptCount val="5"/>
                <c:pt idx="0">
                  <c:v>38</c:v>
                </c:pt>
                <c:pt idx="1">
                  <c:v>44</c:v>
                </c:pt>
                <c:pt idx="2">
                  <c:v>19</c:v>
                </c:pt>
              </c:numCache>
            </c:numRef>
          </c:val>
          <c:extLst>
            <c:ext xmlns:c16="http://schemas.microsoft.com/office/drawing/2014/chart" uri="{C3380CC4-5D6E-409C-BE32-E72D297353CC}">
              <c16:uniqueId val="{00000001-08EB-4B9B-949A-985C86008E02}"/>
            </c:ext>
          </c:extLst>
        </c:ser>
        <c:ser>
          <c:idx val="2"/>
          <c:order val="2"/>
          <c:tx>
            <c:strRef>
              <c:f>Sheet1!$D$1</c:f>
              <c:strCache>
                <c:ptCount val="1"/>
                <c:pt idx="0">
                  <c:v>About half of the time</c:v>
                </c:pt>
              </c:strCache>
            </c:strRef>
          </c:tx>
          <c:spPr>
            <a:gradFill rotWithShape="1">
              <a:gsLst>
                <a:gs pos="0">
                  <a:schemeClr val="accent3">
                    <a:shade val="40000"/>
                    <a:satMod val="155000"/>
                  </a:schemeClr>
                </a:gs>
                <a:gs pos="65000">
                  <a:schemeClr val="accent3">
                    <a:shade val="85000"/>
                    <a:satMod val="155000"/>
                  </a:schemeClr>
                </a:gs>
                <a:gs pos="100000">
                  <a:schemeClr val="accent3">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Usage of SNS</c:v>
                </c:pt>
                <c:pt idx="1">
                  <c:v>Usage of emoticons</c:v>
                </c:pt>
                <c:pt idx="2">
                  <c:v>Depression rate</c:v>
                </c:pt>
                <c:pt idx="3">
                  <c:v>SNS connectivity</c:v>
                </c:pt>
                <c:pt idx="4">
                  <c:v>communication barriers</c:v>
                </c:pt>
              </c:strCache>
            </c:strRef>
          </c:cat>
          <c:val>
            <c:numRef>
              <c:f>Sheet1!$D$2:$D$6</c:f>
              <c:numCache>
                <c:formatCode>General</c:formatCode>
                <c:ptCount val="5"/>
                <c:pt idx="0">
                  <c:v>20</c:v>
                </c:pt>
                <c:pt idx="1">
                  <c:v>14</c:v>
                </c:pt>
                <c:pt idx="2">
                  <c:v>10</c:v>
                </c:pt>
              </c:numCache>
            </c:numRef>
          </c:val>
          <c:extLst>
            <c:ext xmlns:c16="http://schemas.microsoft.com/office/drawing/2014/chart" uri="{C3380CC4-5D6E-409C-BE32-E72D297353CC}">
              <c16:uniqueId val="{00000002-08EB-4B9B-949A-985C86008E02}"/>
            </c:ext>
          </c:extLst>
        </c:ser>
        <c:ser>
          <c:idx val="3"/>
          <c:order val="3"/>
          <c:tx>
            <c:strRef>
              <c:f>Sheet1!$E$1</c:f>
              <c:strCache>
                <c:ptCount val="1"/>
                <c:pt idx="0">
                  <c:v>Sometimes</c:v>
                </c:pt>
              </c:strCache>
            </c:strRef>
          </c:tx>
          <c:spPr>
            <a:gradFill rotWithShape="1">
              <a:gsLst>
                <a:gs pos="0">
                  <a:schemeClr val="accent4">
                    <a:shade val="40000"/>
                    <a:satMod val="155000"/>
                  </a:schemeClr>
                </a:gs>
                <a:gs pos="65000">
                  <a:schemeClr val="accent4">
                    <a:shade val="85000"/>
                    <a:satMod val="155000"/>
                  </a:schemeClr>
                </a:gs>
                <a:gs pos="100000">
                  <a:schemeClr val="accent4">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Usage of SNS</c:v>
                </c:pt>
                <c:pt idx="1">
                  <c:v>Usage of emoticons</c:v>
                </c:pt>
                <c:pt idx="2">
                  <c:v>Depression rate</c:v>
                </c:pt>
                <c:pt idx="3">
                  <c:v>SNS connectivity</c:v>
                </c:pt>
                <c:pt idx="4">
                  <c:v>communication barriers</c:v>
                </c:pt>
              </c:strCache>
            </c:strRef>
          </c:cat>
          <c:val>
            <c:numRef>
              <c:f>Sheet1!$E$2:$E$6</c:f>
              <c:numCache>
                <c:formatCode>General</c:formatCode>
                <c:ptCount val="5"/>
                <c:pt idx="0">
                  <c:v>26</c:v>
                </c:pt>
                <c:pt idx="1">
                  <c:v>27</c:v>
                </c:pt>
                <c:pt idx="2">
                  <c:v>62</c:v>
                </c:pt>
              </c:numCache>
            </c:numRef>
          </c:val>
          <c:extLst>
            <c:ext xmlns:c16="http://schemas.microsoft.com/office/drawing/2014/chart" uri="{C3380CC4-5D6E-409C-BE32-E72D297353CC}">
              <c16:uniqueId val="{00000003-08EB-4B9B-949A-985C86008E02}"/>
            </c:ext>
          </c:extLst>
        </c:ser>
        <c:ser>
          <c:idx val="4"/>
          <c:order val="4"/>
          <c:tx>
            <c:strRef>
              <c:f>Sheet1!$F$1</c:f>
              <c:strCache>
                <c:ptCount val="1"/>
                <c:pt idx="0">
                  <c:v>Never</c:v>
                </c:pt>
              </c:strCache>
            </c:strRef>
          </c:tx>
          <c:spPr>
            <a:gradFill rotWithShape="1">
              <a:gsLst>
                <a:gs pos="0">
                  <a:schemeClr val="accent5">
                    <a:shade val="40000"/>
                    <a:satMod val="155000"/>
                  </a:schemeClr>
                </a:gs>
                <a:gs pos="65000">
                  <a:schemeClr val="accent5">
                    <a:shade val="85000"/>
                    <a:satMod val="155000"/>
                  </a:schemeClr>
                </a:gs>
                <a:gs pos="100000">
                  <a:schemeClr val="accent5">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Usage of SNS</c:v>
                </c:pt>
                <c:pt idx="1">
                  <c:v>Usage of emoticons</c:v>
                </c:pt>
                <c:pt idx="2">
                  <c:v>Depression rate</c:v>
                </c:pt>
                <c:pt idx="3">
                  <c:v>SNS connectivity</c:v>
                </c:pt>
                <c:pt idx="4">
                  <c:v>communication barriers</c:v>
                </c:pt>
              </c:strCache>
            </c:strRef>
          </c:cat>
          <c:val>
            <c:numRef>
              <c:f>Sheet1!$F$2:$F$6</c:f>
              <c:numCache>
                <c:formatCode>General</c:formatCode>
                <c:ptCount val="5"/>
                <c:pt idx="0">
                  <c:v>2</c:v>
                </c:pt>
                <c:pt idx="1">
                  <c:v>3</c:v>
                </c:pt>
                <c:pt idx="2">
                  <c:v>6</c:v>
                </c:pt>
              </c:numCache>
            </c:numRef>
          </c:val>
          <c:extLst>
            <c:ext xmlns:c16="http://schemas.microsoft.com/office/drawing/2014/chart" uri="{C3380CC4-5D6E-409C-BE32-E72D297353CC}">
              <c16:uniqueId val="{00000004-08EB-4B9B-949A-985C86008E02}"/>
            </c:ext>
          </c:extLst>
        </c:ser>
        <c:ser>
          <c:idx val="5"/>
          <c:order val="5"/>
          <c:tx>
            <c:strRef>
              <c:f>Sheet1!$G$1</c:f>
              <c:strCache>
                <c:ptCount val="1"/>
                <c:pt idx="0">
                  <c:v>very Helpful</c:v>
                </c:pt>
              </c:strCache>
            </c:strRef>
          </c:tx>
          <c:spPr>
            <a:gradFill rotWithShape="1">
              <a:gsLst>
                <a:gs pos="0">
                  <a:schemeClr val="accent6">
                    <a:shade val="40000"/>
                    <a:satMod val="155000"/>
                  </a:schemeClr>
                </a:gs>
                <a:gs pos="65000">
                  <a:schemeClr val="accent6">
                    <a:shade val="85000"/>
                    <a:satMod val="155000"/>
                  </a:schemeClr>
                </a:gs>
                <a:gs pos="100000">
                  <a:schemeClr val="accent6">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Usage of SNS</c:v>
                </c:pt>
                <c:pt idx="1">
                  <c:v>Usage of emoticons</c:v>
                </c:pt>
                <c:pt idx="2">
                  <c:v>Depression rate</c:v>
                </c:pt>
                <c:pt idx="3">
                  <c:v>SNS connectivity</c:v>
                </c:pt>
                <c:pt idx="4">
                  <c:v>communication barriers</c:v>
                </c:pt>
              </c:strCache>
            </c:strRef>
          </c:cat>
          <c:val>
            <c:numRef>
              <c:f>Sheet1!$G$2:$G$6</c:f>
              <c:numCache>
                <c:formatCode>General</c:formatCode>
                <c:ptCount val="5"/>
                <c:pt idx="3">
                  <c:v>38</c:v>
                </c:pt>
                <c:pt idx="4">
                  <c:v>26</c:v>
                </c:pt>
              </c:numCache>
            </c:numRef>
          </c:val>
          <c:extLst>
            <c:ext xmlns:c16="http://schemas.microsoft.com/office/drawing/2014/chart" uri="{C3380CC4-5D6E-409C-BE32-E72D297353CC}">
              <c16:uniqueId val="{00000005-08EB-4B9B-949A-985C86008E02}"/>
            </c:ext>
          </c:extLst>
        </c:ser>
        <c:ser>
          <c:idx val="6"/>
          <c:order val="6"/>
          <c:tx>
            <c:strRef>
              <c:f>Sheet1!$H$1</c:f>
              <c:strCache>
                <c:ptCount val="1"/>
                <c:pt idx="0">
                  <c:v>Helpful</c:v>
                </c:pt>
              </c:strCache>
            </c:strRef>
          </c:tx>
          <c:spPr>
            <a:gradFill rotWithShape="1">
              <a:gsLst>
                <a:gs pos="0">
                  <a:schemeClr val="accent1">
                    <a:lumMod val="60000"/>
                    <a:shade val="40000"/>
                    <a:satMod val="155000"/>
                  </a:schemeClr>
                </a:gs>
                <a:gs pos="65000">
                  <a:schemeClr val="accent1">
                    <a:lumMod val="60000"/>
                    <a:shade val="85000"/>
                    <a:satMod val="155000"/>
                  </a:schemeClr>
                </a:gs>
                <a:gs pos="100000">
                  <a:schemeClr val="accent1">
                    <a:lumMod val="60000"/>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Usage of SNS</c:v>
                </c:pt>
                <c:pt idx="1">
                  <c:v>Usage of emoticons</c:v>
                </c:pt>
                <c:pt idx="2">
                  <c:v>Depression rate</c:v>
                </c:pt>
                <c:pt idx="3">
                  <c:v>SNS connectivity</c:v>
                </c:pt>
                <c:pt idx="4">
                  <c:v>communication barriers</c:v>
                </c:pt>
              </c:strCache>
            </c:strRef>
          </c:cat>
          <c:val>
            <c:numRef>
              <c:f>Sheet1!$H$2:$H$6</c:f>
              <c:numCache>
                <c:formatCode>General</c:formatCode>
                <c:ptCount val="5"/>
                <c:pt idx="3">
                  <c:v>54</c:v>
                </c:pt>
                <c:pt idx="4">
                  <c:v>63</c:v>
                </c:pt>
              </c:numCache>
            </c:numRef>
          </c:val>
          <c:extLst>
            <c:ext xmlns:c16="http://schemas.microsoft.com/office/drawing/2014/chart" uri="{C3380CC4-5D6E-409C-BE32-E72D297353CC}">
              <c16:uniqueId val="{00000006-08EB-4B9B-949A-985C86008E02}"/>
            </c:ext>
          </c:extLst>
        </c:ser>
        <c:ser>
          <c:idx val="7"/>
          <c:order val="7"/>
          <c:tx>
            <c:strRef>
              <c:f>Sheet1!$I$1</c:f>
              <c:strCache>
                <c:ptCount val="1"/>
                <c:pt idx="0">
                  <c:v>Not Helpful</c:v>
                </c:pt>
              </c:strCache>
            </c:strRef>
          </c:tx>
          <c:spPr>
            <a:gradFill rotWithShape="1">
              <a:gsLst>
                <a:gs pos="0">
                  <a:schemeClr val="accent2">
                    <a:lumMod val="60000"/>
                    <a:shade val="40000"/>
                    <a:satMod val="155000"/>
                  </a:schemeClr>
                </a:gs>
                <a:gs pos="65000">
                  <a:schemeClr val="accent2">
                    <a:lumMod val="60000"/>
                    <a:shade val="85000"/>
                    <a:satMod val="155000"/>
                  </a:schemeClr>
                </a:gs>
                <a:gs pos="100000">
                  <a:schemeClr val="accent2">
                    <a:lumMod val="60000"/>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Usage of SNS</c:v>
                </c:pt>
                <c:pt idx="1">
                  <c:v>Usage of emoticons</c:v>
                </c:pt>
                <c:pt idx="2">
                  <c:v>Depression rate</c:v>
                </c:pt>
                <c:pt idx="3">
                  <c:v>SNS connectivity</c:v>
                </c:pt>
                <c:pt idx="4">
                  <c:v>communication barriers</c:v>
                </c:pt>
              </c:strCache>
            </c:strRef>
          </c:cat>
          <c:val>
            <c:numRef>
              <c:f>Sheet1!$I$2:$I$6</c:f>
              <c:numCache>
                <c:formatCode>General</c:formatCode>
                <c:ptCount val="5"/>
                <c:pt idx="3">
                  <c:v>8</c:v>
                </c:pt>
                <c:pt idx="4">
                  <c:v>9</c:v>
                </c:pt>
              </c:numCache>
            </c:numRef>
          </c:val>
          <c:extLst>
            <c:ext xmlns:c16="http://schemas.microsoft.com/office/drawing/2014/chart" uri="{C3380CC4-5D6E-409C-BE32-E72D297353CC}">
              <c16:uniqueId val="{00000007-08EB-4B9B-949A-985C86008E02}"/>
            </c:ext>
          </c:extLst>
        </c:ser>
        <c:dLbls>
          <c:dLblPos val="ctr"/>
          <c:showLegendKey val="0"/>
          <c:showVal val="1"/>
          <c:showCatName val="0"/>
          <c:showSerName val="0"/>
          <c:showPercent val="0"/>
          <c:showBubbleSize val="0"/>
        </c:dLbls>
        <c:gapWidth val="150"/>
        <c:overlap val="100"/>
        <c:axId val="340778896"/>
        <c:axId val="340777328"/>
      </c:barChart>
      <c:catAx>
        <c:axId val="3407788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40777328"/>
        <c:crosses val="autoZero"/>
        <c:auto val="1"/>
        <c:lblAlgn val="ctr"/>
        <c:lblOffset val="100"/>
        <c:noMultiLvlLbl val="0"/>
      </c:catAx>
      <c:valAx>
        <c:axId val="3407773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4077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Survey report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yes</c:v>
                </c:pt>
              </c:strCache>
            </c:strRef>
          </c:tx>
          <c:spPr>
            <a:gradFill rotWithShape="1">
              <a:gsLst>
                <a:gs pos="0">
                  <a:schemeClr val="accent1">
                    <a:shade val="40000"/>
                    <a:satMod val="155000"/>
                  </a:schemeClr>
                </a:gs>
                <a:gs pos="65000">
                  <a:schemeClr val="accent1">
                    <a:shade val="85000"/>
                    <a:satMod val="155000"/>
                  </a:schemeClr>
                </a:gs>
                <a:gs pos="100000">
                  <a:schemeClr val="accent1">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Sheet1!$A$2:$A$3</c:f>
              <c:strCache>
                <c:ptCount val="2"/>
                <c:pt idx="0">
                  <c:v>Depression in browsing</c:v>
                </c:pt>
                <c:pt idx="1">
                  <c:v>Group chat</c:v>
                </c:pt>
              </c:strCache>
            </c:strRef>
          </c:cat>
          <c:val>
            <c:numRef>
              <c:f>Sheet1!$B$2:$B$3</c:f>
              <c:numCache>
                <c:formatCode>General</c:formatCode>
                <c:ptCount val="2"/>
                <c:pt idx="0">
                  <c:v>20</c:v>
                </c:pt>
              </c:numCache>
            </c:numRef>
          </c:val>
          <c:extLst>
            <c:ext xmlns:c16="http://schemas.microsoft.com/office/drawing/2014/chart" uri="{C3380CC4-5D6E-409C-BE32-E72D297353CC}">
              <c16:uniqueId val="{00000000-2CA5-477E-90A4-2077F9DBBE28}"/>
            </c:ext>
          </c:extLst>
        </c:ser>
        <c:ser>
          <c:idx val="1"/>
          <c:order val="1"/>
          <c:tx>
            <c:strRef>
              <c:f>Sheet1!$C$1</c:f>
              <c:strCache>
                <c:ptCount val="1"/>
                <c:pt idx="0">
                  <c:v>maybe</c:v>
                </c:pt>
              </c:strCache>
            </c:strRef>
          </c:tx>
          <c:spPr>
            <a:gradFill rotWithShape="1">
              <a:gsLst>
                <a:gs pos="0">
                  <a:schemeClr val="accent2">
                    <a:shade val="40000"/>
                    <a:satMod val="155000"/>
                  </a:schemeClr>
                </a:gs>
                <a:gs pos="65000">
                  <a:schemeClr val="accent2">
                    <a:shade val="85000"/>
                    <a:satMod val="155000"/>
                  </a:schemeClr>
                </a:gs>
                <a:gs pos="100000">
                  <a:schemeClr val="accent2">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Sheet1!$A$2:$A$3</c:f>
              <c:strCache>
                <c:ptCount val="2"/>
                <c:pt idx="0">
                  <c:v>Depression in browsing</c:v>
                </c:pt>
                <c:pt idx="1">
                  <c:v>Group chat</c:v>
                </c:pt>
              </c:strCache>
            </c:strRef>
          </c:cat>
          <c:val>
            <c:numRef>
              <c:f>Sheet1!$C$2:$C$3</c:f>
              <c:numCache>
                <c:formatCode>General</c:formatCode>
                <c:ptCount val="2"/>
                <c:pt idx="0">
                  <c:v>66</c:v>
                </c:pt>
              </c:numCache>
            </c:numRef>
          </c:val>
          <c:extLst>
            <c:ext xmlns:c16="http://schemas.microsoft.com/office/drawing/2014/chart" uri="{C3380CC4-5D6E-409C-BE32-E72D297353CC}">
              <c16:uniqueId val="{00000001-2CA5-477E-90A4-2077F9DBBE28}"/>
            </c:ext>
          </c:extLst>
        </c:ser>
        <c:ser>
          <c:idx val="2"/>
          <c:order val="2"/>
          <c:tx>
            <c:strRef>
              <c:f>Sheet1!$D$1</c:f>
              <c:strCache>
                <c:ptCount val="1"/>
                <c:pt idx="0">
                  <c:v>No</c:v>
                </c:pt>
              </c:strCache>
            </c:strRef>
          </c:tx>
          <c:spPr>
            <a:gradFill rotWithShape="1">
              <a:gsLst>
                <a:gs pos="0">
                  <a:schemeClr val="accent3">
                    <a:shade val="40000"/>
                    <a:satMod val="155000"/>
                  </a:schemeClr>
                </a:gs>
                <a:gs pos="65000">
                  <a:schemeClr val="accent3">
                    <a:shade val="85000"/>
                    <a:satMod val="155000"/>
                  </a:schemeClr>
                </a:gs>
                <a:gs pos="100000">
                  <a:schemeClr val="accent3">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Sheet1!$A$2:$A$3</c:f>
              <c:strCache>
                <c:ptCount val="2"/>
                <c:pt idx="0">
                  <c:v>Depression in browsing</c:v>
                </c:pt>
                <c:pt idx="1">
                  <c:v>Group chat</c:v>
                </c:pt>
              </c:strCache>
            </c:strRef>
          </c:cat>
          <c:val>
            <c:numRef>
              <c:f>Sheet1!$D$2:$D$3</c:f>
              <c:numCache>
                <c:formatCode>General</c:formatCode>
                <c:ptCount val="2"/>
                <c:pt idx="0">
                  <c:v>14</c:v>
                </c:pt>
              </c:numCache>
            </c:numRef>
          </c:val>
          <c:extLst>
            <c:ext xmlns:c16="http://schemas.microsoft.com/office/drawing/2014/chart" uri="{C3380CC4-5D6E-409C-BE32-E72D297353CC}">
              <c16:uniqueId val="{00000002-2CA5-477E-90A4-2077F9DBBE28}"/>
            </c:ext>
          </c:extLst>
        </c:ser>
        <c:ser>
          <c:idx val="3"/>
          <c:order val="3"/>
          <c:tx>
            <c:strRef>
              <c:f>Sheet1!$E$1</c:f>
              <c:strCache>
                <c:ptCount val="1"/>
                <c:pt idx="0">
                  <c:v>Disappointed</c:v>
                </c:pt>
              </c:strCache>
            </c:strRef>
          </c:tx>
          <c:spPr>
            <a:gradFill rotWithShape="1">
              <a:gsLst>
                <a:gs pos="0">
                  <a:schemeClr val="accent4">
                    <a:shade val="40000"/>
                    <a:satMod val="155000"/>
                  </a:schemeClr>
                </a:gs>
                <a:gs pos="65000">
                  <a:schemeClr val="accent4">
                    <a:shade val="85000"/>
                    <a:satMod val="155000"/>
                  </a:schemeClr>
                </a:gs>
                <a:gs pos="100000">
                  <a:schemeClr val="accent4">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Sheet1!$A$2:$A$3</c:f>
              <c:strCache>
                <c:ptCount val="2"/>
                <c:pt idx="0">
                  <c:v>Depression in browsing</c:v>
                </c:pt>
                <c:pt idx="1">
                  <c:v>Group chat</c:v>
                </c:pt>
              </c:strCache>
            </c:strRef>
          </c:cat>
          <c:val>
            <c:numRef>
              <c:f>Sheet1!$E$2:$E$3</c:f>
              <c:numCache>
                <c:formatCode>General</c:formatCode>
                <c:ptCount val="2"/>
                <c:pt idx="1">
                  <c:v>24</c:v>
                </c:pt>
              </c:numCache>
            </c:numRef>
          </c:val>
          <c:extLst>
            <c:ext xmlns:c16="http://schemas.microsoft.com/office/drawing/2014/chart" uri="{C3380CC4-5D6E-409C-BE32-E72D297353CC}">
              <c16:uniqueId val="{00000003-2CA5-477E-90A4-2077F9DBBE28}"/>
            </c:ext>
          </c:extLst>
        </c:ser>
        <c:ser>
          <c:idx val="4"/>
          <c:order val="4"/>
          <c:tx>
            <c:strRef>
              <c:f>Sheet1!$F$1</c:f>
              <c:strCache>
                <c:ptCount val="1"/>
                <c:pt idx="0">
                  <c:v>Bully back</c:v>
                </c:pt>
              </c:strCache>
            </c:strRef>
          </c:tx>
          <c:spPr>
            <a:gradFill rotWithShape="1">
              <a:gsLst>
                <a:gs pos="0">
                  <a:schemeClr val="accent5">
                    <a:shade val="40000"/>
                    <a:satMod val="155000"/>
                  </a:schemeClr>
                </a:gs>
                <a:gs pos="65000">
                  <a:schemeClr val="accent5">
                    <a:shade val="85000"/>
                    <a:satMod val="155000"/>
                  </a:schemeClr>
                </a:gs>
                <a:gs pos="100000">
                  <a:schemeClr val="accent5">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Sheet1!$A$2:$A$3</c:f>
              <c:strCache>
                <c:ptCount val="2"/>
                <c:pt idx="0">
                  <c:v>Depression in browsing</c:v>
                </c:pt>
                <c:pt idx="1">
                  <c:v>Group chat</c:v>
                </c:pt>
              </c:strCache>
            </c:strRef>
          </c:cat>
          <c:val>
            <c:numRef>
              <c:f>Sheet1!$F$2:$F$3</c:f>
              <c:numCache>
                <c:formatCode>General</c:formatCode>
                <c:ptCount val="2"/>
                <c:pt idx="1">
                  <c:v>37</c:v>
                </c:pt>
              </c:numCache>
            </c:numRef>
          </c:val>
          <c:extLst>
            <c:ext xmlns:c16="http://schemas.microsoft.com/office/drawing/2014/chart" uri="{C3380CC4-5D6E-409C-BE32-E72D297353CC}">
              <c16:uniqueId val="{00000004-2CA5-477E-90A4-2077F9DBBE28}"/>
            </c:ext>
          </c:extLst>
        </c:ser>
        <c:ser>
          <c:idx val="5"/>
          <c:order val="5"/>
          <c:tx>
            <c:strRef>
              <c:f>Sheet1!$G$1</c:f>
              <c:strCache>
                <c:ptCount val="1"/>
                <c:pt idx="0">
                  <c:v>Worried</c:v>
                </c:pt>
              </c:strCache>
            </c:strRef>
          </c:tx>
          <c:spPr>
            <a:gradFill rotWithShape="1">
              <a:gsLst>
                <a:gs pos="0">
                  <a:schemeClr val="accent6">
                    <a:shade val="40000"/>
                    <a:satMod val="155000"/>
                  </a:schemeClr>
                </a:gs>
                <a:gs pos="65000">
                  <a:schemeClr val="accent6">
                    <a:shade val="85000"/>
                    <a:satMod val="155000"/>
                  </a:schemeClr>
                </a:gs>
                <a:gs pos="100000">
                  <a:schemeClr val="accent6">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Sheet1!$A$2:$A$3</c:f>
              <c:strCache>
                <c:ptCount val="2"/>
                <c:pt idx="0">
                  <c:v>Depression in browsing</c:v>
                </c:pt>
                <c:pt idx="1">
                  <c:v>Group chat</c:v>
                </c:pt>
              </c:strCache>
            </c:strRef>
          </c:cat>
          <c:val>
            <c:numRef>
              <c:f>Sheet1!$G$2:$G$3</c:f>
              <c:numCache>
                <c:formatCode>General</c:formatCode>
                <c:ptCount val="2"/>
                <c:pt idx="1">
                  <c:v>11</c:v>
                </c:pt>
              </c:numCache>
            </c:numRef>
          </c:val>
          <c:extLst>
            <c:ext xmlns:c16="http://schemas.microsoft.com/office/drawing/2014/chart" uri="{C3380CC4-5D6E-409C-BE32-E72D297353CC}">
              <c16:uniqueId val="{00000005-2CA5-477E-90A4-2077F9DBBE28}"/>
            </c:ext>
          </c:extLst>
        </c:ser>
        <c:ser>
          <c:idx val="6"/>
          <c:order val="6"/>
          <c:tx>
            <c:strRef>
              <c:f>Sheet1!$H$1</c:f>
              <c:strCache>
                <c:ptCount val="1"/>
                <c:pt idx="0">
                  <c:v>Depressed</c:v>
                </c:pt>
              </c:strCache>
            </c:strRef>
          </c:tx>
          <c:spPr>
            <a:gradFill rotWithShape="1">
              <a:gsLst>
                <a:gs pos="0">
                  <a:schemeClr val="accent1">
                    <a:lumMod val="60000"/>
                    <a:shade val="40000"/>
                    <a:satMod val="155000"/>
                  </a:schemeClr>
                </a:gs>
                <a:gs pos="65000">
                  <a:schemeClr val="accent1">
                    <a:lumMod val="60000"/>
                    <a:shade val="85000"/>
                    <a:satMod val="155000"/>
                  </a:schemeClr>
                </a:gs>
                <a:gs pos="100000">
                  <a:schemeClr val="accent1">
                    <a:lumMod val="60000"/>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Sheet1!$A$2:$A$3</c:f>
              <c:strCache>
                <c:ptCount val="2"/>
                <c:pt idx="0">
                  <c:v>Depression in browsing</c:v>
                </c:pt>
                <c:pt idx="1">
                  <c:v>Group chat</c:v>
                </c:pt>
              </c:strCache>
            </c:strRef>
          </c:cat>
          <c:val>
            <c:numRef>
              <c:f>Sheet1!$H$2:$H$3</c:f>
              <c:numCache>
                <c:formatCode>General</c:formatCode>
                <c:ptCount val="2"/>
                <c:pt idx="1">
                  <c:v>26</c:v>
                </c:pt>
              </c:numCache>
            </c:numRef>
          </c:val>
          <c:extLst>
            <c:ext xmlns:c16="http://schemas.microsoft.com/office/drawing/2014/chart" uri="{C3380CC4-5D6E-409C-BE32-E72D297353CC}">
              <c16:uniqueId val="{00000006-2CA5-477E-90A4-2077F9DBBE28}"/>
            </c:ext>
          </c:extLst>
        </c:ser>
        <c:ser>
          <c:idx val="8"/>
          <c:order val="8"/>
          <c:tx>
            <c:strRef>
              <c:f>Sheet1!$F$1</c:f>
              <c:strCache>
                <c:ptCount val="1"/>
                <c:pt idx="0">
                  <c:v>Bully back</c:v>
                </c:pt>
              </c:strCache>
            </c:strRef>
          </c:tx>
          <c:spPr>
            <a:gradFill rotWithShape="1">
              <a:gsLst>
                <a:gs pos="0">
                  <a:schemeClr val="accent3">
                    <a:lumMod val="60000"/>
                    <a:shade val="40000"/>
                    <a:satMod val="155000"/>
                  </a:schemeClr>
                </a:gs>
                <a:gs pos="65000">
                  <a:schemeClr val="accent3">
                    <a:lumMod val="60000"/>
                    <a:shade val="85000"/>
                    <a:satMod val="155000"/>
                  </a:schemeClr>
                </a:gs>
                <a:gs pos="100000">
                  <a:schemeClr val="accent3">
                    <a:lumMod val="60000"/>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cat>
            <c:strRef>
              <c:f>Sheet1!$A$2:$A$3</c:f>
              <c:strCache>
                <c:ptCount val="2"/>
                <c:pt idx="0">
                  <c:v>Depression in browsing</c:v>
                </c:pt>
                <c:pt idx="1">
                  <c:v>Group chat</c:v>
                </c:pt>
              </c:strCache>
            </c:strRef>
          </c:cat>
          <c:val>
            <c:numRef>
              <c:f>Sheet1!$J$2:$J$5</c:f>
              <c:numCache>
                <c:formatCode>General</c:formatCode>
                <c:ptCount val="4"/>
              </c:numCache>
            </c:numRef>
          </c:val>
          <c:extLst>
            <c:ext xmlns:c16="http://schemas.microsoft.com/office/drawing/2014/chart" uri="{C3380CC4-5D6E-409C-BE32-E72D297353CC}">
              <c16:uniqueId val="{00000007-2CA5-477E-90A4-2077F9DBBE28}"/>
            </c:ext>
          </c:extLst>
        </c:ser>
        <c:ser>
          <c:idx val="9"/>
          <c:order val="9"/>
          <c:tx>
            <c:strRef>
              <c:f>Sheet1!$G$1</c:f>
              <c:strCache>
                <c:ptCount val="1"/>
                <c:pt idx="0">
                  <c:v>Worried</c:v>
                </c:pt>
              </c:strCache>
            </c:strRef>
          </c:tx>
          <c:spPr>
            <a:gradFill rotWithShape="1">
              <a:gsLst>
                <a:gs pos="0">
                  <a:schemeClr val="accent4">
                    <a:lumMod val="60000"/>
                    <a:shade val="40000"/>
                    <a:satMod val="155000"/>
                  </a:schemeClr>
                </a:gs>
                <a:gs pos="65000">
                  <a:schemeClr val="accent4">
                    <a:lumMod val="60000"/>
                    <a:shade val="85000"/>
                    <a:satMod val="155000"/>
                  </a:schemeClr>
                </a:gs>
                <a:gs pos="100000">
                  <a:schemeClr val="accent4">
                    <a:lumMod val="60000"/>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cat>
            <c:strRef>
              <c:f>Sheet1!$A$2:$A$3</c:f>
              <c:strCache>
                <c:ptCount val="2"/>
                <c:pt idx="0">
                  <c:v>Depression in browsing</c:v>
                </c:pt>
                <c:pt idx="1">
                  <c:v>Group chat</c:v>
                </c:pt>
              </c:strCache>
            </c:strRef>
          </c:cat>
          <c:val>
            <c:numRef>
              <c:f>Sheet1!$K$2:$K$5</c:f>
              <c:numCache>
                <c:formatCode>General</c:formatCode>
                <c:ptCount val="4"/>
              </c:numCache>
            </c:numRef>
          </c:val>
          <c:extLst>
            <c:ext xmlns:c16="http://schemas.microsoft.com/office/drawing/2014/chart" uri="{C3380CC4-5D6E-409C-BE32-E72D297353CC}">
              <c16:uniqueId val="{00000008-2CA5-477E-90A4-2077F9DBBE28}"/>
            </c:ext>
          </c:extLst>
        </c:ser>
        <c:dLbls>
          <c:showLegendKey val="0"/>
          <c:showVal val="0"/>
          <c:showCatName val="0"/>
          <c:showSerName val="0"/>
          <c:showPercent val="0"/>
          <c:showBubbleSize val="0"/>
        </c:dLbls>
        <c:gapWidth val="150"/>
        <c:overlap val="100"/>
        <c:axId val="392488248"/>
        <c:axId val="392487072"/>
        <c:extLst>
          <c:ext xmlns:c15="http://schemas.microsoft.com/office/drawing/2012/chart" uri="{02D57815-91ED-43cb-92C2-25804820EDAC}">
            <c15:filteredBarSeries>
              <c15:ser>
                <c:idx val="7"/>
                <c:order val="7"/>
                <c:tx>
                  <c:strRef>
                    <c:extLst>
                      <c:ext uri="{02D57815-91ED-43cb-92C2-25804820EDAC}">
                        <c15:formulaRef>
                          <c15:sqref>Sheet1!$I$1</c15:sqref>
                        </c15:formulaRef>
                      </c:ext>
                    </c:extLst>
                    <c:strCache>
                      <c:ptCount val="1"/>
                    </c:strCache>
                  </c:strRef>
                </c:tx>
                <c:spPr>
                  <a:gradFill rotWithShape="1">
                    <a:gsLst>
                      <a:gs pos="0">
                        <a:schemeClr val="accent2">
                          <a:lumMod val="60000"/>
                          <a:shade val="40000"/>
                          <a:satMod val="155000"/>
                        </a:schemeClr>
                      </a:gs>
                      <a:gs pos="65000">
                        <a:schemeClr val="accent2">
                          <a:lumMod val="60000"/>
                          <a:shade val="85000"/>
                          <a:satMod val="155000"/>
                        </a:schemeClr>
                      </a:gs>
                      <a:gs pos="100000">
                        <a:schemeClr val="accent2">
                          <a:lumMod val="60000"/>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cat>
                  <c:strRef>
                    <c:extLst>
                      <c:ext uri="{02D57815-91ED-43cb-92C2-25804820EDAC}">
                        <c15:formulaRef>
                          <c15:sqref>Sheet1!$A$2:$A$3</c15:sqref>
                        </c15:formulaRef>
                      </c:ext>
                    </c:extLst>
                    <c:strCache>
                      <c:ptCount val="2"/>
                      <c:pt idx="0">
                        <c:v>Depression in browsing</c:v>
                      </c:pt>
                      <c:pt idx="1">
                        <c:v>Group chat</c:v>
                      </c:pt>
                    </c:strCache>
                  </c:strRef>
                </c:cat>
                <c:val>
                  <c:numRef>
                    <c:extLst>
                      <c:ext uri="{02D57815-91ED-43cb-92C2-25804820EDAC}">
                        <c15:formulaRef>
                          <c15:sqref>Sheet1!$I$1:$I$4</c15:sqref>
                        </c15:formulaRef>
                      </c:ext>
                    </c:extLst>
                    <c:numCache>
                      <c:formatCode>General</c:formatCode>
                      <c:ptCount val="4"/>
                    </c:numCache>
                  </c:numRef>
                </c:val>
                <c:extLst>
                  <c:ext xmlns:c16="http://schemas.microsoft.com/office/drawing/2014/chart" uri="{C3380CC4-5D6E-409C-BE32-E72D297353CC}">
                    <c16:uniqueId val="{00000009-2CA5-477E-90A4-2077F9DBBE28}"/>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Sheet1!$L$1</c15:sqref>
                        </c15:formulaRef>
                      </c:ext>
                    </c:extLst>
                    <c:strCache>
                      <c:ptCount val="1"/>
                    </c:strCache>
                  </c:strRef>
                </c:tx>
                <c:spPr>
                  <a:gradFill rotWithShape="1">
                    <a:gsLst>
                      <a:gs pos="0">
                        <a:schemeClr val="accent5">
                          <a:lumMod val="60000"/>
                          <a:shade val="40000"/>
                          <a:satMod val="155000"/>
                        </a:schemeClr>
                      </a:gs>
                      <a:gs pos="65000">
                        <a:schemeClr val="accent5">
                          <a:lumMod val="60000"/>
                          <a:shade val="85000"/>
                          <a:satMod val="155000"/>
                        </a:schemeClr>
                      </a:gs>
                      <a:gs pos="100000">
                        <a:schemeClr val="accent5">
                          <a:lumMod val="60000"/>
                          <a:shade val="95000"/>
                          <a:satMod val="155000"/>
                        </a:schemeClr>
                      </a:gs>
                    </a:gsLst>
                    <a:lin ang="16200000" scaled="0"/>
                  </a:gradFill>
                  <a:ln>
                    <a:noFill/>
                  </a:ln>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c:spPr>
                <c:invertIfNegative val="0"/>
                <c:cat>
                  <c:strRef>
                    <c:extLst xmlns:c15="http://schemas.microsoft.com/office/drawing/2012/chart">
                      <c:ext xmlns:c15="http://schemas.microsoft.com/office/drawing/2012/chart" uri="{02D57815-91ED-43cb-92C2-25804820EDAC}">
                        <c15:formulaRef>
                          <c15:sqref>Sheet1!$A$2:$A$3</c15:sqref>
                        </c15:formulaRef>
                      </c:ext>
                    </c:extLst>
                    <c:strCache>
                      <c:ptCount val="2"/>
                      <c:pt idx="0">
                        <c:v>Depression in browsing</c:v>
                      </c:pt>
                      <c:pt idx="1">
                        <c:v>Group chat</c:v>
                      </c:pt>
                    </c:strCache>
                  </c:strRef>
                </c:cat>
                <c:val>
                  <c:numRef>
                    <c:extLst xmlns:c15="http://schemas.microsoft.com/office/drawing/2012/chart">
                      <c:ext xmlns:c15="http://schemas.microsoft.com/office/drawing/2012/chart" uri="{02D57815-91ED-43cb-92C2-25804820EDAC}">
                        <c15:formulaRef>
                          <c15:sqref>Sheet1!$L$2:$L$5</c15:sqref>
                        </c15:formulaRef>
                      </c:ext>
                    </c:extLst>
                    <c:numCache>
                      <c:formatCode>General</c:formatCode>
                      <c:ptCount val="4"/>
                    </c:numCache>
                  </c:numRef>
                </c:val>
                <c:extLst xmlns:c15="http://schemas.microsoft.com/office/drawing/2012/chart">
                  <c:ext xmlns:c16="http://schemas.microsoft.com/office/drawing/2014/chart" uri="{C3380CC4-5D6E-409C-BE32-E72D297353CC}">
                    <c16:uniqueId val="{0000000A-2CA5-477E-90A4-2077F9DBBE28}"/>
                  </c:ext>
                </c:extLst>
              </c15:ser>
            </c15:filteredBarSeries>
          </c:ext>
        </c:extLst>
      </c:barChart>
      <c:catAx>
        <c:axId val="3924882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392487072"/>
        <c:crosses val="autoZero"/>
        <c:auto val="1"/>
        <c:lblAlgn val="ctr"/>
        <c:lblOffset val="100"/>
        <c:noMultiLvlLbl val="0"/>
      </c:catAx>
      <c:valAx>
        <c:axId val="3924870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92488248"/>
        <c:crosses val="autoZero"/>
        <c:crossBetween val="between"/>
      </c:valAx>
      <c:spPr>
        <a:noFill/>
        <a:ln>
          <a:noFill/>
        </a:ln>
        <a:effectLst/>
      </c:spPr>
    </c:plotArea>
    <c:legend>
      <c:legendPos val="b"/>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4"/>
            <a:ext cx="27980640" cy="7640328"/>
          </a:xfrm>
        </p:spPr>
        <p:txBody>
          <a:bodyPr anchor="b"/>
          <a:lstStyle>
            <a:lvl1pPr algn="ctr">
              <a:defRPr sz="19224"/>
            </a:lvl1pPr>
          </a:lstStyle>
          <a:p>
            <a:r>
              <a:rPr lang="en-US"/>
              <a:t>Click to edit Master title style</a:t>
            </a:r>
            <a:endParaRPr lang="en-US" dirty="0"/>
          </a:p>
        </p:txBody>
      </p:sp>
      <p:sp>
        <p:nvSpPr>
          <p:cNvPr id="3" name="Subtitle 2"/>
          <p:cNvSpPr>
            <a:spLocks noGrp="1"/>
          </p:cNvSpPr>
          <p:nvPr>
            <p:ph type="subTitle" idx="1"/>
          </p:nvPr>
        </p:nvSpPr>
        <p:spPr>
          <a:xfrm>
            <a:off x="4114800" y="11526528"/>
            <a:ext cx="24688800" cy="5298432"/>
          </a:xfrm>
        </p:spPr>
        <p:txBody>
          <a:bodyPr/>
          <a:lstStyle>
            <a:lvl1pPr marL="0" indent="0" algn="ctr">
              <a:buNone/>
              <a:defRPr sz="7680"/>
            </a:lvl1pPr>
            <a:lvl2pPr marL="1464240" indent="0" algn="ctr">
              <a:buNone/>
              <a:defRPr sz="6408"/>
            </a:lvl2pPr>
            <a:lvl3pPr marL="2928456" indent="0" algn="ctr">
              <a:buNone/>
              <a:defRPr sz="5760"/>
            </a:lvl3pPr>
            <a:lvl4pPr marL="4392696" indent="0" algn="ctr">
              <a:buNone/>
              <a:defRPr sz="5136"/>
            </a:lvl4pPr>
            <a:lvl5pPr marL="5856912" indent="0" algn="ctr">
              <a:buNone/>
              <a:defRPr sz="5136"/>
            </a:lvl5pPr>
            <a:lvl6pPr marL="7321152" indent="0" algn="ctr">
              <a:buNone/>
              <a:defRPr sz="5136"/>
            </a:lvl6pPr>
            <a:lvl7pPr marL="8785368" indent="0" algn="ctr">
              <a:buNone/>
              <a:defRPr sz="5136"/>
            </a:lvl7pPr>
            <a:lvl8pPr marL="10249608" indent="0" algn="ctr">
              <a:buNone/>
              <a:defRPr sz="5136"/>
            </a:lvl8pPr>
            <a:lvl9pPr marL="11713824" indent="0" algn="ctr">
              <a:buNone/>
              <a:defRPr sz="513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17B815-AB7D-4980-8ED9-792E26B00A88}"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124487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7B815-AB7D-4980-8ED9-792E26B00A88}"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175110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392"/>
            <a:ext cx="7098030" cy="18597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1168392"/>
            <a:ext cx="20882610" cy="185978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7B815-AB7D-4980-8ED9-792E26B00A88}"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94375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7B815-AB7D-4980-8ED9-792E26B00A88}"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315658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72"/>
            <a:ext cx="28392120" cy="9128760"/>
          </a:xfrm>
        </p:spPr>
        <p:txBody>
          <a:bodyPr anchor="b"/>
          <a:lstStyle>
            <a:lvl1pPr>
              <a:defRPr sz="19224"/>
            </a:lvl1pPr>
          </a:lstStyle>
          <a:p>
            <a:r>
              <a:rPr lang="en-US"/>
              <a:t>Click to edit Master title style</a:t>
            </a:r>
            <a:endParaRPr lang="en-US" dirty="0"/>
          </a:p>
        </p:txBody>
      </p:sp>
      <p:sp>
        <p:nvSpPr>
          <p:cNvPr id="3" name="Text Placeholder 2"/>
          <p:cNvSpPr>
            <a:spLocks noGrp="1"/>
          </p:cNvSpPr>
          <p:nvPr>
            <p:ph type="body" idx="1"/>
          </p:nvPr>
        </p:nvSpPr>
        <p:spPr>
          <a:xfrm>
            <a:off x="2245995" y="14686308"/>
            <a:ext cx="28392120" cy="4800600"/>
          </a:xfrm>
        </p:spPr>
        <p:txBody>
          <a:bodyPr/>
          <a:lstStyle>
            <a:lvl1pPr marL="0" indent="0">
              <a:buNone/>
              <a:defRPr sz="7680">
                <a:solidFill>
                  <a:schemeClr val="tx1"/>
                </a:solidFill>
              </a:defRPr>
            </a:lvl1pPr>
            <a:lvl2pPr marL="1464240" indent="0">
              <a:buNone/>
              <a:defRPr sz="6408">
                <a:solidFill>
                  <a:schemeClr val="tx1">
                    <a:tint val="75000"/>
                  </a:schemeClr>
                </a:solidFill>
              </a:defRPr>
            </a:lvl2pPr>
            <a:lvl3pPr marL="2928456" indent="0">
              <a:buNone/>
              <a:defRPr sz="5760">
                <a:solidFill>
                  <a:schemeClr val="tx1">
                    <a:tint val="75000"/>
                  </a:schemeClr>
                </a:solidFill>
              </a:defRPr>
            </a:lvl3pPr>
            <a:lvl4pPr marL="4392696" indent="0">
              <a:buNone/>
              <a:defRPr sz="5136">
                <a:solidFill>
                  <a:schemeClr val="tx1">
                    <a:tint val="75000"/>
                  </a:schemeClr>
                </a:solidFill>
              </a:defRPr>
            </a:lvl4pPr>
            <a:lvl5pPr marL="5856912" indent="0">
              <a:buNone/>
              <a:defRPr sz="5136">
                <a:solidFill>
                  <a:schemeClr val="tx1">
                    <a:tint val="75000"/>
                  </a:schemeClr>
                </a:solidFill>
              </a:defRPr>
            </a:lvl5pPr>
            <a:lvl6pPr marL="7321152" indent="0">
              <a:buNone/>
              <a:defRPr sz="5136">
                <a:solidFill>
                  <a:schemeClr val="tx1">
                    <a:tint val="75000"/>
                  </a:schemeClr>
                </a:solidFill>
              </a:defRPr>
            </a:lvl6pPr>
            <a:lvl7pPr marL="8785368" indent="0">
              <a:buNone/>
              <a:defRPr sz="5136">
                <a:solidFill>
                  <a:schemeClr val="tx1">
                    <a:tint val="75000"/>
                  </a:schemeClr>
                </a:solidFill>
              </a:defRPr>
            </a:lvl7pPr>
            <a:lvl8pPr marL="10249608" indent="0">
              <a:buNone/>
              <a:defRPr sz="5136">
                <a:solidFill>
                  <a:schemeClr val="tx1">
                    <a:tint val="75000"/>
                  </a:schemeClr>
                </a:solidFill>
              </a:defRPr>
            </a:lvl8pPr>
            <a:lvl9pPr marL="11713824" indent="0">
              <a:buNone/>
              <a:defRPr sz="513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17B815-AB7D-4980-8ED9-792E26B00A88}"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294911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8"/>
            <a:ext cx="13990320" cy="13924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8"/>
            <a:ext cx="13990320" cy="13924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17B815-AB7D-4980-8ED9-792E26B00A88}"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21323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392"/>
            <a:ext cx="28392120" cy="424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3" y="5379732"/>
            <a:ext cx="13926024" cy="2636520"/>
          </a:xfrm>
        </p:spPr>
        <p:txBody>
          <a:bodyPr anchor="b"/>
          <a:lstStyle>
            <a:lvl1pPr marL="0" indent="0">
              <a:buNone/>
              <a:defRPr sz="7680" b="1"/>
            </a:lvl1pPr>
            <a:lvl2pPr marL="1464240" indent="0">
              <a:buNone/>
              <a:defRPr sz="6408" b="1"/>
            </a:lvl2pPr>
            <a:lvl3pPr marL="2928456" indent="0">
              <a:buNone/>
              <a:defRPr sz="5760" b="1"/>
            </a:lvl3pPr>
            <a:lvl4pPr marL="4392696" indent="0">
              <a:buNone/>
              <a:defRPr sz="5136" b="1"/>
            </a:lvl4pPr>
            <a:lvl5pPr marL="5856912" indent="0">
              <a:buNone/>
              <a:defRPr sz="5136" b="1"/>
            </a:lvl5pPr>
            <a:lvl6pPr marL="7321152" indent="0">
              <a:buNone/>
              <a:defRPr sz="5136" b="1"/>
            </a:lvl6pPr>
            <a:lvl7pPr marL="8785368" indent="0">
              <a:buNone/>
              <a:defRPr sz="5136" b="1"/>
            </a:lvl7pPr>
            <a:lvl8pPr marL="10249608" indent="0">
              <a:buNone/>
              <a:defRPr sz="5136" b="1"/>
            </a:lvl8pPr>
            <a:lvl9pPr marL="11713824" indent="0">
              <a:buNone/>
              <a:defRPr sz="5136" b="1"/>
            </a:lvl9pPr>
          </a:lstStyle>
          <a:p>
            <a:pPr lvl="0"/>
            <a:r>
              <a:rPr lang="en-US"/>
              <a:t>Edit Master text styles</a:t>
            </a:r>
          </a:p>
        </p:txBody>
      </p:sp>
      <p:sp>
        <p:nvSpPr>
          <p:cNvPr id="4" name="Content Placeholder 3"/>
          <p:cNvSpPr>
            <a:spLocks noGrp="1"/>
          </p:cNvSpPr>
          <p:nvPr>
            <p:ph sz="half" idx="2"/>
          </p:nvPr>
        </p:nvSpPr>
        <p:spPr>
          <a:xfrm>
            <a:off x="2267433" y="8016240"/>
            <a:ext cx="13926024" cy="117906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7" y="5379732"/>
            <a:ext cx="13994609" cy="2636520"/>
          </a:xfrm>
        </p:spPr>
        <p:txBody>
          <a:bodyPr anchor="b"/>
          <a:lstStyle>
            <a:lvl1pPr marL="0" indent="0">
              <a:buNone/>
              <a:defRPr sz="7680" b="1"/>
            </a:lvl1pPr>
            <a:lvl2pPr marL="1464240" indent="0">
              <a:buNone/>
              <a:defRPr sz="6408" b="1"/>
            </a:lvl2pPr>
            <a:lvl3pPr marL="2928456" indent="0">
              <a:buNone/>
              <a:defRPr sz="5760" b="1"/>
            </a:lvl3pPr>
            <a:lvl4pPr marL="4392696" indent="0">
              <a:buNone/>
              <a:defRPr sz="5136" b="1"/>
            </a:lvl4pPr>
            <a:lvl5pPr marL="5856912" indent="0">
              <a:buNone/>
              <a:defRPr sz="5136" b="1"/>
            </a:lvl5pPr>
            <a:lvl6pPr marL="7321152" indent="0">
              <a:buNone/>
              <a:defRPr sz="5136" b="1"/>
            </a:lvl6pPr>
            <a:lvl7pPr marL="8785368" indent="0">
              <a:buNone/>
              <a:defRPr sz="5136" b="1"/>
            </a:lvl7pPr>
            <a:lvl8pPr marL="10249608" indent="0">
              <a:buNone/>
              <a:defRPr sz="5136" b="1"/>
            </a:lvl8pPr>
            <a:lvl9pPr marL="11713824" indent="0">
              <a:buNone/>
              <a:defRPr sz="5136" b="1"/>
            </a:lvl9pPr>
          </a:lstStyle>
          <a:p>
            <a:pPr lvl="0"/>
            <a:r>
              <a:rPr lang="en-US"/>
              <a:t>Edit Master text styles</a:t>
            </a:r>
          </a:p>
        </p:txBody>
      </p:sp>
      <p:sp>
        <p:nvSpPr>
          <p:cNvPr id="6" name="Content Placeholder 5"/>
          <p:cNvSpPr>
            <a:spLocks noGrp="1"/>
          </p:cNvSpPr>
          <p:nvPr>
            <p:ph sz="quarter" idx="4"/>
          </p:nvPr>
        </p:nvSpPr>
        <p:spPr>
          <a:xfrm>
            <a:off x="16664947" y="8016240"/>
            <a:ext cx="13994609" cy="117906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17B815-AB7D-4980-8ED9-792E26B00A88}" type="datetimeFigureOut">
              <a:rPr lang="en-US" smtClean="0"/>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371060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17B815-AB7D-4980-8ED9-792E26B00A88}" type="datetimeFigureOut">
              <a:rPr lang="en-US" smtClean="0"/>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4119324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7B815-AB7D-4980-8ED9-792E26B00A88}" type="datetimeFigureOut">
              <a:rPr lang="en-US" smtClean="0"/>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2948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3" y="1463040"/>
            <a:ext cx="10617039" cy="5120640"/>
          </a:xfrm>
        </p:spPr>
        <p:txBody>
          <a:bodyPr anchor="b"/>
          <a:lstStyle>
            <a:lvl1pPr>
              <a:defRPr sz="10248"/>
            </a:lvl1pPr>
          </a:lstStyle>
          <a:p>
            <a:r>
              <a:rPr lang="en-US"/>
              <a:t>Click to edit Master title style</a:t>
            </a:r>
            <a:endParaRPr lang="en-US" dirty="0"/>
          </a:p>
        </p:txBody>
      </p:sp>
      <p:sp>
        <p:nvSpPr>
          <p:cNvPr id="3" name="Content Placeholder 2"/>
          <p:cNvSpPr>
            <a:spLocks noGrp="1"/>
          </p:cNvSpPr>
          <p:nvPr>
            <p:ph idx="1"/>
          </p:nvPr>
        </p:nvSpPr>
        <p:spPr>
          <a:xfrm>
            <a:off x="13994609" y="3159780"/>
            <a:ext cx="16664940" cy="15595608"/>
          </a:xfrm>
        </p:spPr>
        <p:txBody>
          <a:bodyPr/>
          <a:lstStyle>
            <a:lvl1pPr>
              <a:defRPr sz="10248"/>
            </a:lvl1pPr>
            <a:lvl2pPr>
              <a:defRPr sz="8976"/>
            </a:lvl2pPr>
            <a:lvl3pPr>
              <a:defRPr sz="7680"/>
            </a:lvl3pPr>
            <a:lvl4pPr>
              <a:defRPr sz="6408"/>
            </a:lvl4pPr>
            <a:lvl5pPr>
              <a:defRPr sz="6408"/>
            </a:lvl5pPr>
            <a:lvl6pPr>
              <a:defRPr sz="6408"/>
            </a:lvl6pPr>
            <a:lvl7pPr>
              <a:defRPr sz="6408"/>
            </a:lvl7pPr>
            <a:lvl8pPr>
              <a:defRPr sz="6408"/>
            </a:lvl8pPr>
            <a:lvl9pPr>
              <a:defRPr sz="640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33" y="6583680"/>
            <a:ext cx="10617039" cy="12197088"/>
          </a:xfrm>
        </p:spPr>
        <p:txBody>
          <a:bodyPr/>
          <a:lstStyle>
            <a:lvl1pPr marL="0" indent="0">
              <a:buNone/>
              <a:defRPr sz="5136"/>
            </a:lvl1pPr>
            <a:lvl2pPr marL="1464240" indent="0">
              <a:buNone/>
              <a:defRPr sz="4488"/>
            </a:lvl2pPr>
            <a:lvl3pPr marL="2928456" indent="0">
              <a:buNone/>
              <a:defRPr sz="3840"/>
            </a:lvl3pPr>
            <a:lvl4pPr marL="4392696" indent="0">
              <a:buNone/>
              <a:defRPr sz="3192"/>
            </a:lvl4pPr>
            <a:lvl5pPr marL="5856912" indent="0">
              <a:buNone/>
              <a:defRPr sz="3192"/>
            </a:lvl5pPr>
            <a:lvl6pPr marL="7321152" indent="0">
              <a:buNone/>
              <a:defRPr sz="3192"/>
            </a:lvl6pPr>
            <a:lvl7pPr marL="8785368" indent="0">
              <a:buNone/>
              <a:defRPr sz="3192"/>
            </a:lvl7pPr>
            <a:lvl8pPr marL="10249608" indent="0">
              <a:buNone/>
              <a:defRPr sz="3192"/>
            </a:lvl8pPr>
            <a:lvl9pPr marL="11713824" indent="0">
              <a:buNone/>
              <a:defRPr sz="3192"/>
            </a:lvl9pPr>
          </a:lstStyle>
          <a:p>
            <a:pPr lvl="0"/>
            <a:r>
              <a:rPr lang="en-US"/>
              <a:t>Edit Master text styles</a:t>
            </a:r>
          </a:p>
        </p:txBody>
      </p:sp>
      <p:sp>
        <p:nvSpPr>
          <p:cNvPr id="5" name="Date Placeholder 4"/>
          <p:cNvSpPr>
            <a:spLocks noGrp="1"/>
          </p:cNvSpPr>
          <p:nvPr>
            <p:ph type="dt" sz="half" idx="10"/>
          </p:nvPr>
        </p:nvSpPr>
        <p:spPr/>
        <p:txBody>
          <a:bodyPr/>
          <a:lstStyle/>
          <a:p>
            <a:fld id="{7917B815-AB7D-4980-8ED9-792E26B00A88}"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209233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3" y="1463040"/>
            <a:ext cx="10617039" cy="5120640"/>
          </a:xfrm>
        </p:spPr>
        <p:txBody>
          <a:bodyPr anchor="b"/>
          <a:lstStyle>
            <a:lvl1pPr>
              <a:defRPr sz="1024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9" y="3159780"/>
            <a:ext cx="16664940" cy="15595608"/>
          </a:xfrm>
        </p:spPr>
        <p:txBody>
          <a:bodyPr anchor="t"/>
          <a:lstStyle>
            <a:lvl1pPr marL="0" indent="0">
              <a:buNone/>
              <a:defRPr sz="10248"/>
            </a:lvl1pPr>
            <a:lvl2pPr marL="1464240" indent="0">
              <a:buNone/>
              <a:defRPr sz="8976"/>
            </a:lvl2pPr>
            <a:lvl3pPr marL="2928456" indent="0">
              <a:buNone/>
              <a:defRPr sz="7680"/>
            </a:lvl3pPr>
            <a:lvl4pPr marL="4392696" indent="0">
              <a:buNone/>
              <a:defRPr sz="6408"/>
            </a:lvl4pPr>
            <a:lvl5pPr marL="5856912" indent="0">
              <a:buNone/>
              <a:defRPr sz="6408"/>
            </a:lvl5pPr>
            <a:lvl6pPr marL="7321152" indent="0">
              <a:buNone/>
              <a:defRPr sz="6408"/>
            </a:lvl6pPr>
            <a:lvl7pPr marL="8785368" indent="0">
              <a:buNone/>
              <a:defRPr sz="6408"/>
            </a:lvl7pPr>
            <a:lvl8pPr marL="10249608" indent="0">
              <a:buNone/>
              <a:defRPr sz="6408"/>
            </a:lvl8pPr>
            <a:lvl9pPr marL="11713824" indent="0">
              <a:buNone/>
              <a:defRPr sz="6408"/>
            </a:lvl9pPr>
          </a:lstStyle>
          <a:p>
            <a:r>
              <a:rPr lang="en-US"/>
              <a:t>Click icon to add picture</a:t>
            </a:r>
            <a:endParaRPr lang="en-US" dirty="0"/>
          </a:p>
        </p:txBody>
      </p:sp>
      <p:sp>
        <p:nvSpPr>
          <p:cNvPr id="4" name="Text Placeholder 3"/>
          <p:cNvSpPr>
            <a:spLocks noGrp="1"/>
          </p:cNvSpPr>
          <p:nvPr>
            <p:ph type="body" sz="half" idx="2"/>
          </p:nvPr>
        </p:nvSpPr>
        <p:spPr>
          <a:xfrm>
            <a:off x="2267433" y="6583680"/>
            <a:ext cx="10617039" cy="12197088"/>
          </a:xfrm>
        </p:spPr>
        <p:txBody>
          <a:bodyPr/>
          <a:lstStyle>
            <a:lvl1pPr marL="0" indent="0">
              <a:buNone/>
              <a:defRPr sz="5136"/>
            </a:lvl1pPr>
            <a:lvl2pPr marL="1464240" indent="0">
              <a:buNone/>
              <a:defRPr sz="4488"/>
            </a:lvl2pPr>
            <a:lvl3pPr marL="2928456" indent="0">
              <a:buNone/>
              <a:defRPr sz="3840"/>
            </a:lvl3pPr>
            <a:lvl4pPr marL="4392696" indent="0">
              <a:buNone/>
              <a:defRPr sz="3192"/>
            </a:lvl4pPr>
            <a:lvl5pPr marL="5856912" indent="0">
              <a:buNone/>
              <a:defRPr sz="3192"/>
            </a:lvl5pPr>
            <a:lvl6pPr marL="7321152" indent="0">
              <a:buNone/>
              <a:defRPr sz="3192"/>
            </a:lvl6pPr>
            <a:lvl7pPr marL="8785368" indent="0">
              <a:buNone/>
              <a:defRPr sz="3192"/>
            </a:lvl7pPr>
            <a:lvl8pPr marL="10249608" indent="0">
              <a:buNone/>
              <a:defRPr sz="3192"/>
            </a:lvl8pPr>
            <a:lvl9pPr marL="11713824" indent="0">
              <a:buNone/>
              <a:defRPr sz="3192"/>
            </a:lvl9pPr>
          </a:lstStyle>
          <a:p>
            <a:pPr lvl="0"/>
            <a:r>
              <a:rPr lang="en-US"/>
              <a:t>Edit Master text styles</a:t>
            </a:r>
          </a:p>
        </p:txBody>
      </p:sp>
      <p:sp>
        <p:nvSpPr>
          <p:cNvPr id="5" name="Date Placeholder 4"/>
          <p:cNvSpPr>
            <a:spLocks noGrp="1"/>
          </p:cNvSpPr>
          <p:nvPr>
            <p:ph type="dt" sz="half" idx="10"/>
          </p:nvPr>
        </p:nvSpPr>
        <p:spPr/>
        <p:txBody>
          <a:bodyPr/>
          <a:lstStyle/>
          <a:p>
            <a:fld id="{7917B815-AB7D-4980-8ED9-792E26B00A88}"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0FBD4-CB76-4B15-9AC1-5E9E16362DC7}" type="slidenum">
              <a:rPr lang="en-US" smtClean="0"/>
              <a:t>‹#›</a:t>
            </a:fld>
            <a:endParaRPr lang="en-US"/>
          </a:p>
        </p:txBody>
      </p:sp>
    </p:spTree>
    <p:extLst>
      <p:ext uri="{BB962C8B-B14F-4D97-AF65-F5344CB8AC3E}">
        <p14:creationId xmlns:p14="http://schemas.microsoft.com/office/powerpoint/2010/main" val="3263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392"/>
            <a:ext cx="28392120" cy="424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8"/>
            <a:ext cx="28392120" cy="139242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48"/>
            <a:ext cx="7406640" cy="1168392"/>
          </a:xfrm>
          <a:prstGeom prst="rect">
            <a:avLst/>
          </a:prstGeom>
        </p:spPr>
        <p:txBody>
          <a:bodyPr vert="horz" lIns="91440" tIns="45720" rIns="91440" bIns="45720" rtlCol="0" anchor="ctr"/>
          <a:lstStyle>
            <a:lvl1pPr algn="l">
              <a:defRPr sz="3840">
                <a:solidFill>
                  <a:schemeClr val="tx1">
                    <a:tint val="75000"/>
                  </a:schemeClr>
                </a:solidFill>
              </a:defRPr>
            </a:lvl1pPr>
          </a:lstStyle>
          <a:p>
            <a:fld id="{7917B815-AB7D-4980-8ED9-792E26B00A88}" type="datetimeFigureOut">
              <a:rPr lang="en-US" smtClean="0"/>
              <a:t>4/7/2016</a:t>
            </a:fld>
            <a:endParaRPr lang="en-US"/>
          </a:p>
        </p:txBody>
      </p:sp>
      <p:sp>
        <p:nvSpPr>
          <p:cNvPr id="5" name="Footer Placeholder 4"/>
          <p:cNvSpPr>
            <a:spLocks noGrp="1"/>
          </p:cNvSpPr>
          <p:nvPr>
            <p:ph type="ftr" sz="quarter" idx="3"/>
          </p:nvPr>
        </p:nvSpPr>
        <p:spPr>
          <a:xfrm>
            <a:off x="10904220" y="20340348"/>
            <a:ext cx="11109960" cy="1168392"/>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48"/>
            <a:ext cx="7406640" cy="1168392"/>
          </a:xfrm>
          <a:prstGeom prst="rect">
            <a:avLst/>
          </a:prstGeom>
        </p:spPr>
        <p:txBody>
          <a:bodyPr vert="horz" lIns="91440" tIns="45720" rIns="91440" bIns="45720" rtlCol="0" anchor="ctr"/>
          <a:lstStyle>
            <a:lvl1pPr algn="r">
              <a:defRPr sz="3840">
                <a:solidFill>
                  <a:schemeClr val="tx1">
                    <a:tint val="75000"/>
                  </a:schemeClr>
                </a:solidFill>
              </a:defRPr>
            </a:lvl1pPr>
          </a:lstStyle>
          <a:p>
            <a:fld id="{7D00FBD4-CB76-4B15-9AC1-5E9E16362DC7}" type="slidenum">
              <a:rPr lang="en-US" smtClean="0"/>
              <a:t>‹#›</a:t>
            </a:fld>
            <a:endParaRPr lang="en-US"/>
          </a:p>
        </p:txBody>
      </p:sp>
    </p:spTree>
    <p:extLst>
      <p:ext uri="{BB962C8B-B14F-4D97-AF65-F5344CB8AC3E}">
        <p14:creationId xmlns:p14="http://schemas.microsoft.com/office/powerpoint/2010/main" val="2376850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8456" rtl="0" eaLnBrk="1" latinLnBrk="0" hangingPunct="1">
        <a:lnSpc>
          <a:spcPct val="90000"/>
        </a:lnSpc>
        <a:spcBef>
          <a:spcPct val="0"/>
        </a:spcBef>
        <a:buNone/>
        <a:defRPr sz="14088" kern="1200">
          <a:solidFill>
            <a:schemeClr val="tx1"/>
          </a:solidFill>
          <a:latin typeface="+mj-lt"/>
          <a:ea typeface="+mj-ea"/>
          <a:cs typeface="+mj-cs"/>
        </a:defRPr>
      </a:lvl1pPr>
    </p:titleStyle>
    <p:bodyStyle>
      <a:lvl1pPr marL="732120" indent="-732120" algn="l" defTabSz="2928456" rtl="0" eaLnBrk="1" latinLnBrk="0" hangingPunct="1">
        <a:lnSpc>
          <a:spcPct val="90000"/>
        </a:lnSpc>
        <a:spcBef>
          <a:spcPts val="3192"/>
        </a:spcBef>
        <a:buFont typeface="Arial" panose="020B0604020202020204" pitchFamily="34" charset="0"/>
        <a:buChar char="•"/>
        <a:defRPr sz="8976" kern="1200">
          <a:solidFill>
            <a:schemeClr val="tx1"/>
          </a:solidFill>
          <a:latin typeface="+mn-lt"/>
          <a:ea typeface="+mn-ea"/>
          <a:cs typeface="+mn-cs"/>
        </a:defRPr>
      </a:lvl1pPr>
      <a:lvl2pPr marL="2196336" indent="-732120" algn="l" defTabSz="2928456" rtl="0" eaLnBrk="1" latinLnBrk="0" hangingPunct="1">
        <a:lnSpc>
          <a:spcPct val="90000"/>
        </a:lnSpc>
        <a:spcBef>
          <a:spcPts val="1608"/>
        </a:spcBef>
        <a:buFont typeface="Arial" panose="020B0604020202020204" pitchFamily="34" charset="0"/>
        <a:buChar char="•"/>
        <a:defRPr sz="7680" kern="1200">
          <a:solidFill>
            <a:schemeClr val="tx1"/>
          </a:solidFill>
          <a:latin typeface="+mn-lt"/>
          <a:ea typeface="+mn-ea"/>
          <a:cs typeface="+mn-cs"/>
        </a:defRPr>
      </a:lvl2pPr>
      <a:lvl3pPr marL="3660576" indent="-732120" algn="l" defTabSz="2928456" rtl="0" eaLnBrk="1" latinLnBrk="0" hangingPunct="1">
        <a:lnSpc>
          <a:spcPct val="90000"/>
        </a:lnSpc>
        <a:spcBef>
          <a:spcPts val="1608"/>
        </a:spcBef>
        <a:buFont typeface="Arial" panose="020B0604020202020204" pitchFamily="34" charset="0"/>
        <a:buChar char="•"/>
        <a:defRPr sz="6408" kern="1200">
          <a:solidFill>
            <a:schemeClr val="tx1"/>
          </a:solidFill>
          <a:latin typeface="+mn-lt"/>
          <a:ea typeface="+mn-ea"/>
          <a:cs typeface="+mn-cs"/>
        </a:defRPr>
      </a:lvl3pPr>
      <a:lvl4pPr marL="5124792" indent="-732120" algn="l" defTabSz="2928456" rtl="0" eaLnBrk="1" latinLnBrk="0" hangingPunct="1">
        <a:lnSpc>
          <a:spcPct val="90000"/>
        </a:lnSpc>
        <a:spcBef>
          <a:spcPts val="1608"/>
        </a:spcBef>
        <a:buFont typeface="Arial" panose="020B0604020202020204" pitchFamily="34" charset="0"/>
        <a:buChar char="•"/>
        <a:defRPr sz="5760" kern="1200">
          <a:solidFill>
            <a:schemeClr val="tx1"/>
          </a:solidFill>
          <a:latin typeface="+mn-lt"/>
          <a:ea typeface="+mn-ea"/>
          <a:cs typeface="+mn-cs"/>
        </a:defRPr>
      </a:lvl4pPr>
      <a:lvl5pPr marL="6589032" indent="-732120" algn="l" defTabSz="2928456" rtl="0" eaLnBrk="1" latinLnBrk="0" hangingPunct="1">
        <a:lnSpc>
          <a:spcPct val="90000"/>
        </a:lnSpc>
        <a:spcBef>
          <a:spcPts val="1608"/>
        </a:spcBef>
        <a:buFont typeface="Arial" panose="020B0604020202020204" pitchFamily="34" charset="0"/>
        <a:buChar char="•"/>
        <a:defRPr sz="5760" kern="1200">
          <a:solidFill>
            <a:schemeClr val="tx1"/>
          </a:solidFill>
          <a:latin typeface="+mn-lt"/>
          <a:ea typeface="+mn-ea"/>
          <a:cs typeface="+mn-cs"/>
        </a:defRPr>
      </a:lvl5pPr>
      <a:lvl6pPr marL="8053248" indent="-732120" algn="l" defTabSz="2928456" rtl="0" eaLnBrk="1" latinLnBrk="0" hangingPunct="1">
        <a:lnSpc>
          <a:spcPct val="90000"/>
        </a:lnSpc>
        <a:spcBef>
          <a:spcPts val="1608"/>
        </a:spcBef>
        <a:buFont typeface="Arial" panose="020B0604020202020204" pitchFamily="34" charset="0"/>
        <a:buChar char="•"/>
        <a:defRPr sz="5760" kern="1200">
          <a:solidFill>
            <a:schemeClr val="tx1"/>
          </a:solidFill>
          <a:latin typeface="+mn-lt"/>
          <a:ea typeface="+mn-ea"/>
          <a:cs typeface="+mn-cs"/>
        </a:defRPr>
      </a:lvl6pPr>
      <a:lvl7pPr marL="9517488" indent="-732120" algn="l" defTabSz="2928456" rtl="0" eaLnBrk="1" latinLnBrk="0" hangingPunct="1">
        <a:lnSpc>
          <a:spcPct val="90000"/>
        </a:lnSpc>
        <a:spcBef>
          <a:spcPts val="1608"/>
        </a:spcBef>
        <a:buFont typeface="Arial" panose="020B0604020202020204" pitchFamily="34" charset="0"/>
        <a:buChar char="•"/>
        <a:defRPr sz="5760" kern="1200">
          <a:solidFill>
            <a:schemeClr val="tx1"/>
          </a:solidFill>
          <a:latin typeface="+mn-lt"/>
          <a:ea typeface="+mn-ea"/>
          <a:cs typeface="+mn-cs"/>
        </a:defRPr>
      </a:lvl7pPr>
      <a:lvl8pPr marL="10981704" indent="-732120" algn="l" defTabSz="2928456" rtl="0" eaLnBrk="1" latinLnBrk="0" hangingPunct="1">
        <a:lnSpc>
          <a:spcPct val="90000"/>
        </a:lnSpc>
        <a:spcBef>
          <a:spcPts val="1608"/>
        </a:spcBef>
        <a:buFont typeface="Arial" panose="020B0604020202020204" pitchFamily="34" charset="0"/>
        <a:buChar char="•"/>
        <a:defRPr sz="5760" kern="1200">
          <a:solidFill>
            <a:schemeClr val="tx1"/>
          </a:solidFill>
          <a:latin typeface="+mn-lt"/>
          <a:ea typeface="+mn-ea"/>
          <a:cs typeface="+mn-cs"/>
        </a:defRPr>
      </a:lvl8pPr>
      <a:lvl9pPr marL="12445944" indent="-732120" algn="l" defTabSz="2928456" rtl="0" eaLnBrk="1" latinLnBrk="0" hangingPunct="1">
        <a:lnSpc>
          <a:spcPct val="90000"/>
        </a:lnSpc>
        <a:spcBef>
          <a:spcPts val="1608"/>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8456" rtl="0" eaLnBrk="1" latinLnBrk="0" hangingPunct="1">
        <a:defRPr sz="5760" kern="1200">
          <a:solidFill>
            <a:schemeClr val="tx1"/>
          </a:solidFill>
          <a:latin typeface="+mn-lt"/>
          <a:ea typeface="+mn-ea"/>
          <a:cs typeface="+mn-cs"/>
        </a:defRPr>
      </a:lvl1pPr>
      <a:lvl2pPr marL="1464240" algn="l" defTabSz="2928456" rtl="0" eaLnBrk="1" latinLnBrk="0" hangingPunct="1">
        <a:defRPr sz="5760" kern="1200">
          <a:solidFill>
            <a:schemeClr val="tx1"/>
          </a:solidFill>
          <a:latin typeface="+mn-lt"/>
          <a:ea typeface="+mn-ea"/>
          <a:cs typeface="+mn-cs"/>
        </a:defRPr>
      </a:lvl2pPr>
      <a:lvl3pPr marL="2928456" algn="l" defTabSz="2928456" rtl="0" eaLnBrk="1" latinLnBrk="0" hangingPunct="1">
        <a:defRPr sz="5760" kern="1200">
          <a:solidFill>
            <a:schemeClr val="tx1"/>
          </a:solidFill>
          <a:latin typeface="+mn-lt"/>
          <a:ea typeface="+mn-ea"/>
          <a:cs typeface="+mn-cs"/>
        </a:defRPr>
      </a:lvl3pPr>
      <a:lvl4pPr marL="4392696" algn="l" defTabSz="2928456" rtl="0" eaLnBrk="1" latinLnBrk="0" hangingPunct="1">
        <a:defRPr sz="5760" kern="1200">
          <a:solidFill>
            <a:schemeClr val="tx1"/>
          </a:solidFill>
          <a:latin typeface="+mn-lt"/>
          <a:ea typeface="+mn-ea"/>
          <a:cs typeface="+mn-cs"/>
        </a:defRPr>
      </a:lvl4pPr>
      <a:lvl5pPr marL="5856912" algn="l" defTabSz="2928456" rtl="0" eaLnBrk="1" latinLnBrk="0" hangingPunct="1">
        <a:defRPr sz="5760" kern="1200">
          <a:solidFill>
            <a:schemeClr val="tx1"/>
          </a:solidFill>
          <a:latin typeface="+mn-lt"/>
          <a:ea typeface="+mn-ea"/>
          <a:cs typeface="+mn-cs"/>
        </a:defRPr>
      </a:lvl5pPr>
      <a:lvl6pPr marL="7321152" algn="l" defTabSz="2928456" rtl="0" eaLnBrk="1" latinLnBrk="0" hangingPunct="1">
        <a:defRPr sz="5760" kern="1200">
          <a:solidFill>
            <a:schemeClr val="tx1"/>
          </a:solidFill>
          <a:latin typeface="+mn-lt"/>
          <a:ea typeface="+mn-ea"/>
          <a:cs typeface="+mn-cs"/>
        </a:defRPr>
      </a:lvl6pPr>
      <a:lvl7pPr marL="8785368" algn="l" defTabSz="2928456" rtl="0" eaLnBrk="1" latinLnBrk="0" hangingPunct="1">
        <a:defRPr sz="5760" kern="1200">
          <a:solidFill>
            <a:schemeClr val="tx1"/>
          </a:solidFill>
          <a:latin typeface="+mn-lt"/>
          <a:ea typeface="+mn-ea"/>
          <a:cs typeface="+mn-cs"/>
        </a:defRPr>
      </a:lvl7pPr>
      <a:lvl8pPr marL="10249608" algn="l" defTabSz="2928456" rtl="0" eaLnBrk="1" latinLnBrk="0" hangingPunct="1">
        <a:defRPr sz="5760" kern="1200">
          <a:solidFill>
            <a:schemeClr val="tx1"/>
          </a:solidFill>
          <a:latin typeface="+mn-lt"/>
          <a:ea typeface="+mn-ea"/>
          <a:cs typeface="+mn-cs"/>
        </a:defRPr>
      </a:lvl8pPr>
      <a:lvl9pPr marL="11713824" algn="l" defTabSz="2928456"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chart" Target="../charts/chart1.xml"/><Relationship Id="rId7" Type="http://schemas.openxmlformats.org/officeDocument/2006/relationships/hyperlink" Target="http://www.google.ae/url?sa=i&amp;rct=j&amp;q=&amp;esrc=s&amp;source=images&amp;cd=&amp;cad=rja&amp;uact=8&amp;ved=0CAcQjRw&amp;url=http%3A%2F%2Finfosecawareness.in%2Fparents%2Finternet-addictions&amp;ei=tExcVcSEK8esUabtgfAN&amp;bvm=bv.93756505,d.d24&amp;psig=AFQjCNHxXKXy-7M5UxnoV7dZ-Sr2NVbLsA&amp;ust=1432198461507861"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hart" Target="../charts/chart2.xm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6" name="Rounded Rectangle 5"/>
          <p:cNvSpPr/>
          <p:nvPr/>
        </p:nvSpPr>
        <p:spPr>
          <a:xfrm>
            <a:off x="0" y="12"/>
            <a:ext cx="32918400" cy="257695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An analysis of Human Behavior on Internet Based Interactions</a:t>
            </a:r>
          </a:p>
          <a:p>
            <a:pPr algn="ctr"/>
            <a:r>
              <a:rPr lang="en-US" sz="6000" dirty="0"/>
              <a:t> </a:t>
            </a:r>
            <a:r>
              <a:rPr lang="en-US" sz="4800" dirty="0"/>
              <a:t>Ramesh Nadavati, Sai Chaitanya Hanumara </a:t>
            </a:r>
          </a:p>
          <a:p>
            <a:pPr algn="ctr"/>
            <a:r>
              <a:rPr lang="en-US" sz="4800" dirty="0"/>
              <a:t>UM-Flint CSEP Department</a:t>
            </a:r>
          </a:p>
        </p:txBody>
      </p:sp>
      <p:sp>
        <p:nvSpPr>
          <p:cNvPr id="7" name="Rounded Rectangle 6"/>
          <p:cNvSpPr/>
          <p:nvPr/>
        </p:nvSpPr>
        <p:spPr>
          <a:xfrm>
            <a:off x="11" y="2576952"/>
            <a:ext cx="8889961" cy="15523636"/>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5B9BD5"/>
              </a:solidFill>
            </a:endParaRPr>
          </a:p>
        </p:txBody>
      </p:sp>
      <p:sp>
        <p:nvSpPr>
          <p:cNvPr id="8" name="Rounded Rectangle 7"/>
          <p:cNvSpPr/>
          <p:nvPr/>
        </p:nvSpPr>
        <p:spPr>
          <a:xfrm>
            <a:off x="7813964" y="2554915"/>
            <a:ext cx="25143672" cy="14693994"/>
          </a:xfrm>
          <a:custGeom>
            <a:avLst/>
            <a:gdLst>
              <a:gd name="connsiteX0" fmla="*/ 0 w 24106908"/>
              <a:gd name="connsiteY0" fmla="*/ 2466156 h 14796643"/>
              <a:gd name="connsiteX1" fmla="*/ 2466156 w 24106908"/>
              <a:gd name="connsiteY1" fmla="*/ 0 h 14796643"/>
              <a:gd name="connsiteX2" fmla="*/ 21640752 w 24106908"/>
              <a:gd name="connsiteY2" fmla="*/ 0 h 14796643"/>
              <a:gd name="connsiteX3" fmla="*/ 24106908 w 24106908"/>
              <a:gd name="connsiteY3" fmla="*/ 2466156 h 14796643"/>
              <a:gd name="connsiteX4" fmla="*/ 24106908 w 24106908"/>
              <a:gd name="connsiteY4" fmla="*/ 12330487 h 14796643"/>
              <a:gd name="connsiteX5" fmla="*/ 21640752 w 24106908"/>
              <a:gd name="connsiteY5" fmla="*/ 14796643 h 14796643"/>
              <a:gd name="connsiteX6" fmla="*/ 2466156 w 24106908"/>
              <a:gd name="connsiteY6" fmla="*/ 14796643 h 14796643"/>
              <a:gd name="connsiteX7" fmla="*/ 0 w 24106908"/>
              <a:gd name="connsiteY7" fmla="*/ 12330487 h 14796643"/>
              <a:gd name="connsiteX8" fmla="*/ 0 w 24106908"/>
              <a:gd name="connsiteY8" fmla="*/ 2466156 h 14796643"/>
              <a:gd name="connsiteX0" fmla="*/ 150953 w 24257861"/>
              <a:gd name="connsiteY0" fmla="*/ 2466156 h 14796643"/>
              <a:gd name="connsiteX1" fmla="*/ 871436 w 24257861"/>
              <a:gd name="connsiteY1" fmla="*/ 83127 h 14796643"/>
              <a:gd name="connsiteX2" fmla="*/ 21791705 w 24257861"/>
              <a:gd name="connsiteY2" fmla="*/ 0 h 14796643"/>
              <a:gd name="connsiteX3" fmla="*/ 24257861 w 24257861"/>
              <a:gd name="connsiteY3" fmla="*/ 2466156 h 14796643"/>
              <a:gd name="connsiteX4" fmla="*/ 24257861 w 24257861"/>
              <a:gd name="connsiteY4" fmla="*/ 12330487 h 14796643"/>
              <a:gd name="connsiteX5" fmla="*/ 21791705 w 24257861"/>
              <a:gd name="connsiteY5" fmla="*/ 14796643 h 14796643"/>
              <a:gd name="connsiteX6" fmla="*/ 2617109 w 24257861"/>
              <a:gd name="connsiteY6" fmla="*/ 14796643 h 14796643"/>
              <a:gd name="connsiteX7" fmla="*/ 150953 w 24257861"/>
              <a:gd name="connsiteY7" fmla="*/ 12330487 h 14796643"/>
              <a:gd name="connsiteX8" fmla="*/ 150953 w 24257861"/>
              <a:gd name="connsiteY8" fmla="*/ 2466156 h 14796643"/>
              <a:gd name="connsiteX0" fmla="*/ 1048927 w 25155835"/>
              <a:gd name="connsiteY0" fmla="*/ 2466156 h 14796643"/>
              <a:gd name="connsiteX1" fmla="*/ 1095136 w 25155835"/>
              <a:gd name="connsiteY1" fmla="*/ 290936 h 14796643"/>
              <a:gd name="connsiteX2" fmla="*/ 1769410 w 25155835"/>
              <a:gd name="connsiteY2" fmla="*/ 83127 h 14796643"/>
              <a:gd name="connsiteX3" fmla="*/ 22689679 w 25155835"/>
              <a:gd name="connsiteY3" fmla="*/ 0 h 14796643"/>
              <a:gd name="connsiteX4" fmla="*/ 25155835 w 25155835"/>
              <a:gd name="connsiteY4" fmla="*/ 2466156 h 14796643"/>
              <a:gd name="connsiteX5" fmla="*/ 25155835 w 25155835"/>
              <a:gd name="connsiteY5" fmla="*/ 12330487 h 14796643"/>
              <a:gd name="connsiteX6" fmla="*/ 22689679 w 25155835"/>
              <a:gd name="connsiteY6" fmla="*/ 14796643 h 14796643"/>
              <a:gd name="connsiteX7" fmla="*/ 3515083 w 25155835"/>
              <a:gd name="connsiteY7" fmla="*/ 14796643 h 14796643"/>
              <a:gd name="connsiteX8" fmla="*/ 1048927 w 25155835"/>
              <a:gd name="connsiteY8" fmla="*/ 12330487 h 14796643"/>
              <a:gd name="connsiteX9" fmla="*/ 1048927 w 25155835"/>
              <a:gd name="connsiteY9" fmla="*/ 2466156 h 14796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55835" h="14796643">
                <a:moveTo>
                  <a:pt x="1048927" y="2466156"/>
                </a:moveTo>
                <a:cubicBezTo>
                  <a:pt x="1042774" y="445710"/>
                  <a:pt x="975056" y="688107"/>
                  <a:pt x="1095136" y="290936"/>
                </a:cubicBezTo>
                <a:cubicBezTo>
                  <a:pt x="1215216" y="-106235"/>
                  <a:pt x="-1843535" y="117762"/>
                  <a:pt x="1769410" y="83127"/>
                </a:cubicBezTo>
                <a:lnTo>
                  <a:pt x="22689679" y="0"/>
                </a:lnTo>
                <a:cubicBezTo>
                  <a:pt x="24051699" y="0"/>
                  <a:pt x="25155835" y="1104136"/>
                  <a:pt x="25155835" y="2466156"/>
                </a:cubicBezTo>
                <a:lnTo>
                  <a:pt x="25155835" y="12330487"/>
                </a:lnTo>
                <a:cubicBezTo>
                  <a:pt x="25155835" y="13692507"/>
                  <a:pt x="24051699" y="14796643"/>
                  <a:pt x="22689679" y="14796643"/>
                </a:cubicBezTo>
                <a:lnTo>
                  <a:pt x="3515083" y="14796643"/>
                </a:lnTo>
                <a:cubicBezTo>
                  <a:pt x="2153063" y="14796643"/>
                  <a:pt x="1048927" y="13692507"/>
                  <a:pt x="1048927" y="12330487"/>
                </a:cubicBezTo>
                <a:lnTo>
                  <a:pt x="1048927" y="2466156"/>
                </a:lnTo>
                <a:close/>
              </a:path>
            </a:pathLst>
          </a:cu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800" dirty="0"/>
          </a:p>
        </p:txBody>
      </p:sp>
      <p:sp>
        <p:nvSpPr>
          <p:cNvPr id="11" name="Rounded Rectangle 10"/>
          <p:cNvSpPr/>
          <p:nvPr/>
        </p:nvSpPr>
        <p:spPr>
          <a:xfrm>
            <a:off x="0" y="18180992"/>
            <a:ext cx="32918400" cy="3764619"/>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12" name="TextBox 11"/>
          <p:cNvSpPr txBox="1"/>
          <p:nvPr/>
        </p:nvSpPr>
        <p:spPr>
          <a:xfrm flipH="1">
            <a:off x="-39225" y="2959443"/>
            <a:ext cx="8811480" cy="13203615"/>
          </a:xfrm>
          <a:prstGeom prst="rect">
            <a:avLst/>
          </a:prstGeom>
          <a:noFill/>
        </p:spPr>
        <p:txBody>
          <a:bodyPr wrap="square" rtlCol="0">
            <a:spAutoFit/>
          </a:bodyPr>
          <a:lstStyle/>
          <a:p>
            <a:pPr algn="just"/>
            <a:r>
              <a:rPr lang="en-US" sz="4800" dirty="0">
                <a:solidFill>
                  <a:srgbClr val="FF0000"/>
                </a:solidFill>
              </a:rPr>
              <a:t>  Introduction:</a:t>
            </a:r>
            <a:r>
              <a:rPr lang="en-US" sz="4392" dirty="0"/>
              <a:t> </a:t>
            </a:r>
          </a:p>
          <a:p>
            <a:pPr marL="571500" indent="-571500" algn="just">
              <a:buFont typeface="Arial" panose="020B0604020202020204" pitchFamily="34" charset="0"/>
              <a:buChar char="•"/>
            </a:pPr>
            <a:r>
              <a:rPr lang="en-US" sz="3600" dirty="0"/>
              <a:t>This research deals with the preliminary study of association between SNS activity and mental health measures.</a:t>
            </a:r>
          </a:p>
          <a:p>
            <a:pPr marL="571500" indent="-571500" algn="just">
              <a:buFont typeface="Arial" panose="020B0604020202020204" pitchFamily="34" charset="0"/>
              <a:buChar char="•"/>
            </a:pPr>
            <a:r>
              <a:rPr lang="en-US" sz="3600" dirty="0"/>
              <a:t>With the help of social networking sites, information exchange, Socializing and networking was transformed in the technological era.</a:t>
            </a:r>
          </a:p>
          <a:p>
            <a:pPr marL="571500" indent="-571500" algn="just">
              <a:buFont typeface="Arial" panose="020B0604020202020204" pitchFamily="34" charset="0"/>
              <a:buChar char="•"/>
            </a:pPr>
            <a:r>
              <a:rPr lang="en-US" sz="3600" dirty="0"/>
              <a:t>Social media has dramatically changed the world and the way people communicate.</a:t>
            </a:r>
          </a:p>
          <a:p>
            <a:pPr marL="571500" indent="-571500" algn="just">
              <a:buFont typeface="Arial" panose="020B0604020202020204" pitchFamily="34" charset="0"/>
              <a:buChar char="•"/>
            </a:pPr>
            <a:r>
              <a:rPr lang="en-US" sz="3600" dirty="0"/>
              <a:t>Nowadays people engaged in computer aided communications more frequently than face to face conversations due to time limits, work pressures, family commitments etc.</a:t>
            </a:r>
          </a:p>
          <a:p>
            <a:pPr marL="571500" indent="-571500" algn="just">
              <a:buFont typeface="Arial" panose="020B0604020202020204" pitchFamily="34" charset="0"/>
              <a:buChar char="•"/>
            </a:pPr>
            <a:endParaRPr lang="en-US" sz="3600" dirty="0"/>
          </a:p>
          <a:p>
            <a:pPr algn="just"/>
            <a:r>
              <a:rPr lang="en-US" sz="4800" dirty="0">
                <a:solidFill>
                  <a:srgbClr val="FF0000"/>
                </a:solidFill>
              </a:rPr>
              <a:t> Objective:</a:t>
            </a:r>
          </a:p>
          <a:p>
            <a:pPr marL="571500" indent="-571500" algn="just">
              <a:buFont typeface="Arial" panose="020B0604020202020204" pitchFamily="34" charset="0"/>
              <a:buChar char="•"/>
            </a:pPr>
            <a:r>
              <a:rPr lang="en-US" sz="3600" dirty="0"/>
              <a:t>To identify human behavior while browsing the Internet or SNSs.</a:t>
            </a:r>
          </a:p>
          <a:p>
            <a:pPr marL="571500" indent="-571500" algn="just">
              <a:buFont typeface="Arial" panose="020B0604020202020204" pitchFamily="34" charset="0"/>
              <a:buChar char="•"/>
            </a:pPr>
            <a:r>
              <a:rPr lang="en-US" sz="3600" dirty="0"/>
              <a:t>To identify emotional problems  encountered by SNSs user.</a:t>
            </a:r>
          </a:p>
          <a:p>
            <a:pPr marL="571500" indent="-571500" algn="just">
              <a:buFont typeface="Arial" panose="020B0604020202020204" pitchFamily="34" charset="0"/>
              <a:buChar char="•"/>
            </a:pPr>
            <a:r>
              <a:rPr lang="en-US" sz="3600" dirty="0"/>
              <a:t>To identify variety of mental state experienced by SNSs user. </a:t>
            </a:r>
          </a:p>
        </p:txBody>
      </p:sp>
      <p:sp>
        <p:nvSpPr>
          <p:cNvPr id="13" name="TextBox 12"/>
          <p:cNvSpPr txBox="1"/>
          <p:nvPr/>
        </p:nvSpPr>
        <p:spPr>
          <a:xfrm rot="10800000" flipV="1">
            <a:off x="8850727" y="2440752"/>
            <a:ext cx="8723997" cy="5816977"/>
          </a:xfrm>
          <a:prstGeom prst="rect">
            <a:avLst/>
          </a:prstGeom>
          <a:noFill/>
        </p:spPr>
        <p:txBody>
          <a:bodyPr wrap="square" rtlCol="0">
            <a:spAutoFit/>
          </a:bodyPr>
          <a:lstStyle/>
          <a:p>
            <a:pPr algn="just"/>
            <a:r>
              <a:rPr lang="en-US" sz="4800" dirty="0">
                <a:solidFill>
                  <a:srgbClr val="FF0000"/>
                </a:solidFill>
              </a:rPr>
              <a:t> Methods:</a:t>
            </a:r>
            <a:endParaRPr lang="en-US" sz="3600" dirty="0"/>
          </a:p>
          <a:p>
            <a:pPr marL="685800" indent="-685800" algn="just">
              <a:buFont typeface="Arial" panose="020B0604020202020204" pitchFamily="34" charset="0"/>
              <a:buChar char="•"/>
            </a:pPr>
            <a:r>
              <a:rPr lang="en-US" sz="3600" dirty="0"/>
              <a:t>Online survey were sent to nearly 300 people globally  and 68 responses were received.</a:t>
            </a:r>
          </a:p>
          <a:p>
            <a:pPr marL="685800" indent="-685800" algn="just">
              <a:buFont typeface="Arial" panose="020B0604020202020204" pitchFamily="34" charset="0"/>
              <a:buChar char="•"/>
            </a:pPr>
            <a:r>
              <a:rPr lang="en-US" sz="3600" dirty="0"/>
              <a:t>Face to face interview with 7 participants (3 students and 4 professionals) with grouping.</a:t>
            </a:r>
          </a:p>
          <a:p>
            <a:pPr marL="685800" indent="-685800" algn="just">
              <a:buFont typeface="Arial" panose="020B0604020202020204" pitchFamily="34" charset="0"/>
              <a:buChar char="•"/>
            </a:pPr>
            <a:r>
              <a:rPr lang="en-US" sz="3600" dirty="0"/>
              <a:t>Online surveyed data analyzed using counting, descriptive statistics, T-test from inferential statistics.</a:t>
            </a:r>
          </a:p>
        </p:txBody>
      </p:sp>
      <p:sp>
        <p:nvSpPr>
          <p:cNvPr id="14" name="TextBox 13"/>
          <p:cNvSpPr txBox="1"/>
          <p:nvPr/>
        </p:nvSpPr>
        <p:spPr>
          <a:xfrm>
            <a:off x="17823817" y="2614380"/>
            <a:ext cx="12084683" cy="8586966"/>
          </a:xfrm>
          <a:prstGeom prst="rect">
            <a:avLst/>
          </a:prstGeom>
          <a:noFill/>
        </p:spPr>
        <p:txBody>
          <a:bodyPr wrap="square" rtlCol="0">
            <a:spAutoFit/>
          </a:bodyPr>
          <a:lstStyle/>
          <a:p>
            <a:pPr marL="685800" indent="-685800" algn="just">
              <a:buFont typeface="Arial" panose="020B0604020202020204" pitchFamily="34" charset="0"/>
              <a:buChar char="•"/>
            </a:pPr>
            <a:r>
              <a:rPr lang="en-US" sz="3600" dirty="0"/>
              <a:t>A student said </a:t>
            </a:r>
            <a:r>
              <a:rPr lang="en-US" sz="3600" i="1" dirty="0"/>
              <a:t>“I can create a discussion regarding my school work, camps, etc., also I can increase the communication skills and can meet people around the globe”.</a:t>
            </a:r>
            <a:r>
              <a:rPr lang="en-US" sz="3600" dirty="0"/>
              <a:t> </a:t>
            </a:r>
            <a:endParaRPr lang="en-US" sz="3600" dirty="0">
              <a:solidFill>
                <a:srgbClr val="FF0000"/>
              </a:solidFill>
            </a:endParaRPr>
          </a:p>
          <a:p>
            <a:pPr algn="just"/>
            <a:r>
              <a:rPr lang="en-US" sz="4800" dirty="0">
                <a:solidFill>
                  <a:srgbClr val="FF0000"/>
                </a:solidFill>
              </a:rPr>
              <a:t> Key findings:</a:t>
            </a:r>
            <a:endParaRPr lang="en-US" sz="4800" dirty="0"/>
          </a:p>
          <a:p>
            <a:pPr marL="685800" lvl="1" indent="-685800" algn="just">
              <a:buFont typeface="Arial" panose="020B0604020202020204" pitchFamily="34" charset="0"/>
              <a:buChar char="•"/>
            </a:pPr>
            <a:r>
              <a:rPr lang="en-US" sz="3600" dirty="0"/>
              <a:t>This research indicates that the shy people spend large amounts of time on SNSs.</a:t>
            </a:r>
          </a:p>
          <a:p>
            <a:pPr marL="685800" lvl="1" indent="-685800" algn="just">
              <a:buFont typeface="Arial" panose="020B0604020202020204" pitchFamily="34" charset="0"/>
              <a:buChar char="•"/>
            </a:pPr>
            <a:r>
              <a:rPr lang="en-US" sz="3600" dirty="0"/>
              <a:t>Spending too much time on chatting and browsing instead of constructive work, and less involved with their real life commitments and communities.</a:t>
            </a:r>
          </a:p>
          <a:p>
            <a:pPr marL="685800" lvl="1" indent="-685800" algn="just">
              <a:buFont typeface="Arial" panose="020B0604020202020204" pitchFamily="34" charset="0"/>
              <a:buChar char="•"/>
            </a:pPr>
            <a:r>
              <a:rPr lang="en-US" sz="3600" dirty="0"/>
              <a:t>There is a biological thing that happens in the brain when people unveil information about themselves(dopamine increased), that their thoughts are interacting with someone else in mean time, and people accept them instantly, which leads to an addiction. </a:t>
            </a:r>
            <a:endParaRPr lang="en-US" sz="5400" dirty="0"/>
          </a:p>
        </p:txBody>
      </p:sp>
      <p:sp>
        <p:nvSpPr>
          <p:cNvPr id="16" name="TextBox 15"/>
          <p:cNvSpPr txBox="1"/>
          <p:nvPr/>
        </p:nvSpPr>
        <p:spPr>
          <a:xfrm rot="10800000" flipV="1">
            <a:off x="156965" y="18093604"/>
            <a:ext cx="32761435" cy="2492990"/>
          </a:xfrm>
          <a:prstGeom prst="rect">
            <a:avLst/>
          </a:prstGeom>
          <a:noFill/>
        </p:spPr>
        <p:txBody>
          <a:bodyPr wrap="square" rtlCol="0">
            <a:spAutoFit/>
          </a:bodyPr>
          <a:lstStyle/>
          <a:p>
            <a:r>
              <a:rPr lang="en-US" sz="4800" dirty="0">
                <a:solidFill>
                  <a:srgbClr val="FF0000"/>
                </a:solidFill>
              </a:rPr>
              <a:t>Conclusion:</a:t>
            </a:r>
            <a:r>
              <a:rPr lang="en-US" sz="3600" dirty="0"/>
              <a:t> People are not passively affected by technology, but actively shape its use and influence(Fischer 1992, Hughes &amp; Hans 2001). This study indicates that the most people are feeling too much burden with SNSs and internet usage, we were also asked the users to define their emotions with an emoticon at different levels of their behavior. Currently we are at primary stage of estimating the association between SNSs and mental health measures. More over, there are some unanswered questions theoretically we considered them as </a:t>
            </a:r>
            <a:r>
              <a:rPr lang="en-US" sz="3600" i="1" dirty="0"/>
              <a:t>“no response”.</a:t>
            </a:r>
          </a:p>
        </p:txBody>
      </p:sp>
      <p:sp>
        <p:nvSpPr>
          <p:cNvPr id="17" name="TextBox 16"/>
          <p:cNvSpPr txBox="1"/>
          <p:nvPr/>
        </p:nvSpPr>
        <p:spPr>
          <a:xfrm rot="10800000" flipV="1">
            <a:off x="156964" y="20478077"/>
            <a:ext cx="32452011" cy="1384995"/>
          </a:xfrm>
          <a:prstGeom prst="rect">
            <a:avLst/>
          </a:prstGeom>
          <a:noFill/>
        </p:spPr>
        <p:txBody>
          <a:bodyPr wrap="square" rtlCol="0">
            <a:spAutoFit/>
          </a:bodyPr>
          <a:lstStyle/>
          <a:p>
            <a:r>
              <a:rPr lang="en-US" sz="4800" dirty="0">
                <a:solidFill>
                  <a:srgbClr val="FF0000"/>
                </a:solidFill>
              </a:rPr>
              <a:t>Future work:</a:t>
            </a:r>
            <a:r>
              <a:rPr lang="en-US" sz="4800" dirty="0"/>
              <a:t> </a:t>
            </a:r>
            <a:r>
              <a:rPr lang="en-US" sz="3600" dirty="0"/>
              <a:t>in the future we would like to come up with a system that can authorize the user behavior, emotions continuously and provide suggestions to the user based on current behavior, to increase the mental stability. Our dream is to help the user in order to live healthy and for healthy browsing.</a:t>
            </a:r>
          </a:p>
        </p:txBody>
      </p:sp>
      <p:sp>
        <p:nvSpPr>
          <p:cNvPr id="10" name="Rectangle 9"/>
          <p:cNvSpPr/>
          <p:nvPr/>
        </p:nvSpPr>
        <p:spPr>
          <a:xfrm>
            <a:off x="15046036" y="250919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6"/>
          <p:cNvGraphicFramePr>
            <a:graphicFrameLocks/>
          </p:cNvGraphicFramePr>
          <p:nvPr>
            <p:extLst>
              <p:ext uri="{D42A27DB-BD31-4B8C-83A1-F6EECF244321}">
                <p14:modId xmlns:p14="http://schemas.microsoft.com/office/powerpoint/2010/main" val="3916956802"/>
              </p:ext>
            </p:extLst>
          </p:nvPr>
        </p:nvGraphicFramePr>
        <p:xfrm>
          <a:off x="8850728" y="11214467"/>
          <a:ext cx="13794742" cy="69350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ontent Placeholder 6"/>
          <p:cNvGraphicFramePr>
            <a:graphicFrameLocks/>
          </p:cNvGraphicFramePr>
          <p:nvPr>
            <p:extLst>
              <p:ext uri="{D42A27DB-BD31-4B8C-83A1-F6EECF244321}">
                <p14:modId xmlns:p14="http://schemas.microsoft.com/office/powerpoint/2010/main" val="1695142635"/>
              </p:ext>
            </p:extLst>
          </p:nvPr>
        </p:nvGraphicFramePr>
        <p:xfrm>
          <a:off x="22645470" y="11182963"/>
          <a:ext cx="10272930" cy="6966524"/>
        </p:xfrm>
        <a:graphic>
          <a:graphicData uri="http://schemas.openxmlformats.org/drawingml/2006/chart">
            <c:chart xmlns:c="http://schemas.openxmlformats.org/drawingml/2006/chart" xmlns:r="http://schemas.openxmlformats.org/officeDocument/2006/relationships" r:id="rId4"/>
          </a:graphicData>
        </a:graphic>
      </p:graphicFrame>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7" y="12"/>
            <a:ext cx="6328511" cy="2554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25" y="16298109"/>
            <a:ext cx="8850717" cy="186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flipH="1">
            <a:off x="9099819" y="8193379"/>
            <a:ext cx="9168981" cy="3600986"/>
          </a:xfrm>
          <a:prstGeom prst="rect">
            <a:avLst/>
          </a:prstGeom>
          <a:noFill/>
        </p:spPr>
        <p:txBody>
          <a:bodyPr wrap="square" rtlCol="0">
            <a:spAutoFit/>
          </a:bodyPr>
          <a:lstStyle/>
          <a:p>
            <a:r>
              <a:rPr lang="en-US" sz="4800" dirty="0">
                <a:solidFill>
                  <a:srgbClr val="FF0000"/>
                </a:solidFill>
              </a:rPr>
              <a:t>Discussions:</a:t>
            </a:r>
            <a:endParaRPr lang="en-US" sz="4800" dirty="0"/>
          </a:p>
          <a:p>
            <a:pPr marL="685800" indent="-685800">
              <a:buFont typeface="Arial" panose="020B0604020202020204" pitchFamily="34" charset="0"/>
              <a:buChar char="•"/>
            </a:pPr>
            <a:r>
              <a:rPr lang="en-US" sz="3600" dirty="0"/>
              <a:t>A 65 year old real-estate business man ask us “</a:t>
            </a:r>
            <a:r>
              <a:rPr lang="en-US" sz="3600" i="1" dirty="0"/>
              <a:t>is there any medication to give up SNSs”.</a:t>
            </a:r>
          </a:p>
          <a:p>
            <a:pPr marL="685800" indent="-685800">
              <a:buFont typeface="Arial" panose="020B0604020202020204" pitchFamily="34" charset="0"/>
              <a:buChar char="•"/>
            </a:pPr>
            <a:r>
              <a:rPr lang="en-US" sz="3600" dirty="0"/>
              <a:t>a professional said </a:t>
            </a:r>
            <a:r>
              <a:rPr lang="en-US" sz="3600" i="1" dirty="0"/>
              <a:t>“I’m a big savvy of internet”</a:t>
            </a:r>
            <a:r>
              <a:rPr lang="en-US" sz="3600" dirty="0"/>
              <a:t>.</a:t>
            </a:r>
          </a:p>
          <a:p>
            <a:endParaRPr lang="en-US" sz="3600" dirty="0"/>
          </a:p>
        </p:txBody>
      </p:sp>
      <p:pic>
        <p:nvPicPr>
          <p:cNvPr id="19" name="Picture 4" descr="http://infosecawareness.in/parents/internet-addiction-05.jp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13311" y="2554914"/>
            <a:ext cx="3044325" cy="855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s://upload.wikimedia.org/wikipedia/en/4/4c/UMFlintSeal.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61836" y="-76317"/>
            <a:ext cx="4495800" cy="2631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1598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2984</TotalTime>
  <Words>491</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 nadavati</dc:creator>
  <cp:lastModifiedBy>ramesh nadavati</cp:lastModifiedBy>
  <cp:revision>81</cp:revision>
  <dcterms:created xsi:type="dcterms:W3CDTF">2016-04-05T05:25:27Z</dcterms:created>
  <dcterms:modified xsi:type="dcterms:W3CDTF">2016-04-07T22:56:25Z</dcterms:modified>
</cp:coreProperties>
</file>