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9" r:id="rId3"/>
  </p:sldIdLst>
  <p:sldSz cx="14400213" cy="8297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6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327"/>
  </p:normalViewPr>
  <p:slideViewPr>
    <p:cSldViewPr snapToGrid="0" snapToObjects="1" showGuides="1">
      <p:cViewPr varScale="1">
        <p:scale>
          <a:sx n="59" d="100"/>
          <a:sy n="59" d="100"/>
        </p:scale>
        <p:origin x="324" y="52"/>
      </p:cViewPr>
      <p:guideLst>
        <p:guide pos="4536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58007"/>
            <a:ext cx="10800160" cy="2888886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358300"/>
            <a:ext cx="10800160" cy="200339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67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45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41785"/>
            <a:ext cx="3105046" cy="70320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41785"/>
            <a:ext cx="9135135" cy="70320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51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1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68705"/>
            <a:ext cx="12420184" cy="3451680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553039"/>
            <a:ext cx="12420184" cy="181515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534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208922"/>
            <a:ext cx="6120091" cy="5264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208922"/>
            <a:ext cx="6120091" cy="5264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5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41785"/>
            <a:ext cx="12420184" cy="1603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034130"/>
            <a:ext cx="6091965" cy="99689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031025"/>
            <a:ext cx="6091965" cy="4458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034130"/>
            <a:ext cx="6121966" cy="99689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031025"/>
            <a:ext cx="6121966" cy="4458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6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71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19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53191"/>
            <a:ext cx="4644443" cy="193616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94739"/>
            <a:ext cx="7290108" cy="589686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89359"/>
            <a:ext cx="4644443" cy="461184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631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53191"/>
            <a:ext cx="4644443" cy="193616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94739"/>
            <a:ext cx="7290108" cy="589686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89359"/>
            <a:ext cx="4644443" cy="461184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41785"/>
            <a:ext cx="12420184" cy="160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208922"/>
            <a:ext cx="12420184" cy="52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690890"/>
            <a:ext cx="3240048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71F1-4CEA-DD4F-86B2-D50AE046CB27}" type="datetimeFigureOut">
              <a:rPr lang="en-IL" smtClean="0"/>
              <a:t>10/07/2020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690890"/>
            <a:ext cx="4860072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690890"/>
            <a:ext cx="3240048" cy="441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C010-78DF-6B45-B809-DFF03B2456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141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C3B19D-1293-6242-89FC-827E1E6434BF}"/>
              </a:ext>
            </a:extLst>
          </p:cNvPr>
          <p:cNvGrpSpPr/>
          <p:nvPr/>
        </p:nvGrpSpPr>
        <p:grpSpPr>
          <a:xfrm>
            <a:off x="1299374" y="1503123"/>
            <a:ext cx="11777734" cy="6589652"/>
            <a:chOff x="1215040" y="1472148"/>
            <a:chExt cx="9909426" cy="554433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16BFDB7-DFE7-154F-A114-F67E2339F03E}"/>
                </a:ext>
              </a:extLst>
            </p:cNvPr>
            <p:cNvSpPr/>
            <p:nvPr/>
          </p:nvSpPr>
          <p:spPr>
            <a:xfrm>
              <a:off x="1215040" y="1487503"/>
              <a:ext cx="1629419" cy="4837351"/>
            </a:xfrm>
            <a:custGeom>
              <a:avLst/>
              <a:gdLst>
                <a:gd name="connsiteX0" fmla="*/ 1114924 w 2267359"/>
                <a:gd name="connsiteY0" fmla="*/ 27 h 4672249"/>
                <a:gd name="connsiteX1" fmla="*/ 108 w 2267359"/>
                <a:gd name="connsiteY1" fmla="*/ 1828827 h 4672249"/>
                <a:gd name="connsiteX2" fmla="*/ 1177554 w 2267359"/>
                <a:gd name="connsiteY2" fmla="*/ 4672235 h 4672249"/>
                <a:gd name="connsiteX3" fmla="*/ 2267319 w 2267359"/>
                <a:gd name="connsiteY3" fmla="*/ 1866405 h 4672249"/>
                <a:gd name="connsiteX4" fmla="*/ 1114924 w 2267359"/>
                <a:gd name="connsiteY4" fmla="*/ 27 h 46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359" h="4672249">
                  <a:moveTo>
                    <a:pt x="1114924" y="27"/>
                  </a:moveTo>
                  <a:cubicBezTo>
                    <a:pt x="737056" y="-6236"/>
                    <a:pt x="-10330" y="1050126"/>
                    <a:pt x="108" y="1828827"/>
                  </a:cubicBezTo>
                  <a:cubicBezTo>
                    <a:pt x="10546" y="2607528"/>
                    <a:pt x="799686" y="4665972"/>
                    <a:pt x="1177554" y="4672235"/>
                  </a:cubicBezTo>
                  <a:cubicBezTo>
                    <a:pt x="1555422" y="4678498"/>
                    <a:pt x="2273582" y="2643019"/>
                    <a:pt x="2267319" y="1866405"/>
                  </a:cubicBezTo>
                  <a:cubicBezTo>
                    <a:pt x="2261056" y="1089791"/>
                    <a:pt x="1492792" y="6290"/>
                    <a:pt x="1114924" y="2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563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E559074-2298-FE4F-B561-AE5CB0DD7FAF}"/>
                </a:ext>
              </a:extLst>
            </p:cNvPr>
            <p:cNvSpPr/>
            <p:nvPr/>
          </p:nvSpPr>
          <p:spPr>
            <a:xfrm>
              <a:off x="4256516" y="1472148"/>
              <a:ext cx="3267428" cy="4837351"/>
            </a:xfrm>
            <a:custGeom>
              <a:avLst/>
              <a:gdLst>
                <a:gd name="connsiteX0" fmla="*/ 1114924 w 2267359"/>
                <a:gd name="connsiteY0" fmla="*/ 27 h 4672249"/>
                <a:gd name="connsiteX1" fmla="*/ 108 w 2267359"/>
                <a:gd name="connsiteY1" fmla="*/ 1828827 h 4672249"/>
                <a:gd name="connsiteX2" fmla="*/ 1177554 w 2267359"/>
                <a:gd name="connsiteY2" fmla="*/ 4672235 h 4672249"/>
                <a:gd name="connsiteX3" fmla="*/ 2267319 w 2267359"/>
                <a:gd name="connsiteY3" fmla="*/ 1866405 h 4672249"/>
                <a:gd name="connsiteX4" fmla="*/ 1114924 w 2267359"/>
                <a:gd name="connsiteY4" fmla="*/ 27 h 46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359" h="4672249">
                  <a:moveTo>
                    <a:pt x="1114924" y="27"/>
                  </a:moveTo>
                  <a:cubicBezTo>
                    <a:pt x="737056" y="-6236"/>
                    <a:pt x="-10330" y="1050126"/>
                    <a:pt x="108" y="1828827"/>
                  </a:cubicBezTo>
                  <a:cubicBezTo>
                    <a:pt x="10546" y="2607528"/>
                    <a:pt x="799686" y="4665972"/>
                    <a:pt x="1177554" y="4672235"/>
                  </a:cubicBezTo>
                  <a:cubicBezTo>
                    <a:pt x="1555422" y="4678498"/>
                    <a:pt x="2273582" y="2643019"/>
                    <a:pt x="2267319" y="1866405"/>
                  </a:cubicBezTo>
                  <a:cubicBezTo>
                    <a:pt x="2261056" y="1089791"/>
                    <a:pt x="1492792" y="6290"/>
                    <a:pt x="1114924" y="2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563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94A3A90-27CE-CD42-B7CF-CF367EE1CFB5}"/>
                </a:ext>
              </a:extLst>
            </p:cNvPr>
            <p:cNvSpPr/>
            <p:nvPr/>
          </p:nvSpPr>
          <p:spPr>
            <a:xfrm>
              <a:off x="8579073" y="1490947"/>
              <a:ext cx="2545393" cy="4837353"/>
            </a:xfrm>
            <a:custGeom>
              <a:avLst/>
              <a:gdLst>
                <a:gd name="connsiteX0" fmla="*/ 1114924 w 2267359"/>
                <a:gd name="connsiteY0" fmla="*/ 27 h 4672249"/>
                <a:gd name="connsiteX1" fmla="*/ 108 w 2267359"/>
                <a:gd name="connsiteY1" fmla="*/ 1828827 h 4672249"/>
                <a:gd name="connsiteX2" fmla="*/ 1177554 w 2267359"/>
                <a:gd name="connsiteY2" fmla="*/ 4672235 h 4672249"/>
                <a:gd name="connsiteX3" fmla="*/ 2267319 w 2267359"/>
                <a:gd name="connsiteY3" fmla="*/ 1866405 h 4672249"/>
                <a:gd name="connsiteX4" fmla="*/ 1114924 w 2267359"/>
                <a:gd name="connsiteY4" fmla="*/ 27 h 46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7359" h="4672249">
                  <a:moveTo>
                    <a:pt x="1114924" y="27"/>
                  </a:moveTo>
                  <a:cubicBezTo>
                    <a:pt x="737056" y="-6236"/>
                    <a:pt x="-10330" y="1050126"/>
                    <a:pt x="108" y="1828827"/>
                  </a:cubicBezTo>
                  <a:cubicBezTo>
                    <a:pt x="10546" y="2607528"/>
                    <a:pt x="799686" y="4665972"/>
                    <a:pt x="1177554" y="4672235"/>
                  </a:cubicBezTo>
                  <a:cubicBezTo>
                    <a:pt x="1555422" y="4678498"/>
                    <a:pt x="2273582" y="2643019"/>
                    <a:pt x="2267319" y="1866405"/>
                  </a:cubicBezTo>
                  <a:cubicBezTo>
                    <a:pt x="2261056" y="1089791"/>
                    <a:pt x="1492792" y="6290"/>
                    <a:pt x="1114924" y="2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56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4DB997B-C5B7-8848-99DE-FBEE3792A403}"/>
                    </a:ext>
                  </a:extLst>
                </p:cNvPr>
                <p:cNvSpPr/>
                <p:nvPr/>
              </p:nvSpPr>
              <p:spPr>
                <a:xfrm>
                  <a:off x="1375346" y="6324854"/>
                  <a:ext cx="1391121" cy="6848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689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IL" sz="4689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4DB997B-C5B7-8848-99DE-FBEE3792A4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346" y="6324854"/>
                  <a:ext cx="1391121" cy="684825"/>
                </a:xfrm>
                <a:prstGeom prst="rect">
                  <a:avLst/>
                </a:prstGeom>
                <a:blipFill>
                  <a:blip r:embed="rId2"/>
                  <a:stretch>
                    <a:fillRect l="-230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F62A8E7-31CC-F946-8790-3F6916B3C3E1}"/>
                    </a:ext>
                  </a:extLst>
                </p:cNvPr>
                <p:cNvSpPr/>
                <p:nvPr/>
              </p:nvSpPr>
              <p:spPr>
                <a:xfrm>
                  <a:off x="5271340" y="6324856"/>
                  <a:ext cx="1386374" cy="6916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68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e-IL" sz="4689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689">
                                <a:latin typeface="Cambria Math" panose="02040503050406030204" pitchFamily="18" charset="0"/>
                              </a:rPr>
                              <m:t>feat</m:t>
                            </m:r>
                          </m:sub>
                          <m:sup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IL" sz="4689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F62A8E7-31CC-F946-8790-3F6916B3C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340" y="6324856"/>
                  <a:ext cx="1386374" cy="691622"/>
                </a:xfrm>
                <a:prstGeom prst="rect">
                  <a:avLst/>
                </a:prstGeom>
                <a:blipFill>
                  <a:blip r:embed="rId3"/>
                  <a:stretch>
                    <a:fillRect l="-1538" b="-1384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212271E-849E-434C-A881-21D6634DD22A}"/>
                    </a:ext>
                  </a:extLst>
                </p:cNvPr>
                <p:cNvSpPr/>
                <p:nvPr/>
              </p:nvSpPr>
              <p:spPr>
                <a:xfrm>
                  <a:off x="9327473" y="6324854"/>
                  <a:ext cx="1049141" cy="6848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468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e-IL" sz="4689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689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  <m:sup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IL" sz="4689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212271E-849E-434C-A881-21D6634DD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473" y="6324854"/>
                  <a:ext cx="1049141" cy="684825"/>
                </a:xfrm>
                <a:prstGeom prst="rect">
                  <a:avLst/>
                </a:prstGeom>
                <a:blipFill>
                  <a:blip r:embed="rId4"/>
                  <a:stretch>
                    <a:fillRect l="-3061"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rved Down Arrow 15">
              <a:extLst>
                <a:ext uri="{FF2B5EF4-FFF2-40B4-BE49-F238E27FC236}">
                  <a16:creationId xmlns:a16="http://schemas.microsoft.com/office/drawing/2014/main" id="{A4C5230B-BFFD-BA4D-AF01-2D40664F38CE}"/>
                </a:ext>
              </a:extLst>
            </p:cNvPr>
            <p:cNvSpPr/>
            <p:nvPr/>
          </p:nvSpPr>
          <p:spPr>
            <a:xfrm>
              <a:off x="1771342" y="3317835"/>
              <a:ext cx="3480831" cy="59826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563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879B6B9-B64B-6D4D-A1BF-CC5F55DED78C}"/>
                    </a:ext>
                  </a:extLst>
                </p:cNvPr>
                <p:cNvSpPr/>
                <p:nvPr/>
              </p:nvSpPr>
              <p:spPr>
                <a:xfrm>
                  <a:off x="2900684" y="2329653"/>
                  <a:ext cx="1253121" cy="6848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68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689">
                                <a:latin typeface="Cambria Math" panose="02040503050406030204" pitchFamily="18" charset="0"/>
                              </a:rPr>
                              <m:t>feat</m:t>
                            </m:r>
                            <m:r>
                              <a:rPr lang="en-US" sz="4689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IL" sz="4689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879B6B9-B64B-6D4D-A1BF-CC5F55DED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684" y="2329653"/>
                  <a:ext cx="1253121" cy="684825"/>
                </a:xfrm>
                <a:prstGeom prst="rect">
                  <a:avLst/>
                </a:prstGeom>
                <a:blipFill>
                  <a:blip r:embed="rId5"/>
                  <a:stretch>
                    <a:fillRect l="-7692" r="-1709" b="-2812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rved Down Arrow 17">
              <a:extLst>
                <a:ext uri="{FF2B5EF4-FFF2-40B4-BE49-F238E27FC236}">
                  <a16:creationId xmlns:a16="http://schemas.microsoft.com/office/drawing/2014/main" id="{1F3803D4-FDDE-3E48-88D7-463B9117AB1E}"/>
                </a:ext>
              </a:extLst>
            </p:cNvPr>
            <p:cNvSpPr/>
            <p:nvPr/>
          </p:nvSpPr>
          <p:spPr>
            <a:xfrm>
              <a:off x="6439401" y="3322608"/>
              <a:ext cx="3480831" cy="59826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563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CB92EB-0FF4-CA44-BAF5-50853DA0671C}"/>
                    </a:ext>
                  </a:extLst>
                </p:cNvPr>
                <p:cNvSpPr/>
                <p:nvPr/>
              </p:nvSpPr>
              <p:spPr>
                <a:xfrm>
                  <a:off x="7765515" y="2384041"/>
                  <a:ext cx="576172" cy="7051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468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4689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oMath>
                    </m:oMathPara>
                  </a14:m>
                  <a:endParaRPr lang="en-IL" sz="4689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1CB92EB-0FF4-CA44-BAF5-50853DA067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5" y="2384041"/>
                  <a:ext cx="576172" cy="705164"/>
                </a:xfrm>
                <a:prstGeom prst="rect">
                  <a:avLst/>
                </a:prstGeom>
                <a:blipFill>
                  <a:blip r:embed="rId6"/>
                  <a:stretch>
                    <a:fillRect l="-7407" t="-13636" r="-555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22DD42-19E7-5347-AD2D-56BE06BE8C47}"/>
              </a:ext>
            </a:extLst>
          </p:cNvPr>
          <p:cNvSpPr txBox="1"/>
          <p:nvPr/>
        </p:nvSpPr>
        <p:spPr>
          <a:xfrm>
            <a:off x="1299374" y="103780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FA783-7953-5045-868E-A3AA443ED23F}"/>
              </a:ext>
            </a:extLst>
          </p:cNvPr>
          <p:cNvSpPr txBox="1"/>
          <p:nvPr/>
        </p:nvSpPr>
        <p:spPr>
          <a:xfrm>
            <a:off x="4956525" y="-14710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ifted</a:t>
            </a:r>
          </a:p>
          <a:p>
            <a:pPr algn="ctr"/>
            <a:r>
              <a:rPr lang="en-I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C3448-1D95-6F40-B56E-DA98A0E4E39C}"/>
              </a:ext>
            </a:extLst>
          </p:cNvPr>
          <p:cNvSpPr txBox="1"/>
          <p:nvPr/>
        </p:nvSpPr>
        <p:spPr>
          <a:xfrm>
            <a:off x="10328146" y="88782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681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BAE33C4-979C-4E4B-98A8-319336CFB786}"/>
              </a:ext>
            </a:extLst>
          </p:cNvPr>
          <p:cNvGrpSpPr/>
          <p:nvPr/>
        </p:nvGrpSpPr>
        <p:grpSpPr>
          <a:xfrm>
            <a:off x="1001985" y="2467208"/>
            <a:ext cx="1114816" cy="3156558"/>
            <a:chOff x="726509" y="1828800"/>
            <a:chExt cx="1114816" cy="31565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F83D8B-2506-754A-BDF6-3E092F55F332}"/>
                </a:ext>
              </a:extLst>
            </p:cNvPr>
            <p:cNvSpPr/>
            <p:nvPr/>
          </p:nvSpPr>
          <p:spPr>
            <a:xfrm>
              <a:off x="726509" y="1828800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C41E69-AD05-DC45-BFEC-A9895784E612}"/>
                </a:ext>
              </a:extLst>
            </p:cNvPr>
            <p:cNvSpPr/>
            <p:nvPr/>
          </p:nvSpPr>
          <p:spPr>
            <a:xfrm>
              <a:off x="726509" y="2880986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AAB375-559E-1346-8B01-552209BDE17A}"/>
                </a:ext>
              </a:extLst>
            </p:cNvPr>
            <p:cNvSpPr/>
            <p:nvPr/>
          </p:nvSpPr>
          <p:spPr>
            <a:xfrm>
              <a:off x="726509" y="3933172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B3020E-3310-4647-A19D-8351F85A6640}"/>
              </a:ext>
            </a:extLst>
          </p:cNvPr>
          <p:cNvGrpSpPr/>
          <p:nvPr/>
        </p:nvGrpSpPr>
        <p:grpSpPr>
          <a:xfrm>
            <a:off x="3675357" y="2444200"/>
            <a:ext cx="3344448" cy="3156558"/>
            <a:chOff x="3572005" y="1828800"/>
            <a:chExt cx="3344448" cy="3156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C128C9-63C9-8648-AF9F-2E7FCFB63B50}"/>
                </a:ext>
              </a:extLst>
            </p:cNvPr>
            <p:cNvSpPr/>
            <p:nvPr/>
          </p:nvSpPr>
          <p:spPr>
            <a:xfrm>
              <a:off x="3572005" y="1828800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7BF20B-D0A5-8D49-9021-AF4E12F5D314}"/>
                </a:ext>
              </a:extLst>
            </p:cNvPr>
            <p:cNvSpPr/>
            <p:nvPr/>
          </p:nvSpPr>
          <p:spPr>
            <a:xfrm>
              <a:off x="3572005" y="2880986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7F9375-6231-C740-BF26-50E6495D38B6}"/>
                </a:ext>
              </a:extLst>
            </p:cNvPr>
            <p:cNvSpPr/>
            <p:nvPr/>
          </p:nvSpPr>
          <p:spPr>
            <a:xfrm>
              <a:off x="3572005" y="3933172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3FFF46-F55D-3B4D-957E-59EAB81CCCA8}"/>
                </a:ext>
              </a:extLst>
            </p:cNvPr>
            <p:cNvSpPr/>
            <p:nvPr/>
          </p:nvSpPr>
          <p:spPr>
            <a:xfrm>
              <a:off x="4686821" y="1828800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AE3D3B-71F3-7145-821E-18576547B3B6}"/>
                </a:ext>
              </a:extLst>
            </p:cNvPr>
            <p:cNvSpPr/>
            <p:nvPr/>
          </p:nvSpPr>
          <p:spPr>
            <a:xfrm>
              <a:off x="4686821" y="2880986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7AACDF-B292-DC49-9004-1C22DC43DAE7}"/>
                </a:ext>
              </a:extLst>
            </p:cNvPr>
            <p:cNvSpPr/>
            <p:nvPr/>
          </p:nvSpPr>
          <p:spPr>
            <a:xfrm>
              <a:off x="4686821" y="3933172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049F3E-F50F-0248-BC2A-32B5D39C933C}"/>
                </a:ext>
              </a:extLst>
            </p:cNvPr>
            <p:cNvSpPr/>
            <p:nvPr/>
          </p:nvSpPr>
          <p:spPr>
            <a:xfrm>
              <a:off x="5801637" y="1828800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8A079F-69BE-214D-B308-C4BE027C267D}"/>
                </a:ext>
              </a:extLst>
            </p:cNvPr>
            <p:cNvSpPr/>
            <p:nvPr/>
          </p:nvSpPr>
          <p:spPr>
            <a:xfrm>
              <a:off x="5801637" y="2880986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79649-B941-BB40-9113-B3E9167B63D2}"/>
                </a:ext>
              </a:extLst>
            </p:cNvPr>
            <p:cNvSpPr/>
            <p:nvPr/>
          </p:nvSpPr>
          <p:spPr>
            <a:xfrm>
              <a:off x="5801637" y="3933172"/>
              <a:ext cx="1114816" cy="10521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F36982-D604-1741-907B-8D193457B277}"/>
                  </a:ext>
                </a:extLst>
              </p:cNvPr>
              <p:cNvSpPr/>
              <p:nvPr/>
            </p:nvSpPr>
            <p:spPr>
              <a:xfrm>
                <a:off x="305319" y="6044060"/>
                <a:ext cx="352641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L" sz="72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F36982-D604-1741-907B-8D193457B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9" y="6044060"/>
                <a:ext cx="352641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957459-345E-B347-9340-A4E2C7D868E7}"/>
                  </a:ext>
                </a:extLst>
              </p:cNvPr>
              <p:cNvSpPr/>
              <p:nvPr/>
            </p:nvSpPr>
            <p:spPr>
              <a:xfrm>
                <a:off x="4286163" y="5894890"/>
                <a:ext cx="3906006" cy="1352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L" sz="72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957459-345E-B347-9340-A4E2C7D86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163" y="5894890"/>
                <a:ext cx="3906006" cy="1352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36AF91-84CC-AB46-825F-3A602CF6A61F}"/>
                  </a:ext>
                </a:extLst>
              </p:cNvPr>
              <p:cNvSpPr/>
              <p:nvPr/>
            </p:nvSpPr>
            <p:spPr>
              <a:xfrm>
                <a:off x="9147032" y="5894098"/>
                <a:ext cx="3906006" cy="1352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IL" sz="72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36AF91-84CC-AB46-825F-3A602CF6A6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32" y="5894098"/>
                <a:ext cx="3906006" cy="1352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A168998-2646-6841-A8A6-D2BD87DE5E92}"/>
              </a:ext>
            </a:extLst>
          </p:cNvPr>
          <p:cNvGrpSpPr/>
          <p:nvPr/>
        </p:nvGrpSpPr>
        <p:grpSpPr>
          <a:xfrm>
            <a:off x="8370505" y="2399143"/>
            <a:ext cx="4075996" cy="3528482"/>
            <a:chOff x="8781053" y="735349"/>
            <a:chExt cx="4075996" cy="3528482"/>
          </a:xfrm>
        </p:grpSpPr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80257EEE-2329-234B-A292-A25192904FF6}"/>
                </a:ext>
              </a:extLst>
            </p:cNvPr>
            <p:cNvSpPr/>
            <p:nvPr/>
          </p:nvSpPr>
          <p:spPr>
            <a:xfrm flipH="1">
              <a:off x="8786090" y="735349"/>
              <a:ext cx="4070959" cy="3528482"/>
            </a:xfrm>
            <a:prstGeom prst="cube">
              <a:avLst>
                <a:gd name="adj" fmla="val 2865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0E518B-C1D0-C540-A3BA-DC48FF4AAF87}"/>
                </a:ext>
              </a:extLst>
            </p:cNvPr>
            <p:cNvCxnSpPr/>
            <p:nvPr/>
          </p:nvCxnSpPr>
          <p:spPr>
            <a:xfrm>
              <a:off x="10849665" y="1749957"/>
              <a:ext cx="0" cy="251387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A55EEC-E261-724F-B617-F657AB9165EB}"/>
                </a:ext>
              </a:extLst>
            </p:cNvPr>
            <p:cNvCxnSpPr/>
            <p:nvPr/>
          </p:nvCxnSpPr>
          <p:spPr>
            <a:xfrm>
              <a:off x="11885624" y="1749957"/>
              <a:ext cx="0" cy="251387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089EA9-36D0-9847-96E5-D01051545DE1}"/>
                </a:ext>
              </a:extLst>
            </p:cNvPr>
            <p:cNvCxnSpPr>
              <a:cxnSpLocks/>
            </p:cNvCxnSpPr>
            <p:nvPr/>
          </p:nvCxnSpPr>
          <p:spPr>
            <a:xfrm>
              <a:off x="9811973" y="2677957"/>
              <a:ext cx="304507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5D9A34-FC75-9B4C-9215-5A364F400993}"/>
                </a:ext>
              </a:extLst>
            </p:cNvPr>
            <p:cNvCxnSpPr>
              <a:cxnSpLocks/>
            </p:cNvCxnSpPr>
            <p:nvPr/>
          </p:nvCxnSpPr>
          <p:spPr>
            <a:xfrm>
              <a:off x="9811973" y="3474013"/>
              <a:ext cx="304507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D884747-E2AD-C749-A19C-EC313642FF12}"/>
                </a:ext>
              </a:extLst>
            </p:cNvPr>
            <p:cNvCxnSpPr/>
            <p:nvPr/>
          </p:nvCxnSpPr>
          <p:spPr>
            <a:xfrm>
              <a:off x="9071098" y="1008391"/>
              <a:ext cx="0" cy="251387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5709AF-F27F-984B-942A-3EB276CFBF98}"/>
                </a:ext>
              </a:extLst>
            </p:cNvPr>
            <p:cNvCxnSpPr/>
            <p:nvPr/>
          </p:nvCxnSpPr>
          <p:spPr>
            <a:xfrm>
              <a:off x="9422932" y="1375343"/>
              <a:ext cx="0" cy="251387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AE01F8-22B4-614C-81CF-72657ACAA594}"/>
                </a:ext>
              </a:extLst>
            </p:cNvPr>
            <p:cNvCxnSpPr>
              <a:cxnSpLocks/>
            </p:cNvCxnSpPr>
            <p:nvPr/>
          </p:nvCxnSpPr>
          <p:spPr>
            <a:xfrm>
              <a:off x="8786090" y="1600271"/>
              <a:ext cx="1025883" cy="107768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4C420A-3C7B-A840-910E-FDDBC45111D9}"/>
                </a:ext>
              </a:extLst>
            </p:cNvPr>
            <p:cNvCxnSpPr>
              <a:cxnSpLocks/>
            </p:cNvCxnSpPr>
            <p:nvPr/>
          </p:nvCxnSpPr>
          <p:spPr>
            <a:xfrm>
              <a:off x="8781053" y="2406199"/>
              <a:ext cx="1025883" cy="107768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1B9A4D-60A7-2F46-B678-E046824A55BF}"/>
                </a:ext>
              </a:extLst>
            </p:cNvPr>
            <p:cNvCxnSpPr>
              <a:cxnSpLocks/>
            </p:cNvCxnSpPr>
            <p:nvPr/>
          </p:nvCxnSpPr>
          <p:spPr>
            <a:xfrm>
              <a:off x="9432856" y="1378609"/>
              <a:ext cx="304507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7BC57B5-1C72-BB49-8A52-3F083954C9FC}"/>
                </a:ext>
              </a:extLst>
            </p:cNvPr>
            <p:cNvCxnSpPr>
              <a:cxnSpLocks/>
            </p:cNvCxnSpPr>
            <p:nvPr/>
          </p:nvCxnSpPr>
          <p:spPr>
            <a:xfrm>
              <a:off x="9071098" y="1008391"/>
              <a:ext cx="304507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12E30B-29BC-2149-97D5-D71710E6B8AC}"/>
                </a:ext>
              </a:extLst>
            </p:cNvPr>
            <p:cNvCxnSpPr>
              <a:cxnSpLocks/>
            </p:cNvCxnSpPr>
            <p:nvPr/>
          </p:nvCxnSpPr>
          <p:spPr>
            <a:xfrm>
              <a:off x="9878241" y="735349"/>
              <a:ext cx="969690" cy="101460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BFF1E3-3E43-CF47-B513-4A15209ED58E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540" y="735349"/>
              <a:ext cx="964921" cy="101460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Circular Arrow 53">
            <a:extLst>
              <a:ext uri="{FF2B5EF4-FFF2-40B4-BE49-F238E27FC236}">
                <a16:creationId xmlns:a16="http://schemas.microsoft.com/office/drawing/2014/main" id="{032FAEB4-6C32-6947-B8E7-C7470E22CD82}"/>
              </a:ext>
            </a:extLst>
          </p:cNvPr>
          <p:cNvSpPr/>
          <p:nvPr/>
        </p:nvSpPr>
        <p:spPr>
          <a:xfrm rot="5400000">
            <a:off x="1883141" y="3438415"/>
            <a:ext cx="765111" cy="145520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5" name="Circular Arrow 54">
            <a:extLst>
              <a:ext uri="{FF2B5EF4-FFF2-40B4-BE49-F238E27FC236}">
                <a16:creationId xmlns:a16="http://schemas.microsoft.com/office/drawing/2014/main" id="{77C7E0D1-1E6C-824A-98E5-A1B9FB2C49E5}"/>
              </a:ext>
            </a:extLst>
          </p:cNvPr>
          <p:cNvSpPr/>
          <p:nvPr/>
        </p:nvSpPr>
        <p:spPr>
          <a:xfrm rot="5400000">
            <a:off x="6790941" y="3446451"/>
            <a:ext cx="765111" cy="145520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6" name="Circular Arrow 55">
            <a:extLst>
              <a:ext uri="{FF2B5EF4-FFF2-40B4-BE49-F238E27FC236}">
                <a16:creationId xmlns:a16="http://schemas.microsoft.com/office/drawing/2014/main" id="{55B5790D-8FB9-0746-B10F-198AA5CDB1BA}"/>
              </a:ext>
            </a:extLst>
          </p:cNvPr>
          <p:cNvSpPr/>
          <p:nvPr/>
        </p:nvSpPr>
        <p:spPr>
          <a:xfrm>
            <a:off x="4969396" y="1670399"/>
            <a:ext cx="765111" cy="145520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D188EE34-516D-C045-950B-BE65690F6287}"/>
              </a:ext>
            </a:extLst>
          </p:cNvPr>
          <p:cNvSpPr/>
          <p:nvPr/>
        </p:nvSpPr>
        <p:spPr>
          <a:xfrm rot="5400000">
            <a:off x="12209513" y="3922717"/>
            <a:ext cx="765111" cy="145520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9" name="Circular Arrow 58">
            <a:extLst>
              <a:ext uri="{FF2B5EF4-FFF2-40B4-BE49-F238E27FC236}">
                <a16:creationId xmlns:a16="http://schemas.microsoft.com/office/drawing/2014/main" id="{5CD0689C-E5AC-BF45-9FF0-FA882B1AD9D9}"/>
              </a:ext>
            </a:extLst>
          </p:cNvPr>
          <p:cNvSpPr/>
          <p:nvPr/>
        </p:nvSpPr>
        <p:spPr>
          <a:xfrm>
            <a:off x="9861831" y="1538943"/>
            <a:ext cx="765111" cy="145520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4DA68A5-AC7C-EC48-973D-9BD636A18B69}"/>
              </a:ext>
            </a:extLst>
          </p:cNvPr>
          <p:cNvSpPr/>
          <p:nvPr/>
        </p:nvSpPr>
        <p:spPr>
          <a:xfrm rot="3474760">
            <a:off x="11623236" y="2078477"/>
            <a:ext cx="765111" cy="145520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0BCC00-34A9-B444-91A1-EB8408A91E83}"/>
                  </a:ext>
                </a:extLst>
              </p:cNvPr>
              <p:cNvSpPr/>
              <p:nvPr/>
            </p:nvSpPr>
            <p:spPr>
              <a:xfrm>
                <a:off x="2218364" y="3119134"/>
                <a:ext cx="721672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89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L" sz="4689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40BCC00-34A9-B444-91A1-EB8408A91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64" y="3119134"/>
                <a:ext cx="721672" cy="813941"/>
              </a:xfrm>
              <a:prstGeom prst="rect">
                <a:avLst/>
              </a:prstGeom>
              <a:blipFill>
                <a:blip r:embed="rId5"/>
                <a:stretch>
                  <a:fillRect l="-5263" r="-35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A825BD6-E308-4C40-BF55-39B48746D4AA}"/>
                  </a:ext>
                </a:extLst>
              </p:cNvPr>
              <p:cNvSpPr/>
              <p:nvPr/>
            </p:nvSpPr>
            <p:spPr>
              <a:xfrm>
                <a:off x="5599070" y="1632855"/>
                <a:ext cx="721672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89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L" sz="4689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A825BD6-E308-4C40-BF55-39B48746D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70" y="1632855"/>
                <a:ext cx="721672" cy="813941"/>
              </a:xfrm>
              <a:prstGeom prst="rect">
                <a:avLst/>
              </a:prstGeom>
              <a:blipFill>
                <a:blip r:embed="rId5"/>
                <a:stretch>
                  <a:fillRect l="-5263" r="-35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52347-5DE0-6748-9F80-BC388CD6A0FD}"/>
                  </a:ext>
                </a:extLst>
              </p:cNvPr>
              <p:cNvSpPr/>
              <p:nvPr/>
            </p:nvSpPr>
            <p:spPr>
              <a:xfrm>
                <a:off x="7130094" y="3137472"/>
                <a:ext cx="721672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89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L" sz="4689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052347-5DE0-6748-9F80-BC388CD6A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94" y="3137472"/>
                <a:ext cx="721672" cy="813941"/>
              </a:xfrm>
              <a:prstGeom prst="rect">
                <a:avLst/>
              </a:prstGeom>
              <a:blipFill>
                <a:blip r:embed="rId6"/>
                <a:stretch>
                  <a:fillRect l="-5263" r="-1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9CFB29-FF9C-1F40-926C-53D922A87E79}"/>
                  </a:ext>
                </a:extLst>
              </p:cNvPr>
              <p:cNvSpPr/>
              <p:nvPr/>
            </p:nvSpPr>
            <p:spPr>
              <a:xfrm>
                <a:off x="12579058" y="3623127"/>
                <a:ext cx="721672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89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L" sz="4689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9CFB29-FF9C-1F40-926C-53D922A87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058" y="3623127"/>
                <a:ext cx="721672" cy="813941"/>
              </a:xfrm>
              <a:prstGeom prst="rect">
                <a:avLst/>
              </a:prstGeom>
              <a:blipFill>
                <a:blip r:embed="rId7"/>
                <a:stretch>
                  <a:fillRect l="-5263" r="-1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2FCB93A-7574-8140-B948-387E61DEC001}"/>
                  </a:ext>
                </a:extLst>
              </p:cNvPr>
              <p:cNvSpPr/>
              <p:nvPr/>
            </p:nvSpPr>
            <p:spPr>
              <a:xfrm>
                <a:off x="11535361" y="1706399"/>
                <a:ext cx="721672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89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L" sz="4689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2FCB93A-7574-8140-B948-387E61DEC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361" y="1706399"/>
                <a:ext cx="721672" cy="813941"/>
              </a:xfrm>
              <a:prstGeom prst="rect">
                <a:avLst/>
              </a:prstGeom>
              <a:blipFill>
                <a:blip r:embed="rId7"/>
                <a:stretch>
                  <a:fillRect l="-5263" r="-17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4189165-EB76-B04C-8643-1CFBD166462D}"/>
                  </a:ext>
                </a:extLst>
              </p:cNvPr>
              <p:cNvSpPr/>
              <p:nvPr/>
            </p:nvSpPr>
            <p:spPr>
              <a:xfrm>
                <a:off x="9344499" y="1525553"/>
                <a:ext cx="721672" cy="813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89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L" sz="4689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4189165-EB76-B04C-8643-1CFBD1664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99" y="1525553"/>
                <a:ext cx="721672" cy="813941"/>
              </a:xfrm>
              <a:prstGeom prst="rect">
                <a:avLst/>
              </a:prstGeom>
              <a:blipFill>
                <a:blip r:embed="rId8"/>
                <a:stretch>
                  <a:fillRect l="-5263" r="-35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9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11568</TotalTime>
  <Words>11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Haggai Maron</dc:creator>
  <cp:lastModifiedBy>nadavdym nadavdym</cp:lastModifiedBy>
  <cp:revision>28</cp:revision>
  <dcterms:created xsi:type="dcterms:W3CDTF">2020-09-23T08:22:06Z</dcterms:created>
  <dcterms:modified xsi:type="dcterms:W3CDTF">2020-10-08T04:02:32Z</dcterms:modified>
</cp:coreProperties>
</file>