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8" r:id="rId6"/>
    <p:sldId id="264" r:id="rId7"/>
    <p:sldId id="265" r:id="rId8"/>
    <p:sldId id="266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A3B6C-F44D-4EF4-B976-8E88B3A5B7E7}" v="388" dt="2019-06-29T10:09:2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4" autoAdjust="0"/>
    <p:restoredTop sz="94660" autoAdjust="0"/>
  </p:normalViewPr>
  <p:slideViewPr>
    <p:cSldViewPr>
      <p:cViewPr varScale="1">
        <p:scale>
          <a:sx n="66" d="100"/>
          <a:sy n="66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av Halahmi" userId="7dd92b3aae69e56e" providerId="LiveId" clId="{FBFA3B6C-F44D-4EF4-B976-8E88B3A5B7E7}"/>
    <pc:docChg chg="undo custSel modSld">
      <pc:chgData name="Nadav Halahmi" userId="7dd92b3aae69e56e" providerId="LiveId" clId="{FBFA3B6C-F44D-4EF4-B976-8E88B3A5B7E7}" dt="2019-06-29T10:09:29.340" v="477"/>
      <pc:docMkLst>
        <pc:docMk/>
      </pc:docMkLst>
      <pc:sldChg chg="addSp delSp modSp delAnim modAnim">
        <pc:chgData name="Nadav Halahmi" userId="7dd92b3aae69e56e" providerId="LiveId" clId="{FBFA3B6C-F44D-4EF4-B976-8E88B3A5B7E7}" dt="2019-06-29T10:08:21.860" v="456"/>
        <pc:sldMkLst>
          <pc:docMk/>
          <pc:sldMk cId="0" sldId="258"/>
        </pc:sldMkLst>
        <pc:spChg chg="add del mod">
          <ac:chgData name="Nadav Halahmi" userId="7dd92b3aae69e56e" providerId="LiveId" clId="{FBFA3B6C-F44D-4EF4-B976-8E88B3A5B7E7}" dt="2019-06-29T10:02:08.512" v="297" actId="478"/>
          <ac:spMkLst>
            <pc:docMk/>
            <pc:sldMk cId="0" sldId="258"/>
            <ac:spMk id="2" creationId="{F90BCDE5-195B-41FE-A0D4-7A5FE2B53B6D}"/>
          </ac:spMkLst>
        </pc:spChg>
        <pc:spChg chg="add del mod">
          <ac:chgData name="Nadav Halahmi" userId="7dd92b3aae69e56e" providerId="LiveId" clId="{FBFA3B6C-F44D-4EF4-B976-8E88B3A5B7E7}" dt="2019-06-29T10:02:27.528" v="307" actId="478"/>
          <ac:spMkLst>
            <pc:docMk/>
            <pc:sldMk cId="0" sldId="258"/>
            <ac:spMk id="3" creationId="{F1AE1954-BC83-461A-85C9-25128678E358}"/>
          </ac:spMkLst>
        </pc:spChg>
        <pc:spChg chg="add del mod">
          <ac:chgData name="Nadav Halahmi" userId="7dd92b3aae69e56e" providerId="LiveId" clId="{FBFA3B6C-F44D-4EF4-B976-8E88B3A5B7E7}" dt="2019-06-29T10:02:22.239" v="306" actId="478"/>
          <ac:spMkLst>
            <pc:docMk/>
            <pc:sldMk cId="0" sldId="258"/>
            <ac:spMk id="5" creationId="{2BA20FAC-F850-465F-B8CC-EB99E7CAD639}"/>
          </ac:spMkLst>
        </pc:spChg>
        <pc:spChg chg="add mod">
          <ac:chgData name="Nadav Halahmi" userId="7dd92b3aae69e56e" providerId="LiveId" clId="{FBFA3B6C-F44D-4EF4-B976-8E88B3A5B7E7}" dt="2019-06-29T10:04:22.948" v="400" actId="1076"/>
          <ac:spMkLst>
            <pc:docMk/>
            <pc:sldMk cId="0" sldId="258"/>
            <ac:spMk id="6" creationId="{1A67CAD9-9A66-49BB-A56B-F7E03D4BBBE4}"/>
          </ac:spMkLst>
        </pc:spChg>
        <pc:spChg chg="add mod">
          <ac:chgData name="Nadav Halahmi" userId="7dd92b3aae69e56e" providerId="LiveId" clId="{FBFA3B6C-F44D-4EF4-B976-8E88B3A5B7E7}" dt="2019-06-29T10:05:09.462" v="417" actId="1076"/>
          <ac:spMkLst>
            <pc:docMk/>
            <pc:sldMk cId="0" sldId="258"/>
            <ac:spMk id="7" creationId="{85F54881-3DFC-4743-BB22-4EA0F61D228E}"/>
          </ac:spMkLst>
        </pc:spChg>
        <pc:spChg chg="add mod">
          <ac:chgData name="Nadav Halahmi" userId="7dd92b3aae69e56e" providerId="LiveId" clId="{FBFA3B6C-F44D-4EF4-B976-8E88B3A5B7E7}" dt="2019-06-29T10:05:37.967" v="431" actId="1076"/>
          <ac:spMkLst>
            <pc:docMk/>
            <pc:sldMk cId="0" sldId="258"/>
            <ac:spMk id="8" creationId="{7988EC17-5B30-404E-A499-987B36D27FE7}"/>
          </ac:spMkLst>
        </pc:spChg>
        <pc:spChg chg="add del mod topLvl">
          <ac:chgData name="Nadav Halahmi" userId="7dd92b3aae69e56e" providerId="LiveId" clId="{FBFA3B6C-F44D-4EF4-B976-8E88B3A5B7E7}" dt="2019-06-29T10:05:20.021" v="420" actId="478"/>
          <ac:spMkLst>
            <pc:docMk/>
            <pc:sldMk cId="0" sldId="258"/>
            <ac:spMk id="16" creationId="{00000000-0000-0000-0000-000000000000}"/>
          </ac:spMkLst>
        </pc:spChg>
        <pc:grpChg chg="del">
          <ac:chgData name="Nadav Halahmi" userId="7dd92b3aae69e56e" providerId="LiveId" clId="{FBFA3B6C-F44D-4EF4-B976-8E88B3A5B7E7}" dt="2019-06-29T10:05:16.356" v="418" actId="165"/>
          <ac:grpSpMkLst>
            <pc:docMk/>
            <pc:sldMk cId="0" sldId="258"/>
            <ac:grpSpMk id="14" creationId="{00000000-0000-0000-0000-000000000000}"/>
          </ac:grpSpMkLst>
        </pc:grpChg>
        <pc:picChg chg="add del mod topLvl">
          <ac:chgData name="Nadav Halahmi" userId="7dd92b3aae69e56e" providerId="LiveId" clId="{FBFA3B6C-F44D-4EF4-B976-8E88B3A5B7E7}" dt="2019-06-29T10:05:23.708" v="422" actId="478"/>
          <ac:picMkLst>
            <pc:docMk/>
            <pc:sldMk cId="0" sldId="258"/>
            <ac:picMk id="2050" creationId="{00000000-0000-0000-0000-000000000000}"/>
          </ac:picMkLst>
        </pc:picChg>
        <pc:picChg chg="del">
          <ac:chgData name="Nadav Halahmi" userId="7dd92b3aae69e56e" providerId="LiveId" clId="{FBFA3B6C-F44D-4EF4-B976-8E88B3A5B7E7}" dt="2019-06-29T10:04:02.243" v="391" actId="478"/>
          <ac:picMkLst>
            <pc:docMk/>
            <pc:sldMk cId="0" sldId="258"/>
            <ac:picMk id="2056" creationId="{00000000-0000-0000-0000-000000000000}"/>
          </ac:picMkLst>
        </pc:picChg>
        <pc:picChg chg="del">
          <ac:chgData name="Nadav Halahmi" userId="7dd92b3aae69e56e" providerId="LiveId" clId="{FBFA3B6C-F44D-4EF4-B976-8E88B3A5B7E7}" dt="2019-06-29T10:04:34.080" v="401" actId="478"/>
          <ac:picMkLst>
            <pc:docMk/>
            <pc:sldMk cId="0" sldId="258"/>
            <ac:picMk id="10243" creationId="{00000000-0000-0000-0000-000000000000}"/>
          </ac:picMkLst>
        </pc:picChg>
        <pc:picChg chg="add del mod topLvl">
          <ac:chgData name="Nadav Halahmi" userId="7dd92b3aae69e56e" providerId="LiveId" clId="{FBFA3B6C-F44D-4EF4-B976-8E88B3A5B7E7}" dt="2019-06-29T10:05:22.676" v="421" actId="478"/>
          <ac:picMkLst>
            <pc:docMk/>
            <pc:sldMk cId="0" sldId="258"/>
            <ac:picMk id="10245" creationId="{00000000-0000-0000-0000-000000000000}"/>
          </ac:picMkLst>
        </pc:picChg>
      </pc:sldChg>
      <pc:sldChg chg="addSp delSp modSp modAnim">
        <pc:chgData name="Nadav Halahmi" userId="7dd92b3aae69e56e" providerId="LiveId" clId="{FBFA3B6C-F44D-4EF4-B976-8E88B3A5B7E7}" dt="2019-06-29T10:09:29.340" v="477"/>
        <pc:sldMkLst>
          <pc:docMk/>
          <pc:sldMk cId="0" sldId="259"/>
        </pc:sldMkLst>
        <pc:spChg chg="add mod">
          <ac:chgData name="Nadav Halahmi" userId="7dd92b3aae69e56e" providerId="LiveId" clId="{FBFA3B6C-F44D-4EF4-B976-8E88B3A5B7E7}" dt="2019-06-29T09:52:03.663" v="18" actId="1076"/>
          <ac:spMkLst>
            <pc:docMk/>
            <pc:sldMk cId="0" sldId="259"/>
            <ac:spMk id="2" creationId="{8562B416-1951-4043-A93C-29CC71C6A3BD}"/>
          </ac:spMkLst>
        </pc:spChg>
        <pc:spChg chg="add mod">
          <ac:chgData name="Nadav Halahmi" userId="7dd92b3aae69e56e" providerId="LiveId" clId="{FBFA3B6C-F44D-4EF4-B976-8E88B3A5B7E7}" dt="2019-06-29T09:58:04.875" v="211" actId="1076"/>
          <ac:spMkLst>
            <pc:docMk/>
            <pc:sldMk cId="0" sldId="259"/>
            <ac:spMk id="3" creationId="{95736E85-1C8D-41A5-A2A8-54BBDF6777C1}"/>
          </ac:spMkLst>
        </pc:spChg>
        <pc:spChg chg="add mod">
          <ac:chgData name="Nadav Halahmi" userId="7dd92b3aae69e56e" providerId="LiveId" clId="{FBFA3B6C-F44D-4EF4-B976-8E88B3A5B7E7}" dt="2019-06-29T09:56:27.957" v="143" actId="403"/>
          <ac:spMkLst>
            <pc:docMk/>
            <pc:sldMk cId="0" sldId="259"/>
            <ac:spMk id="4" creationId="{6546A4FF-144A-40EA-B7D9-701667567C75}"/>
          </ac:spMkLst>
        </pc:spChg>
        <pc:spChg chg="add del mod">
          <ac:chgData name="Nadav Halahmi" userId="7dd92b3aae69e56e" providerId="LiveId" clId="{FBFA3B6C-F44D-4EF4-B976-8E88B3A5B7E7}" dt="2019-06-29T09:57:07.975" v="158" actId="767"/>
          <ac:spMkLst>
            <pc:docMk/>
            <pc:sldMk cId="0" sldId="259"/>
            <ac:spMk id="5" creationId="{F93EAB17-3B8B-4C96-BCD1-EA00211B446C}"/>
          </ac:spMkLst>
        </pc:spChg>
        <pc:spChg chg="mod topLvl">
          <ac:chgData name="Nadav Halahmi" userId="7dd92b3aae69e56e" providerId="LiveId" clId="{FBFA3B6C-F44D-4EF4-B976-8E88B3A5B7E7}" dt="2019-06-29T09:56:49.444" v="145" actId="165"/>
          <ac:spMkLst>
            <pc:docMk/>
            <pc:sldMk cId="0" sldId="259"/>
            <ac:spMk id="7" creationId="{00000000-0000-0000-0000-000000000000}"/>
          </ac:spMkLst>
        </pc:spChg>
        <pc:spChg chg="mod topLvl">
          <ac:chgData name="Nadav Halahmi" userId="7dd92b3aae69e56e" providerId="LiveId" clId="{FBFA3B6C-F44D-4EF4-B976-8E88B3A5B7E7}" dt="2019-06-29T09:56:34.758" v="144" actId="1076"/>
          <ac:spMkLst>
            <pc:docMk/>
            <pc:sldMk cId="0" sldId="259"/>
            <ac:spMk id="9" creationId="{00000000-0000-0000-0000-000000000000}"/>
          </ac:spMkLst>
        </pc:spChg>
        <pc:spChg chg="add mod">
          <ac:chgData name="Nadav Halahmi" userId="7dd92b3aae69e56e" providerId="LiveId" clId="{FBFA3B6C-F44D-4EF4-B976-8E88B3A5B7E7}" dt="2019-06-29T09:57:53.612" v="209" actId="1076"/>
          <ac:spMkLst>
            <pc:docMk/>
            <pc:sldMk cId="0" sldId="259"/>
            <ac:spMk id="10" creationId="{23DB0E14-CC6E-4D4E-A761-12CE52AF3332}"/>
          </ac:spMkLst>
        </pc:spChg>
        <pc:spChg chg="mod topLvl">
          <ac:chgData name="Nadav Halahmi" userId="7dd92b3aae69e56e" providerId="LiveId" clId="{FBFA3B6C-F44D-4EF4-B976-8E88B3A5B7E7}" dt="2019-06-29T09:57:58.485" v="210" actId="1076"/>
          <ac:spMkLst>
            <pc:docMk/>
            <pc:sldMk cId="0" sldId="259"/>
            <ac:spMk id="16" creationId="{00000000-0000-0000-0000-000000000000}"/>
          </ac:spMkLst>
        </pc:spChg>
        <pc:spChg chg="mod topLvl">
          <ac:chgData name="Nadav Halahmi" userId="7dd92b3aae69e56e" providerId="LiveId" clId="{FBFA3B6C-F44D-4EF4-B976-8E88B3A5B7E7}" dt="2019-06-29T09:56:55.439" v="146" actId="165"/>
          <ac:spMkLst>
            <pc:docMk/>
            <pc:sldMk cId="0" sldId="259"/>
            <ac:spMk id="28" creationId="{00000000-0000-0000-0000-000000000000}"/>
          </ac:spMkLst>
        </pc:spChg>
        <pc:spChg chg="mod topLvl">
          <ac:chgData name="Nadav Halahmi" userId="7dd92b3aae69e56e" providerId="LiveId" clId="{FBFA3B6C-F44D-4EF4-B976-8E88B3A5B7E7}" dt="2019-06-29T09:56:01.561" v="137" actId="1076"/>
          <ac:spMkLst>
            <pc:docMk/>
            <pc:sldMk cId="0" sldId="259"/>
            <ac:spMk id="29" creationId="{00000000-0000-0000-0000-000000000000}"/>
          </ac:spMkLst>
        </pc:spChg>
        <pc:spChg chg="mod topLvl">
          <ac:chgData name="Nadav Halahmi" userId="7dd92b3aae69e56e" providerId="LiveId" clId="{FBFA3B6C-F44D-4EF4-B976-8E88B3A5B7E7}" dt="2019-06-29T09:58:10.578" v="212" actId="1076"/>
          <ac:spMkLst>
            <pc:docMk/>
            <pc:sldMk cId="0" sldId="259"/>
            <ac:spMk id="30" creationId="{00000000-0000-0000-0000-000000000000}"/>
          </ac:spMkLst>
        </pc:spChg>
        <pc:grpChg chg="add del mod topLvl">
          <ac:chgData name="Nadav Halahmi" userId="7dd92b3aae69e56e" providerId="LiveId" clId="{FBFA3B6C-F44D-4EF4-B976-8E88B3A5B7E7}" dt="2019-06-29T09:55:43.231" v="132" actId="478"/>
          <ac:grpSpMkLst>
            <pc:docMk/>
            <pc:sldMk cId="0" sldId="259"/>
            <ac:grpSpMk id="20" creationId="{00000000-0000-0000-0000-000000000000}"/>
          </ac:grpSpMkLst>
        </pc:grpChg>
        <pc:grpChg chg="del">
          <ac:chgData name="Nadav Halahmi" userId="7dd92b3aae69e56e" providerId="LiveId" clId="{FBFA3B6C-F44D-4EF4-B976-8E88B3A5B7E7}" dt="2019-06-29T09:51:40.590" v="6" actId="478"/>
          <ac:grpSpMkLst>
            <pc:docMk/>
            <pc:sldMk cId="0" sldId="259"/>
            <ac:grpSpMk id="22" creationId="{00000000-0000-0000-0000-000000000000}"/>
          </ac:grpSpMkLst>
        </pc:grpChg>
        <pc:grpChg chg="del mod topLvl">
          <ac:chgData name="Nadav Halahmi" userId="7dd92b3aae69e56e" providerId="LiveId" clId="{FBFA3B6C-F44D-4EF4-B976-8E88B3A5B7E7}" dt="2019-06-29T09:56:55.439" v="146" actId="165"/>
          <ac:grpSpMkLst>
            <pc:docMk/>
            <pc:sldMk cId="0" sldId="259"/>
            <ac:grpSpMk id="31" creationId="{00000000-0000-0000-0000-000000000000}"/>
          </ac:grpSpMkLst>
        </pc:grpChg>
        <pc:grpChg chg="del mod topLvl">
          <ac:chgData name="Nadav Halahmi" userId="7dd92b3aae69e56e" providerId="LiveId" clId="{FBFA3B6C-F44D-4EF4-B976-8E88B3A5B7E7}" dt="2019-06-29T09:53:35.630" v="42" actId="165"/>
          <ac:grpSpMkLst>
            <pc:docMk/>
            <pc:sldMk cId="0" sldId="259"/>
            <ac:grpSpMk id="32" creationId="{00000000-0000-0000-0000-000000000000}"/>
          </ac:grpSpMkLst>
        </pc:grpChg>
        <pc:grpChg chg="del mod topLvl">
          <ac:chgData name="Nadav Halahmi" userId="7dd92b3aae69e56e" providerId="LiveId" clId="{FBFA3B6C-F44D-4EF4-B976-8E88B3A5B7E7}" dt="2019-06-29T09:52:29.487" v="20" actId="165"/>
          <ac:grpSpMkLst>
            <pc:docMk/>
            <pc:sldMk cId="0" sldId="259"/>
            <ac:grpSpMk id="33" creationId="{00000000-0000-0000-0000-000000000000}"/>
          </ac:grpSpMkLst>
        </pc:grpChg>
        <pc:grpChg chg="del">
          <ac:chgData name="Nadav Halahmi" userId="7dd92b3aae69e56e" providerId="LiveId" clId="{FBFA3B6C-F44D-4EF4-B976-8E88B3A5B7E7}" dt="2019-06-29T09:56:49.444" v="145" actId="165"/>
          <ac:grpSpMkLst>
            <pc:docMk/>
            <pc:sldMk cId="0" sldId="259"/>
            <ac:grpSpMk id="34" creationId="{00000000-0000-0000-0000-000000000000}"/>
          </ac:grpSpMkLst>
        </pc:grpChg>
        <pc:grpChg chg="del">
          <ac:chgData name="Nadav Halahmi" userId="7dd92b3aae69e56e" providerId="LiveId" clId="{FBFA3B6C-F44D-4EF4-B976-8E88B3A5B7E7}" dt="2019-06-29T09:53:30.168" v="41" actId="165"/>
          <ac:grpSpMkLst>
            <pc:docMk/>
            <pc:sldMk cId="0" sldId="259"/>
            <ac:grpSpMk id="35" creationId="{00000000-0000-0000-0000-000000000000}"/>
          </ac:grpSpMkLst>
        </pc:grpChg>
        <pc:grpChg chg="del">
          <ac:chgData name="Nadav Halahmi" userId="7dd92b3aae69e56e" providerId="LiveId" clId="{FBFA3B6C-F44D-4EF4-B976-8E88B3A5B7E7}" dt="2019-06-29T09:52:22.667" v="19" actId="165"/>
          <ac:grpSpMkLst>
            <pc:docMk/>
            <pc:sldMk cId="0" sldId="259"/>
            <ac:grpSpMk id="36" creationId="{00000000-0000-0000-0000-000000000000}"/>
          </ac:grpSpMkLst>
        </pc:grpChg>
        <pc:picChg chg="add del mod topLvl">
          <ac:chgData name="Nadav Halahmi" userId="7dd92b3aae69e56e" providerId="LiveId" clId="{FBFA3B6C-F44D-4EF4-B976-8E88B3A5B7E7}" dt="2019-06-29T09:57:40.559" v="205" actId="478"/>
          <ac:picMkLst>
            <pc:docMk/>
            <pc:sldMk cId="0" sldId="259"/>
            <ac:picMk id="12" creationId="{00000000-0000-0000-0000-000000000000}"/>
          </ac:picMkLst>
        </pc:picChg>
        <pc:picChg chg="del mod topLvl">
          <ac:chgData name="Nadav Halahmi" userId="7dd92b3aae69e56e" providerId="LiveId" clId="{FBFA3B6C-F44D-4EF4-B976-8E88B3A5B7E7}" dt="2019-06-29T09:52:56.072" v="34" actId="478"/>
          <ac:picMkLst>
            <pc:docMk/>
            <pc:sldMk cId="0" sldId="259"/>
            <ac:picMk id="8197" creationId="{00000000-0000-0000-0000-000000000000}"/>
          </ac:picMkLst>
        </pc:picChg>
        <pc:cxnChg chg="mod topLvl">
          <ac:chgData name="Nadav Halahmi" userId="7dd92b3aae69e56e" providerId="LiveId" clId="{FBFA3B6C-F44D-4EF4-B976-8E88B3A5B7E7}" dt="2019-06-29T09:56:49.444" v="145" actId="165"/>
          <ac:cxnSpMkLst>
            <pc:docMk/>
            <pc:sldMk cId="0" sldId="259"/>
            <ac:cxnSpMk id="6" creationId="{00000000-0000-0000-0000-000000000000}"/>
          </ac:cxnSpMkLst>
        </pc:cxnChg>
        <pc:cxnChg chg="mod topLvl">
          <ac:chgData name="Nadav Halahmi" userId="7dd92b3aae69e56e" providerId="LiveId" clId="{FBFA3B6C-F44D-4EF4-B976-8E88B3A5B7E7}" dt="2019-06-29T09:53:30.168" v="41" actId="165"/>
          <ac:cxnSpMkLst>
            <pc:docMk/>
            <pc:sldMk cId="0" sldId="259"/>
            <ac:cxnSpMk id="8" creationId="{00000000-0000-0000-0000-000000000000}"/>
          </ac:cxnSpMkLst>
        </pc:cxnChg>
        <pc:cxnChg chg="mod topLvl">
          <ac:chgData name="Nadav Halahmi" userId="7dd92b3aae69e56e" providerId="LiveId" clId="{FBFA3B6C-F44D-4EF4-B976-8E88B3A5B7E7}" dt="2019-06-29T09:52:22.667" v="19" actId="165"/>
          <ac:cxnSpMkLst>
            <pc:docMk/>
            <pc:sldMk cId="0" sldId="259"/>
            <ac:cxnSpMk id="13" creationId="{00000000-0000-0000-0000-000000000000}"/>
          </ac:cxnSpMkLst>
        </pc:cxnChg>
      </pc:sldChg>
      <pc:sldChg chg="addSp delSp modSp">
        <pc:chgData name="Nadav Halahmi" userId="7dd92b3aae69e56e" providerId="LiveId" clId="{FBFA3B6C-F44D-4EF4-B976-8E88B3A5B7E7}" dt="2019-06-29T09:59:17.835" v="266" actId="1076"/>
        <pc:sldMkLst>
          <pc:docMk/>
          <pc:sldMk cId="0" sldId="268"/>
        </pc:sldMkLst>
        <pc:spChg chg="add mod">
          <ac:chgData name="Nadav Halahmi" userId="7dd92b3aae69e56e" providerId="LiveId" clId="{FBFA3B6C-F44D-4EF4-B976-8E88B3A5B7E7}" dt="2019-06-29T09:58:47.036" v="215" actId="1076"/>
          <ac:spMkLst>
            <pc:docMk/>
            <pc:sldMk cId="0" sldId="268"/>
            <ac:spMk id="19" creationId="{3EE5BC63-47F9-4EE1-920C-F3F857AE6A0E}"/>
          </ac:spMkLst>
        </pc:spChg>
        <pc:spChg chg="add del mod">
          <ac:chgData name="Nadav Halahmi" userId="7dd92b3aae69e56e" providerId="LiveId" clId="{FBFA3B6C-F44D-4EF4-B976-8E88B3A5B7E7}" dt="2019-06-29T09:59:06.259" v="222"/>
          <ac:spMkLst>
            <pc:docMk/>
            <pc:sldMk cId="0" sldId="268"/>
            <ac:spMk id="20" creationId="{EC893DDF-F5CA-4A8A-B711-E8DEC5F68E47}"/>
          </ac:spMkLst>
        </pc:spChg>
        <pc:spChg chg="add mod">
          <ac:chgData name="Nadav Halahmi" userId="7dd92b3aae69e56e" providerId="LiveId" clId="{FBFA3B6C-F44D-4EF4-B976-8E88B3A5B7E7}" dt="2019-06-29T09:59:17.835" v="266" actId="1076"/>
          <ac:spMkLst>
            <pc:docMk/>
            <pc:sldMk cId="0" sldId="268"/>
            <ac:spMk id="21" creationId="{7482C6EA-C49A-416A-995D-098C87297C71}"/>
          </ac:spMkLst>
        </pc:spChg>
        <pc:grpChg chg="del">
          <ac:chgData name="Nadav Halahmi" userId="7dd92b3aae69e56e" providerId="LiveId" clId="{FBFA3B6C-F44D-4EF4-B976-8E88B3A5B7E7}" dt="2019-06-29T09:58:42.093" v="213" actId="478"/>
          <ac:grpSpMkLst>
            <pc:docMk/>
            <pc:sldMk cId="0" sldId="268"/>
            <ac:grpSpMk id="13" creationId="{00000000-0000-0000-0000-000000000000}"/>
          </ac:grpSpMkLst>
        </pc:grpChg>
        <pc:picChg chg="mod">
          <ac:chgData name="Nadav Halahmi" userId="7dd92b3aae69e56e" providerId="LiveId" clId="{FBFA3B6C-F44D-4EF4-B976-8E88B3A5B7E7}" dt="2019-06-29T09:59:05.154" v="221" actId="1076"/>
          <ac:picMkLst>
            <pc:docMk/>
            <pc:sldMk cId="0" sldId="268"/>
            <ac:picMk id="10" creationId="{00000000-0000-0000-0000-000000000000}"/>
          </ac:picMkLst>
        </pc:picChg>
        <pc:picChg chg="del">
          <ac:chgData name="Nadav Halahmi" userId="7dd92b3aae69e56e" providerId="LiveId" clId="{FBFA3B6C-F44D-4EF4-B976-8E88B3A5B7E7}" dt="2019-06-29T09:58:56.492" v="216" actId="478"/>
          <ac:picMkLst>
            <pc:docMk/>
            <pc:sldMk cId="0" sldId="268"/>
            <ac:picMk id="1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1088FF-ABFC-4371-A795-AA362EA9ED63}" type="datetimeFigureOut">
              <a:rPr lang="en-US" smtClean="0"/>
              <a:pPr/>
              <a:t>29/06/2019</a:t>
            </a:fld>
            <a:endParaRPr lang="en-US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0A3E90-2117-4A0A-BE54-381F05587A7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29265" y="990600"/>
            <a:ext cx="8762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חישוב הספק עבור רוכבי אופניים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000" r="33000" b="26454"/>
          <a:stretch>
            <a:fillRect/>
          </a:stretch>
        </p:blipFill>
        <p:spPr bwMode="auto">
          <a:xfrm>
            <a:off x="914400" y="2133600"/>
            <a:ext cx="2922037" cy="433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http://a.espncdn.com/photo/2009/0215/oly_g_armstrong01_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133600"/>
            <a:ext cx="2895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2209800" y="2133600"/>
            <a:ext cx="46482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rtl="1"/>
            <a:r>
              <a:rPr lang="he-IL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תודה רבה!</a:t>
            </a:r>
            <a:endParaRPr lang="he-IL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26289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3108857" y="990600"/>
            <a:ext cx="2917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מדי הספק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23907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558188"/>
            <a:ext cx="2133600" cy="112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Vector&amp;trade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09800"/>
            <a:ext cx="2171700" cy="2171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622619" y="685800"/>
            <a:ext cx="1890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הרעיון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חץ למטה 14"/>
          <p:cNvSpPr/>
          <p:nvPr/>
        </p:nvSpPr>
        <p:spPr>
          <a:xfrm>
            <a:off x="4301583" y="4343400"/>
            <a:ext cx="641195" cy="621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2057400" y="5021826"/>
            <a:ext cx="5257800" cy="130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חץ למטה 23"/>
          <p:cNvSpPr/>
          <p:nvPr/>
        </p:nvSpPr>
        <p:spPr>
          <a:xfrm>
            <a:off x="4343400" y="2590800"/>
            <a:ext cx="641195" cy="621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67CAD9-9A66-49BB-A56B-F7E03D4BBBE4}"/>
                  </a:ext>
                </a:extLst>
              </p:cNvPr>
              <p:cNvSpPr txBox="1"/>
              <p:nvPr/>
            </p:nvSpPr>
            <p:spPr>
              <a:xfrm>
                <a:off x="3272267" y="1727657"/>
                <a:ext cx="259096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A67CAD9-9A66-49BB-A56B-F7E03D4B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67" y="1727657"/>
                <a:ext cx="259096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85F54881-3DFC-4743-BB22-4EA0F61D228E}"/>
                  </a:ext>
                </a:extLst>
              </p:cNvPr>
              <p:cNvSpPr txBox="1"/>
              <p:nvPr/>
            </p:nvSpPr>
            <p:spPr>
              <a:xfrm>
                <a:off x="2857442" y="3409065"/>
                <a:ext cx="3420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85F54881-3DFC-4743-BB22-4EA0F61D2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42" y="3409065"/>
                <a:ext cx="342061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988EC17-5B30-404E-A499-987B36D27FE7}"/>
                  </a:ext>
                </a:extLst>
              </p:cNvPr>
              <p:cNvSpPr txBox="1"/>
              <p:nvPr/>
            </p:nvSpPr>
            <p:spPr>
              <a:xfrm>
                <a:off x="2254745" y="5334659"/>
                <a:ext cx="46260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988EC17-5B30-404E-A499-987B36D27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745" y="5334659"/>
                <a:ext cx="462601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 animBg="1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" name="מחבר ישר 5"/>
          <p:cNvCxnSpPr/>
          <p:nvPr/>
        </p:nvCxnSpPr>
        <p:spPr>
          <a:xfrm>
            <a:off x="5257800" y="1981200"/>
            <a:ext cx="1524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37338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/>
              <a:t>גרביטציה (כוח הכובד)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525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חיובי או שלילי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מחבר ישר 7"/>
          <p:cNvCxnSpPr/>
          <p:nvPr/>
        </p:nvCxnSpPr>
        <p:spPr>
          <a:xfrm>
            <a:off x="4648200" y="19812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199" y="405461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/>
              <a:t>התנגדות האוויר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7599" y="5345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חיובי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מחבר ישר 12"/>
          <p:cNvCxnSpPr/>
          <p:nvPr/>
        </p:nvCxnSpPr>
        <p:spPr>
          <a:xfrm flipH="1">
            <a:off x="2362200" y="1981200"/>
            <a:ext cx="17526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38100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/>
              <a:t>התנגדות קבועה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84051" y="525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חיובי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8562B416-1951-4043-A93C-29CC71C6A3BD}"/>
                  </a:ext>
                </a:extLst>
              </p:cNvPr>
              <p:cNvSpPr txBox="1"/>
              <p:nvPr/>
            </p:nvSpPr>
            <p:spPr>
              <a:xfrm>
                <a:off x="4154828" y="967156"/>
                <a:ext cx="9867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8562B416-1951-4043-A93C-29CC71C6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28" y="967156"/>
                <a:ext cx="9867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95736E85-1C8D-41A5-A2A8-54BBDF6777C1}"/>
                  </a:ext>
                </a:extLst>
              </p:cNvPr>
              <p:cNvSpPr txBox="1"/>
              <p:nvPr/>
            </p:nvSpPr>
            <p:spPr>
              <a:xfrm>
                <a:off x="1239783" y="4788187"/>
                <a:ext cx="108613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95736E85-1C8D-41A5-A2A8-54BBDF6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83" y="4788187"/>
                <a:ext cx="1086131" cy="646331"/>
              </a:xfrm>
              <a:prstGeom prst="rect">
                <a:avLst/>
              </a:prstGeom>
              <a:blipFill>
                <a:blip r:embed="rId3"/>
                <a:stretch>
                  <a:fillRect l="-5587" r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46A4FF-144A-40EA-B7D9-701667567C75}"/>
                  </a:ext>
                </a:extLst>
              </p:cNvPr>
              <p:cNvSpPr txBox="1"/>
              <p:nvPr/>
            </p:nvSpPr>
            <p:spPr>
              <a:xfrm>
                <a:off x="3707833" y="4597084"/>
                <a:ext cx="180453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546A4FF-144A-40EA-B7D9-701667567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833" y="4597084"/>
                <a:ext cx="1804533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23DB0E14-CC6E-4D4E-A761-12CE52AF3332}"/>
                  </a:ext>
                </a:extLst>
              </p:cNvPr>
              <p:cNvSpPr txBox="1"/>
              <p:nvPr/>
            </p:nvSpPr>
            <p:spPr>
              <a:xfrm>
                <a:off x="6324599" y="4788187"/>
                <a:ext cx="20512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23DB0E14-CC6E-4D4E-A761-12CE52AF3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4788187"/>
                <a:ext cx="2051203" cy="369332"/>
              </a:xfrm>
              <a:prstGeom prst="rect">
                <a:avLst/>
              </a:prstGeom>
              <a:blipFill>
                <a:blip r:embed="rId5"/>
                <a:stretch>
                  <a:fillRect l="-2671" r="-23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9" grpId="0"/>
      <p:bldP spid="29" grpId="0"/>
      <p:bldP spid="16" grpId="0"/>
      <p:bldP spid="30" grpId="0"/>
      <p:bldP spid="3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443616" y="990600"/>
            <a:ext cx="4248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rtl="1"/>
            <a:r>
              <a:rPr lang="he-IL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מציאת 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k1</a:t>
            </a:r>
            <a:r>
              <a:rPr lang="he-IL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ו-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k2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4582" name="Picture 6" descr="http://zkahlina.ca/eng/wp-content/uploads/2011/09/bettiniphoto_0086514_1_full_600.jpg"/>
          <p:cNvPicPr>
            <a:picLocks noChangeAspect="1" noChangeArrowheads="1"/>
          </p:cNvPicPr>
          <p:nvPr/>
        </p:nvPicPr>
        <p:blipFill>
          <a:blip r:embed="rId2" cstate="print"/>
          <a:srcRect l="33750" r="32500" b="2222"/>
          <a:stretch>
            <a:fillRect/>
          </a:stretch>
        </p:blipFill>
        <p:spPr bwMode="auto">
          <a:xfrm>
            <a:off x="6735486" y="2467428"/>
            <a:ext cx="1893096" cy="3931920"/>
          </a:xfrm>
          <a:prstGeom prst="rect">
            <a:avLst/>
          </a:prstGeom>
          <a:noFill/>
        </p:spPr>
      </p:pic>
      <p:pic>
        <p:nvPicPr>
          <p:cNvPr id="24584" name="Picture 8" descr="http://pelotoncafe.com.au/wp-content/uploads/2012/07/2012-Tour-de-France-Stage-13-Andre-Greipel.jpg"/>
          <p:cNvPicPr>
            <a:picLocks noChangeAspect="1" noChangeArrowheads="1"/>
          </p:cNvPicPr>
          <p:nvPr/>
        </p:nvPicPr>
        <p:blipFill>
          <a:blip r:embed="rId3" cstate="print"/>
          <a:srcRect l="30139" r="29675"/>
          <a:stretch>
            <a:fillRect/>
          </a:stretch>
        </p:blipFill>
        <p:spPr bwMode="auto">
          <a:xfrm>
            <a:off x="4495801" y="2467428"/>
            <a:ext cx="2243669" cy="3931920"/>
          </a:xfrm>
          <a:prstGeom prst="rect">
            <a:avLst/>
          </a:prstGeom>
          <a:noFill/>
        </p:spPr>
      </p:pic>
      <p:pic>
        <p:nvPicPr>
          <p:cNvPr id="10" name="Picture 5" descr="F:\Users\Nadav\Desktop\תמונה 1.JPG"/>
          <p:cNvPicPr>
            <a:picLocks noChangeAspect="1" noChangeArrowheads="1"/>
          </p:cNvPicPr>
          <p:nvPr/>
        </p:nvPicPr>
        <p:blipFill>
          <a:blip r:embed="rId4" cstate="print"/>
          <a:srcRect t="11494"/>
          <a:stretch>
            <a:fillRect/>
          </a:stretch>
        </p:blipFill>
        <p:spPr bwMode="auto">
          <a:xfrm>
            <a:off x="457200" y="4339167"/>
            <a:ext cx="3352800" cy="2061633"/>
          </a:xfrm>
          <a:prstGeom prst="rect">
            <a:avLst/>
          </a:prstGeom>
          <a:noFill/>
        </p:spPr>
      </p:pic>
      <p:pic>
        <p:nvPicPr>
          <p:cNvPr id="11" name="Picture 10" descr="F:\Users\Nadav\Desktop\תמונה 2.JPG"/>
          <p:cNvPicPr>
            <a:picLocks noChangeAspect="1" noChangeArrowheads="1"/>
          </p:cNvPicPr>
          <p:nvPr/>
        </p:nvPicPr>
        <p:blipFill>
          <a:blip r:embed="rId5" cstate="print"/>
          <a:srcRect t="10390" b="9091"/>
          <a:stretch>
            <a:fillRect/>
          </a:stretch>
        </p:blipFill>
        <p:spPr bwMode="auto">
          <a:xfrm>
            <a:off x="457200" y="2461986"/>
            <a:ext cx="3352800" cy="188141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3EE5BC63-47F9-4EE1-920C-F3F857AE6A0E}"/>
                  </a:ext>
                </a:extLst>
              </p:cNvPr>
              <p:cNvSpPr txBox="1"/>
              <p:nvPr/>
            </p:nvSpPr>
            <p:spPr>
              <a:xfrm>
                <a:off x="5833219" y="1741486"/>
                <a:ext cx="180453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3EE5BC63-47F9-4EE1-920C-F3F857AE6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9" y="1741486"/>
                <a:ext cx="1804533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7482C6EA-C49A-416A-995D-098C87297C71}"/>
                  </a:ext>
                </a:extLst>
              </p:cNvPr>
              <p:cNvSpPr txBox="1"/>
              <p:nvPr/>
            </p:nvSpPr>
            <p:spPr>
              <a:xfrm>
                <a:off x="1590534" y="1913930"/>
                <a:ext cx="108613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7482C6EA-C49A-416A-995D-098C87297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34" y="1913930"/>
                <a:ext cx="1086131" cy="646331"/>
              </a:xfrm>
              <a:prstGeom prst="rect">
                <a:avLst/>
              </a:prstGeom>
              <a:blipFill>
                <a:blip r:embed="rId7"/>
                <a:stretch>
                  <a:fillRect l="-6180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3425693" y="923758"/>
            <a:ext cx="229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rtl="1"/>
            <a:r>
              <a:rPr lang="he-IL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תוצאות</a:t>
            </a:r>
          </a:p>
        </p:txBody>
      </p:sp>
      <p:cxnSp>
        <p:nvCxnSpPr>
          <p:cNvPr id="7" name="מחבר ישר 6"/>
          <p:cNvCxnSpPr/>
          <p:nvPr/>
        </p:nvCxnSpPr>
        <p:spPr>
          <a:xfrm>
            <a:off x="7772400" y="3581400"/>
            <a:ext cx="716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0400" y="3276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הספק מחושב</a:t>
            </a:r>
            <a:endParaRPr lang="en-US" dirty="0"/>
          </a:p>
        </p:txBody>
      </p:sp>
      <p:cxnSp>
        <p:nvCxnSpPr>
          <p:cNvPr id="11" name="מחבר ישר 10"/>
          <p:cNvCxnSpPr/>
          <p:nvPr/>
        </p:nvCxnSpPr>
        <p:spPr>
          <a:xfrm>
            <a:off x="7772400" y="4572000"/>
            <a:ext cx="716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4191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הספק נמדד</a:t>
            </a:r>
            <a:endParaRPr lang="en-US" dirty="0"/>
          </a:p>
        </p:txBody>
      </p:sp>
      <p:grpSp>
        <p:nvGrpSpPr>
          <p:cNvPr id="13" name="קבוצה 12"/>
          <p:cNvGrpSpPr/>
          <p:nvPr/>
        </p:nvGrpSpPr>
        <p:grpSpPr>
          <a:xfrm>
            <a:off x="990600" y="1905000"/>
            <a:ext cx="6007781" cy="4495801"/>
            <a:chOff x="990600" y="1905000"/>
            <a:chExt cx="6007781" cy="44958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1905000"/>
              <a:ext cx="6007781" cy="4495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מלבן 8"/>
            <p:cNvSpPr/>
            <p:nvPr/>
          </p:nvSpPr>
          <p:spPr>
            <a:xfrm>
              <a:off x="1600200" y="2362200"/>
              <a:ext cx="1143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3"/>
          <p:cNvSpPr>
            <a:spLocks noGrp="1"/>
          </p:cNvSpPr>
          <p:nvPr>
            <p:ph type="title"/>
          </p:nvPr>
        </p:nvSpPr>
        <p:spPr>
          <a:xfrm>
            <a:off x="3425693" y="923758"/>
            <a:ext cx="229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rtl="1"/>
            <a:r>
              <a:rPr lang="he-IL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תוצאות</a:t>
            </a:r>
          </a:p>
        </p:txBody>
      </p:sp>
      <p:cxnSp>
        <p:nvCxnSpPr>
          <p:cNvPr id="7" name="מחבר ישר 6"/>
          <p:cNvCxnSpPr/>
          <p:nvPr/>
        </p:nvCxnSpPr>
        <p:spPr>
          <a:xfrm>
            <a:off x="7741920" y="3581400"/>
            <a:ext cx="716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79920" y="3276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הספק מחושב</a:t>
            </a:r>
            <a:endParaRPr lang="en-US" dirty="0"/>
          </a:p>
        </p:txBody>
      </p:sp>
      <p:cxnSp>
        <p:nvCxnSpPr>
          <p:cNvPr id="9" name="מחבר ישר 8"/>
          <p:cNvCxnSpPr/>
          <p:nvPr/>
        </p:nvCxnSpPr>
        <p:spPr>
          <a:xfrm>
            <a:off x="7741920" y="4572000"/>
            <a:ext cx="716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03720" y="4191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הספק נמדד</a:t>
            </a:r>
            <a:endParaRPr lang="en-US" dirty="0"/>
          </a:p>
        </p:txBody>
      </p:sp>
      <p:grpSp>
        <p:nvGrpSpPr>
          <p:cNvPr id="12" name="קבוצה 11"/>
          <p:cNvGrpSpPr/>
          <p:nvPr/>
        </p:nvGrpSpPr>
        <p:grpSpPr>
          <a:xfrm>
            <a:off x="883920" y="1905000"/>
            <a:ext cx="6048375" cy="4281488"/>
            <a:chOff x="1600200" y="1905000"/>
            <a:chExt cx="6048375" cy="4281488"/>
          </a:xfrm>
        </p:grpSpPr>
        <p:pic>
          <p:nvPicPr>
            <p:cNvPr id="6" name="תמונה 5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1905000"/>
              <a:ext cx="6048375" cy="428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מלבן 10"/>
            <p:cNvSpPr/>
            <p:nvPr/>
          </p:nvSpPr>
          <p:spPr>
            <a:xfrm>
              <a:off x="2133600" y="2362200"/>
              <a:ext cx="1143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3370390" y="923758"/>
            <a:ext cx="2403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rtl="1"/>
            <a:r>
              <a:rPr lang="he-IL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מסקנות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19812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- קיים קשר ממשי הניתן לחישוב בין כוחות ההתנגדות הפועלים על האופניים והרוכב לבין הספק הרוכב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90280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- ניתן להגיע להספק מחושב קרוב מאוד להספק נמדד בעזרת אמצעים זולים מאוד.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774606" y="923758"/>
            <a:ext cx="5594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rtl="1"/>
            <a:r>
              <a:rPr lang="he-IL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עם הפנים קדימה...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- השערה: באמצעות אמצעים פחות בסיסיים כמו מד רוח ומד שיפוע ניתן יהיה להגיע לתוצאות מאוד מדויקות.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242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Tx/>
              <a:buChar char="-"/>
            </a:pPr>
            <a:r>
              <a:rPr lang="he-IL" sz="2400" dirty="0"/>
              <a:t>השערה: קיים קשר בין מידות הרוכב וסוג האופניים לבין </a:t>
            </a:r>
            <a:r>
              <a:rPr lang="en-US" sz="2400" dirty="0"/>
              <a:t>k1</a:t>
            </a:r>
            <a:r>
              <a:rPr lang="he-IL" sz="2400" dirty="0"/>
              <a:t>   ו-</a:t>
            </a:r>
            <a:r>
              <a:rPr lang="en-US" sz="2400" dirty="0"/>
              <a:t>k2</a:t>
            </a:r>
            <a:r>
              <a:rPr lang="he-IL" sz="2400" dirty="0"/>
              <a:t>, אוכל למצוא אותו באמצעות נתונים של רוכבים רבים.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8824" y="41148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- הפרויקט מהווה פריצת דרך בתחום מדידת/חישוב הספק עבור רוכבי אופניים ואני מאמין שכבר בשנים הקרובות תוכלו לראות מדי הספק (בייצור שלי כמובן) זולים ומדויקים הפועלים בדיוק בשיטה הזו.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187</Words>
  <Application>Microsoft Office PowerPoint</Application>
  <PresentationFormat>‫הצגה על המסך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Constantia</vt:lpstr>
      <vt:lpstr>Wingdings 2</vt:lpstr>
      <vt:lpstr>זרימה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תוצאות</vt:lpstr>
      <vt:lpstr>תוצאות</vt:lpstr>
      <vt:lpstr>מסקנות</vt:lpstr>
      <vt:lpstr>עם הפנים קדימה...</vt:lpstr>
      <vt:lpstr>תודה רבה!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Nadav</dc:creator>
  <cp:lastModifiedBy>Nadav Halahmi</cp:lastModifiedBy>
  <cp:revision>42</cp:revision>
  <dcterms:created xsi:type="dcterms:W3CDTF">2014-12-13T17:31:20Z</dcterms:created>
  <dcterms:modified xsi:type="dcterms:W3CDTF">2019-06-29T10:09:37Z</dcterms:modified>
</cp:coreProperties>
</file>