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08" d="100"/>
          <a:sy n="108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B372E1-FEF7-42EE-513F-A6397F319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D162085-75FD-5406-FC6E-0C4E50C6D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71689E5-7DB4-34DF-52B1-92F68758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A1C1-A14E-43F7-93D6-A13D5373CCD4}" type="datetimeFigureOut">
              <a:rPr lang="he-IL" smtClean="0"/>
              <a:t>י"ד/תשרי/תשפ"ג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8084EE6-443E-CCA1-0AED-59F5A6D4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677AB26-059D-0195-93BB-8F86633F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93B6-8922-46E4-AC02-BD7258046B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128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8462FB-144D-BE16-00AE-B7ADE7C1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0B01D3B-287B-8823-0E70-E75EC19AE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8ADCE61-B413-E18B-EAFE-E99D9668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A1C1-A14E-43F7-93D6-A13D5373CCD4}" type="datetimeFigureOut">
              <a:rPr lang="he-IL" smtClean="0"/>
              <a:t>י"ד/תשרי/תשפ"ג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57122D-C151-644D-476C-273106A0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72E74A6-3CF7-F831-B62E-5FAF537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93B6-8922-46E4-AC02-BD7258046B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330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4457511-E6A7-7F07-607F-A6E2CF8E7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487FA2C-C69F-CAAA-F42C-86B9AF5CD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E2E7612-E5E6-EEE7-FFD5-917ECCC8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A1C1-A14E-43F7-93D6-A13D5373CCD4}" type="datetimeFigureOut">
              <a:rPr lang="he-IL" smtClean="0"/>
              <a:t>י"ד/תשרי/תשפ"ג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C0FDDFE-F5C9-5308-65F9-9E43C6D1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5B7DBFA-D261-080E-B1C1-D6671832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93B6-8922-46E4-AC02-BD7258046B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975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EBDD09-B43E-F497-B34E-F38641BC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DDFC247-B014-1334-1C1A-6E62AA032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1A2A510-548E-D6D7-1E7C-77172DB0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A1C1-A14E-43F7-93D6-A13D5373CCD4}" type="datetimeFigureOut">
              <a:rPr lang="he-IL" smtClean="0"/>
              <a:t>י"ד/תשרי/תשפ"ג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38EDD2B-9491-9090-E6FF-B9F440DE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FE1405D-A49C-5DD6-970B-7A8E4D7A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93B6-8922-46E4-AC02-BD7258046B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963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7D4868-7DDA-2DDE-01F9-40B3DC75D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6D62638-03AD-9682-2675-D5004974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64B0583-82F9-3573-8026-AD05B503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A1C1-A14E-43F7-93D6-A13D5373CCD4}" type="datetimeFigureOut">
              <a:rPr lang="he-IL" smtClean="0"/>
              <a:t>י"ד/תשרי/תשפ"ג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55573C8-2A3C-AAB9-DE3B-F1CEFFAA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AAEF3B3-A4D5-2E91-B9E9-6BD22B63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93B6-8922-46E4-AC02-BD7258046B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300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3D090D-C4BA-F170-96CE-A9E15798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E38BDED-4504-B4F7-558C-3900FB71F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91C2C00-2876-75DF-0418-06FE6594A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6BA8F4E-4038-E4D6-A1AE-7BF62227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A1C1-A14E-43F7-93D6-A13D5373CCD4}" type="datetimeFigureOut">
              <a:rPr lang="he-IL" smtClean="0"/>
              <a:t>י"ד/תשרי/תשפ"ג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D9051AB-7B71-DB3A-494F-A12BA743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F9D1833-944B-99DD-1B98-3D41C165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93B6-8922-46E4-AC02-BD7258046B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614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48D8E2-F287-7D12-A7A7-FCF0D237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6802B28-0754-2AD5-052D-E11DD73C8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B401F77-3EE8-0B0A-E632-B1B98D512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DF635ED-E7B2-6C94-87A7-ED173BB3B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E3BA1E8-846D-BD6F-7688-51256239E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10834C2-4E6D-C303-021F-7AE59292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A1C1-A14E-43F7-93D6-A13D5373CCD4}" type="datetimeFigureOut">
              <a:rPr lang="he-IL" smtClean="0"/>
              <a:t>י"ד/תשרי/תשפ"ג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C96D918-2488-7F36-CCD5-EA5F0494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457E031-4B9A-17CF-252E-2F4E0D2F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93B6-8922-46E4-AC02-BD7258046B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058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B41198-7237-58F5-CD15-515ABAB8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657F02D-5F61-4DCA-D1FC-9431A7934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A1C1-A14E-43F7-93D6-A13D5373CCD4}" type="datetimeFigureOut">
              <a:rPr lang="he-IL" smtClean="0"/>
              <a:t>י"ד/תשרי/תשפ"ג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066F368-428B-DB18-E6CC-280CCD23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CBB4DFA-FB51-1686-0772-548D970B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93B6-8922-46E4-AC02-BD7258046B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933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D1A96BF-44C4-02E3-16A6-84EDB34D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A1C1-A14E-43F7-93D6-A13D5373CCD4}" type="datetimeFigureOut">
              <a:rPr lang="he-IL" smtClean="0"/>
              <a:t>י"ד/תשרי/תשפ"ג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88204CD-6B58-3E0A-634A-62590C31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DF35659-469B-4BF7-119C-6281FA46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93B6-8922-46E4-AC02-BD7258046B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496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783871-A112-851C-1064-CDE59FDD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CCFAAB0-58AC-0BA9-D6F9-9346A55B9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C7E5CFF-59F6-B347-F1FB-93425548F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D5E8460-F9F8-7FFA-86AA-1CF23BE1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A1C1-A14E-43F7-93D6-A13D5373CCD4}" type="datetimeFigureOut">
              <a:rPr lang="he-IL" smtClean="0"/>
              <a:t>י"ד/תשרי/תשפ"ג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9E40D25-79BA-F1BD-FDBE-1A05DE34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EAF328A-1F94-7498-8A75-B9280EB3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93B6-8922-46E4-AC02-BD7258046B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43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B41C2C-2A44-6A5A-2CC9-5A686161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11D3459-6665-BFD7-BC6A-A890ECB94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60C20DD-E893-4083-0A46-472AE503D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0E14AC5-16B4-0766-3103-A50713FC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A1C1-A14E-43F7-93D6-A13D5373CCD4}" type="datetimeFigureOut">
              <a:rPr lang="he-IL" smtClean="0"/>
              <a:t>י"ד/תשרי/תשפ"ג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1400E49-351D-31B9-CCD5-827E1591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186CD58-ADB5-844D-62FC-829F14D7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93B6-8922-46E4-AC02-BD7258046B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29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D035740-BF42-8508-024B-669F5DFDC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0ED19CE-68CE-AD30-8E2F-EA596E06C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9F9ECA1-6D5E-825B-9C70-921309471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4A1C1-A14E-43F7-93D6-A13D5373CCD4}" type="datetimeFigureOut">
              <a:rPr lang="he-IL" smtClean="0"/>
              <a:t>י"ד/תשרי/תשפ"ג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287A347-97CD-70CC-56F5-D6A66F5F6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93E714D-2204-268C-4D9A-08C938176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993B6-8922-46E4-AC02-BD7258046B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463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6330FE-888C-C0AC-DB39-2BA37FFF0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287" y="2560545"/>
            <a:ext cx="9144000" cy="2387600"/>
          </a:xfrm>
        </p:spPr>
        <p:txBody>
          <a:bodyPr>
            <a:noAutofit/>
          </a:bodyPr>
          <a:lstStyle/>
          <a:p>
            <a:r>
              <a:rPr lang="en-US" sz="25800" dirty="0"/>
              <a:t>Icon</a:t>
            </a:r>
            <a:endParaRPr lang="he-IL" sz="25800" dirty="0"/>
          </a:p>
        </p:txBody>
      </p:sp>
    </p:spTree>
    <p:extLst>
      <p:ext uri="{BB962C8B-B14F-4D97-AF65-F5344CB8AC3E}">
        <p14:creationId xmlns:p14="http://schemas.microsoft.com/office/powerpoint/2010/main" val="214345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תמונה שמכילה טבע, שקיעה, שמי הלילה&#10;&#10;התיאור נוצר באופן אוטומטי">
            <a:extLst>
              <a:ext uri="{FF2B5EF4-FFF2-40B4-BE49-F238E27FC236}">
                <a16:creationId xmlns:a16="http://schemas.microsoft.com/office/drawing/2014/main" id="{F3E87ADB-6DBA-AE98-A3E4-F20BE5254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69" y="803565"/>
            <a:ext cx="5400000" cy="5403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תמונה 9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17F8AAD5-186C-1367-8F4A-4E01FD3BD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602" y="1892666"/>
            <a:ext cx="2307625" cy="2160000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C2810CA0-C586-CA0D-8D99-BB8F91388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339" y="4438624"/>
            <a:ext cx="2221579" cy="2160000"/>
          </a:xfrm>
          <a:prstGeom prst="rect">
            <a:avLst/>
          </a:prstGeom>
        </p:spPr>
      </p:pic>
      <p:sp>
        <p:nvSpPr>
          <p:cNvPr id="19" name="ברק 18">
            <a:extLst>
              <a:ext uri="{FF2B5EF4-FFF2-40B4-BE49-F238E27FC236}">
                <a16:creationId xmlns:a16="http://schemas.microsoft.com/office/drawing/2014/main" id="{B8ACCCE5-AC36-F6E2-A07F-2E5572DDBD43}"/>
              </a:ext>
            </a:extLst>
          </p:cNvPr>
          <p:cNvSpPr/>
          <p:nvPr/>
        </p:nvSpPr>
        <p:spPr>
          <a:xfrm>
            <a:off x="-3322655" y="612614"/>
            <a:ext cx="5741910" cy="5588347"/>
          </a:xfrm>
          <a:prstGeom prst="lightningBolt">
            <a:avLst/>
          </a:prstGeom>
          <a:solidFill>
            <a:srgbClr val="FFFF00"/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 dirty="0">
              <a:ln w="22225">
                <a:solidFill>
                  <a:sysClr val="windowText" lastClr="000000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highlight>
                <a:srgbClr val="FFFF00"/>
              </a:highlight>
            </a:endParaRPr>
          </a:p>
        </p:txBody>
      </p:sp>
      <p:pic>
        <p:nvPicPr>
          <p:cNvPr id="16" name="תמונה 15" descr="תמונה שמכילה גרפיקה וקטורית&#10;&#10;התיאור נוצר באופן אוטומטי">
            <a:extLst>
              <a:ext uri="{FF2B5EF4-FFF2-40B4-BE49-F238E27FC236}">
                <a16:creationId xmlns:a16="http://schemas.microsoft.com/office/drawing/2014/main" id="{C79F8307-846B-B095-EBE5-7A24FC1A5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50407">
            <a:off x="1130797" y="108903"/>
            <a:ext cx="5867720" cy="4990632"/>
          </a:xfrm>
          <a:prstGeom prst="rect">
            <a:avLst/>
          </a:prstGeom>
        </p:spPr>
      </p:pic>
      <p:pic>
        <p:nvPicPr>
          <p:cNvPr id="14" name="תמונה 13" descr="תמונה שמכילה מנורה, גרפיקה וקטורית&#10;&#10;התיאור נוצר באופן אוטומטי">
            <a:extLst>
              <a:ext uri="{FF2B5EF4-FFF2-40B4-BE49-F238E27FC236}">
                <a16:creationId xmlns:a16="http://schemas.microsoft.com/office/drawing/2014/main" id="{EA88B4EB-FDD9-C7B7-51C4-65A0ED861B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94645" flipH="1">
            <a:off x="6304409" y="641273"/>
            <a:ext cx="3753549" cy="4176090"/>
          </a:xfrm>
          <a:prstGeom prst="rect">
            <a:avLst/>
          </a:prstGeom>
        </p:spPr>
      </p:pic>
      <p:pic>
        <p:nvPicPr>
          <p:cNvPr id="18" name="תמונה 17" descr="תמונה שמכילה כדורגל, קמרון&#10;&#10;התיאור נוצר באופן אוטומטי">
            <a:extLst>
              <a:ext uri="{FF2B5EF4-FFF2-40B4-BE49-F238E27FC236}">
                <a16:creationId xmlns:a16="http://schemas.microsoft.com/office/drawing/2014/main" id="{9F436CD8-4577-C8F2-61ED-3F68405A57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404" y="4225837"/>
            <a:ext cx="1459329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1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7CBC5BEC-9A97-3B21-CA38-74978C3ED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023" y="990259"/>
            <a:ext cx="486795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1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6330FE-888C-C0AC-DB39-2BA37FFF0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797" y="2560545"/>
            <a:ext cx="10185647" cy="2387600"/>
          </a:xfrm>
        </p:spPr>
        <p:txBody>
          <a:bodyPr>
            <a:noAutofit/>
          </a:bodyPr>
          <a:lstStyle/>
          <a:p>
            <a:r>
              <a:rPr lang="en-US" sz="25800" dirty="0"/>
              <a:t>Photos</a:t>
            </a:r>
            <a:endParaRPr lang="he-IL" sz="25800" dirty="0"/>
          </a:p>
        </p:txBody>
      </p:sp>
    </p:spTree>
    <p:extLst>
      <p:ext uri="{BB962C8B-B14F-4D97-AF65-F5344CB8AC3E}">
        <p14:creationId xmlns:p14="http://schemas.microsoft.com/office/powerpoint/2010/main" val="181775566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</Words>
  <Application>Microsoft Office PowerPoint</Application>
  <PresentationFormat>מסך רחב</PresentationFormat>
  <Paragraphs>2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ערכת נושא Office</vt:lpstr>
      <vt:lpstr>Icon</vt:lpstr>
      <vt:lpstr>מצגת של PowerPoint‏</vt:lpstr>
      <vt:lpstr>מצגת של PowerPoint‏</vt:lpstr>
      <vt:lpstr>Photos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Nadav Hanam</dc:creator>
  <cp:lastModifiedBy>Nadav Hanam</cp:lastModifiedBy>
  <cp:revision>5</cp:revision>
  <dcterms:created xsi:type="dcterms:W3CDTF">2022-10-06T07:12:29Z</dcterms:created>
  <dcterms:modified xsi:type="dcterms:W3CDTF">2022-10-09T01:15:01Z</dcterms:modified>
</cp:coreProperties>
</file>