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E60F4A-D220-49EA-95E6-708603C5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63E7F60-D8B7-4041-8BC5-1C068BD36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5246FD-AD4E-4D5E-9197-F3693810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B65B-0AEB-4381-83E3-3E5B9018665F}" type="datetimeFigureOut">
              <a:rPr lang="en-IL" smtClean="0"/>
              <a:t>18/07/2021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F2CBB54-C254-4295-B29E-1C591E3CE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E3F1D7E-CFB4-4F73-967D-93CDA7DC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1949-5B2A-4FB6-A18E-8DCB1B0557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3959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F98D0D-3FB7-4E72-9ABD-C7E66A21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E63D4C8-B27E-421C-9CE0-B58150423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6BD392-489D-46F8-8721-0BC0882B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B65B-0AEB-4381-83E3-3E5B9018665F}" type="datetimeFigureOut">
              <a:rPr lang="en-IL" smtClean="0"/>
              <a:t>18/07/2021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F408C5-4292-4C0A-9E29-7AEF4738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4B3F00-110B-4C58-A84C-4BA08902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1949-5B2A-4FB6-A18E-8DCB1B0557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343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C1EABCE-FED2-43E8-8DD7-2EEC7A07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7F6C716-A2F0-4E6F-B7FD-8F79573A4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608C54A-E5A0-4429-99A3-F5E5671D8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B65B-0AEB-4381-83E3-3E5B9018665F}" type="datetimeFigureOut">
              <a:rPr lang="en-IL" smtClean="0"/>
              <a:t>18/07/2021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9A43AA-9826-4D14-A64E-608D2D63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CB02AB-329E-49F1-8AF6-C64E92F3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1949-5B2A-4FB6-A18E-8DCB1B0557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852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F10175-67E2-4DD5-B30C-FF341BC3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D01C7C-53FF-4C17-BB97-4B477F63F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5C075C6-54F5-4368-9E9F-BAC57A3A8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B65B-0AEB-4381-83E3-3E5B9018665F}" type="datetimeFigureOut">
              <a:rPr lang="en-IL" smtClean="0"/>
              <a:t>18/07/2021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64260B-685B-49D7-97C8-02EA372D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14C47A8-018D-494B-88BD-A806A47F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1949-5B2A-4FB6-A18E-8DCB1B0557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337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560345-30A4-435A-BDD0-5E662302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4631824-DE3F-4757-B074-6777F0E73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D5E6FD-FCA2-4126-9795-9F34A8D10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B65B-0AEB-4381-83E3-3E5B9018665F}" type="datetimeFigureOut">
              <a:rPr lang="en-IL" smtClean="0"/>
              <a:t>18/07/2021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41392B0-7BF8-47A4-8C8C-1353A07A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27A495-42AF-46AA-8A7C-A511015E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1949-5B2A-4FB6-A18E-8DCB1B0557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150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5276C9-5514-4872-B043-96CABDAA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2262F-0D26-404C-9F18-4E96A2B40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598A531-3012-4FA2-AD3A-42B3A966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790FCB-7F2C-48EE-8D72-85FC4104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B65B-0AEB-4381-83E3-3E5B9018665F}" type="datetimeFigureOut">
              <a:rPr lang="en-IL" smtClean="0"/>
              <a:t>18/07/2021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90EF1B4-8D24-456C-A674-125F267B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A62A0C1-8641-4B9A-904E-61796B56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1949-5B2A-4FB6-A18E-8DCB1B0557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602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55E4BA-1715-47DD-923E-174A22A1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9DC88BF-19A7-49E2-93D9-DCB4BB4D3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0DFC6B7-AB3E-49EF-932F-83923A98E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7BE1330-7AE1-4D36-B3EE-A503D7D18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D2322F4-73CE-4889-A750-F584E8A88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E97C213-C566-450E-A7DE-D45BCB74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B65B-0AEB-4381-83E3-3E5B9018665F}" type="datetimeFigureOut">
              <a:rPr lang="en-IL" smtClean="0"/>
              <a:t>18/07/2021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0397989-3C6C-45D8-9E19-BCEFE659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96555D5-76FE-482C-AD07-96EFBA4F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1949-5B2A-4FB6-A18E-8DCB1B0557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174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E2726C-EBFE-4211-9ADC-7B640F7F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2B61B04-05F4-46A9-BB58-349533E0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B65B-0AEB-4381-83E3-3E5B9018665F}" type="datetimeFigureOut">
              <a:rPr lang="en-IL" smtClean="0"/>
              <a:t>18/07/2021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9C5BB6D-9B89-4E67-83BA-9D8C9F57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D7EF8C0-AC9D-4F72-89F4-BB4C43F8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1949-5B2A-4FB6-A18E-8DCB1B0557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513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A528E81-909F-4C62-BBD4-27612722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B65B-0AEB-4381-83E3-3E5B9018665F}" type="datetimeFigureOut">
              <a:rPr lang="en-IL" smtClean="0"/>
              <a:t>18/07/2021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BE2E2D4-8A83-455F-A40B-400B4CD60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052DF0D-0A73-4585-AA7F-A7DE5DC6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1949-5B2A-4FB6-A18E-8DCB1B0557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836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581417-0440-48A0-8AB1-5038F3BA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02B5D61-6985-425A-AE25-C1AC13E11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65C7723-C7B5-48BB-9D87-27E0B6AF2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1583FC8-F7B0-45F2-8471-C90FEB15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B65B-0AEB-4381-83E3-3E5B9018665F}" type="datetimeFigureOut">
              <a:rPr lang="en-IL" smtClean="0"/>
              <a:t>18/07/2021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0341544-D626-49B8-BED6-CB0E0C4E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30EF868-FA77-4C6A-BC83-38182BE0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1949-5B2A-4FB6-A18E-8DCB1B0557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854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4AC159-8883-4A1D-8F06-8584922A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CF347C6-E6D1-4C45-A940-4D3880250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EE9ADED-0186-42A5-BA7A-E40E52AE4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F298AE6-E849-4877-9935-E273581F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B65B-0AEB-4381-83E3-3E5B9018665F}" type="datetimeFigureOut">
              <a:rPr lang="en-IL" smtClean="0"/>
              <a:t>18/07/2021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FC735F3-C0FC-48F7-AF73-CDE82237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1229216-F8A3-4DA1-97AB-1E705684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1949-5B2A-4FB6-A18E-8DCB1B0557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755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A918667-AB1A-4211-8242-C81E694C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2649735-6EBA-4CE7-96E7-A944C1351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25637D2-7A95-4D45-894F-9FE4103AB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1B65B-0AEB-4381-83E3-3E5B9018665F}" type="datetimeFigureOut">
              <a:rPr lang="en-IL" smtClean="0"/>
              <a:t>18/07/2021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CD2AA2-3142-4864-BCC7-560428FCB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0F82CB-6132-441F-9CA7-14AEE982B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21949-5B2A-4FB6-A18E-8DCB1B05577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634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0EECF4C7-052A-4F04-9900-ED63494C0F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12" t="8776" r="26301" b="5510"/>
          <a:stretch/>
        </p:blipFill>
        <p:spPr>
          <a:xfrm>
            <a:off x="4269161" y="0"/>
            <a:ext cx="3736504" cy="6883028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CD6C63D8-10E6-47A9-B159-9A020F6E05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1" t="18572" r="59974" b="13946"/>
          <a:stretch/>
        </p:blipFill>
        <p:spPr>
          <a:xfrm>
            <a:off x="1460647" y="2351314"/>
            <a:ext cx="3419263" cy="23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8524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 hanam</dc:creator>
  <cp:lastModifiedBy>nadav hanam</cp:lastModifiedBy>
  <cp:revision>2</cp:revision>
  <dcterms:created xsi:type="dcterms:W3CDTF">2021-07-18T16:18:08Z</dcterms:created>
  <dcterms:modified xsi:type="dcterms:W3CDTF">2021-07-18T16:25:59Z</dcterms:modified>
</cp:coreProperties>
</file>