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814C5D-F172-4C65-A02C-DF0B4B52F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D5AD430-BF23-4137-A8EE-0A6A43383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10EBB73-2CD0-4BC2-94C6-C49224AD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46B8-1E9D-4800-9C16-EB31E3CA823F}" type="datetimeFigureOut">
              <a:rPr lang="en-IL" smtClean="0"/>
              <a:t>15/07/2021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B404C0-3A70-4BDA-83B1-6753C2D1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694902-10C4-43BF-A4DC-B93E48DC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0DDD-DB3B-4D18-ADD0-AA896A69465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11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7D4BDB-7F1C-4336-A07B-605741BB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E968FB9-E205-4D0E-AF76-7BA25AA0B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8169AE9-049F-4744-A453-8A4ABCE7C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46B8-1E9D-4800-9C16-EB31E3CA823F}" type="datetimeFigureOut">
              <a:rPr lang="en-IL" smtClean="0"/>
              <a:t>15/07/2021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EE78C4E-D547-4A4F-8B7E-27C239DB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0D4FFED-1326-44DC-B6F8-D3B6F190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0DDD-DB3B-4D18-ADD0-AA896A69465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513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4E56B98-D4AC-4783-99D6-0FFDA7CDE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DD7E3E5-5A7D-457B-BA78-5B0F78687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9551E9F-6752-439F-89FE-4D56D6F3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46B8-1E9D-4800-9C16-EB31E3CA823F}" type="datetimeFigureOut">
              <a:rPr lang="en-IL" smtClean="0"/>
              <a:t>15/07/2021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C7E5910-C85C-4E72-AA1B-49686271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AB49949-F465-4CCE-972F-B05D8AB5E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0DDD-DB3B-4D18-ADD0-AA896A69465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338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B26A9B-CD89-445D-8553-098F9589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476FCF1-ECA4-4B4B-8420-92549A57E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605BC9B-222F-46E5-9578-12DEEDAC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46B8-1E9D-4800-9C16-EB31E3CA823F}" type="datetimeFigureOut">
              <a:rPr lang="en-IL" smtClean="0"/>
              <a:t>15/07/2021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E55505E-A0EE-4BED-86B5-109B8030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0D9B1E-C53B-4B58-AB6A-1E1CD897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0DDD-DB3B-4D18-ADD0-AA896A69465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018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CC0B56-2973-4B57-89C3-DAC34B08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EDDAB9F-F605-4393-9918-157CD3DBD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4CAB964-6BAE-458C-871B-B31C6E52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46B8-1E9D-4800-9C16-EB31E3CA823F}" type="datetimeFigureOut">
              <a:rPr lang="en-IL" smtClean="0"/>
              <a:t>15/07/2021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36DB445-45EB-471E-B361-2A4A900D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F0F0D7E-8A69-47E4-BAEB-1E17F47C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0DDD-DB3B-4D18-ADD0-AA896A69465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699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E26AF6-6D5A-486E-AB36-0AE6A868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5544D52-3F76-43E3-96A9-ED2B5A1F7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6D94954-69FF-49AE-AF3E-3EC9799F1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3B0AE95-8192-48FF-AD35-59CF056B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46B8-1E9D-4800-9C16-EB31E3CA823F}" type="datetimeFigureOut">
              <a:rPr lang="en-IL" smtClean="0"/>
              <a:t>15/07/2021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E388906-D951-4E63-8ABC-16AE3DBB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8AD13CA-CF87-483F-988D-899DDDB9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0DDD-DB3B-4D18-ADD0-AA896A69465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6348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C11960-DC87-4F84-9C2A-11BA87ADB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A92C833-B45B-41BA-850F-FFC7DFECC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BB6405D-02F5-4A56-A12C-F641750AA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3A294E1-96F2-49CD-A785-AF17BC82E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666531A-223F-4367-8FBF-FDE45D22C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2FD8022-1E63-4AA4-9FF6-2474AC1B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46B8-1E9D-4800-9C16-EB31E3CA823F}" type="datetimeFigureOut">
              <a:rPr lang="en-IL" smtClean="0"/>
              <a:t>15/07/2021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A17BAFE6-809D-46AD-BEAA-25D5E2C6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FC32F20-708C-4B21-BFC2-F7418391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0DDD-DB3B-4D18-ADD0-AA896A69465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197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EB108A-7945-42C2-925F-8FC5090F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AA461CD-3596-49D9-8192-4F1B2597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46B8-1E9D-4800-9C16-EB31E3CA823F}" type="datetimeFigureOut">
              <a:rPr lang="en-IL" smtClean="0"/>
              <a:t>15/07/2021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89DF925-36E2-4339-A30D-7FD2827D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0DC8E38-0DAD-46AA-A699-110055A0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0DDD-DB3B-4D18-ADD0-AA896A69465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1274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CAAA412-D5F7-470F-B3C7-4CDE3405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46B8-1E9D-4800-9C16-EB31E3CA823F}" type="datetimeFigureOut">
              <a:rPr lang="en-IL" smtClean="0"/>
              <a:t>15/07/2021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6D021D8-AAA5-437A-9EF9-A9730157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51BD2EC-5F7A-46C1-A76C-BEDA3578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0DDD-DB3B-4D18-ADD0-AA896A69465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17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F7F713-F3E3-4F5E-ABB2-66F089CF6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925FD57-952F-4F22-BC2A-1D46BD3CE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85C1377-AFA3-4DA0-B479-FAF5092D9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1EB5B17-2662-4C3C-A006-472F78B2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46B8-1E9D-4800-9C16-EB31E3CA823F}" type="datetimeFigureOut">
              <a:rPr lang="en-IL" smtClean="0"/>
              <a:t>15/07/2021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300AFE7-F8C3-4341-AA94-87D3FC48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0DC065D-408D-431B-B590-16875D9E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0DDD-DB3B-4D18-ADD0-AA896A69465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969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1101BE-13DE-4915-ADEA-5923D9DF3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16CA373-2C7F-4AA1-839D-3E3A35D7B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B11F77E-7FF2-458F-98C1-1B9A9EFD6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E149971-75F4-4BF4-81CB-886BC9EA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46B8-1E9D-4800-9C16-EB31E3CA823F}" type="datetimeFigureOut">
              <a:rPr lang="en-IL" smtClean="0"/>
              <a:t>15/07/2021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FF5E0D0-B203-4E68-9152-7B866262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7CA2999-133D-49D6-9B18-722EF8C4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0DDD-DB3B-4D18-ADD0-AA896A69465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195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9D01B5B-D4F0-470F-8662-0E98A2D54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2CEC354-C051-4CAE-8385-6214F5A3B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FBBA6C1-8FFA-4122-BA33-C2FA8EC17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46B8-1E9D-4800-9C16-EB31E3CA823F}" type="datetimeFigureOut">
              <a:rPr lang="en-IL" smtClean="0"/>
              <a:t>15/07/2021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417FF1A-AA1D-4209-9F8F-06F001882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5F6872B-9765-4685-A697-5897AE29C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C0DDD-DB3B-4D18-ADD0-AA896A69465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94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טקסט, שמי הלילה&#10;&#10;התיאור נוצר באופן אוטומטי">
            <a:extLst>
              <a:ext uri="{FF2B5EF4-FFF2-40B4-BE49-F238E27FC236}">
                <a16:creationId xmlns:a16="http://schemas.microsoft.com/office/drawing/2014/main" id="{49C3C3DF-327F-4CC7-B542-1C4E9AFECE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05"/>
          <a:stretch/>
        </p:blipFill>
        <p:spPr>
          <a:xfrm>
            <a:off x="1607976" y="634481"/>
            <a:ext cx="1499118" cy="1371600"/>
          </a:xfrm>
          <a:prstGeom prst="rect">
            <a:avLst/>
          </a:prstGeom>
        </p:spPr>
      </p:pic>
      <p:pic>
        <p:nvPicPr>
          <p:cNvPr id="7" name="תמונה 6" descr="תמונה שמכילה טקסט, שמי הלילה&#10;&#10;התיאור נוצר באופן אוטומטי">
            <a:extLst>
              <a:ext uri="{FF2B5EF4-FFF2-40B4-BE49-F238E27FC236}">
                <a16:creationId xmlns:a16="http://schemas.microsoft.com/office/drawing/2014/main" id="{1089D90B-FA9E-433D-B91F-CBE0CE2D5E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5" r="66360"/>
          <a:stretch/>
        </p:blipFill>
        <p:spPr>
          <a:xfrm>
            <a:off x="3200400" y="531845"/>
            <a:ext cx="1576874" cy="1371600"/>
          </a:xfrm>
          <a:prstGeom prst="rect">
            <a:avLst/>
          </a:prstGeom>
        </p:spPr>
      </p:pic>
      <p:pic>
        <p:nvPicPr>
          <p:cNvPr id="9" name="תמונה 8" descr="תמונה שמכילה טקסט, שמי הלילה&#10;&#10;התיאור נוצר באופן אוטומטי">
            <a:extLst>
              <a:ext uri="{FF2B5EF4-FFF2-40B4-BE49-F238E27FC236}">
                <a16:creationId xmlns:a16="http://schemas.microsoft.com/office/drawing/2014/main" id="{50DCB241-89BA-450B-B73C-ABE2594991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3" r="50000"/>
          <a:stretch/>
        </p:blipFill>
        <p:spPr>
          <a:xfrm>
            <a:off x="4973216" y="382555"/>
            <a:ext cx="1477348" cy="1371600"/>
          </a:xfrm>
          <a:prstGeom prst="rect">
            <a:avLst/>
          </a:prstGeom>
        </p:spPr>
      </p:pic>
      <p:pic>
        <p:nvPicPr>
          <p:cNvPr id="11" name="תמונה 10" descr="תמונה שמכילה טקסט, שמי הלילה&#10;&#10;התיאור נוצר באופן אוטומטי">
            <a:extLst>
              <a:ext uri="{FF2B5EF4-FFF2-40B4-BE49-F238E27FC236}">
                <a16:creationId xmlns:a16="http://schemas.microsoft.com/office/drawing/2014/main" id="{B0225003-5F73-46E1-8106-78787437B5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7" r="33821"/>
          <a:stretch/>
        </p:blipFill>
        <p:spPr>
          <a:xfrm>
            <a:off x="6646506" y="382555"/>
            <a:ext cx="1477348" cy="1371600"/>
          </a:xfrm>
          <a:prstGeom prst="rect">
            <a:avLst/>
          </a:prstGeom>
        </p:spPr>
      </p:pic>
      <p:pic>
        <p:nvPicPr>
          <p:cNvPr id="13" name="תמונה 12" descr="תמונה שמכילה טקסט, שמי הלילה&#10;&#10;התיאור נוצר באופן אוטומטי">
            <a:extLst>
              <a:ext uri="{FF2B5EF4-FFF2-40B4-BE49-F238E27FC236}">
                <a16:creationId xmlns:a16="http://schemas.microsoft.com/office/drawing/2014/main" id="{B5BBBE28-DC54-46DF-9F75-9076139BEC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74" r="16769"/>
          <a:stretch/>
        </p:blipFill>
        <p:spPr>
          <a:xfrm>
            <a:off x="7903029" y="443204"/>
            <a:ext cx="1632857" cy="1371600"/>
          </a:xfrm>
          <a:prstGeom prst="rect">
            <a:avLst/>
          </a:prstGeom>
        </p:spPr>
      </p:pic>
      <p:pic>
        <p:nvPicPr>
          <p:cNvPr id="15" name="תמונה 14" descr="תמונה שמכילה טקסט, שמי הלילה&#10;&#10;התיאור נוצר באופן אוטומטי">
            <a:extLst>
              <a:ext uri="{FF2B5EF4-FFF2-40B4-BE49-F238E27FC236}">
                <a16:creationId xmlns:a16="http://schemas.microsoft.com/office/drawing/2014/main" id="{D014F581-D4EA-4D1E-8487-3280E4AC71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43"/>
          <a:stretch/>
        </p:blipFill>
        <p:spPr>
          <a:xfrm>
            <a:off x="9688285" y="634481"/>
            <a:ext cx="1632858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3674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nadav hanam</dc:creator>
  <cp:lastModifiedBy>nadav hanam</cp:lastModifiedBy>
  <cp:revision>1</cp:revision>
  <dcterms:created xsi:type="dcterms:W3CDTF">2021-07-15T01:27:25Z</dcterms:created>
  <dcterms:modified xsi:type="dcterms:W3CDTF">2021-07-15T01:30:11Z</dcterms:modified>
</cp:coreProperties>
</file>