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2" r:id="rId4"/>
    <p:sldId id="263" r:id="rId5"/>
    <p:sldId id="261" r:id="rId6"/>
    <p:sldId id="256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C04E-3443-4C1F-96E7-AEFDBE6D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FB6E3-AC62-4363-B892-0A9825F8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2EE8-F3D6-4C51-8246-47090FBB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1C1D-99B4-498F-8EA7-02BD3129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1F03-A643-463A-8FAB-BEDB3EBC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3CAC-10A7-42FA-910C-36585EA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46A0-B6B8-459A-93DA-62C89772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3C18-2A7B-4BAB-BACF-82AE3A63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A203-AD67-4378-B25E-9E797AD6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712-320E-4FB9-B465-17E88166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12646-3649-417F-92C1-9B5F9296A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5D3A-BEF4-4328-BFBF-EA1899C4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AE9C-6DCE-4380-B7BE-D489EE5A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B753-CC3B-461D-B1B2-10D9062B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BEED-F6C8-4D4A-A458-B158B5B8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49A3-BA7B-4479-9F8D-A5A58F0C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ADEB-587A-45CD-BBF0-9B75C129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C846-767D-43D9-B866-4B1E66D5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3ECC-FBBD-4504-8EBC-7165149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2FDCC-8BB2-4502-AC3A-E8ED7CE6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5D3-3741-4629-9B79-86B930EF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5A1C-D97B-4D9C-A898-3C6FDD5C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DED9-BFFF-468D-BD22-B28B3774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64C0-936D-4F3E-A793-9BE02824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50D0-9B06-49C6-9224-0C3EBFEB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2982-9F93-49DC-A707-3B110BBB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2280-E073-47C3-8284-63535A6B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8CEB3-D8A4-4356-98A2-679AFD4B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0A25-26A2-44AF-A2EC-A940A57D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E7F3-96FF-4687-AA4B-59BD9BEE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03F45-404C-4575-B7DD-F5D95214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D90B-73D6-4819-8961-DD035D7E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7BBA-CEAD-46F1-8C16-ED8E0435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BF61-F186-4C8F-BA6C-3004E07D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35453-4554-4270-96FB-B56F81DB8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9BAC1-F0DE-4BC0-ADF9-A3638F697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1F246-9622-4E70-BAC2-6EBF0AD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61502-0E59-4B93-9DD2-22933FB8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E11D0-3409-47D5-A5C1-6A0DE5DE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AF87-88F7-45CE-8427-A7218ED8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D3CC9-96A5-48A7-B198-52768001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97BEF-9D65-44EF-BAC4-C202BA3E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F8E2B-21D0-483D-97F5-B7163F2C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D91DD-48B3-4E83-A7E5-AB9B0E0D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D2B02-C183-4330-AD66-96662289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B36D3-7B36-40DE-8AB0-71C0DED9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BD79-C018-43E8-9DBA-3B0D4C78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9498-647F-409C-A8A3-1DB57D04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BD20C-F76F-4242-90EA-A8354B8C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58741-C67A-4536-947E-4803E74D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D90D-DD0E-4EED-803A-2CA4878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2748A-AABB-4709-BF99-29D8DA6C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4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2A6-2572-43F6-967C-871B6386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AF4AE-DCD9-4E18-A7AC-0A452277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67D8-EE10-4BE8-8A00-611C84B2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E01A-20C2-4742-8F67-DAAA42CF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01203-9278-4CFD-98FB-384BA0F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B8482-784E-4CDF-87DF-73AB06B0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7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EAE12-CDCE-4DE1-A82F-5E3C18A7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8717-0009-4824-AFDD-199202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5CF3-0C18-4E70-9950-1951FA926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0B7A-70DE-4127-A802-3E0491B0066C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78DA-AB20-4230-8561-82D93A139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1B4F-0FFF-4EB0-8462-F7619EB2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20E9-4FC3-4A1F-87DF-12B6AABA0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8B4DB3-6EAD-48F9-A75B-6651BD21DDC2}"/>
              </a:ext>
            </a:extLst>
          </p:cNvPr>
          <p:cNvSpPr/>
          <p:nvPr/>
        </p:nvSpPr>
        <p:spPr>
          <a:xfrm>
            <a:off x="2334823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102BF-7319-440C-9773-DEEB4340680D}"/>
              </a:ext>
            </a:extLst>
          </p:cNvPr>
          <p:cNvSpPr txBox="1"/>
          <p:nvPr/>
        </p:nvSpPr>
        <p:spPr>
          <a:xfrm>
            <a:off x="2540626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3FDDF9-2285-4559-B81F-3EF33904F21F}"/>
              </a:ext>
            </a:extLst>
          </p:cNvPr>
          <p:cNvSpPr/>
          <p:nvPr/>
        </p:nvSpPr>
        <p:spPr>
          <a:xfrm>
            <a:off x="2334823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5930-832C-4BD1-99A6-FE88BCB4F222}"/>
              </a:ext>
            </a:extLst>
          </p:cNvPr>
          <p:cNvSpPr txBox="1"/>
          <p:nvPr/>
        </p:nvSpPr>
        <p:spPr>
          <a:xfrm>
            <a:off x="2540626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E19F70-BDFA-470A-A7B2-B52E05A0D93C}"/>
              </a:ext>
            </a:extLst>
          </p:cNvPr>
          <p:cNvSpPr/>
          <p:nvPr/>
        </p:nvSpPr>
        <p:spPr>
          <a:xfrm>
            <a:off x="2334823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B6DA-09D5-4110-BE8A-325507564501}"/>
              </a:ext>
            </a:extLst>
          </p:cNvPr>
          <p:cNvSpPr txBox="1"/>
          <p:nvPr/>
        </p:nvSpPr>
        <p:spPr>
          <a:xfrm>
            <a:off x="2540626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DA004-1994-42D5-8D35-F6F791F27FF9}"/>
              </a:ext>
            </a:extLst>
          </p:cNvPr>
          <p:cNvSpPr/>
          <p:nvPr/>
        </p:nvSpPr>
        <p:spPr>
          <a:xfrm>
            <a:off x="4443344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CCFC9-AA15-442E-B3AF-AEA11B3D61BA}"/>
              </a:ext>
            </a:extLst>
          </p:cNvPr>
          <p:cNvSpPr txBox="1"/>
          <p:nvPr/>
        </p:nvSpPr>
        <p:spPr>
          <a:xfrm>
            <a:off x="4649147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A1CD7-DA4C-47F0-ADE1-198568F8BB89}"/>
              </a:ext>
            </a:extLst>
          </p:cNvPr>
          <p:cNvSpPr/>
          <p:nvPr/>
        </p:nvSpPr>
        <p:spPr>
          <a:xfrm>
            <a:off x="4443344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26D57-8594-401E-9758-BCCF2CF1217E}"/>
              </a:ext>
            </a:extLst>
          </p:cNvPr>
          <p:cNvSpPr txBox="1"/>
          <p:nvPr/>
        </p:nvSpPr>
        <p:spPr>
          <a:xfrm>
            <a:off x="4649147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9D4A6-A862-44B7-A6B9-CB040CC30EAD}"/>
              </a:ext>
            </a:extLst>
          </p:cNvPr>
          <p:cNvSpPr/>
          <p:nvPr/>
        </p:nvSpPr>
        <p:spPr>
          <a:xfrm>
            <a:off x="4443344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DC9B-D8D6-47CA-9158-DAC1BA0B5497}"/>
              </a:ext>
            </a:extLst>
          </p:cNvPr>
          <p:cNvSpPr txBox="1"/>
          <p:nvPr/>
        </p:nvSpPr>
        <p:spPr>
          <a:xfrm>
            <a:off x="4649147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80C521-B0B3-49F4-98B5-CE526B77FFCA}"/>
              </a:ext>
            </a:extLst>
          </p:cNvPr>
          <p:cNvSpPr/>
          <p:nvPr/>
        </p:nvSpPr>
        <p:spPr>
          <a:xfrm>
            <a:off x="6551865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D75BC-3DFF-4A81-BB2A-AE2936D0A3C1}"/>
              </a:ext>
            </a:extLst>
          </p:cNvPr>
          <p:cNvSpPr txBox="1"/>
          <p:nvPr/>
        </p:nvSpPr>
        <p:spPr>
          <a:xfrm>
            <a:off x="6757668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D8B83B-41E1-424D-87B1-B2AD26DD47EA}"/>
              </a:ext>
            </a:extLst>
          </p:cNvPr>
          <p:cNvSpPr/>
          <p:nvPr/>
        </p:nvSpPr>
        <p:spPr>
          <a:xfrm>
            <a:off x="6551865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C7536-F587-416F-AE2A-B6DF6A08A971}"/>
              </a:ext>
            </a:extLst>
          </p:cNvPr>
          <p:cNvSpPr txBox="1"/>
          <p:nvPr/>
        </p:nvSpPr>
        <p:spPr>
          <a:xfrm>
            <a:off x="6757668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80BD33-5762-4EDC-825B-6F42DC902DEF}"/>
              </a:ext>
            </a:extLst>
          </p:cNvPr>
          <p:cNvSpPr/>
          <p:nvPr/>
        </p:nvSpPr>
        <p:spPr>
          <a:xfrm>
            <a:off x="6551865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7847B-F10D-4E5E-B3E9-0559A8383FCF}"/>
              </a:ext>
            </a:extLst>
          </p:cNvPr>
          <p:cNvSpPr txBox="1"/>
          <p:nvPr/>
        </p:nvSpPr>
        <p:spPr>
          <a:xfrm>
            <a:off x="6757668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9826B2-6ACF-4BB1-B3FB-0F3ACBE6A20B}"/>
              </a:ext>
            </a:extLst>
          </p:cNvPr>
          <p:cNvSpPr/>
          <p:nvPr/>
        </p:nvSpPr>
        <p:spPr>
          <a:xfrm>
            <a:off x="8660386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DCD13-4FC4-498D-88EC-AA9AAF18DC55}"/>
              </a:ext>
            </a:extLst>
          </p:cNvPr>
          <p:cNvSpPr txBox="1"/>
          <p:nvPr/>
        </p:nvSpPr>
        <p:spPr>
          <a:xfrm>
            <a:off x="8788052" y="1675727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AA9643-049E-4CA0-83DB-BB515277DDBE}"/>
              </a:ext>
            </a:extLst>
          </p:cNvPr>
          <p:cNvSpPr/>
          <p:nvPr/>
        </p:nvSpPr>
        <p:spPr>
          <a:xfrm>
            <a:off x="8660386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CDC6B-1957-4491-A4E8-2469FFF7795F}"/>
              </a:ext>
            </a:extLst>
          </p:cNvPr>
          <p:cNvSpPr txBox="1"/>
          <p:nvPr/>
        </p:nvSpPr>
        <p:spPr>
          <a:xfrm>
            <a:off x="8816660" y="3429000"/>
            <a:ext cx="6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A6F465-1B69-4F11-8C93-A01F733BEB4E}"/>
              </a:ext>
            </a:extLst>
          </p:cNvPr>
          <p:cNvSpPr/>
          <p:nvPr/>
        </p:nvSpPr>
        <p:spPr>
          <a:xfrm>
            <a:off x="8660386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3377C-7FD5-41DC-B472-39FB7A494128}"/>
              </a:ext>
            </a:extLst>
          </p:cNvPr>
          <p:cNvSpPr txBox="1"/>
          <p:nvPr/>
        </p:nvSpPr>
        <p:spPr>
          <a:xfrm>
            <a:off x="8788052" y="5179541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63C79CF-0485-4E05-8283-220EA9120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5815" y="82931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37367BF-8C06-49B0-BEC3-836EAE7C663B}"/>
              </a:ext>
            </a:extLst>
          </p:cNvPr>
          <p:cNvCxnSpPr/>
          <p:nvPr/>
        </p:nvCxnSpPr>
        <p:spPr>
          <a:xfrm rot="5400000" flipH="1" flipV="1">
            <a:off x="5897027" y="860281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7131E37-198B-45C0-8585-81F4A29B06CE}"/>
              </a:ext>
            </a:extLst>
          </p:cNvPr>
          <p:cNvCxnSpPr/>
          <p:nvPr/>
        </p:nvCxnSpPr>
        <p:spPr>
          <a:xfrm rot="5400000" flipH="1" flipV="1">
            <a:off x="7998684" y="838653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6C8E75D-0851-418A-965F-81E0B6841281}"/>
              </a:ext>
            </a:extLst>
          </p:cNvPr>
          <p:cNvCxnSpPr/>
          <p:nvPr/>
        </p:nvCxnSpPr>
        <p:spPr>
          <a:xfrm rot="5400000" flipH="1" flipV="1">
            <a:off x="7977021" y="260696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1433E32-E3F3-41C3-BA52-9E3A8C29F08F}"/>
              </a:ext>
            </a:extLst>
          </p:cNvPr>
          <p:cNvCxnSpPr/>
          <p:nvPr/>
        </p:nvCxnSpPr>
        <p:spPr>
          <a:xfrm rot="5400000" flipH="1" flipV="1">
            <a:off x="3772679" y="43601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00D1986-3C71-4923-82E5-DE0D58A1C6C8}"/>
              </a:ext>
            </a:extLst>
          </p:cNvPr>
          <p:cNvCxnSpPr/>
          <p:nvPr/>
        </p:nvCxnSpPr>
        <p:spPr>
          <a:xfrm rot="5400000" flipH="1" flipV="1">
            <a:off x="5897027" y="436649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556ACAC-5A9E-41A1-A346-F4B7B8820B59}"/>
              </a:ext>
            </a:extLst>
          </p:cNvPr>
          <p:cNvCxnSpPr/>
          <p:nvPr/>
        </p:nvCxnSpPr>
        <p:spPr>
          <a:xfrm rot="5400000" flipH="1" flipV="1">
            <a:off x="7977021" y="43728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37E42ED-00D7-4598-A6FD-0F4C818315A1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2171208" y="1906560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C764C1F-C2C2-48FF-BF89-43F33D76B09E}"/>
              </a:ext>
            </a:extLst>
          </p:cNvPr>
          <p:cNvCxnSpPr/>
          <p:nvPr/>
        </p:nvCxnSpPr>
        <p:spPr>
          <a:xfrm rot="16200000" flipH="1">
            <a:off x="2174793" y="3666086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74DC959-9DA4-4118-9542-F13C4060AA29}"/>
              </a:ext>
            </a:extLst>
          </p:cNvPr>
          <p:cNvCxnSpPr/>
          <p:nvPr/>
        </p:nvCxnSpPr>
        <p:spPr>
          <a:xfrm rot="16200000" flipH="1">
            <a:off x="2155407" y="5449159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810E776-77A8-433F-9672-EDE1EF20EA86}"/>
              </a:ext>
            </a:extLst>
          </p:cNvPr>
          <p:cNvCxnSpPr/>
          <p:nvPr/>
        </p:nvCxnSpPr>
        <p:spPr>
          <a:xfrm rot="16200000" flipH="1">
            <a:off x="9038279" y="5415675"/>
            <a:ext cx="551936" cy="12700"/>
          </a:xfrm>
          <a:prstGeom prst="curvedConnector5">
            <a:avLst>
              <a:gd name="adj1" fmla="val -41418"/>
              <a:gd name="adj2" fmla="val 5644669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1F39066-E9C3-42E6-B856-6C32A882BBD3}"/>
              </a:ext>
            </a:extLst>
          </p:cNvPr>
          <p:cNvCxnSpPr>
            <a:stCxn id="10" idx="1"/>
            <a:endCxn id="10" idx="7"/>
          </p:cNvCxnSpPr>
          <p:nvPr/>
        </p:nvCxnSpPr>
        <p:spPr>
          <a:xfrm rot="5400000" flipH="1" flipV="1">
            <a:off x="4826939" y="1359350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0892FC6-6C86-4A15-971B-B2C5BA7CFB6C}"/>
              </a:ext>
            </a:extLst>
          </p:cNvPr>
          <p:cNvCxnSpPr/>
          <p:nvPr/>
        </p:nvCxnSpPr>
        <p:spPr>
          <a:xfrm rot="5400000" flipH="1" flipV="1">
            <a:off x="6922139" y="1305373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E91F9E-69FC-427D-AEB2-9E5B6215E7E3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2718419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7FA1E-5136-4C25-9211-06BB7DCFD61E}"/>
              </a:ext>
            </a:extLst>
          </p:cNvPr>
          <p:cNvCxnSpPr/>
          <p:nvPr/>
        </p:nvCxnSpPr>
        <p:spPr>
          <a:xfrm flipV="1">
            <a:off x="6958611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141051-82CC-439D-B9A3-1A5DFC2D3B95}"/>
              </a:ext>
            </a:extLst>
          </p:cNvPr>
          <p:cNvCxnSpPr/>
          <p:nvPr/>
        </p:nvCxnSpPr>
        <p:spPr>
          <a:xfrm flipV="1">
            <a:off x="9078707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F0AFFE-549C-4783-AE31-0FF046DE56EC}"/>
              </a:ext>
            </a:extLst>
          </p:cNvPr>
          <p:cNvCxnSpPr/>
          <p:nvPr/>
        </p:nvCxnSpPr>
        <p:spPr>
          <a:xfrm flipV="1">
            <a:off x="2718419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C68722-22C6-4578-A6FF-554E85CE7805}"/>
              </a:ext>
            </a:extLst>
          </p:cNvPr>
          <p:cNvCxnSpPr/>
          <p:nvPr/>
        </p:nvCxnSpPr>
        <p:spPr>
          <a:xfrm flipV="1">
            <a:off x="6958611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229214-3F09-4B15-82FC-A3674FD2A488}"/>
              </a:ext>
            </a:extLst>
          </p:cNvPr>
          <p:cNvCxnSpPr/>
          <p:nvPr/>
        </p:nvCxnSpPr>
        <p:spPr>
          <a:xfrm flipV="1">
            <a:off x="9078707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88023C-5077-4573-8746-B0B6C473857B}"/>
              </a:ext>
            </a:extLst>
          </p:cNvPr>
          <p:cNvSpPr txBox="1"/>
          <p:nvPr/>
        </p:nvSpPr>
        <p:spPr>
          <a:xfrm>
            <a:off x="3562615" y="224284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9CD3CF-1B62-4906-AE97-7AA88E9E7144}"/>
              </a:ext>
            </a:extLst>
          </p:cNvPr>
          <p:cNvSpPr txBox="1"/>
          <p:nvPr/>
        </p:nvSpPr>
        <p:spPr>
          <a:xfrm>
            <a:off x="3562615" y="118392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71A5A8-E6A7-4143-B7D2-140FD0DFA92B}"/>
              </a:ext>
            </a:extLst>
          </p:cNvPr>
          <p:cNvSpPr txBox="1"/>
          <p:nvPr/>
        </p:nvSpPr>
        <p:spPr>
          <a:xfrm>
            <a:off x="5705066" y="223715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10A92-50D5-4A75-8506-496912EDD743}"/>
              </a:ext>
            </a:extLst>
          </p:cNvPr>
          <p:cNvSpPr txBox="1"/>
          <p:nvPr/>
        </p:nvSpPr>
        <p:spPr>
          <a:xfrm>
            <a:off x="5753020" y="120105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E8F7A8-05A3-4498-94E0-B42EC2F3E40D}"/>
              </a:ext>
            </a:extLst>
          </p:cNvPr>
          <p:cNvSpPr txBox="1"/>
          <p:nvPr/>
        </p:nvSpPr>
        <p:spPr>
          <a:xfrm>
            <a:off x="7849107" y="115420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0F2DF-EDA7-405A-B04A-658B3BB26A66}"/>
              </a:ext>
            </a:extLst>
          </p:cNvPr>
          <p:cNvSpPr txBox="1"/>
          <p:nvPr/>
        </p:nvSpPr>
        <p:spPr>
          <a:xfrm>
            <a:off x="3556929" y="563834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28B33-DFE2-4824-B561-381E73C77F07}"/>
              </a:ext>
            </a:extLst>
          </p:cNvPr>
          <p:cNvSpPr txBox="1"/>
          <p:nvPr/>
        </p:nvSpPr>
        <p:spPr>
          <a:xfrm>
            <a:off x="3585743" y="465921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D46A7-E7EA-495C-AC57-C8BABA0FAE51}"/>
              </a:ext>
            </a:extLst>
          </p:cNvPr>
          <p:cNvSpPr txBox="1"/>
          <p:nvPr/>
        </p:nvSpPr>
        <p:spPr>
          <a:xfrm>
            <a:off x="5612496" y="566772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E0F771-15C3-4658-B16F-5844FE477641}"/>
              </a:ext>
            </a:extLst>
          </p:cNvPr>
          <p:cNvSpPr txBox="1"/>
          <p:nvPr/>
        </p:nvSpPr>
        <p:spPr>
          <a:xfrm>
            <a:off x="5641310" y="46886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0B6AAE-35FD-4F98-AB9E-CF5765DE78C3}"/>
              </a:ext>
            </a:extLst>
          </p:cNvPr>
          <p:cNvSpPr txBox="1"/>
          <p:nvPr/>
        </p:nvSpPr>
        <p:spPr>
          <a:xfrm>
            <a:off x="7780289" y="408390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810939-E600-4390-A3C2-60807518BD9D}"/>
              </a:ext>
            </a:extLst>
          </p:cNvPr>
          <p:cNvSpPr txBox="1"/>
          <p:nvPr/>
        </p:nvSpPr>
        <p:spPr>
          <a:xfrm>
            <a:off x="7804209" y="292008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57607A-ECFA-413A-8CAA-1193B3A9C1B0}"/>
              </a:ext>
            </a:extLst>
          </p:cNvPr>
          <p:cNvSpPr txBox="1"/>
          <p:nvPr/>
        </p:nvSpPr>
        <p:spPr>
          <a:xfrm>
            <a:off x="7813587" y="569109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3F46C9-7B46-43A5-8145-F730365D5390}"/>
              </a:ext>
            </a:extLst>
          </p:cNvPr>
          <p:cNvSpPr txBox="1"/>
          <p:nvPr/>
        </p:nvSpPr>
        <p:spPr>
          <a:xfrm>
            <a:off x="7807503" y="465007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D51EE43-1729-44D9-939B-6E74F266CABB}"/>
              </a:ext>
            </a:extLst>
          </p:cNvPr>
          <p:cNvSpPr txBox="1"/>
          <p:nvPr/>
        </p:nvSpPr>
        <p:spPr>
          <a:xfrm>
            <a:off x="2677600" y="2679644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3B71CD-4DF6-46BA-B74B-07832B6EB6EF}"/>
              </a:ext>
            </a:extLst>
          </p:cNvPr>
          <p:cNvSpPr txBox="1"/>
          <p:nvPr/>
        </p:nvSpPr>
        <p:spPr>
          <a:xfrm>
            <a:off x="6926295" y="256323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B0DA33-F318-48D8-A139-41FC24600CE3}"/>
              </a:ext>
            </a:extLst>
          </p:cNvPr>
          <p:cNvSpPr txBox="1"/>
          <p:nvPr/>
        </p:nvSpPr>
        <p:spPr>
          <a:xfrm>
            <a:off x="9061155" y="2533204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0ED933-BDB9-415C-AAC6-B2E67D54B77E}"/>
              </a:ext>
            </a:extLst>
          </p:cNvPr>
          <p:cNvSpPr txBox="1"/>
          <p:nvPr/>
        </p:nvSpPr>
        <p:spPr>
          <a:xfrm>
            <a:off x="2723765" y="443903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58DB01-75FB-4458-8CB7-5E9B85D620B1}"/>
              </a:ext>
            </a:extLst>
          </p:cNvPr>
          <p:cNvSpPr txBox="1"/>
          <p:nvPr/>
        </p:nvSpPr>
        <p:spPr>
          <a:xfrm>
            <a:off x="6951709" y="438416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B71E0D-CF9B-44CE-94B2-FE379B629FDA}"/>
              </a:ext>
            </a:extLst>
          </p:cNvPr>
          <p:cNvSpPr txBox="1"/>
          <p:nvPr/>
        </p:nvSpPr>
        <p:spPr>
          <a:xfrm>
            <a:off x="9065681" y="435672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5374CE-CC32-4B2A-8A5F-7A8F1B933D61}"/>
              </a:ext>
            </a:extLst>
          </p:cNvPr>
          <p:cNvSpPr txBox="1"/>
          <p:nvPr/>
        </p:nvSpPr>
        <p:spPr>
          <a:xfrm>
            <a:off x="1376823" y="353393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97B038-0E3E-4EAE-948C-AE0AE964035F}"/>
              </a:ext>
            </a:extLst>
          </p:cNvPr>
          <p:cNvSpPr txBox="1"/>
          <p:nvPr/>
        </p:nvSpPr>
        <p:spPr>
          <a:xfrm>
            <a:off x="1335259" y="531700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7901-F5CB-4BA1-8747-D432DA759B32}"/>
              </a:ext>
            </a:extLst>
          </p:cNvPr>
          <p:cNvSpPr txBox="1"/>
          <p:nvPr/>
        </p:nvSpPr>
        <p:spPr>
          <a:xfrm>
            <a:off x="9974146" y="528352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57CF3E7-E577-4E1F-AAE6-28E6BF461FF0}"/>
              </a:ext>
            </a:extLst>
          </p:cNvPr>
          <p:cNvSpPr txBox="1"/>
          <p:nvPr/>
        </p:nvSpPr>
        <p:spPr>
          <a:xfrm>
            <a:off x="1335259" y="176805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3C2081-D81E-4CC8-B0A8-1A02D980208F}"/>
              </a:ext>
            </a:extLst>
          </p:cNvPr>
          <p:cNvSpPr txBox="1"/>
          <p:nvPr/>
        </p:nvSpPr>
        <p:spPr>
          <a:xfrm>
            <a:off x="4649557" y="64526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570BCC-6176-4EA4-A621-3F3F99E9656F}"/>
              </a:ext>
            </a:extLst>
          </p:cNvPr>
          <p:cNvSpPr txBox="1"/>
          <p:nvPr/>
        </p:nvSpPr>
        <p:spPr>
          <a:xfrm>
            <a:off x="6754903" y="57939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544C2B4-34FA-49F1-B54C-452F677B8DDF}"/>
              </a:ext>
            </a:extLst>
          </p:cNvPr>
          <p:cNvCxnSpPr>
            <a:stCxn id="10" idx="3"/>
            <a:endCxn id="4" idx="5"/>
          </p:cNvCxnSpPr>
          <p:nvPr/>
        </p:nvCxnSpPr>
        <p:spPr>
          <a:xfrm rot="5400000">
            <a:off x="3772679" y="1399510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3AE7FEC4-BEF9-4C86-B60C-397F5EA32C00}"/>
              </a:ext>
            </a:extLst>
          </p:cNvPr>
          <p:cNvCxnSpPr/>
          <p:nvPr/>
        </p:nvCxnSpPr>
        <p:spPr>
          <a:xfrm rot="5400000">
            <a:off x="3755901" y="4942109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9AE03992-F9A2-4D98-8D50-1C9878F40B0E}"/>
              </a:ext>
            </a:extLst>
          </p:cNvPr>
          <p:cNvCxnSpPr/>
          <p:nvPr/>
        </p:nvCxnSpPr>
        <p:spPr>
          <a:xfrm rot="5400000">
            <a:off x="5859023" y="4923906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61FF2420-66F8-4C13-BDB1-17F84C4A448D}"/>
              </a:ext>
            </a:extLst>
          </p:cNvPr>
          <p:cNvCxnSpPr/>
          <p:nvPr/>
        </p:nvCxnSpPr>
        <p:spPr>
          <a:xfrm rot="5400000">
            <a:off x="7958803" y="4954014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B54B8EC5-BECF-4337-A8BB-EFF940F01C9E}"/>
              </a:ext>
            </a:extLst>
          </p:cNvPr>
          <p:cNvCxnSpPr/>
          <p:nvPr/>
        </p:nvCxnSpPr>
        <p:spPr>
          <a:xfrm rot="5400000">
            <a:off x="5881200" y="1414942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8A4639A-8D20-4E17-9941-FF70BF3CA542}"/>
              </a:ext>
            </a:extLst>
          </p:cNvPr>
          <p:cNvCxnSpPr/>
          <p:nvPr/>
        </p:nvCxnSpPr>
        <p:spPr>
          <a:xfrm rot="5400000" flipH="1" flipV="1">
            <a:off x="4845354" y="4789761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0291B13-CB8F-4882-ACD2-E224950A2D57}"/>
              </a:ext>
            </a:extLst>
          </p:cNvPr>
          <p:cNvSpPr txBox="1"/>
          <p:nvPr/>
        </p:nvSpPr>
        <p:spPr>
          <a:xfrm>
            <a:off x="4685432" y="426361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78CD321F-8850-4C02-B903-3CE31A033D37}"/>
              </a:ext>
            </a:extLst>
          </p:cNvPr>
          <p:cNvCxnSpPr/>
          <p:nvPr/>
        </p:nvCxnSpPr>
        <p:spPr>
          <a:xfrm rot="16200000" flipH="1">
            <a:off x="6326341" y="3670908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DF64885-76A9-42DF-883E-46B2E25D7D80}"/>
              </a:ext>
            </a:extLst>
          </p:cNvPr>
          <p:cNvSpPr txBox="1"/>
          <p:nvPr/>
        </p:nvSpPr>
        <p:spPr>
          <a:xfrm>
            <a:off x="5822046" y="3550108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B90D0-7CB1-42F6-B05B-FB9BA1EB81AF}"/>
              </a:ext>
            </a:extLst>
          </p:cNvPr>
          <p:cNvSpPr txBox="1"/>
          <p:nvPr/>
        </p:nvSpPr>
        <p:spPr>
          <a:xfrm>
            <a:off x="8816660" y="2031292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45C6D0-1123-4315-B373-3F3C4EB46AA9}"/>
              </a:ext>
            </a:extLst>
          </p:cNvPr>
          <p:cNvSpPr txBox="1"/>
          <p:nvPr/>
        </p:nvSpPr>
        <p:spPr>
          <a:xfrm>
            <a:off x="2387689" y="1964267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0542F1-382A-4364-9088-B10C5B4597D0}"/>
              </a:ext>
            </a:extLst>
          </p:cNvPr>
          <p:cNvSpPr txBox="1"/>
          <p:nvPr/>
        </p:nvSpPr>
        <p:spPr>
          <a:xfrm>
            <a:off x="2375370" y="3761814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47A6C6-3EF0-4281-81F8-9A7C0BD05D6A}"/>
              </a:ext>
            </a:extLst>
          </p:cNvPr>
          <p:cNvSpPr txBox="1"/>
          <p:nvPr/>
        </p:nvSpPr>
        <p:spPr>
          <a:xfrm>
            <a:off x="2363051" y="5559361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424109-46B5-490C-B314-690622188838}"/>
              </a:ext>
            </a:extLst>
          </p:cNvPr>
          <p:cNvSpPr txBox="1"/>
          <p:nvPr/>
        </p:nvSpPr>
        <p:spPr>
          <a:xfrm>
            <a:off x="6625301" y="1983652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833D6F-44F8-4533-9F39-0BE2A6EC2844}"/>
              </a:ext>
            </a:extLst>
          </p:cNvPr>
          <p:cNvSpPr txBox="1"/>
          <p:nvPr/>
        </p:nvSpPr>
        <p:spPr>
          <a:xfrm>
            <a:off x="4489839" y="5512083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735FEC-08E2-48B9-B812-CEB860CED520}"/>
              </a:ext>
            </a:extLst>
          </p:cNvPr>
          <p:cNvSpPr txBox="1"/>
          <p:nvPr/>
        </p:nvSpPr>
        <p:spPr>
          <a:xfrm>
            <a:off x="6592412" y="5508411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F7E4F7-87AD-4177-9DA0-C656A318BDA5}"/>
              </a:ext>
            </a:extLst>
          </p:cNvPr>
          <p:cNvSpPr txBox="1"/>
          <p:nvPr/>
        </p:nvSpPr>
        <p:spPr>
          <a:xfrm>
            <a:off x="8694985" y="5504739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9A713D-FF64-4409-A257-F587CE989EC5}"/>
              </a:ext>
            </a:extLst>
          </p:cNvPr>
          <p:cNvSpPr txBox="1"/>
          <p:nvPr/>
        </p:nvSpPr>
        <p:spPr>
          <a:xfrm>
            <a:off x="6557581" y="3741590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9DAB2ED-9BB1-4EAE-B412-88CB6BCD4892}"/>
              </a:ext>
            </a:extLst>
          </p:cNvPr>
          <p:cNvSpPr txBox="1"/>
          <p:nvPr/>
        </p:nvSpPr>
        <p:spPr>
          <a:xfrm>
            <a:off x="4489839" y="1976852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R=-0.04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012F51D-CAF0-4684-8C40-7C9A2203080A}"/>
              </a:ext>
            </a:extLst>
          </p:cNvPr>
          <p:cNvSpPr txBox="1"/>
          <p:nvPr/>
        </p:nvSpPr>
        <p:spPr>
          <a:xfrm>
            <a:off x="8833480" y="3757456"/>
            <a:ext cx="666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R=-1</a:t>
            </a:r>
          </a:p>
        </p:txBody>
      </p:sp>
    </p:spTree>
    <p:extLst>
      <p:ext uri="{BB962C8B-B14F-4D97-AF65-F5344CB8AC3E}">
        <p14:creationId xmlns:p14="http://schemas.microsoft.com/office/powerpoint/2010/main" val="38558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8B4DB3-6EAD-48F9-A75B-6651BD21DDC2}"/>
              </a:ext>
            </a:extLst>
          </p:cNvPr>
          <p:cNvSpPr/>
          <p:nvPr/>
        </p:nvSpPr>
        <p:spPr>
          <a:xfrm>
            <a:off x="2334823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102BF-7319-440C-9773-DEEB4340680D}"/>
              </a:ext>
            </a:extLst>
          </p:cNvPr>
          <p:cNvSpPr txBox="1"/>
          <p:nvPr/>
        </p:nvSpPr>
        <p:spPr>
          <a:xfrm>
            <a:off x="2540626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3FDDF9-2285-4559-B81F-3EF33904F21F}"/>
              </a:ext>
            </a:extLst>
          </p:cNvPr>
          <p:cNvSpPr/>
          <p:nvPr/>
        </p:nvSpPr>
        <p:spPr>
          <a:xfrm>
            <a:off x="2334823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5930-832C-4BD1-99A6-FE88BCB4F222}"/>
              </a:ext>
            </a:extLst>
          </p:cNvPr>
          <p:cNvSpPr txBox="1"/>
          <p:nvPr/>
        </p:nvSpPr>
        <p:spPr>
          <a:xfrm>
            <a:off x="2540626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E19F70-BDFA-470A-A7B2-B52E05A0D93C}"/>
              </a:ext>
            </a:extLst>
          </p:cNvPr>
          <p:cNvSpPr/>
          <p:nvPr/>
        </p:nvSpPr>
        <p:spPr>
          <a:xfrm>
            <a:off x="2334823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B6DA-09D5-4110-BE8A-325507564501}"/>
              </a:ext>
            </a:extLst>
          </p:cNvPr>
          <p:cNvSpPr txBox="1"/>
          <p:nvPr/>
        </p:nvSpPr>
        <p:spPr>
          <a:xfrm>
            <a:off x="2540626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DA004-1994-42D5-8D35-F6F791F27FF9}"/>
              </a:ext>
            </a:extLst>
          </p:cNvPr>
          <p:cNvSpPr/>
          <p:nvPr/>
        </p:nvSpPr>
        <p:spPr>
          <a:xfrm>
            <a:off x="4443344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CCFC9-AA15-442E-B3AF-AEA11B3D61BA}"/>
              </a:ext>
            </a:extLst>
          </p:cNvPr>
          <p:cNvSpPr txBox="1"/>
          <p:nvPr/>
        </p:nvSpPr>
        <p:spPr>
          <a:xfrm>
            <a:off x="4649147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A1CD7-DA4C-47F0-ADE1-198568F8BB89}"/>
              </a:ext>
            </a:extLst>
          </p:cNvPr>
          <p:cNvSpPr/>
          <p:nvPr/>
        </p:nvSpPr>
        <p:spPr>
          <a:xfrm>
            <a:off x="4443344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26D57-8594-401E-9758-BCCF2CF1217E}"/>
              </a:ext>
            </a:extLst>
          </p:cNvPr>
          <p:cNvSpPr txBox="1"/>
          <p:nvPr/>
        </p:nvSpPr>
        <p:spPr>
          <a:xfrm>
            <a:off x="4649147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9D4A6-A862-44B7-A6B9-CB040CC30EAD}"/>
              </a:ext>
            </a:extLst>
          </p:cNvPr>
          <p:cNvSpPr/>
          <p:nvPr/>
        </p:nvSpPr>
        <p:spPr>
          <a:xfrm>
            <a:off x="4443344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DC9B-D8D6-47CA-9158-DAC1BA0B5497}"/>
              </a:ext>
            </a:extLst>
          </p:cNvPr>
          <p:cNvSpPr txBox="1"/>
          <p:nvPr/>
        </p:nvSpPr>
        <p:spPr>
          <a:xfrm>
            <a:off x="4649147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80C521-B0B3-49F4-98B5-CE526B77FFCA}"/>
              </a:ext>
            </a:extLst>
          </p:cNvPr>
          <p:cNvSpPr/>
          <p:nvPr/>
        </p:nvSpPr>
        <p:spPr>
          <a:xfrm>
            <a:off x="6551865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D75BC-3DFF-4A81-BB2A-AE2936D0A3C1}"/>
              </a:ext>
            </a:extLst>
          </p:cNvPr>
          <p:cNvSpPr txBox="1"/>
          <p:nvPr/>
        </p:nvSpPr>
        <p:spPr>
          <a:xfrm>
            <a:off x="6757668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D8B83B-41E1-424D-87B1-B2AD26DD47EA}"/>
              </a:ext>
            </a:extLst>
          </p:cNvPr>
          <p:cNvSpPr/>
          <p:nvPr/>
        </p:nvSpPr>
        <p:spPr>
          <a:xfrm>
            <a:off x="6551865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C7536-F587-416F-AE2A-B6DF6A08A971}"/>
              </a:ext>
            </a:extLst>
          </p:cNvPr>
          <p:cNvSpPr txBox="1"/>
          <p:nvPr/>
        </p:nvSpPr>
        <p:spPr>
          <a:xfrm>
            <a:off x="6757668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80BD33-5762-4EDC-825B-6F42DC902DEF}"/>
              </a:ext>
            </a:extLst>
          </p:cNvPr>
          <p:cNvSpPr/>
          <p:nvPr/>
        </p:nvSpPr>
        <p:spPr>
          <a:xfrm>
            <a:off x="6551865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7847B-F10D-4E5E-B3E9-0559A8383FCF}"/>
              </a:ext>
            </a:extLst>
          </p:cNvPr>
          <p:cNvSpPr txBox="1"/>
          <p:nvPr/>
        </p:nvSpPr>
        <p:spPr>
          <a:xfrm>
            <a:off x="6757668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9826B2-6ACF-4BB1-B3FB-0F3ACBE6A20B}"/>
              </a:ext>
            </a:extLst>
          </p:cNvPr>
          <p:cNvSpPr/>
          <p:nvPr/>
        </p:nvSpPr>
        <p:spPr>
          <a:xfrm>
            <a:off x="8660386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DCD13-4FC4-498D-88EC-AA9AAF18DC55}"/>
              </a:ext>
            </a:extLst>
          </p:cNvPr>
          <p:cNvSpPr txBox="1"/>
          <p:nvPr/>
        </p:nvSpPr>
        <p:spPr>
          <a:xfrm>
            <a:off x="8788052" y="1675727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AA9643-049E-4CA0-83DB-BB515277DDBE}"/>
              </a:ext>
            </a:extLst>
          </p:cNvPr>
          <p:cNvSpPr/>
          <p:nvPr/>
        </p:nvSpPr>
        <p:spPr>
          <a:xfrm>
            <a:off x="8660386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CDC6B-1957-4491-A4E8-2469FFF7795F}"/>
              </a:ext>
            </a:extLst>
          </p:cNvPr>
          <p:cNvSpPr txBox="1"/>
          <p:nvPr/>
        </p:nvSpPr>
        <p:spPr>
          <a:xfrm>
            <a:off x="8816660" y="3429000"/>
            <a:ext cx="6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A6F465-1B69-4F11-8C93-A01F733BEB4E}"/>
              </a:ext>
            </a:extLst>
          </p:cNvPr>
          <p:cNvSpPr/>
          <p:nvPr/>
        </p:nvSpPr>
        <p:spPr>
          <a:xfrm>
            <a:off x="8660386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3377C-7FD5-41DC-B472-39FB7A494128}"/>
              </a:ext>
            </a:extLst>
          </p:cNvPr>
          <p:cNvSpPr txBox="1"/>
          <p:nvPr/>
        </p:nvSpPr>
        <p:spPr>
          <a:xfrm>
            <a:off x="8788052" y="5179541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63C79CF-0485-4E05-8283-220EA9120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5815" y="82931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37367BF-8C06-49B0-BEC3-836EAE7C663B}"/>
              </a:ext>
            </a:extLst>
          </p:cNvPr>
          <p:cNvCxnSpPr/>
          <p:nvPr/>
        </p:nvCxnSpPr>
        <p:spPr>
          <a:xfrm rot="5400000" flipH="1" flipV="1">
            <a:off x="5897027" y="860281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7131E37-198B-45C0-8585-81F4A29B06CE}"/>
              </a:ext>
            </a:extLst>
          </p:cNvPr>
          <p:cNvCxnSpPr/>
          <p:nvPr/>
        </p:nvCxnSpPr>
        <p:spPr>
          <a:xfrm rot="5400000" flipH="1" flipV="1">
            <a:off x="7998684" y="838653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6C8E75D-0851-418A-965F-81E0B6841281}"/>
              </a:ext>
            </a:extLst>
          </p:cNvPr>
          <p:cNvCxnSpPr/>
          <p:nvPr/>
        </p:nvCxnSpPr>
        <p:spPr>
          <a:xfrm rot="5400000" flipH="1" flipV="1">
            <a:off x="7977021" y="260696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1433E32-E3F3-41C3-BA52-9E3A8C29F08F}"/>
              </a:ext>
            </a:extLst>
          </p:cNvPr>
          <p:cNvCxnSpPr/>
          <p:nvPr/>
        </p:nvCxnSpPr>
        <p:spPr>
          <a:xfrm rot="5400000" flipH="1" flipV="1">
            <a:off x="3772679" y="43601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00D1986-3C71-4923-82E5-DE0D58A1C6C8}"/>
              </a:ext>
            </a:extLst>
          </p:cNvPr>
          <p:cNvCxnSpPr/>
          <p:nvPr/>
        </p:nvCxnSpPr>
        <p:spPr>
          <a:xfrm rot="5400000" flipH="1" flipV="1">
            <a:off x="5897027" y="436649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556ACAC-5A9E-41A1-A346-F4B7B8820B59}"/>
              </a:ext>
            </a:extLst>
          </p:cNvPr>
          <p:cNvCxnSpPr/>
          <p:nvPr/>
        </p:nvCxnSpPr>
        <p:spPr>
          <a:xfrm rot="5400000" flipH="1" flipV="1">
            <a:off x="7977021" y="43728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37E42ED-00D7-4598-A6FD-0F4C818315A1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2171208" y="1906560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C764C1F-C2C2-48FF-BF89-43F33D76B09E}"/>
              </a:ext>
            </a:extLst>
          </p:cNvPr>
          <p:cNvCxnSpPr/>
          <p:nvPr/>
        </p:nvCxnSpPr>
        <p:spPr>
          <a:xfrm rot="16200000" flipH="1">
            <a:off x="2174793" y="3666086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74DC959-9DA4-4118-9542-F13C4060AA29}"/>
              </a:ext>
            </a:extLst>
          </p:cNvPr>
          <p:cNvCxnSpPr/>
          <p:nvPr/>
        </p:nvCxnSpPr>
        <p:spPr>
          <a:xfrm rot="16200000" flipH="1">
            <a:off x="2155407" y="5449159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810E776-77A8-433F-9672-EDE1EF20EA86}"/>
              </a:ext>
            </a:extLst>
          </p:cNvPr>
          <p:cNvCxnSpPr/>
          <p:nvPr/>
        </p:nvCxnSpPr>
        <p:spPr>
          <a:xfrm rot="16200000" flipH="1">
            <a:off x="9038279" y="5415675"/>
            <a:ext cx="551936" cy="12700"/>
          </a:xfrm>
          <a:prstGeom prst="curvedConnector5">
            <a:avLst>
              <a:gd name="adj1" fmla="val -41418"/>
              <a:gd name="adj2" fmla="val 5644669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1F39066-E9C3-42E6-B856-6C32A882BBD3}"/>
              </a:ext>
            </a:extLst>
          </p:cNvPr>
          <p:cNvCxnSpPr>
            <a:stCxn id="10" idx="1"/>
            <a:endCxn id="10" idx="7"/>
          </p:cNvCxnSpPr>
          <p:nvPr/>
        </p:nvCxnSpPr>
        <p:spPr>
          <a:xfrm rot="5400000" flipH="1" flipV="1">
            <a:off x="4826939" y="1359350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0892FC6-6C86-4A15-971B-B2C5BA7CFB6C}"/>
              </a:ext>
            </a:extLst>
          </p:cNvPr>
          <p:cNvCxnSpPr/>
          <p:nvPr/>
        </p:nvCxnSpPr>
        <p:spPr>
          <a:xfrm rot="5400000" flipH="1" flipV="1">
            <a:off x="6922139" y="1305373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E91F9E-69FC-427D-AEB2-9E5B6215E7E3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2718419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7FA1E-5136-4C25-9211-06BB7DCFD61E}"/>
              </a:ext>
            </a:extLst>
          </p:cNvPr>
          <p:cNvCxnSpPr/>
          <p:nvPr/>
        </p:nvCxnSpPr>
        <p:spPr>
          <a:xfrm flipV="1">
            <a:off x="6958611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141051-82CC-439D-B9A3-1A5DFC2D3B95}"/>
              </a:ext>
            </a:extLst>
          </p:cNvPr>
          <p:cNvCxnSpPr/>
          <p:nvPr/>
        </p:nvCxnSpPr>
        <p:spPr>
          <a:xfrm flipV="1">
            <a:off x="9078707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F0AFFE-549C-4783-AE31-0FF046DE56EC}"/>
              </a:ext>
            </a:extLst>
          </p:cNvPr>
          <p:cNvCxnSpPr/>
          <p:nvPr/>
        </p:nvCxnSpPr>
        <p:spPr>
          <a:xfrm flipV="1">
            <a:off x="2718419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C68722-22C6-4578-A6FF-554E85CE7805}"/>
              </a:ext>
            </a:extLst>
          </p:cNvPr>
          <p:cNvCxnSpPr/>
          <p:nvPr/>
        </p:nvCxnSpPr>
        <p:spPr>
          <a:xfrm flipV="1">
            <a:off x="6958611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229214-3F09-4B15-82FC-A3674FD2A488}"/>
              </a:ext>
            </a:extLst>
          </p:cNvPr>
          <p:cNvCxnSpPr/>
          <p:nvPr/>
        </p:nvCxnSpPr>
        <p:spPr>
          <a:xfrm flipV="1">
            <a:off x="9078707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88023C-5077-4573-8746-B0B6C473857B}"/>
              </a:ext>
            </a:extLst>
          </p:cNvPr>
          <p:cNvSpPr txBox="1"/>
          <p:nvPr/>
        </p:nvSpPr>
        <p:spPr>
          <a:xfrm>
            <a:off x="3562615" y="224284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9CD3CF-1B62-4906-AE97-7AA88E9E7144}"/>
              </a:ext>
            </a:extLst>
          </p:cNvPr>
          <p:cNvSpPr txBox="1"/>
          <p:nvPr/>
        </p:nvSpPr>
        <p:spPr>
          <a:xfrm>
            <a:off x="3562615" y="118392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71A5A8-E6A7-4143-B7D2-140FD0DFA92B}"/>
              </a:ext>
            </a:extLst>
          </p:cNvPr>
          <p:cNvSpPr txBox="1"/>
          <p:nvPr/>
        </p:nvSpPr>
        <p:spPr>
          <a:xfrm>
            <a:off x="5705066" y="223715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10A92-50D5-4A75-8506-496912EDD743}"/>
              </a:ext>
            </a:extLst>
          </p:cNvPr>
          <p:cNvSpPr txBox="1"/>
          <p:nvPr/>
        </p:nvSpPr>
        <p:spPr>
          <a:xfrm>
            <a:off x="5753020" y="120105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E8F7A8-05A3-4498-94E0-B42EC2F3E40D}"/>
              </a:ext>
            </a:extLst>
          </p:cNvPr>
          <p:cNvSpPr txBox="1"/>
          <p:nvPr/>
        </p:nvSpPr>
        <p:spPr>
          <a:xfrm>
            <a:off x="7849107" y="115420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0F2DF-EDA7-405A-B04A-658B3BB26A66}"/>
              </a:ext>
            </a:extLst>
          </p:cNvPr>
          <p:cNvSpPr txBox="1"/>
          <p:nvPr/>
        </p:nvSpPr>
        <p:spPr>
          <a:xfrm>
            <a:off x="3556929" y="563834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28B33-DFE2-4824-B561-381E73C77F07}"/>
              </a:ext>
            </a:extLst>
          </p:cNvPr>
          <p:cNvSpPr txBox="1"/>
          <p:nvPr/>
        </p:nvSpPr>
        <p:spPr>
          <a:xfrm>
            <a:off x="3585743" y="465921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D46A7-E7EA-495C-AC57-C8BABA0FAE51}"/>
              </a:ext>
            </a:extLst>
          </p:cNvPr>
          <p:cNvSpPr txBox="1"/>
          <p:nvPr/>
        </p:nvSpPr>
        <p:spPr>
          <a:xfrm>
            <a:off x="5612496" y="566772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E0F771-15C3-4658-B16F-5844FE477641}"/>
              </a:ext>
            </a:extLst>
          </p:cNvPr>
          <p:cNvSpPr txBox="1"/>
          <p:nvPr/>
        </p:nvSpPr>
        <p:spPr>
          <a:xfrm>
            <a:off x="5641310" y="46886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0B6AAE-35FD-4F98-AB9E-CF5765DE78C3}"/>
              </a:ext>
            </a:extLst>
          </p:cNvPr>
          <p:cNvSpPr txBox="1"/>
          <p:nvPr/>
        </p:nvSpPr>
        <p:spPr>
          <a:xfrm>
            <a:off x="7780289" y="408390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810939-E600-4390-A3C2-60807518BD9D}"/>
              </a:ext>
            </a:extLst>
          </p:cNvPr>
          <p:cNvSpPr txBox="1"/>
          <p:nvPr/>
        </p:nvSpPr>
        <p:spPr>
          <a:xfrm>
            <a:off x="7804209" y="292008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57607A-ECFA-413A-8CAA-1193B3A9C1B0}"/>
              </a:ext>
            </a:extLst>
          </p:cNvPr>
          <p:cNvSpPr txBox="1"/>
          <p:nvPr/>
        </p:nvSpPr>
        <p:spPr>
          <a:xfrm>
            <a:off x="7813587" y="569109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3F46C9-7B46-43A5-8145-F730365D5390}"/>
              </a:ext>
            </a:extLst>
          </p:cNvPr>
          <p:cNvSpPr txBox="1"/>
          <p:nvPr/>
        </p:nvSpPr>
        <p:spPr>
          <a:xfrm>
            <a:off x="7807503" y="465007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D51EE43-1729-44D9-939B-6E74F266CABB}"/>
              </a:ext>
            </a:extLst>
          </p:cNvPr>
          <p:cNvSpPr txBox="1"/>
          <p:nvPr/>
        </p:nvSpPr>
        <p:spPr>
          <a:xfrm>
            <a:off x="2677600" y="2679644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3B71CD-4DF6-46BA-B74B-07832B6EB6EF}"/>
              </a:ext>
            </a:extLst>
          </p:cNvPr>
          <p:cNvSpPr txBox="1"/>
          <p:nvPr/>
        </p:nvSpPr>
        <p:spPr>
          <a:xfrm>
            <a:off x="6926295" y="256323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B0DA33-F318-48D8-A139-41FC24600CE3}"/>
              </a:ext>
            </a:extLst>
          </p:cNvPr>
          <p:cNvSpPr txBox="1"/>
          <p:nvPr/>
        </p:nvSpPr>
        <p:spPr>
          <a:xfrm>
            <a:off x="9061155" y="2533204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0ED933-BDB9-415C-AAC6-B2E67D54B77E}"/>
              </a:ext>
            </a:extLst>
          </p:cNvPr>
          <p:cNvSpPr txBox="1"/>
          <p:nvPr/>
        </p:nvSpPr>
        <p:spPr>
          <a:xfrm>
            <a:off x="2723765" y="443903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58DB01-75FB-4458-8CB7-5E9B85D620B1}"/>
              </a:ext>
            </a:extLst>
          </p:cNvPr>
          <p:cNvSpPr txBox="1"/>
          <p:nvPr/>
        </p:nvSpPr>
        <p:spPr>
          <a:xfrm>
            <a:off x="6951709" y="438416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B71E0D-CF9B-44CE-94B2-FE379B629FDA}"/>
              </a:ext>
            </a:extLst>
          </p:cNvPr>
          <p:cNvSpPr txBox="1"/>
          <p:nvPr/>
        </p:nvSpPr>
        <p:spPr>
          <a:xfrm>
            <a:off x="9065681" y="435672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5374CE-CC32-4B2A-8A5F-7A8F1B933D61}"/>
              </a:ext>
            </a:extLst>
          </p:cNvPr>
          <p:cNvSpPr txBox="1"/>
          <p:nvPr/>
        </p:nvSpPr>
        <p:spPr>
          <a:xfrm>
            <a:off x="1376823" y="353393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97B038-0E3E-4EAE-948C-AE0AE964035F}"/>
              </a:ext>
            </a:extLst>
          </p:cNvPr>
          <p:cNvSpPr txBox="1"/>
          <p:nvPr/>
        </p:nvSpPr>
        <p:spPr>
          <a:xfrm>
            <a:off x="1335259" y="531700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7901-F5CB-4BA1-8747-D432DA759B32}"/>
              </a:ext>
            </a:extLst>
          </p:cNvPr>
          <p:cNvSpPr txBox="1"/>
          <p:nvPr/>
        </p:nvSpPr>
        <p:spPr>
          <a:xfrm>
            <a:off x="9974146" y="528352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57CF3E7-E577-4E1F-AAE6-28E6BF461FF0}"/>
              </a:ext>
            </a:extLst>
          </p:cNvPr>
          <p:cNvSpPr txBox="1"/>
          <p:nvPr/>
        </p:nvSpPr>
        <p:spPr>
          <a:xfrm>
            <a:off x="1335259" y="176805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3C2081-D81E-4CC8-B0A8-1A02D980208F}"/>
              </a:ext>
            </a:extLst>
          </p:cNvPr>
          <p:cNvSpPr txBox="1"/>
          <p:nvPr/>
        </p:nvSpPr>
        <p:spPr>
          <a:xfrm>
            <a:off x="4649557" y="64526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570BCC-6176-4EA4-A621-3F3F99E9656F}"/>
              </a:ext>
            </a:extLst>
          </p:cNvPr>
          <p:cNvSpPr txBox="1"/>
          <p:nvPr/>
        </p:nvSpPr>
        <p:spPr>
          <a:xfrm>
            <a:off x="6754903" y="57939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544C2B4-34FA-49F1-B54C-452F677B8DDF}"/>
              </a:ext>
            </a:extLst>
          </p:cNvPr>
          <p:cNvCxnSpPr>
            <a:stCxn id="10" idx="3"/>
            <a:endCxn id="4" idx="5"/>
          </p:cNvCxnSpPr>
          <p:nvPr/>
        </p:nvCxnSpPr>
        <p:spPr>
          <a:xfrm rot="5400000">
            <a:off x="3772679" y="1399510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3AE7FEC4-BEF9-4C86-B60C-397F5EA32C00}"/>
              </a:ext>
            </a:extLst>
          </p:cNvPr>
          <p:cNvCxnSpPr/>
          <p:nvPr/>
        </p:nvCxnSpPr>
        <p:spPr>
          <a:xfrm rot="5400000">
            <a:off x="3755901" y="4942109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9AE03992-F9A2-4D98-8D50-1C9878F40B0E}"/>
              </a:ext>
            </a:extLst>
          </p:cNvPr>
          <p:cNvCxnSpPr/>
          <p:nvPr/>
        </p:nvCxnSpPr>
        <p:spPr>
          <a:xfrm rot="5400000">
            <a:off x="5859023" y="4923906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61FF2420-66F8-4C13-BDB1-17F84C4A448D}"/>
              </a:ext>
            </a:extLst>
          </p:cNvPr>
          <p:cNvCxnSpPr/>
          <p:nvPr/>
        </p:nvCxnSpPr>
        <p:spPr>
          <a:xfrm rot="5400000">
            <a:off x="7958803" y="4954014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B54B8EC5-BECF-4337-A8BB-EFF940F01C9E}"/>
              </a:ext>
            </a:extLst>
          </p:cNvPr>
          <p:cNvCxnSpPr/>
          <p:nvPr/>
        </p:nvCxnSpPr>
        <p:spPr>
          <a:xfrm rot="5400000">
            <a:off x="5881200" y="1414942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8A4639A-8D20-4E17-9941-FF70BF3CA542}"/>
              </a:ext>
            </a:extLst>
          </p:cNvPr>
          <p:cNvCxnSpPr/>
          <p:nvPr/>
        </p:nvCxnSpPr>
        <p:spPr>
          <a:xfrm rot="5400000" flipH="1" flipV="1">
            <a:off x="4845354" y="4789761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0291B13-CB8F-4882-ACD2-E224950A2D57}"/>
              </a:ext>
            </a:extLst>
          </p:cNvPr>
          <p:cNvSpPr txBox="1"/>
          <p:nvPr/>
        </p:nvSpPr>
        <p:spPr>
          <a:xfrm>
            <a:off x="4685432" y="426361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78CD321F-8850-4C02-B903-3CE31A033D37}"/>
              </a:ext>
            </a:extLst>
          </p:cNvPr>
          <p:cNvCxnSpPr/>
          <p:nvPr/>
        </p:nvCxnSpPr>
        <p:spPr>
          <a:xfrm rot="16200000" flipH="1">
            <a:off x="6326341" y="3670908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DF64885-76A9-42DF-883E-46B2E25D7D80}"/>
              </a:ext>
            </a:extLst>
          </p:cNvPr>
          <p:cNvSpPr txBox="1"/>
          <p:nvPr/>
        </p:nvSpPr>
        <p:spPr>
          <a:xfrm>
            <a:off x="5822046" y="3550108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1797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58C7A37-17E2-4B48-9ACF-155FA04A2055}"/>
              </a:ext>
            </a:extLst>
          </p:cNvPr>
          <p:cNvGrpSpPr/>
          <p:nvPr/>
        </p:nvGrpSpPr>
        <p:grpSpPr>
          <a:xfrm>
            <a:off x="1263990" y="324846"/>
            <a:ext cx="9664019" cy="6601734"/>
            <a:chOff x="2830629" y="620869"/>
            <a:chExt cx="4625741" cy="37112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D1E18C9-6771-4084-8FBF-6A8245E3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0629" y="620869"/>
              <a:ext cx="4625741" cy="37112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9780AE5-DB02-4083-B4BC-218C53B3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4654" y="836262"/>
              <a:ext cx="716342" cy="7468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A2FAB2-F047-462F-8F00-D6BF91F1D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4654" y="1837371"/>
              <a:ext cx="716342" cy="7468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977DDB-9DDF-499B-89DA-5A012F0D9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4654" y="2905155"/>
              <a:ext cx="716342" cy="7468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E96EA5-9C93-47E7-9A44-39DEADF4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5971" y="2905154"/>
              <a:ext cx="716342" cy="7468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04E441-ABB4-4FCB-BC99-2A02F292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288" y="2897595"/>
              <a:ext cx="716342" cy="7468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16CF0A8-1441-44F5-BED6-898328705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8605" y="2897595"/>
              <a:ext cx="716342" cy="7468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D7F92E-FD63-4A3D-ACBF-9D190EB2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288" y="1837371"/>
              <a:ext cx="716342" cy="7468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8B7D9B3-507B-430D-BE66-3092D97F0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288" y="836262"/>
              <a:ext cx="716342" cy="7468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4CAF970-1830-4D6F-9398-4E57015E1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5971" y="839579"/>
              <a:ext cx="716342" cy="74682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A52D21-ABF8-4883-86CC-2574A18A55B1}"/>
                  </a:ext>
                </a:extLst>
              </p:cNvPr>
              <p:cNvSpPr txBox="1"/>
              <p:nvPr/>
            </p:nvSpPr>
            <p:spPr>
              <a:xfrm>
                <a:off x="1806743" y="499315"/>
                <a:ext cx="19320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A52D21-ABF8-4883-86CC-2574A18A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43" y="499315"/>
                <a:ext cx="19320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5322F7-FE95-49FC-9A70-5D8E456D7287}"/>
                  </a:ext>
                </a:extLst>
              </p:cNvPr>
              <p:cNvSpPr txBox="1"/>
              <p:nvPr/>
            </p:nvSpPr>
            <p:spPr>
              <a:xfrm>
                <a:off x="1445567" y="1927676"/>
                <a:ext cx="24358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5322F7-FE95-49FC-9A70-5D8E456D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67" y="1927676"/>
                <a:ext cx="243586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D1EC3-310E-463A-BA3A-766B2C44A3FB}"/>
                  </a:ext>
                </a:extLst>
              </p:cNvPr>
              <p:cNvSpPr txBox="1"/>
              <p:nvPr/>
            </p:nvSpPr>
            <p:spPr>
              <a:xfrm>
                <a:off x="2526477" y="1018188"/>
                <a:ext cx="2236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D1EC3-310E-463A-BA3A-766B2C44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477" y="1018188"/>
                <a:ext cx="223609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07BF19-56E8-4E72-934A-2172E29C6346}"/>
                  </a:ext>
                </a:extLst>
              </p:cNvPr>
              <p:cNvSpPr txBox="1"/>
              <p:nvPr/>
            </p:nvSpPr>
            <p:spPr>
              <a:xfrm>
                <a:off x="512648" y="1060445"/>
                <a:ext cx="20760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07BF19-56E8-4E72-934A-2172E29C6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8" y="1060445"/>
                <a:ext cx="2076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FBA696-A97B-4A78-8A9E-B100779D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15" y="382052"/>
            <a:ext cx="8573970" cy="609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67088-6559-4867-8660-9A3EFD98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07" y="4744720"/>
            <a:ext cx="1468824" cy="1016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5FF36-6F2E-4C41-BBB7-AD69FE98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71" y="4744720"/>
            <a:ext cx="1468824" cy="1016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0FEEE1-E01B-4E0E-89C7-60C83286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07" y="833120"/>
            <a:ext cx="1468824" cy="1016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C216A-A9F2-4458-900D-D5C1153EB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690" y="992140"/>
            <a:ext cx="494429" cy="857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68420-99D0-4CBF-B746-72629B47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313" y="2982593"/>
            <a:ext cx="996972" cy="892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B9D1D-FE94-4846-B4D5-9311765B1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820" y="4867937"/>
            <a:ext cx="996972" cy="892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C9B120-3493-499B-89F2-EA5E1CCE1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357" y="4810654"/>
            <a:ext cx="942424" cy="914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E033E7-6456-47EF-B2E9-5D20BEF67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690" y="2901397"/>
            <a:ext cx="494429" cy="857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52DC09-7B0C-4ACD-9148-919E43DED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398233" y="1097251"/>
            <a:ext cx="996972" cy="892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BC75B0-2058-4F1F-BE4C-9126CBAB4E48}"/>
                  </a:ext>
                </a:extLst>
              </p:cNvPr>
              <p:cNvSpPr/>
              <p:nvPr/>
            </p:nvSpPr>
            <p:spPr>
              <a:xfrm>
                <a:off x="2087318" y="2613261"/>
                <a:ext cx="1772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BC75B0-2058-4F1F-BE4C-9126CBAB4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18" y="2613261"/>
                <a:ext cx="177260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C73C29-048C-4AFE-A1B9-89BFDE76324F}"/>
                  </a:ext>
                </a:extLst>
              </p:cNvPr>
              <p:cNvSpPr/>
              <p:nvPr/>
            </p:nvSpPr>
            <p:spPr>
              <a:xfrm>
                <a:off x="5995974" y="3679006"/>
                <a:ext cx="1905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C73C29-048C-4AFE-A1B9-89BFDE763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974" y="3679006"/>
                <a:ext cx="19056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9F33FA-8613-46D7-BF96-869269BEAC79}"/>
                  </a:ext>
                </a:extLst>
              </p:cNvPr>
              <p:cNvSpPr/>
              <p:nvPr/>
            </p:nvSpPr>
            <p:spPr>
              <a:xfrm>
                <a:off x="5943894" y="2705262"/>
                <a:ext cx="2020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09F33FA-8613-46D7-BF96-869269BEA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894" y="2705262"/>
                <a:ext cx="20204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5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8B4DB3-6EAD-48F9-A75B-6651BD21DDC2}"/>
              </a:ext>
            </a:extLst>
          </p:cNvPr>
          <p:cNvSpPr/>
          <p:nvPr/>
        </p:nvSpPr>
        <p:spPr>
          <a:xfrm>
            <a:off x="2334823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102BF-7319-440C-9773-DEEB4340680D}"/>
              </a:ext>
            </a:extLst>
          </p:cNvPr>
          <p:cNvSpPr txBox="1"/>
          <p:nvPr/>
        </p:nvSpPr>
        <p:spPr>
          <a:xfrm>
            <a:off x="2540626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3FDDF9-2285-4559-B81F-3EF33904F21F}"/>
              </a:ext>
            </a:extLst>
          </p:cNvPr>
          <p:cNvSpPr/>
          <p:nvPr/>
        </p:nvSpPr>
        <p:spPr>
          <a:xfrm>
            <a:off x="2334823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5930-832C-4BD1-99A6-FE88BCB4F222}"/>
              </a:ext>
            </a:extLst>
          </p:cNvPr>
          <p:cNvSpPr txBox="1"/>
          <p:nvPr/>
        </p:nvSpPr>
        <p:spPr>
          <a:xfrm>
            <a:off x="2540626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E19F70-BDFA-470A-A7B2-B52E05A0D93C}"/>
              </a:ext>
            </a:extLst>
          </p:cNvPr>
          <p:cNvSpPr/>
          <p:nvPr/>
        </p:nvSpPr>
        <p:spPr>
          <a:xfrm>
            <a:off x="2334823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B6DA-09D5-4110-BE8A-325507564501}"/>
              </a:ext>
            </a:extLst>
          </p:cNvPr>
          <p:cNvSpPr txBox="1"/>
          <p:nvPr/>
        </p:nvSpPr>
        <p:spPr>
          <a:xfrm>
            <a:off x="2540626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DA004-1994-42D5-8D35-F6F791F27FF9}"/>
              </a:ext>
            </a:extLst>
          </p:cNvPr>
          <p:cNvSpPr/>
          <p:nvPr/>
        </p:nvSpPr>
        <p:spPr>
          <a:xfrm>
            <a:off x="4443344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CCFC9-AA15-442E-B3AF-AEA11B3D61BA}"/>
              </a:ext>
            </a:extLst>
          </p:cNvPr>
          <p:cNvSpPr txBox="1"/>
          <p:nvPr/>
        </p:nvSpPr>
        <p:spPr>
          <a:xfrm>
            <a:off x="4649147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A1CD7-DA4C-47F0-ADE1-198568F8BB89}"/>
              </a:ext>
            </a:extLst>
          </p:cNvPr>
          <p:cNvSpPr/>
          <p:nvPr/>
        </p:nvSpPr>
        <p:spPr>
          <a:xfrm>
            <a:off x="4443344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26D57-8594-401E-9758-BCCF2CF1217E}"/>
              </a:ext>
            </a:extLst>
          </p:cNvPr>
          <p:cNvSpPr txBox="1"/>
          <p:nvPr/>
        </p:nvSpPr>
        <p:spPr>
          <a:xfrm>
            <a:off x="4649147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9D4A6-A862-44B7-A6B9-CB040CC30EAD}"/>
              </a:ext>
            </a:extLst>
          </p:cNvPr>
          <p:cNvSpPr/>
          <p:nvPr/>
        </p:nvSpPr>
        <p:spPr>
          <a:xfrm>
            <a:off x="4443344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DC9B-D8D6-47CA-9158-DAC1BA0B5497}"/>
              </a:ext>
            </a:extLst>
          </p:cNvPr>
          <p:cNvSpPr txBox="1"/>
          <p:nvPr/>
        </p:nvSpPr>
        <p:spPr>
          <a:xfrm>
            <a:off x="4649147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80C521-B0B3-49F4-98B5-CE526B77FFCA}"/>
              </a:ext>
            </a:extLst>
          </p:cNvPr>
          <p:cNvSpPr/>
          <p:nvPr/>
        </p:nvSpPr>
        <p:spPr>
          <a:xfrm>
            <a:off x="6551865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D75BC-3DFF-4A81-BB2A-AE2936D0A3C1}"/>
              </a:ext>
            </a:extLst>
          </p:cNvPr>
          <p:cNvSpPr txBox="1"/>
          <p:nvPr/>
        </p:nvSpPr>
        <p:spPr>
          <a:xfrm>
            <a:off x="6757668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D8B83B-41E1-424D-87B1-B2AD26DD47EA}"/>
              </a:ext>
            </a:extLst>
          </p:cNvPr>
          <p:cNvSpPr/>
          <p:nvPr/>
        </p:nvSpPr>
        <p:spPr>
          <a:xfrm>
            <a:off x="6551865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C7536-F587-416F-AE2A-B6DF6A08A971}"/>
              </a:ext>
            </a:extLst>
          </p:cNvPr>
          <p:cNvSpPr txBox="1"/>
          <p:nvPr/>
        </p:nvSpPr>
        <p:spPr>
          <a:xfrm>
            <a:off x="6757668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80BD33-5762-4EDC-825B-6F42DC902DEF}"/>
              </a:ext>
            </a:extLst>
          </p:cNvPr>
          <p:cNvSpPr/>
          <p:nvPr/>
        </p:nvSpPr>
        <p:spPr>
          <a:xfrm>
            <a:off x="6551865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7847B-F10D-4E5E-B3E9-0559A8383FCF}"/>
              </a:ext>
            </a:extLst>
          </p:cNvPr>
          <p:cNvSpPr txBox="1"/>
          <p:nvPr/>
        </p:nvSpPr>
        <p:spPr>
          <a:xfrm>
            <a:off x="6757668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9826B2-6ACF-4BB1-B3FB-0F3ACBE6A20B}"/>
              </a:ext>
            </a:extLst>
          </p:cNvPr>
          <p:cNvSpPr/>
          <p:nvPr/>
        </p:nvSpPr>
        <p:spPr>
          <a:xfrm>
            <a:off x="8660386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DCD13-4FC4-498D-88EC-AA9AAF18DC55}"/>
              </a:ext>
            </a:extLst>
          </p:cNvPr>
          <p:cNvSpPr txBox="1"/>
          <p:nvPr/>
        </p:nvSpPr>
        <p:spPr>
          <a:xfrm>
            <a:off x="8788052" y="1675727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AA9643-049E-4CA0-83DB-BB515277DDBE}"/>
              </a:ext>
            </a:extLst>
          </p:cNvPr>
          <p:cNvSpPr/>
          <p:nvPr/>
        </p:nvSpPr>
        <p:spPr>
          <a:xfrm>
            <a:off x="8660386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CDC6B-1957-4491-A4E8-2469FFF7795F}"/>
              </a:ext>
            </a:extLst>
          </p:cNvPr>
          <p:cNvSpPr txBox="1"/>
          <p:nvPr/>
        </p:nvSpPr>
        <p:spPr>
          <a:xfrm>
            <a:off x="8816660" y="3429000"/>
            <a:ext cx="6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A6F465-1B69-4F11-8C93-A01F733BEB4E}"/>
              </a:ext>
            </a:extLst>
          </p:cNvPr>
          <p:cNvSpPr/>
          <p:nvPr/>
        </p:nvSpPr>
        <p:spPr>
          <a:xfrm>
            <a:off x="8660386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3377C-7FD5-41DC-B472-39FB7A494128}"/>
              </a:ext>
            </a:extLst>
          </p:cNvPr>
          <p:cNvSpPr txBox="1"/>
          <p:nvPr/>
        </p:nvSpPr>
        <p:spPr>
          <a:xfrm>
            <a:off x="8788052" y="5179541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63C79CF-0485-4E05-8283-220EA9120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5815" y="82931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37367BF-8C06-49B0-BEC3-836EAE7C663B}"/>
              </a:ext>
            </a:extLst>
          </p:cNvPr>
          <p:cNvCxnSpPr/>
          <p:nvPr/>
        </p:nvCxnSpPr>
        <p:spPr>
          <a:xfrm rot="5400000" flipH="1" flipV="1">
            <a:off x="5897027" y="860281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7131E37-198B-45C0-8585-81F4A29B06CE}"/>
              </a:ext>
            </a:extLst>
          </p:cNvPr>
          <p:cNvCxnSpPr/>
          <p:nvPr/>
        </p:nvCxnSpPr>
        <p:spPr>
          <a:xfrm rot="5400000" flipH="1" flipV="1">
            <a:off x="7998684" y="838653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6C8E75D-0851-418A-965F-81E0B6841281}"/>
              </a:ext>
            </a:extLst>
          </p:cNvPr>
          <p:cNvCxnSpPr/>
          <p:nvPr/>
        </p:nvCxnSpPr>
        <p:spPr>
          <a:xfrm rot="5400000" flipH="1" flipV="1">
            <a:off x="7977021" y="260696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1433E32-E3F3-41C3-BA52-9E3A8C29F08F}"/>
              </a:ext>
            </a:extLst>
          </p:cNvPr>
          <p:cNvCxnSpPr/>
          <p:nvPr/>
        </p:nvCxnSpPr>
        <p:spPr>
          <a:xfrm rot="5400000" flipH="1" flipV="1">
            <a:off x="3772679" y="43601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00D1986-3C71-4923-82E5-DE0D58A1C6C8}"/>
              </a:ext>
            </a:extLst>
          </p:cNvPr>
          <p:cNvCxnSpPr/>
          <p:nvPr/>
        </p:nvCxnSpPr>
        <p:spPr>
          <a:xfrm rot="5400000" flipH="1" flipV="1">
            <a:off x="5897027" y="436649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556ACAC-5A9E-41A1-A346-F4B7B8820B59}"/>
              </a:ext>
            </a:extLst>
          </p:cNvPr>
          <p:cNvCxnSpPr/>
          <p:nvPr/>
        </p:nvCxnSpPr>
        <p:spPr>
          <a:xfrm rot="5400000" flipH="1" flipV="1">
            <a:off x="7977021" y="43728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37E42ED-00D7-4598-A6FD-0F4C818315A1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2171208" y="1906560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C764C1F-C2C2-48FF-BF89-43F33D76B09E}"/>
              </a:ext>
            </a:extLst>
          </p:cNvPr>
          <p:cNvCxnSpPr/>
          <p:nvPr/>
        </p:nvCxnSpPr>
        <p:spPr>
          <a:xfrm rot="16200000" flipH="1">
            <a:off x="2174793" y="3666086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74DC959-9DA4-4118-9542-F13C4060AA29}"/>
              </a:ext>
            </a:extLst>
          </p:cNvPr>
          <p:cNvCxnSpPr/>
          <p:nvPr/>
        </p:nvCxnSpPr>
        <p:spPr>
          <a:xfrm rot="16200000" flipH="1">
            <a:off x="2155407" y="5449159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810E776-77A8-433F-9672-EDE1EF20EA86}"/>
              </a:ext>
            </a:extLst>
          </p:cNvPr>
          <p:cNvCxnSpPr/>
          <p:nvPr/>
        </p:nvCxnSpPr>
        <p:spPr>
          <a:xfrm rot="16200000" flipH="1">
            <a:off x="9038279" y="5415675"/>
            <a:ext cx="551936" cy="12700"/>
          </a:xfrm>
          <a:prstGeom prst="curvedConnector5">
            <a:avLst>
              <a:gd name="adj1" fmla="val -41418"/>
              <a:gd name="adj2" fmla="val 5644669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1F39066-E9C3-42E6-B856-6C32A882BBD3}"/>
              </a:ext>
            </a:extLst>
          </p:cNvPr>
          <p:cNvCxnSpPr>
            <a:stCxn id="10" idx="1"/>
            <a:endCxn id="10" idx="7"/>
          </p:cNvCxnSpPr>
          <p:nvPr/>
        </p:nvCxnSpPr>
        <p:spPr>
          <a:xfrm rot="5400000" flipH="1" flipV="1">
            <a:off x="4826939" y="1359350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0892FC6-6C86-4A15-971B-B2C5BA7CFB6C}"/>
              </a:ext>
            </a:extLst>
          </p:cNvPr>
          <p:cNvCxnSpPr/>
          <p:nvPr/>
        </p:nvCxnSpPr>
        <p:spPr>
          <a:xfrm rot="5400000" flipH="1" flipV="1">
            <a:off x="6922139" y="1305373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E91F9E-69FC-427D-AEB2-9E5B6215E7E3}"/>
              </a:ext>
            </a:extLst>
          </p:cNvPr>
          <p:cNvCxnSpPr>
            <a:stCxn id="6" idx="0"/>
            <a:endCxn id="4" idx="4"/>
          </p:cNvCxnSpPr>
          <p:nvPr/>
        </p:nvCxnSpPr>
        <p:spPr>
          <a:xfrm flipV="1">
            <a:off x="2718419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7FA1E-5136-4C25-9211-06BB7DCFD61E}"/>
              </a:ext>
            </a:extLst>
          </p:cNvPr>
          <p:cNvCxnSpPr/>
          <p:nvPr/>
        </p:nvCxnSpPr>
        <p:spPr>
          <a:xfrm flipV="1">
            <a:off x="6958611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141051-82CC-439D-B9A3-1A5DFC2D3B95}"/>
              </a:ext>
            </a:extLst>
          </p:cNvPr>
          <p:cNvCxnSpPr/>
          <p:nvPr/>
        </p:nvCxnSpPr>
        <p:spPr>
          <a:xfrm flipV="1">
            <a:off x="9078707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F0AFFE-549C-4783-AE31-0FF046DE56EC}"/>
              </a:ext>
            </a:extLst>
          </p:cNvPr>
          <p:cNvCxnSpPr/>
          <p:nvPr/>
        </p:nvCxnSpPr>
        <p:spPr>
          <a:xfrm flipV="1">
            <a:off x="2718419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C68722-22C6-4578-A6FF-554E85CE7805}"/>
              </a:ext>
            </a:extLst>
          </p:cNvPr>
          <p:cNvCxnSpPr/>
          <p:nvPr/>
        </p:nvCxnSpPr>
        <p:spPr>
          <a:xfrm flipV="1">
            <a:off x="6958611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229214-3F09-4B15-82FC-A3674FD2A488}"/>
              </a:ext>
            </a:extLst>
          </p:cNvPr>
          <p:cNvCxnSpPr/>
          <p:nvPr/>
        </p:nvCxnSpPr>
        <p:spPr>
          <a:xfrm flipV="1">
            <a:off x="9078707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88023C-5077-4573-8746-B0B6C473857B}"/>
              </a:ext>
            </a:extLst>
          </p:cNvPr>
          <p:cNvSpPr txBox="1"/>
          <p:nvPr/>
        </p:nvSpPr>
        <p:spPr>
          <a:xfrm>
            <a:off x="3562615" y="224284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E9CD3CF-1B62-4906-AE97-7AA88E9E7144}"/>
              </a:ext>
            </a:extLst>
          </p:cNvPr>
          <p:cNvSpPr txBox="1"/>
          <p:nvPr/>
        </p:nvSpPr>
        <p:spPr>
          <a:xfrm>
            <a:off x="3562615" y="118392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71A5A8-E6A7-4143-B7D2-140FD0DFA92B}"/>
              </a:ext>
            </a:extLst>
          </p:cNvPr>
          <p:cNvSpPr txBox="1"/>
          <p:nvPr/>
        </p:nvSpPr>
        <p:spPr>
          <a:xfrm>
            <a:off x="5705066" y="223715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710A92-50D5-4A75-8506-496912EDD743}"/>
              </a:ext>
            </a:extLst>
          </p:cNvPr>
          <p:cNvSpPr txBox="1"/>
          <p:nvPr/>
        </p:nvSpPr>
        <p:spPr>
          <a:xfrm>
            <a:off x="5753020" y="120105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E8F7A8-05A3-4498-94E0-B42EC2F3E40D}"/>
              </a:ext>
            </a:extLst>
          </p:cNvPr>
          <p:cNvSpPr txBox="1"/>
          <p:nvPr/>
        </p:nvSpPr>
        <p:spPr>
          <a:xfrm>
            <a:off x="7849107" y="115420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A0F2DF-EDA7-405A-B04A-658B3BB26A66}"/>
              </a:ext>
            </a:extLst>
          </p:cNvPr>
          <p:cNvSpPr txBox="1"/>
          <p:nvPr/>
        </p:nvSpPr>
        <p:spPr>
          <a:xfrm>
            <a:off x="3556929" y="563834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28B33-DFE2-4824-B561-381E73C77F07}"/>
              </a:ext>
            </a:extLst>
          </p:cNvPr>
          <p:cNvSpPr txBox="1"/>
          <p:nvPr/>
        </p:nvSpPr>
        <p:spPr>
          <a:xfrm>
            <a:off x="3585743" y="465921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FD46A7-E7EA-495C-AC57-C8BABA0FAE51}"/>
              </a:ext>
            </a:extLst>
          </p:cNvPr>
          <p:cNvSpPr txBox="1"/>
          <p:nvPr/>
        </p:nvSpPr>
        <p:spPr>
          <a:xfrm>
            <a:off x="5612496" y="566772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E0F771-15C3-4658-B16F-5844FE477641}"/>
              </a:ext>
            </a:extLst>
          </p:cNvPr>
          <p:cNvSpPr txBox="1"/>
          <p:nvPr/>
        </p:nvSpPr>
        <p:spPr>
          <a:xfrm>
            <a:off x="5641310" y="46886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50B6AAE-35FD-4F98-AB9E-CF5765DE78C3}"/>
              </a:ext>
            </a:extLst>
          </p:cNvPr>
          <p:cNvSpPr txBox="1"/>
          <p:nvPr/>
        </p:nvSpPr>
        <p:spPr>
          <a:xfrm>
            <a:off x="7780289" y="408390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810939-E600-4390-A3C2-60807518BD9D}"/>
              </a:ext>
            </a:extLst>
          </p:cNvPr>
          <p:cNvSpPr txBox="1"/>
          <p:nvPr/>
        </p:nvSpPr>
        <p:spPr>
          <a:xfrm>
            <a:off x="7804209" y="292008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57607A-ECFA-413A-8CAA-1193B3A9C1B0}"/>
              </a:ext>
            </a:extLst>
          </p:cNvPr>
          <p:cNvSpPr txBox="1"/>
          <p:nvPr/>
        </p:nvSpPr>
        <p:spPr>
          <a:xfrm>
            <a:off x="7813587" y="5691096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3F46C9-7B46-43A5-8145-F730365D5390}"/>
              </a:ext>
            </a:extLst>
          </p:cNvPr>
          <p:cNvSpPr txBox="1"/>
          <p:nvPr/>
        </p:nvSpPr>
        <p:spPr>
          <a:xfrm>
            <a:off x="7807503" y="465007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D51EE43-1729-44D9-939B-6E74F266CABB}"/>
              </a:ext>
            </a:extLst>
          </p:cNvPr>
          <p:cNvSpPr txBox="1"/>
          <p:nvPr/>
        </p:nvSpPr>
        <p:spPr>
          <a:xfrm>
            <a:off x="2677600" y="2679644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3B71CD-4DF6-46BA-B74B-07832B6EB6EF}"/>
              </a:ext>
            </a:extLst>
          </p:cNvPr>
          <p:cNvSpPr txBox="1"/>
          <p:nvPr/>
        </p:nvSpPr>
        <p:spPr>
          <a:xfrm>
            <a:off x="6926295" y="256323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B0DA33-F318-48D8-A139-41FC24600CE3}"/>
              </a:ext>
            </a:extLst>
          </p:cNvPr>
          <p:cNvSpPr txBox="1"/>
          <p:nvPr/>
        </p:nvSpPr>
        <p:spPr>
          <a:xfrm>
            <a:off x="9061155" y="2533204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0ED933-BDB9-415C-AAC6-B2E67D54B77E}"/>
              </a:ext>
            </a:extLst>
          </p:cNvPr>
          <p:cNvSpPr txBox="1"/>
          <p:nvPr/>
        </p:nvSpPr>
        <p:spPr>
          <a:xfrm>
            <a:off x="2723765" y="443903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358DB01-75FB-4458-8CB7-5E9B85D620B1}"/>
              </a:ext>
            </a:extLst>
          </p:cNvPr>
          <p:cNvSpPr txBox="1"/>
          <p:nvPr/>
        </p:nvSpPr>
        <p:spPr>
          <a:xfrm>
            <a:off x="6951709" y="4384163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B71E0D-CF9B-44CE-94B2-FE379B629FDA}"/>
              </a:ext>
            </a:extLst>
          </p:cNvPr>
          <p:cNvSpPr txBox="1"/>
          <p:nvPr/>
        </p:nvSpPr>
        <p:spPr>
          <a:xfrm>
            <a:off x="9065681" y="435672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5374CE-CC32-4B2A-8A5F-7A8F1B933D61}"/>
              </a:ext>
            </a:extLst>
          </p:cNvPr>
          <p:cNvSpPr txBox="1"/>
          <p:nvPr/>
        </p:nvSpPr>
        <p:spPr>
          <a:xfrm>
            <a:off x="1376823" y="353393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97B038-0E3E-4EAE-948C-AE0AE964035F}"/>
              </a:ext>
            </a:extLst>
          </p:cNvPr>
          <p:cNvSpPr txBox="1"/>
          <p:nvPr/>
        </p:nvSpPr>
        <p:spPr>
          <a:xfrm>
            <a:off x="1335259" y="531700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7901-F5CB-4BA1-8747-D432DA759B32}"/>
              </a:ext>
            </a:extLst>
          </p:cNvPr>
          <p:cNvSpPr txBox="1"/>
          <p:nvPr/>
        </p:nvSpPr>
        <p:spPr>
          <a:xfrm>
            <a:off x="9974146" y="528352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57CF3E7-E577-4E1F-AAE6-28E6BF461FF0}"/>
              </a:ext>
            </a:extLst>
          </p:cNvPr>
          <p:cNvSpPr txBox="1"/>
          <p:nvPr/>
        </p:nvSpPr>
        <p:spPr>
          <a:xfrm>
            <a:off x="1335259" y="176805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3C2081-D81E-4CC8-B0A8-1A02D980208F}"/>
              </a:ext>
            </a:extLst>
          </p:cNvPr>
          <p:cNvSpPr txBox="1"/>
          <p:nvPr/>
        </p:nvSpPr>
        <p:spPr>
          <a:xfrm>
            <a:off x="4649557" y="645269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570BCC-6176-4EA4-A621-3F3F99E9656F}"/>
              </a:ext>
            </a:extLst>
          </p:cNvPr>
          <p:cNvSpPr txBox="1"/>
          <p:nvPr/>
        </p:nvSpPr>
        <p:spPr>
          <a:xfrm>
            <a:off x="6754903" y="57939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544C2B4-34FA-49F1-B54C-452F677B8DDF}"/>
              </a:ext>
            </a:extLst>
          </p:cNvPr>
          <p:cNvCxnSpPr>
            <a:stCxn id="10" idx="3"/>
            <a:endCxn id="4" idx="5"/>
          </p:cNvCxnSpPr>
          <p:nvPr/>
        </p:nvCxnSpPr>
        <p:spPr>
          <a:xfrm rot="5400000">
            <a:off x="3772679" y="1399510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3AE7FEC4-BEF9-4C86-B60C-397F5EA32C00}"/>
              </a:ext>
            </a:extLst>
          </p:cNvPr>
          <p:cNvCxnSpPr/>
          <p:nvPr/>
        </p:nvCxnSpPr>
        <p:spPr>
          <a:xfrm rot="5400000">
            <a:off x="3755901" y="4942109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9AE03992-F9A2-4D98-8D50-1C9878F40B0E}"/>
              </a:ext>
            </a:extLst>
          </p:cNvPr>
          <p:cNvCxnSpPr/>
          <p:nvPr/>
        </p:nvCxnSpPr>
        <p:spPr>
          <a:xfrm rot="5400000">
            <a:off x="5859023" y="4923906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61FF2420-66F8-4C13-BDB1-17F84C4A448D}"/>
              </a:ext>
            </a:extLst>
          </p:cNvPr>
          <p:cNvCxnSpPr/>
          <p:nvPr/>
        </p:nvCxnSpPr>
        <p:spPr>
          <a:xfrm rot="5400000">
            <a:off x="7958803" y="4954014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B54B8EC5-BECF-4337-A8BB-EFF940F01C9E}"/>
              </a:ext>
            </a:extLst>
          </p:cNvPr>
          <p:cNvCxnSpPr/>
          <p:nvPr/>
        </p:nvCxnSpPr>
        <p:spPr>
          <a:xfrm rot="5400000">
            <a:off x="5881200" y="1414942"/>
            <a:ext cx="12700" cy="1566036"/>
          </a:xfrm>
          <a:prstGeom prst="curvedConnector3">
            <a:avLst>
              <a:gd name="adj1" fmla="val 27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8A4639A-8D20-4E17-9941-FF70BF3CA542}"/>
              </a:ext>
            </a:extLst>
          </p:cNvPr>
          <p:cNvCxnSpPr/>
          <p:nvPr/>
        </p:nvCxnSpPr>
        <p:spPr>
          <a:xfrm rot="5400000" flipH="1" flipV="1">
            <a:off x="4845354" y="4789761"/>
            <a:ext cx="12700" cy="542485"/>
          </a:xfrm>
          <a:prstGeom prst="curvedConnector3">
            <a:avLst>
              <a:gd name="adj1" fmla="val 6156055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0291B13-CB8F-4882-ACD2-E224950A2D57}"/>
              </a:ext>
            </a:extLst>
          </p:cNvPr>
          <p:cNvSpPr txBox="1"/>
          <p:nvPr/>
        </p:nvSpPr>
        <p:spPr>
          <a:xfrm>
            <a:off x="4685432" y="426361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0.8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78CD321F-8850-4C02-B903-3CE31A033D37}"/>
              </a:ext>
            </a:extLst>
          </p:cNvPr>
          <p:cNvCxnSpPr/>
          <p:nvPr/>
        </p:nvCxnSpPr>
        <p:spPr>
          <a:xfrm rot="16200000" flipH="1">
            <a:off x="6326341" y="3670908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DF64885-76A9-42DF-883E-46B2E25D7D80}"/>
              </a:ext>
            </a:extLst>
          </p:cNvPr>
          <p:cNvSpPr txBox="1"/>
          <p:nvPr/>
        </p:nvSpPr>
        <p:spPr>
          <a:xfrm>
            <a:off x="5822046" y="3550108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5203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F8B4DB3-6EAD-48F9-A75B-6651BD21DDC2}"/>
              </a:ext>
            </a:extLst>
          </p:cNvPr>
          <p:cNvSpPr/>
          <p:nvPr/>
        </p:nvSpPr>
        <p:spPr>
          <a:xfrm>
            <a:off x="2334823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102BF-7319-440C-9773-DEEB4340680D}"/>
              </a:ext>
            </a:extLst>
          </p:cNvPr>
          <p:cNvSpPr txBox="1"/>
          <p:nvPr/>
        </p:nvSpPr>
        <p:spPr>
          <a:xfrm>
            <a:off x="2540626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3FDDF9-2285-4559-B81F-3EF33904F21F}"/>
              </a:ext>
            </a:extLst>
          </p:cNvPr>
          <p:cNvSpPr/>
          <p:nvPr/>
        </p:nvSpPr>
        <p:spPr>
          <a:xfrm>
            <a:off x="2334823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5930-832C-4BD1-99A6-FE88BCB4F222}"/>
              </a:ext>
            </a:extLst>
          </p:cNvPr>
          <p:cNvSpPr txBox="1"/>
          <p:nvPr/>
        </p:nvSpPr>
        <p:spPr>
          <a:xfrm>
            <a:off x="2540626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E19F70-BDFA-470A-A7B2-B52E05A0D93C}"/>
              </a:ext>
            </a:extLst>
          </p:cNvPr>
          <p:cNvSpPr/>
          <p:nvPr/>
        </p:nvSpPr>
        <p:spPr>
          <a:xfrm>
            <a:off x="2334823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3B6DA-09D5-4110-BE8A-325507564501}"/>
              </a:ext>
            </a:extLst>
          </p:cNvPr>
          <p:cNvSpPr txBox="1"/>
          <p:nvPr/>
        </p:nvSpPr>
        <p:spPr>
          <a:xfrm>
            <a:off x="2540626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DA004-1994-42D5-8D35-F6F791F27FF9}"/>
              </a:ext>
            </a:extLst>
          </p:cNvPr>
          <p:cNvSpPr/>
          <p:nvPr/>
        </p:nvSpPr>
        <p:spPr>
          <a:xfrm>
            <a:off x="4443344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CCFC9-AA15-442E-B3AF-AEA11B3D61BA}"/>
              </a:ext>
            </a:extLst>
          </p:cNvPr>
          <p:cNvSpPr txBox="1"/>
          <p:nvPr/>
        </p:nvSpPr>
        <p:spPr>
          <a:xfrm>
            <a:off x="4649147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A1CD7-DA4C-47F0-ADE1-198568F8BB89}"/>
              </a:ext>
            </a:extLst>
          </p:cNvPr>
          <p:cNvSpPr/>
          <p:nvPr/>
        </p:nvSpPr>
        <p:spPr>
          <a:xfrm>
            <a:off x="4443344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26D57-8594-401E-9758-BCCF2CF1217E}"/>
              </a:ext>
            </a:extLst>
          </p:cNvPr>
          <p:cNvSpPr txBox="1"/>
          <p:nvPr/>
        </p:nvSpPr>
        <p:spPr>
          <a:xfrm>
            <a:off x="4649147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9D4A6-A862-44B7-A6B9-CB040CC30EAD}"/>
              </a:ext>
            </a:extLst>
          </p:cNvPr>
          <p:cNvSpPr/>
          <p:nvPr/>
        </p:nvSpPr>
        <p:spPr>
          <a:xfrm>
            <a:off x="4443344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8DC9B-D8D6-47CA-9158-DAC1BA0B5497}"/>
              </a:ext>
            </a:extLst>
          </p:cNvPr>
          <p:cNvSpPr txBox="1"/>
          <p:nvPr/>
        </p:nvSpPr>
        <p:spPr>
          <a:xfrm>
            <a:off x="4649147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80C521-B0B3-49F4-98B5-CE526B77FFCA}"/>
              </a:ext>
            </a:extLst>
          </p:cNvPr>
          <p:cNvSpPr/>
          <p:nvPr/>
        </p:nvSpPr>
        <p:spPr>
          <a:xfrm>
            <a:off x="6551865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D75BC-3DFF-4A81-BB2A-AE2936D0A3C1}"/>
              </a:ext>
            </a:extLst>
          </p:cNvPr>
          <p:cNvSpPr txBox="1"/>
          <p:nvPr/>
        </p:nvSpPr>
        <p:spPr>
          <a:xfrm>
            <a:off x="6757668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D8B83B-41E1-424D-87B1-B2AD26DD47EA}"/>
              </a:ext>
            </a:extLst>
          </p:cNvPr>
          <p:cNvSpPr/>
          <p:nvPr/>
        </p:nvSpPr>
        <p:spPr>
          <a:xfrm>
            <a:off x="6551865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C7536-F587-416F-AE2A-B6DF6A08A971}"/>
              </a:ext>
            </a:extLst>
          </p:cNvPr>
          <p:cNvSpPr txBox="1"/>
          <p:nvPr/>
        </p:nvSpPr>
        <p:spPr>
          <a:xfrm>
            <a:off x="6757668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80BD33-5762-4EDC-825B-6F42DC902DEF}"/>
              </a:ext>
            </a:extLst>
          </p:cNvPr>
          <p:cNvSpPr/>
          <p:nvPr/>
        </p:nvSpPr>
        <p:spPr>
          <a:xfrm>
            <a:off x="6551865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7847B-F10D-4E5E-B3E9-0559A8383FCF}"/>
              </a:ext>
            </a:extLst>
          </p:cNvPr>
          <p:cNvSpPr txBox="1"/>
          <p:nvPr/>
        </p:nvSpPr>
        <p:spPr>
          <a:xfrm>
            <a:off x="6757668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9826B2-6ACF-4BB1-B3FB-0F3ACBE6A20B}"/>
              </a:ext>
            </a:extLst>
          </p:cNvPr>
          <p:cNvSpPr/>
          <p:nvPr/>
        </p:nvSpPr>
        <p:spPr>
          <a:xfrm>
            <a:off x="8660386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DCD13-4FC4-498D-88EC-AA9AAF18DC55}"/>
              </a:ext>
            </a:extLst>
          </p:cNvPr>
          <p:cNvSpPr txBox="1"/>
          <p:nvPr/>
        </p:nvSpPr>
        <p:spPr>
          <a:xfrm>
            <a:off x="8788052" y="1675727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AA9643-049E-4CA0-83DB-BB515277DDBE}"/>
              </a:ext>
            </a:extLst>
          </p:cNvPr>
          <p:cNvSpPr/>
          <p:nvPr/>
        </p:nvSpPr>
        <p:spPr>
          <a:xfrm>
            <a:off x="8660386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CDC6B-1957-4491-A4E8-2469FFF7795F}"/>
              </a:ext>
            </a:extLst>
          </p:cNvPr>
          <p:cNvSpPr txBox="1"/>
          <p:nvPr/>
        </p:nvSpPr>
        <p:spPr>
          <a:xfrm>
            <a:off x="8816660" y="3429000"/>
            <a:ext cx="6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A6F465-1B69-4F11-8C93-A01F733BEB4E}"/>
              </a:ext>
            </a:extLst>
          </p:cNvPr>
          <p:cNvSpPr/>
          <p:nvPr/>
        </p:nvSpPr>
        <p:spPr>
          <a:xfrm>
            <a:off x="8660386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33377C-7FD5-41DC-B472-39FB7A494128}"/>
              </a:ext>
            </a:extLst>
          </p:cNvPr>
          <p:cNvSpPr txBox="1"/>
          <p:nvPr/>
        </p:nvSpPr>
        <p:spPr>
          <a:xfrm>
            <a:off x="8788052" y="5179541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63C79CF-0485-4E05-8283-220EA91203F2}"/>
              </a:ext>
            </a:extLst>
          </p:cNvPr>
          <p:cNvCxnSpPr>
            <a:stCxn id="4" idx="7"/>
            <a:endCxn id="10" idx="1"/>
          </p:cNvCxnSpPr>
          <p:nvPr/>
        </p:nvCxnSpPr>
        <p:spPr>
          <a:xfrm rot="5400000" flipH="1" flipV="1">
            <a:off x="3772679" y="84757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37367BF-8C06-49B0-BEC3-836EAE7C663B}"/>
              </a:ext>
            </a:extLst>
          </p:cNvPr>
          <p:cNvCxnSpPr/>
          <p:nvPr/>
        </p:nvCxnSpPr>
        <p:spPr>
          <a:xfrm rot="5400000" flipH="1" flipV="1">
            <a:off x="5897027" y="860281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7131E37-198B-45C0-8585-81F4A29B06CE}"/>
              </a:ext>
            </a:extLst>
          </p:cNvPr>
          <p:cNvCxnSpPr/>
          <p:nvPr/>
        </p:nvCxnSpPr>
        <p:spPr>
          <a:xfrm rot="5400000" flipH="1" flipV="1">
            <a:off x="7998684" y="838653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25D2459-D905-420B-9D69-6221143964BC}"/>
              </a:ext>
            </a:extLst>
          </p:cNvPr>
          <p:cNvCxnSpPr/>
          <p:nvPr/>
        </p:nvCxnSpPr>
        <p:spPr>
          <a:xfrm rot="5400000" flipH="1" flipV="1">
            <a:off x="3772679" y="260061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EE997A7D-5015-4BD5-8087-8FBF078E12EB}"/>
              </a:ext>
            </a:extLst>
          </p:cNvPr>
          <p:cNvCxnSpPr/>
          <p:nvPr/>
        </p:nvCxnSpPr>
        <p:spPr>
          <a:xfrm rot="5400000" flipH="1" flipV="1">
            <a:off x="5874850" y="259426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6C8E75D-0851-418A-965F-81E0B6841281}"/>
              </a:ext>
            </a:extLst>
          </p:cNvPr>
          <p:cNvCxnSpPr/>
          <p:nvPr/>
        </p:nvCxnSpPr>
        <p:spPr>
          <a:xfrm rot="5400000" flipH="1" flipV="1">
            <a:off x="7977021" y="2606967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1433E32-E3F3-41C3-BA52-9E3A8C29F08F}"/>
              </a:ext>
            </a:extLst>
          </p:cNvPr>
          <p:cNvCxnSpPr/>
          <p:nvPr/>
        </p:nvCxnSpPr>
        <p:spPr>
          <a:xfrm rot="5400000" flipH="1" flipV="1">
            <a:off x="3772679" y="43601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00D1986-3C71-4923-82E5-DE0D58A1C6C8}"/>
              </a:ext>
            </a:extLst>
          </p:cNvPr>
          <p:cNvCxnSpPr/>
          <p:nvPr/>
        </p:nvCxnSpPr>
        <p:spPr>
          <a:xfrm rot="5400000" flipH="1" flipV="1">
            <a:off x="5897027" y="436649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556ACAC-5A9E-41A1-A346-F4B7B8820B59}"/>
              </a:ext>
            </a:extLst>
          </p:cNvPr>
          <p:cNvCxnSpPr/>
          <p:nvPr/>
        </p:nvCxnSpPr>
        <p:spPr>
          <a:xfrm rot="5400000" flipH="1" flipV="1">
            <a:off x="7977021" y="4372844"/>
            <a:ext cx="12700" cy="1566036"/>
          </a:xfrm>
          <a:prstGeom prst="curvedConnector3">
            <a:avLst>
              <a:gd name="adj1" fmla="val 178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09069A3B-FA02-4901-80ED-0C20C27D9DA1}"/>
              </a:ext>
            </a:extLst>
          </p:cNvPr>
          <p:cNvCxnSpPr>
            <a:cxnSpLocks/>
            <a:stCxn id="4" idx="5"/>
            <a:endCxn id="10" idx="3"/>
          </p:cNvCxnSpPr>
          <p:nvPr/>
        </p:nvCxnSpPr>
        <p:spPr>
          <a:xfrm rot="16200000" flipH="1">
            <a:off x="3772679" y="1399510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FD94CD0-07E2-4BFE-BBEB-883544566F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74850" y="1412210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3A35A84-279E-4F6A-840C-E1051770CE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7021" y="1424910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02DC0F1-823A-4D35-A3C4-CB8DA7F3EB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72679" y="315903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66D7FF5-F519-48AD-9A4D-79CB9CFC78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74850" y="3165387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EE835FF-BAA3-46CF-A43F-497BE460CF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77021" y="3171738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EE11B139-5F34-40A2-9327-5C23AF672E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6329" y="4920780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AED207C5-A328-47F7-9B85-F57ED7B4A7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579" y="4927129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1271819-4FEE-4DC7-864E-6E32B9AE10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3371" y="4914429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37E42ED-00D7-4598-A6FD-0F4C818315A1}"/>
              </a:ext>
            </a:extLst>
          </p:cNvPr>
          <p:cNvCxnSpPr>
            <a:stCxn id="4" idx="1"/>
            <a:endCxn id="4" idx="3"/>
          </p:cNvCxnSpPr>
          <p:nvPr/>
        </p:nvCxnSpPr>
        <p:spPr>
          <a:xfrm rot="16200000" flipH="1">
            <a:off x="2171208" y="1906560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C764C1F-C2C2-48FF-BF89-43F33D76B09E}"/>
              </a:ext>
            </a:extLst>
          </p:cNvPr>
          <p:cNvCxnSpPr/>
          <p:nvPr/>
        </p:nvCxnSpPr>
        <p:spPr>
          <a:xfrm rot="16200000" flipH="1">
            <a:off x="2174793" y="3666086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74DC959-9DA4-4118-9542-F13C4060AA29}"/>
              </a:ext>
            </a:extLst>
          </p:cNvPr>
          <p:cNvCxnSpPr/>
          <p:nvPr/>
        </p:nvCxnSpPr>
        <p:spPr>
          <a:xfrm rot="16200000" flipH="1">
            <a:off x="2155407" y="5449159"/>
            <a:ext cx="551936" cy="12700"/>
          </a:xfrm>
          <a:prstGeom prst="curvedConnector5">
            <a:avLst>
              <a:gd name="adj1" fmla="val -41418"/>
              <a:gd name="adj2" fmla="val -6035331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709E103-5333-4406-B4C1-C2D228F4D2B8}"/>
              </a:ext>
            </a:extLst>
          </p:cNvPr>
          <p:cNvCxnSpPr/>
          <p:nvPr/>
        </p:nvCxnSpPr>
        <p:spPr>
          <a:xfrm rot="16200000" flipH="1">
            <a:off x="9038279" y="1891289"/>
            <a:ext cx="551936" cy="12700"/>
          </a:xfrm>
          <a:prstGeom prst="curvedConnector5">
            <a:avLst>
              <a:gd name="adj1" fmla="val -41418"/>
              <a:gd name="adj2" fmla="val 5644669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857C79C-4362-4FDA-A034-FEEAB7983415}"/>
              </a:ext>
            </a:extLst>
          </p:cNvPr>
          <p:cNvCxnSpPr/>
          <p:nvPr/>
        </p:nvCxnSpPr>
        <p:spPr>
          <a:xfrm rot="16200000" flipH="1">
            <a:off x="9038279" y="3653482"/>
            <a:ext cx="551936" cy="12700"/>
          </a:xfrm>
          <a:prstGeom prst="curvedConnector5">
            <a:avLst>
              <a:gd name="adj1" fmla="val -41418"/>
              <a:gd name="adj2" fmla="val 5644669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810E776-77A8-433F-9672-EDE1EF20EA86}"/>
              </a:ext>
            </a:extLst>
          </p:cNvPr>
          <p:cNvCxnSpPr/>
          <p:nvPr/>
        </p:nvCxnSpPr>
        <p:spPr>
          <a:xfrm rot="16200000" flipH="1">
            <a:off x="9038279" y="5415675"/>
            <a:ext cx="551936" cy="12700"/>
          </a:xfrm>
          <a:prstGeom prst="curvedConnector5">
            <a:avLst>
              <a:gd name="adj1" fmla="val -41418"/>
              <a:gd name="adj2" fmla="val 5644669"/>
              <a:gd name="adj3" fmla="val 14141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3BB1B285-47AD-4C4F-9914-77D565DBD7C4}"/>
              </a:ext>
            </a:extLst>
          </p:cNvPr>
          <p:cNvCxnSpPr/>
          <p:nvPr/>
        </p:nvCxnSpPr>
        <p:spPr>
          <a:xfrm rot="5400000" flipH="1" flipV="1">
            <a:off x="4820589" y="5520517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404AEF1A-4472-4960-984A-5220204AD9F2}"/>
              </a:ext>
            </a:extLst>
          </p:cNvPr>
          <p:cNvCxnSpPr/>
          <p:nvPr/>
        </p:nvCxnSpPr>
        <p:spPr>
          <a:xfrm rot="5400000" flipH="1" flipV="1">
            <a:off x="6929111" y="5501214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0525BBC-4437-4D8F-ACFE-B4313554FA7A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718419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1B02B7-71FC-4790-9C48-CE0109560244}"/>
              </a:ext>
            </a:extLst>
          </p:cNvPr>
          <p:cNvCxnSpPr/>
          <p:nvPr/>
        </p:nvCxnSpPr>
        <p:spPr>
          <a:xfrm>
            <a:off x="4815443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76B782A-0EC1-4535-9E56-A2EBF317A99F}"/>
              </a:ext>
            </a:extLst>
          </p:cNvPr>
          <p:cNvCxnSpPr/>
          <p:nvPr/>
        </p:nvCxnSpPr>
        <p:spPr>
          <a:xfrm>
            <a:off x="6912467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92BF30-C9D8-42AE-80AF-2F736D658043}"/>
              </a:ext>
            </a:extLst>
          </p:cNvPr>
          <p:cNvCxnSpPr/>
          <p:nvPr/>
        </p:nvCxnSpPr>
        <p:spPr>
          <a:xfrm>
            <a:off x="9046067" y="2296837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21B992-5E1B-4B63-9F53-BA52589D4F26}"/>
              </a:ext>
            </a:extLst>
          </p:cNvPr>
          <p:cNvCxnSpPr/>
          <p:nvPr/>
        </p:nvCxnSpPr>
        <p:spPr>
          <a:xfrm>
            <a:off x="2718419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7923E25-AC75-4953-B50A-C72248AE793A}"/>
              </a:ext>
            </a:extLst>
          </p:cNvPr>
          <p:cNvCxnSpPr/>
          <p:nvPr/>
        </p:nvCxnSpPr>
        <p:spPr>
          <a:xfrm>
            <a:off x="4815443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F182C3-4B24-40F6-8C30-33B00F68F18D}"/>
              </a:ext>
            </a:extLst>
          </p:cNvPr>
          <p:cNvCxnSpPr/>
          <p:nvPr/>
        </p:nvCxnSpPr>
        <p:spPr>
          <a:xfrm>
            <a:off x="6912467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097B13F-97D4-43E4-B2A6-AF3F4F5AE3C6}"/>
              </a:ext>
            </a:extLst>
          </p:cNvPr>
          <p:cNvCxnSpPr/>
          <p:nvPr/>
        </p:nvCxnSpPr>
        <p:spPr>
          <a:xfrm>
            <a:off x="9046067" y="4056364"/>
            <a:ext cx="0" cy="97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6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7DA855-9E3B-4FB8-BCED-E387A54F3950}"/>
              </a:ext>
            </a:extLst>
          </p:cNvPr>
          <p:cNvSpPr/>
          <p:nvPr/>
        </p:nvSpPr>
        <p:spPr>
          <a:xfrm>
            <a:off x="2334823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0107D-7ECE-423A-BD40-C15DBE972C0C}"/>
              </a:ext>
            </a:extLst>
          </p:cNvPr>
          <p:cNvSpPr txBox="1"/>
          <p:nvPr/>
        </p:nvSpPr>
        <p:spPr>
          <a:xfrm>
            <a:off x="2540626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DD8A1E-E6BA-4291-AD2A-ABCBF2D438EF}"/>
              </a:ext>
            </a:extLst>
          </p:cNvPr>
          <p:cNvSpPr/>
          <p:nvPr/>
        </p:nvSpPr>
        <p:spPr>
          <a:xfrm>
            <a:off x="2334823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5E82E-B9A1-4B7E-BB98-BC6F379DA38F}"/>
              </a:ext>
            </a:extLst>
          </p:cNvPr>
          <p:cNvSpPr txBox="1"/>
          <p:nvPr/>
        </p:nvSpPr>
        <p:spPr>
          <a:xfrm>
            <a:off x="2540626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8C4B1D-FCF2-45CD-A7D0-8C6382A64DB4}"/>
              </a:ext>
            </a:extLst>
          </p:cNvPr>
          <p:cNvSpPr/>
          <p:nvPr/>
        </p:nvSpPr>
        <p:spPr>
          <a:xfrm>
            <a:off x="2334823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DA35A-433B-463D-A652-63A34139199C}"/>
              </a:ext>
            </a:extLst>
          </p:cNvPr>
          <p:cNvSpPr txBox="1"/>
          <p:nvPr/>
        </p:nvSpPr>
        <p:spPr>
          <a:xfrm>
            <a:off x="2540626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1146-0568-457B-83F7-B406635435B4}"/>
              </a:ext>
            </a:extLst>
          </p:cNvPr>
          <p:cNvSpPr/>
          <p:nvPr/>
        </p:nvSpPr>
        <p:spPr>
          <a:xfrm>
            <a:off x="4443344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BF21D-5270-463C-A6A2-57529BD386F2}"/>
              </a:ext>
            </a:extLst>
          </p:cNvPr>
          <p:cNvSpPr txBox="1"/>
          <p:nvPr/>
        </p:nvSpPr>
        <p:spPr>
          <a:xfrm>
            <a:off x="4649147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77783B-2F10-4040-A5E8-D4AC53D303F2}"/>
              </a:ext>
            </a:extLst>
          </p:cNvPr>
          <p:cNvSpPr/>
          <p:nvPr/>
        </p:nvSpPr>
        <p:spPr>
          <a:xfrm>
            <a:off x="4443344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82FE4-FF32-4FE4-8006-99AE4ED8AECA}"/>
              </a:ext>
            </a:extLst>
          </p:cNvPr>
          <p:cNvSpPr txBox="1"/>
          <p:nvPr/>
        </p:nvSpPr>
        <p:spPr>
          <a:xfrm>
            <a:off x="4649147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96F7A-8B56-47A4-A4DB-217AFF9D4ADA}"/>
              </a:ext>
            </a:extLst>
          </p:cNvPr>
          <p:cNvSpPr/>
          <p:nvPr/>
        </p:nvSpPr>
        <p:spPr>
          <a:xfrm>
            <a:off x="4443344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6E983-6542-4DF1-B7E6-4FDEAB8FF422}"/>
              </a:ext>
            </a:extLst>
          </p:cNvPr>
          <p:cNvSpPr txBox="1"/>
          <p:nvPr/>
        </p:nvSpPr>
        <p:spPr>
          <a:xfrm>
            <a:off x="4649147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FD07D8-0D1B-443F-B996-D0611336D479}"/>
              </a:ext>
            </a:extLst>
          </p:cNvPr>
          <p:cNvSpPr/>
          <p:nvPr/>
        </p:nvSpPr>
        <p:spPr>
          <a:xfrm>
            <a:off x="6551865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93C47-8FC8-4B62-ABCC-5EE0EA589232}"/>
              </a:ext>
            </a:extLst>
          </p:cNvPr>
          <p:cNvSpPr txBox="1"/>
          <p:nvPr/>
        </p:nvSpPr>
        <p:spPr>
          <a:xfrm>
            <a:off x="6757668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992164-1E39-4C01-BD97-A99502891959}"/>
              </a:ext>
            </a:extLst>
          </p:cNvPr>
          <p:cNvSpPr/>
          <p:nvPr/>
        </p:nvSpPr>
        <p:spPr>
          <a:xfrm>
            <a:off x="6551865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0CFAA-C3D7-43E0-9571-C78350FBD69D}"/>
              </a:ext>
            </a:extLst>
          </p:cNvPr>
          <p:cNvSpPr txBox="1"/>
          <p:nvPr/>
        </p:nvSpPr>
        <p:spPr>
          <a:xfrm>
            <a:off x="6757668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9DCECE-9CC9-4F66-BFBD-3D6817AEEE08}"/>
              </a:ext>
            </a:extLst>
          </p:cNvPr>
          <p:cNvSpPr/>
          <p:nvPr/>
        </p:nvSpPr>
        <p:spPr>
          <a:xfrm>
            <a:off x="6551865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1AA19-2392-4569-B4C7-9AC7C98F912E}"/>
              </a:ext>
            </a:extLst>
          </p:cNvPr>
          <p:cNvSpPr txBox="1"/>
          <p:nvPr/>
        </p:nvSpPr>
        <p:spPr>
          <a:xfrm>
            <a:off x="6757668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A77525-81D5-4A60-9CD9-E12A57517B57}"/>
              </a:ext>
            </a:extLst>
          </p:cNvPr>
          <p:cNvSpPr/>
          <p:nvPr/>
        </p:nvSpPr>
        <p:spPr>
          <a:xfrm>
            <a:off x="8660386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C2282-7653-4346-998C-EA463DDC7946}"/>
              </a:ext>
            </a:extLst>
          </p:cNvPr>
          <p:cNvSpPr txBox="1"/>
          <p:nvPr/>
        </p:nvSpPr>
        <p:spPr>
          <a:xfrm>
            <a:off x="8788052" y="1675727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915ACA-2F82-4EA3-A357-F1901C166B0C}"/>
              </a:ext>
            </a:extLst>
          </p:cNvPr>
          <p:cNvSpPr/>
          <p:nvPr/>
        </p:nvSpPr>
        <p:spPr>
          <a:xfrm>
            <a:off x="8660386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5C231-6FFF-44E3-8F22-83D61E4657A5}"/>
              </a:ext>
            </a:extLst>
          </p:cNvPr>
          <p:cNvSpPr txBox="1"/>
          <p:nvPr/>
        </p:nvSpPr>
        <p:spPr>
          <a:xfrm>
            <a:off x="8816660" y="3429000"/>
            <a:ext cx="6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CA52FB-3BE6-4A9B-9FB3-9FA3C0B0936D}"/>
              </a:ext>
            </a:extLst>
          </p:cNvPr>
          <p:cNvSpPr/>
          <p:nvPr/>
        </p:nvSpPr>
        <p:spPr>
          <a:xfrm>
            <a:off x="8660386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3417F-5A29-4CEB-95D7-E3FDD8CF08DF}"/>
              </a:ext>
            </a:extLst>
          </p:cNvPr>
          <p:cNvSpPr txBox="1"/>
          <p:nvPr/>
        </p:nvSpPr>
        <p:spPr>
          <a:xfrm>
            <a:off x="8788052" y="5179541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9F22530-A9C9-4E52-990E-67306A6C0269}"/>
              </a:ext>
            </a:extLst>
          </p:cNvPr>
          <p:cNvCxnSpPr>
            <a:cxnSpLocks/>
          </p:cNvCxnSpPr>
          <p:nvPr/>
        </p:nvCxnSpPr>
        <p:spPr>
          <a:xfrm flipH="1">
            <a:off x="2322123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EF4525-E9D6-4718-BB87-287BB1B03185}"/>
              </a:ext>
            </a:extLst>
          </p:cNvPr>
          <p:cNvCxnSpPr>
            <a:cxnSpLocks/>
          </p:cNvCxnSpPr>
          <p:nvPr/>
        </p:nvCxnSpPr>
        <p:spPr>
          <a:xfrm flipH="1">
            <a:off x="4440700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811C5D-538D-4742-B5F7-3BDDD6AD1AA6}"/>
              </a:ext>
            </a:extLst>
          </p:cNvPr>
          <p:cNvCxnSpPr>
            <a:cxnSpLocks/>
          </p:cNvCxnSpPr>
          <p:nvPr/>
        </p:nvCxnSpPr>
        <p:spPr>
          <a:xfrm flipH="1">
            <a:off x="6559277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62CA7A07-93EB-410D-B6ED-753379633396}"/>
              </a:ext>
            </a:extLst>
          </p:cNvPr>
          <p:cNvCxnSpPr>
            <a:cxnSpLocks/>
          </p:cNvCxnSpPr>
          <p:nvPr/>
        </p:nvCxnSpPr>
        <p:spPr>
          <a:xfrm flipH="1">
            <a:off x="8677854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67EFD3F-3A69-41C2-BCB9-7F207EA5548C}"/>
              </a:ext>
            </a:extLst>
          </p:cNvPr>
          <p:cNvCxnSpPr>
            <a:cxnSpLocks/>
          </p:cNvCxnSpPr>
          <p:nvPr/>
        </p:nvCxnSpPr>
        <p:spPr>
          <a:xfrm flipH="1">
            <a:off x="2334823" y="3775681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382507F-569A-49B8-8DE4-AC7B4E539686}"/>
              </a:ext>
            </a:extLst>
          </p:cNvPr>
          <p:cNvCxnSpPr>
            <a:cxnSpLocks/>
          </p:cNvCxnSpPr>
          <p:nvPr/>
        </p:nvCxnSpPr>
        <p:spPr>
          <a:xfrm flipH="1">
            <a:off x="4447050" y="3844337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C268BF1-588F-463C-AD34-8A5A62494FBA}"/>
              </a:ext>
            </a:extLst>
          </p:cNvPr>
          <p:cNvCxnSpPr>
            <a:cxnSpLocks/>
          </p:cNvCxnSpPr>
          <p:nvPr/>
        </p:nvCxnSpPr>
        <p:spPr>
          <a:xfrm flipH="1">
            <a:off x="6574285" y="3859578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738A890-1F87-4B7F-BAFE-2777A7E8EDA5}"/>
              </a:ext>
            </a:extLst>
          </p:cNvPr>
          <p:cNvCxnSpPr>
            <a:cxnSpLocks/>
          </p:cNvCxnSpPr>
          <p:nvPr/>
        </p:nvCxnSpPr>
        <p:spPr>
          <a:xfrm flipH="1">
            <a:off x="8671504" y="3859578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54DDA9F-C52E-4F14-90E0-6E1BDB238C00}"/>
              </a:ext>
            </a:extLst>
          </p:cNvPr>
          <p:cNvCxnSpPr>
            <a:cxnSpLocks/>
          </p:cNvCxnSpPr>
          <p:nvPr/>
        </p:nvCxnSpPr>
        <p:spPr>
          <a:xfrm flipH="1">
            <a:off x="3076706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2FAC9FB-FC00-4B26-8511-BCE09BAC886C}"/>
              </a:ext>
            </a:extLst>
          </p:cNvPr>
          <p:cNvCxnSpPr>
            <a:cxnSpLocks/>
          </p:cNvCxnSpPr>
          <p:nvPr/>
        </p:nvCxnSpPr>
        <p:spPr>
          <a:xfrm flipH="1">
            <a:off x="5194990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E28FA44-4351-4634-8E11-FC28E1184C5A}"/>
              </a:ext>
            </a:extLst>
          </p:cNvPr>
          <p:cNvCxnSpPr>
            <a:cxnSpLocks/>
          </p:cNvCxnSpPr>
          <p:nvPr/>
        </p:nvCxnSpPr>
        <p:spPr>
          <a:xfrm flipH="1">
            <a:off x="7307217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E614171-D589-46CE-ADE8-5FE143185858}"/>
              </a:ext>
            </a:extLst>
          </p:cNvPr>
          <p:cNvCxnSpPr>
            <a:cxnSpLocks/>
          </p:cNvCxnSpPr>
          <p:nvPr/>
        </p:nvCxnSpPr>
        <p:spPr>
          <a:xfrm flipH="1">
            <a:off x="9414544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B0126A8E-007D-478E-A564-D2A1EACA9C3F}"/>
              </a:ext>
            </a:extLst>
          </p:cNvPr>
          <p:cNvCxnSpPr>
            <a:cxnSpLocks/>
          </p:cNvCxnSpPr>
          <p:nvPr/>
        </p:nvCxnSpPr>
        <p:spPr>
          <a:xfrm flipH="1">
            <a:off x="3071846" y="3775681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03714FC2-8EFE-416F-850E-D862E8CCC783}"/>
              </a:ext>
            </a:extLst>
          </p:cNvPr>
          <p:cNvCxnSpPr>
            <a:cxnSpLocks/>
          </p:cNvCxnSpPr>
          <p:nvPr/>
        </p:nvCxnSpPr>
        <p:spPr>
          <a:xfrm flipH="1">
            <a:off x="5194990" y="3762833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B1B3AAEE-0E2E-4AD4-9330-A392792B4B2D}"/>
              </a:ext>
            </a:extLst>
          </p:cNvPr>
          <p:cNvCxnSpPr>
            <a:cxnSpLocks/>
          </p:cNvCxnSpPr>
          <p:nvPr/>
        </p:nvCxnSpPr>
        <p:spPr>
          <a:xfrm flipH="1">
            <a:off x="7297166" y="3775681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A75950C-E143-4A42-83BF-3CCFCEEFC460}"/>
              </a:ext>
            </a:extLst>
          </p:cNvPr>
          <p:cNvCxnSpPr>
            <a:cxnSpLocks/>
          </p:cNvCxnSpPr>
          <p:nvPr/>
        </p:nvCxnSpPr>
        <p:spPr>
          <a:xfrm flipH="1">
            <a:off x="9408194" y="3762833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5592B1B-E0E1-493E-9E45-5B8685188D3C}"/>
              </a:ext>
            </a:extLst>
          </p:cNvPr>
          <p:cNvCxnSpPr/>
          <p:nvPr/>
        </p:nvCxnSpPr>
        <p:spPr>
          <a:xfrm rot="5400000" flipH="1" flipV="1">
            <a:off x="2712068" y="5444605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B24337-F3C3-40F7-B96C-351D3EFBA749}"/>
              </a:ext>
            </a:extLst>
          </p:cNvPr>
          <p:cNvCxnSpPr/>
          <p:nvPr/>
        </p:nvCxnSpPr>
        <p:spPr>
          <a:xfrm rot="5400000" flipH="1" flipV="1">
            <a:off x="4820589" y="5507817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009FAED-D03C-4185-8DF9-4B62DC96C447}"/>
              </a:ext>
            </a:extLst>
          </p:cNvPr>
          <p:cNvCxnSpPr/>
          <p:nvPr/>
        </p:nvCxnSpPr>
        <p:spPr>
          <a:xfrm rot="5400000" flipH="1" flipV="1">
            <a:off x="6953875" y="5514166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744FBF1-C60E-453A-9359-F934FAF9DFC5}"/>
              </a:ext>
            </a:extLst>
          </p:cNvPr>
          <p:cNvCxnSpPr/>
          <p:nvPr/>
        </p:nvCxnSpPr>
        <p:spPr>
          <a:xfrm rot="5400000" flipH="1" flipV="1">
            <a:off x="9037631" y="5438254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562916B-A5DC-4546-85C4-FCFF5EFEF073}"/>
              </a:ext>
            </a:extLst>
          </p:cNvPr>
          <p:cNvCxnSpPr/>
          <p:nvPr/>
        </p:nvCxnSpPr>
        <p:spPr>
          <a:xfrm rot="5400000" flipH="1" flipV="1">
            <a:off x="2712069" y="1382894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FE282A9-B658-43EE-962F-D1BD859FB884}"/>
              </a:ext>
            </a:extLst>
          </p:cNvPr>
          <p:cNvCxnSpPr/>
          <p:nvPr/>
        </p:nvCxnSpPr>
        <p:spPr>
          <a:xfrm rot="5400000" flipH="1" flipV="1">
            <a:off x="4820590" y="1370193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2C679ED-5F0C-4A15-B755-ED60946EF7CE}"/>
              </a:ext>
            </a:extLst>
          </p:cNvPr>
          <p:cNvCxnSpPr/>
          <p:nvPr/>
        </p:nvCxnSpPr>
        <p:spPr>
          <a:xfrm rot="5400000" flipH="1" flipV="1">
            <a:off x="6929110" y="1376543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104E93B-C4B7-46D8-9820-CCBAD99DA290}"/>
              </a:ext>
            </a:extLst>
          </p:cNvPr>
          <p:cNvCxnSpPr/>
          <p:nvPr/>
        </p:nvCxnSpPr>
        <p:spPr>
          <a:xfrm rot="5400000" flipH="1" flipV="1">
            <a:off x="9037632" y="1376542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68C07C6-5663-4788-9C7A-EA4F3D64BA2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395161" y="3379603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23965F-F5F3-403A-BA3C-16A5B7F53857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3102014" y="1906560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F0CDA3-E1B1-44B0-96AA-A8AEBDEE02FC}"/>
              </a:ext>
            </a:extLst>
          </p:cNvPr>
          <p:cNvCxnSpPr/>
          <p:nvPr/>
        </p:nvCxnSpPr>
        <p:spPr>
          <a:xfrm>
            <a:off x="5194990" y="1906560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05BAC5-CBEA-4260-887A-9C3DA99FF647}"/>
              </a:ext>
            </a:extLst>
          </p:cNvPr>
          <p:cNvCxnSpPr/>
          <p:nvPr/>
        </p:nvCxnSpPr>
        <p:spPr>
          <a:xfrm>
            <a:off x="7287966" y="1906560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4E81792-573B-49E1-BA59-7236B9C1C56A}"/>
              </a:ext>
            </a:extLst>
          </p:cNvPr>
          <p:cNvCxnSpPr/>
          <p:nvPr/>
        </p:nvCxnSpPr>
        <p:spPr>
          <a:xfrm>
            <a:off x="3084546" y="3715201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B935BC6-5C98-4F12-812D-5FAB809A5D2E}"/>
              </a:ext>
            </a:extLst>
          </p:cNvPr>
          <p:cNvCxnSpPr/>
          <p:nvPr/>
        </p:nvCxnSpPr>
        <p:spPr>
          <a:xfrm>
            <a:off x="5217947" y="3715201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947C467-2803-4E88-A82C-819570C8C33A}"/>
              </a:ext>
            </a:extLst>
          </p:cNvPr>
          <p:cNvCxnSpPr/>
          <p:nvPr/>
        </p:nvCxnSpPr>
        <p:spPr>
          <a:xfrm>
            <a:off x="7351348" y="3715201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4AE27AD-1481-464D-8E18-1B960FF693A3}"/>
              </a:ext>
            </a:extLst>
          </p:cNvPr>
          <p:cNvCxnSpPr/>
          <p:nvPr/>
        </p:nvCxnSpPr>
        <p:spPr>
          <a:xfrm>
            <a:off x="3105720" y="5550265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3BFF320-C071-4635-902A-E05850BC0E02}"/>
              </a:ext>
            </a:extLst>
          </p:cNvPr>
          <p:cNvCxnSpPr/>
          <p:nvPr/>
        </p:nvCxnSpPr>
        <p:spPr>
          <a:xfrm>
            <a:off x="5245655" y="5550265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FF35AB-0BC1-4FA0-BBBB-9DC4B0BB984E}"/>
              </a:ext>
            </a:extLst>
          </p:cNvPr>
          <p:cNvCxnSpPr/>
          <p:nvPr/>
        </p:nvCxnSpPr>
        <p:spPr>
          <a:xfrm>
            <a:off x="7351348" y="5550265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0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7DA855-9E3B-4FB8-BCED-E387A54F3950}"/>
              </a:ext>
            </a:extLst>
          </p:cNvPr>
          <p:cNvSpPr/>
          <p:nvPr/>
        </p:nvSpPr>
        <p:spPr>
          <a:xfrm>
            <a:off x="2334823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0107D-7ECE-423A-BD40-C15DBE972C0C}"/>
              </a:ext>
            </a:extLst>
          </p:cNvPr>
          <p:cNvSpPr txBox="1"/>
          <p:nvPr/>
        </p:nvSpPr>
        <p:spPr>
          <a:xfrm>
            <a:off x="2540626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DD8A1E-E6BA-4291-AD2A-ABCBF2D438EF}"/>
              </a:ext>
            </a:extLst>
          </p:cNvPr>
          <p:cNvSpPr/>
          <p:nvPr/>
        </p:nvSpPr>
        <p:spPr>
          <a:xfrm>
            <a:off x="2334823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5E82E-B9A1-4B7E-BB98-BC6F379DA38F}"/>
              </a:ext>
            </a:extLst>
          </p:cNvPr>
          <p:cNvSpPr txBox="1"/>
          <p:nvPr/>
        </p:nvSpPr>
        <p:spPr>
          <a:xfrm>
            <a:off x="2540626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8C4B1D-FCF2-45CD-A7D0-8C6382A64DB4}"/>
              </a:ext>
            </a:extLst>
          </p:cNvPr>
          <p:cNvSpPr/>
          <p:nvPr/>
        </p:nvSpPr>
        <p:spPr>
          <a:xfrm>
            <a:off x="2334823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DA35A-433B-463D-A652-63A34139199C}"/>
              </a:ext>
            </a:extLst>
          </p:cNvPr>
          <p:cNvSpPr txBox="1"/>
          <p:nvPr/>
        </p:nvSpPr>
        <p:spPr>
          <a:xfrm>
            <a:off x="2540626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1146-0568-457B-83F7-B406635435B4}"/>
              </a:ext>
            </a:extLst>
          </p:cNvPr>
          <p:cNvSpPr/>
          <p:nvPr/>
        </p:nvSpPr>
        <p:spPr>
          <a:xfrm>
            <a:off x="4443344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BF21D-5270-463C-A6A2-57529BD386F2}"/>
              </a:ext>
            </a:extLst>
          </p:cNvPr>
          <p:cNvSpPr txBox="1"/>
          <p:nvPr/>
        </p:nvSpPr>
        <p:spPr>
          <a:xfrm>
            <a:off x="4649147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77783B-2F10-4040-A5E8-D4AC53D303F2}"/>
              </a:ext>
            </a:extLst>
          </p:cNvPr>
          <p:cNvSpPr/>
          <p:nvPr/>
        </p:nvSpPr>
        <p:spPr>
          <a:xfrm>
            <a:off x="4443344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82FE4-FF32-4FE4-8006-99AE4ED8AECA}"/>
              </a:ext>
            </a:extLst>
          </p:cNvPr>
          <p:cNvSpPr txBox="1"/>
          <p:nvPr/>
        </p:nvSpPr>
        <p:spPr>
          <a:xfrm>
            <a:off x="4649147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C96F7A-8B56-47A4-A4DB-217AFF9D4ADA}"/>
              </a:ext>
            </a:extLst>
          </p:cNvPr>
          <p:cNvSpPr/>
          <p:nvPr/>
        </p:nvSpPr>
        <p:spPr>
          <a:xfrm>
            <a:off x="4443344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6E983-6542-4DF1-B7E6-4FDEAB8FF422}"/>
              </a:ext>
            </a:extLst>
          </p:cNvPr>
          <p:cNvSpPr txBox="1"/>
          <p:nvPr/>
        </p:nvSpPr>
        <p:spPr>
          <a:xfrm>
            <a:off x="4649147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FD07D8-0D1B-443F-B996-D0611336D479}"/>
              </a:ext>
            </a:extLst>
          </p:cNvPr>
          <p:cNvSpPr/>
          <p:nvPr/>
        </p:nvSpPr>
        <p:spPr>
          <a:xfrm>
            <a:off x="6551865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93C47-8FC8-4B62-ABCC-5EE0EA589232}"/>
              </a:ext>
            </a:extLst>
          </p:cNvPr>
          <p:cNvSpPr txBox="1"/>
          <p:nvPr/>
        </p:nvSpPr>
        <p:spPr>
          <a:xfrm>
            <a:off x="6757668" y="1660487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992164-1E39-4C01-BD97-A99502891959}"/>
              </a:ext>
            </a:extLst>
          </p:cNvPr>
          <p:cNvSpPr/>
          <p:nvPr/>
        </p:nvSpPr>
        <p:spPr>
          <a:xfrm>
            <a:off x="6551865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0CFAA-C3D7-43E0-9571-C78350FBD69D}"/>
              </a:ext>
            </a:extLst>
          </p:cNvPr>
          <p:cNvSpPr txBox="1"/>
          <p:nvPr/>
        </p:nvSpPr>
        <p:spPr>
          <a:xfrm>
            <a:off x="6757668" y="3420014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9DCECE-9CC9-4F66-BFBD-3D6817AEEE08}"/>
              </a:ext>
            </a:extLst>
          </p:cNvPr>
          <p:cNvSpPr/>
          <p:nvPr/>
        </p:nvSpPr>
        <p:spPr>
          <a:xfrm>
            <a:off x="6551865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1AA19-2392-4569-B4C7-9AC7C98F912E}"/>
              </a:ext>
            </a:extLst>
          </p:cNvPr>
          <p:cNvSpPr txBox="1"/>
          <p:nvPr/>
        </p:nvSpPr>
        <p:spPr>
          <a:xfrm>
            <a:off x="6757668" y="5179541"/>
            <a:ext cx="40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A77525-81D5-4A60-9CD9-E12A57517B57}"/>
              </a:ext>
            </a:extLst>
          </p:cNvPr>
          <p:cNvSpPr/>
          <p:nvPr/>
        </p:nvSpPr>
        <p:spPr>
          <a:xfrm>
            <a:off x="8660386" y="1516283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C2282-7653-4346-998C-EA463DDC7946}"/>
              </a:ext>
            </a:extLst>
          </p:cNvPr>
          <p:cNvSpPr txBox="1"/>
          <p:nvPr/>
        </p:nvSpPr>
        <p:spPr>
          <a:xfrm>
            <a:off x="8788052" y="1675727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915ACA-2F82-4EA3-A357-F1901C166B0C}"/>
              </a:ext>
            </a:extLst>
          </p:cNvPr>
          <p:cNvSpPr/>
          <p:nvPr/>
        </p:nvSpPr>
        <p:spPr>
          <a:xfrm>
            <a:off x="8660386" y="3275810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5C231-6FFF-44E3-8F22-83D61E4657A5}"/>
              </a:ext>
            </a:extLst>
          </p:cNvPr>
          <p:cNvSpPr txBox="1"/>
          <p:nvPr/>
        </p:nvSpPr>
        <p:spPr>
          <a:xfrm>
            <a:off x="8816660" y="3429000"/>
            <a:ext cx="61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CA52FB-3BE6-4A9B-9FB3-9FA3C0B0936D}"/>
              </a:ext>
            </a:extLst>
          </p:cNvPr>
          <p:cNvSpPr/>
          <p:nvPr/>
        </p:nvSpPr>
        <p:spPr>
          <a:xfrm>
            <a:off x="8660386" y="5035337"/>
            <a:ext cx="767191" cy="78055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3417F-5A29-4CEB-95D7-E3FDD8CF08DF}"/>
              </a:ext>
            </a:extLst>
          </p:cNvPr>
          <p:cNvSpPr txBox="1"/>
          <p:nvPr/>
        </p:nvSpPr>
        <p:spPr>
          <a:xfrm>
            <a:off x="8788052" y="5179541"/>
            <a:ext cx="56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9F22530-A9C9-4E52-990E-67306A6C0269}"/>
              </a:ext>
            </a:extLst>
          </p:cNvPr>
          <p:cNvCxnSpPr>
            <a:cxnSpLocks/>
          </p:cNvCxnSpPr>
          <p:nvPr/>
        </p:nvCxnSpPr>
        <p:spPr>
          <a:xfrm flipH="1">
            <a:off x="2322123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EF4525-E9D6-4718-BB87-287BB1B03185}"/>
              </a:ext>
            </a:extLst>
          </p:cNvPr>
          <p:cNvCxnSpPr>
            <a:cxnSpLocks/>
          </p:cNvCxnSpPr>
          <p:nvPr/>
        </p:nvCxnSpPr>
        <p:spPr>
          <a:xfrm flipH="1">
            <a:off x="4440700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811C5D-538D-4742-B5F7-3BDDD6AD1AA6}"/>
              </a:ext>
            </a:extLst>
          </p:cNvPr>
          <p:cNvCxnSpPr>
            <a:cxnSpLocks/>
          </p:cNvCxnSpPr>
          <p:nvPr/>
        </p:nvCxnSpPr>
        <p:spPr>
          <a:xfrm flipH="1">
            <a:off x="6559277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62CA7A07-93EB-410D-B6ED-753379633396}"/>
              </a:ext>
            </a:extLst>
          </p:cNvPr>
          <p:cNvCxnSpPr>
            <a:cxnSpLocks/>
          </p:cNvCxnSpPr>
          <p:nvPr/>
        </p:nvCxnSpPr>
        <p:spPr>
          <a:xfrm flipH="1">
            <a:off x="8677854" y="2003306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67EFD3F-3A69-41C2-BCB9-7F207EA5548C}"/>
              </a:ext>
            </a:extLst>
          </p:cNvPr>
          <p:cNvCxnSpPr>
            <a:cxnSpLocks/>
          </p:cNvCxnSpPr>
          <p:nvPr/>
        </p:nvCxnSpPr>
        <p:spPr>
          <a:xfrm flipH="1">
            <a:off x="2334823" y="3775681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382507F-569A-49B8-8DE4-AC7B4E539686}"/>
              </a:ext>
            </a:extLst>
          </p:cNvPr>
          <p:cNvCxnSpPr>
            <a:cxnSpLocks/>
          </p:cNvCxnSpPr>
          <p:nvPr/>
        </p:nvCxnSpPr>
        <p:spPr>
          <a:xfrm flipH="1">
            <a:off x="4447050" y="3844337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C268BF1-588F-463C-AD34-8A5A62494FBA}"/>
              </a:ext>
            </a:extLst>
          </p:cNvPr>
          <p:cNvCxnSpPr>
            <a:cxnSpLocks/>
          </p:cNvCxnSpPr>
          <p:nvPr/>
        </p:nvCxnSpPr>
        <p:spPr>
          <a:xfrm flipH="1">
            <a:off x="6574285" y="3859578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738A890-1F87-4B7F-BAFE-2777A7E8EDA5}"/>
              </a:ext>
            </a:extLst>
          </p:cNvPr>
          <p:cNvCxnSpPr>
            <a:cxnSpLocks/>
          </p:cNvCxnSpPr>
          <p:nvPr/>
        </p:nvCxnSpPr>
        <p:spPr>
          <a:xfrm flipH="1">
            <a:off x="8671504" y="3859578"/>
            <a:ext cx="12700" cy="1566036"/>
          </a:xfrm>
          <a:prstGeom prst="curvedConnector3">
            <a:avLst>
              <a:gd name="adj1" fmla="val 1800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754DDA9F-C52E-4F14-90E0-6E1BDB238C00}"/>
              </a:ext>
            </a:extLst>
          </p:cNvPr>
          <p:cNvCxnSpPr>
            <a:cxnSpLocks/>
          </p:cNvCxnSpPr>
          <p:nvPr/>
        </p:nvCxnSpPr>
        <p:spPr>
          <a:xfrm flipH="1">
            <a:off x="3076706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2FAC9FB-FC00-4B26-8511-BCE09BAC886C}"/>
              </a:ext>
            </a:extLst>
          </p:cNvPr>
          <p:cNvCxnSpPr>
            <a:cxnSpLocks/>
          </p:cNvCxnSpPr>
          <p:nvPr/>
        </p:nvCxnSpPr>
        <p:spPr>
          <a:xfrm flipH="1">
            <a:off x="5194990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E28FA44-4351-4634-8E11-FC28E1184C5A}"/>
              </a:ext>
            </a:extLst>
          </p:cNvPr>
          <p:cNvCxnSpPr>
            <a:cxnSpLocks/>
          </p:cNvCxnSpPr>
          <p:nvPr/>
        </p:nvCxnSpPr>
        <p:spPr>
          <a:xfrm flipH="1">
            <a:off x="7307217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E614171-D589-46CE-ADE8-5FE143185858}"/>
              </a:ext>
            </a:extLst>
          </p:cNvPr>
          <p:cNvCxnSpPr>
            <a:cxnSpLocks/>
          </p:cNvCxnSpPr>
          <p:nvPr/>
        </p:nvCxnSpPr>
        <p:spPr>
          <a:xfrm flipH="1">
            <a:off x="9414544" y="2003306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B0126A8E-007D-478E-A564-D2A1EACA9C3F}"/>
              </a:ext>
            </a:extLst>
          </p:cNvPr>
          <p:cNvCxnSpPr>
            <a:cxnSpLocks/>
          </p:cNvCxnSpPr>
          <p:nvPr/>
        </p:nvCxnSpPr>
        <p:spPr>
          <a:xfrm flipH="1">
            <a:off x="3071846" y="3775681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03714FC2-8EFE-416F-850E-D862E8CCC783}"/>
              </a:ext>
            </a:extLst>
          </p:cNvPr>
          <p:cNvCxnSpPr>
            <a:cxnSpLocks/>
          </p:cNvCxnSpPr>
          <p:nvPr/>
        </p:nvCxnSpPr>
        <p:spPr>
          <a:xfrm flipH="1">
            <a:off x="5194990" y="3762833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B1B3AAEE-0E2E-4AD4-9330-A392792B4B2D}"/>
              </a:ext>
            </a:extLst>
          </p:cNvPr>
          <p:cNvCxnSpPr>
            <a:cxnSpLocks/>
          </p:cNvCxnSpPr>
          <p:nvPr/>
        </p:nvCxnSpPr>
        <p:spPr>
          <a:xfrm flipH="1">
            <a:off x="7297166" y="3775681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A75950C-E143-4A42-83BF-3CCFCEEFC460}"/>
              </a:ext>
            </a:extLst>
          </p:cNvPr>
          <p:cNvCxnSpPr>
            <a:cxnSpLocks/>
          </p:cNvCxnSpPr>
          <p:nvPr/>
        </p:nvCxnSpPr>
        <p:spPr>
          <a:xfrm flipH="1">
            <a:off x="9408194" y="3762833"/>
            <a:ext cx="12700" cy="1566036"/>
          </a:xfrm>
          <a:prstGeom prst="curvedConnector3">
            <a:avLst>
              <a:gd name="adj1" fmla="val -1439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5592B1B-E0E1-493E-9E45-5B8685188D3C}"/>
              </a:ext>
            </a:extLst>
          </p:cNvPr>
          <p:cNvCxnSpPr/>
          <p:nvPr/>
        </p:nvCxnSpPr>
        <p:spPr>
          <a:xfrm rot="5400000" flipH="1" flipV="1">
            <a:off x="2712068" y="5444605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BB24337-F3C3-40F7-B96C-351D3EFBA749}"/>
              </a:ext>
            </a:extLst>
          </p:cNvPr>
          <p:cNvCxnSpPr/>
          <p:nvPr/>
        </p:nvCxnSpPr>
        <p:spPr>
          <a:xfrm rot="5400000" flipH="1" flipV="1">
            <a:off x="4820589" y="5507817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9009FAED-D03C-4185-8DF9-4B62DC96C447}"/>
              </a:ext>
            </a:extLst>
          </p:cNvPr>
          <p:cNvCxnSpPr/>
          <p:nvPr/>
        </p:nvCxnSpPr>
        <p:spPr>
          <a:xfrm rot="5400000" flipH="1" flipV="1">
            <a:off x="6953875" y="5514166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744FBF1-C60E-453A-9359-F934FAF9DFC5}"/>
              </a:ext>
            </a:extLst>
          </p:cNvPr>
          <p:cNvCxnSpPr/>
          <p:nvPr/>
        </p:nvCxnSpPr>
        <p:spPr>
          <a:xfrm rot="5400000" flipH="1" flipV="1">
            <a:off x="9037631" y="5438254"/>
            <a:ext cx="12700" cy="542485"/>
          </a:xfrm>
          <a:prstGeom prst="curvedConnector3">
            <a:avLst>
              <a:gd name="adj1" fmla="val -5327504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6562916B-A5DC-4546-85C4-FCFF5EFEF073}"/>
              </a:ext>
            </a:extLst>
          </p:cNvPr>
          <p:cNvCxnSpPr/>
          <p:nvPr/>
        </p:nvCxnSpPr>
        <p:spPr>
          <a:xfrm rot="5400000" flipH="1" flipV="1">
            <a:off x="2712069" y="1382894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FE282A9-B658-43EE-962F-D1BD859FB884}"/>
              </a:ext>
            </a:extLst>
          </p:cNvPr>
          <p:cNvCxnSpPr/>
          <p:nvPr/>
        </p:nvCxnSpPr>
        <p:spPr>
          <a:xfrm rot="5400000" flipH="1" flipV="1">
            <a:off x="4820590" y="1370193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42C679ED-5F0C-4A15-B755-ED60946EF7CE}"/>
              </a:ext>
            </a:extLst>
          </p:cNvPr>
          <p:cNvCxnSpPr/>
          <p:nvPr/>
        </p:nvCxnSpPr>
        <p:spPr>
          <a:xfrm rot="5400000" flipH="1" flipV="1">
            <a:off x="6929110" y="1376543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8104E93B-C4B7-46D8-9820-CCBAD99DA290}"/>
              </a:ext>
            </a:extLst>
          </p:cNvPr>
          <p:cNvCxnSpPr/>
          <p:nvPr/>
        </p:nvCxnSpPr>
        <p:spPr>
          <a:xfrm rot="5400000" flipH="1" flipV="1">
            <a:off x="9037632" y="1376542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F581B32-10CB-479F-909F-C4F1ECE1F4DF}"/>
              </a:ext>
            </a:extLst>
          </p:cNvPr>
          <p:cNvCxnSpPr>
            <a:cxnSpLocks/>
          </p:cNvCxnSpPr>
          <p:nvPr/>
        </p:nvCxnSpPr>
        <p:spPr>
          <a:xfrm flipH="1" flipV="1">
            <a:off x="2393577" y="3430571"/>
            <a:ext cx="12700" cy="542485"/>
          </a:xfrm>
          <a:prstGeom prst="curvedConnector3">
            <a:avLst>
              <a:gd name="adj1" fmla="val 5805008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1B98B5-3770-47EE-B806-CB52AFEB5572}"/>
              </a:ext>
            </a:extLst>
          </p:cNvPr>
          <p:cNvCxnSpPr>
            <a:stCxn id="10" idx="2"/>
            <a:endCxn id="4" idx="6"/>
          </p:cNvCxnSpPr>
          <p:nvPr/>
        </p:nvCxnSpPr>
        <p:spPr>
          <a:xfrm flipH="1">
            <a:off x="3102014" y="1906560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431427-1BBB-4A57-952E-38C16AF23AAA}"/>
              </a:ext>
            </a:extLst>
          </p:cNvPr>
          <p:cNvCxnSpPr/>
          <p:nvPr/>
        </p:nvCxnSpPr>
        <p:spPr>
          <a:xfrm flipH="1">
            <a:off x="5194990" y="1905226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99B640-74FD-4152-8ABA-6A780A377E2F}"/>
              </a:ext>
            </a:extLst>
          </p:cNvPr>
          <p:cNvCxnSpPr/>
          <p:nvPr/>
        </p:nvCxnSpPr>
        <p:spPr>
          <a:xfrm flipH="1">
            <a:off x="7297166" y="1905226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96CD68-D0A5-42C6-A10A-931B5DB75A6A}"/>
              </a:ext>
            </a:extLst>
          </p:cNvPr>
          <p:cNvCxnSpPr/>
          <p:nvPr/>
        </p:nvCxnSpPr>
        <p:spPr>
          <a:xfrm flipH="1">
            <a:off x="3084546" y="3666507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F9B7A7-D075-46F6-BCBD-28B217E1001B}"/>
              </a:ext>
            </a:extLst>
          </p:cNvPr>
          <p:cNvCxnSpPr/>
          <p:nvPr/>
        </p:nvCxnSpPr>
        <p:spPr>
          <a:xfrm flipH="1">
            <a:off x="5194990" y="3666507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9DE4AC-70CF-4109-A460-D4DCDB39981C}"/>
              </a:ext>
            </a:extLst>
          </p:cNvPr>
          <p:cNvCxnSpPr/>
          <p:nvPr/>
        </p:nvCxnSpPr>
        <p:spPr>
          <a:xfrm flipH="1">
            <a:off x="7297166" y="3666507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7689F9-A69E-43F8-8A7D-F81934EE44C6}"/>
              </a:ext>
            </a:extLst>
          </p:cNvPr>
          <p:cNvCxnSpPr/>
          <p:nvPr/>
        </p:nvCxnSpPr>
        <p:spPr>
          <a:xfrm flipH="1">
            <a:off x="3071846" y="5425614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FE3396-8F15-47D7-A1B7-C406368B5C5D}"/>
              </a:ext>
            </a:extLst>
          </p:cNvPr>
          <p:cNvCxnSpPr/>
          <p:nvPr/>
        </p:nvCxnSpPr>
        <p:spPr>
          <a:xfrm flipH="1">
            <a:off x="5207690" y="5425614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C5CC89-3F57-4C9C-9B80-210552872E20}"/>
              </a:ext>
            </a:extLst>
          </p:cNvPr>
          <p:cNvCxnSpPr/>
          <p:nvPr/>
        </p:nvCxnSpPr>
        <p:spPr>
          <a:xfrm flipH="1">
            <a:off x="7297166" y="5425614"/>
            <a:ext cx="13413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2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214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lehrer</dc:creator>
  <cp:lastModifiedBy>nadav lehrer</cp:lastModifiedBy>
  <cp:revision>21</cp:revision>
  <dcterms:created xsi:type="dcterms:W3CDTF">2018-06-18T09:34:24Z</dcterms:created>
  <dcterms:modified xsi:type="dcterms:W3CDTF">2018-06-21T14:11:18Z</dcterms:modified>
</cp:coreProperties>
</file>