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713F-1E6F-4BC8-A007-761226125155}" v="13" dt="2021-12-27T18:11:46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3741" autoAdjust="0"/>
  </p:normalViewPr>
  <p:slideViewPr>
    <p:cSldViewPr snapToGrid="0">
      <p:cViewPr varScale="1">
        <p:scale>
          <a:sx n="105" d="100"/>
          <a:sy n="10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aria, Nadav" userId="22cea757-5e4c-4539-9444-37d8b019170f" providerId="ADAL" clId="{8E27713F-1E6F-4BC8-A007-761226125155}"/>
    <pc:docChg chg="undo custSel addSld delSld modSld sldOrd">
      <pc:chgData name="Zaharia, Nadav" userId="22cea757-5e4c-4539-9444-37d8b019170f" providerId="ADAL" clId="{8E27713F-1E6F-4BC8-A007-761226125155}" dt="2021-12-27T18:11:51.385" v="3247"/>
      <pc:docMkLst>
        <pc:docMk/>
      </pc:docMkLst>
      <pc:sldChg chg="modSp mod">
        <pc:chgData name="Zaharia, Nadav" userId="22cea757-5e4c-4539-9444-37d8b019170f" providerId="ADAL" clId="{8E27713F-1E6F-4BC8-A007-761226125155}" dt="2021-12-26T14:20:24.140" v="2242" actId="115"/>
        <pc:sldMkLst>
          <pc:docMk/>
          <pc:sldMk cId="3077082999" sldId="256"/>
        </pc:sldMkLst>
        <pc:spChg chg="mod">
          <ac:chgData name="Zaharia, Nadav" userId="22cea757-5e4c-4539-9444-37d8b019170f" providerId="ADAL" clId="{8E27713F-1E6F-4BC8-A007-761226125155}" dt="2021-12-26T14:20:24.140" v="2242" actId="115"/>
          <ac:spMkLst>
            <pc:docMk/>
            <pc:sldMk cId="3077082999" sldId="256"/>
            <ac:spMk id="2" creationId="{BB735601-9364-4BBD-8FF0-60FFF2D164BC}"/>
          </ac:spMkLst>
        </pc:spChg>
        <pc:spChg chg="mod">
          <ac:chgData name="Zaharia, Nadav" userId="22cea757-5e4c-4539-9444-37d8b019170f" providerId="ADAL" clId="{8E27713F-1E6F-4BC8-A007-761226125155}" dt="2021-12-26T14:19:39.882" v="2234" actId="20577"/>
          <ac:spMkLst>
            <pc:docMk/>
            <pc:sldMk cId="3077082999" sldId="256"/>
            <ac:spMk id="3" creationId="{EABB3AD8-369B-4260-9C2A-7ADF305D6C47}"/>
          </ac:spMkLst>
        </pc:spChg>
      </pc:sldChg>
      <pc:sldChg chg="modSp mod modNotesTx">
        <pc:chgData name="Zaharia, Nadav" userId="22cea757-5e4c-4539-9444-37d8b019170f" providerId="ADAL" clId="{8E27713F-1E6F-4BC8-A007-761226125155}" dt="2021-12-27T17:27:49.760" v="2411" actId="20577"/>
        <pc:sldMkLst>
          <pc:docMk/>
          <pc:sldMk cId="3767285298" sldId="257"/>
        </pc:sldMkLst>
        <pc:spChg chg="mod">
          <ac:chgData name="Zaharia, Nadav" userId="22cea757-5e4c-4539-9444-37d8b019170f" providerId="ADAL" clId="{8E27713F-1E6F-4BC8-A007-761226125155}" dt="2021-12-27T17:20:58.019" v="2269" actId="120"/>
          <ac:spMkLst>
            <pc:docMk/>
            <pc:sldMk cId="3767285298" sldId="257"/>
            <ac:spMk id="3" creationId="{57AA7B8C-4DBB-4CF0-B1C4-433DFA277D5E}"/>
          </ac:spMkLst>
        </pc:spChg>
      </pc:sldChg>
      <pc:sldChg chg="modSp mod modNotesTx">
        <pc:chgData name="Zaharia, Nadav" userId="22cea757-5e4c-4539-9444-37d8b019170f" providerId="ADAL" clId="{8E27713F-1E6F-4BC8-A007-761226125155}" dt="2021-12-27T17:35:43.113" v="2636" actId="20577"/>
        <pc:sldMkLst>
          <pc:docMk/>
          <pc:sldMk cId="869565119" sldId="258"/>
        </pc:sldMkLst>
        <pc:spChg chg="mod">
          <ac:chgData name="Zaharia, Nadav" userId="22cea757-5e4c-4539-9444-37d8b019170f" providerId="ADAL" clId="{8E27713F-1E6F-4BC8-A007-761226125155}" dt="2021-12-27T17:21:08.219" v="2272" actId="108"/>
          <ac:spMkLst>
            <pc:docMk/>
            <pc:sldMk cId="869565119" sldId="258"/>
            <ac:spMk id="3" creationId="{E728E583-6E27-41F7-B674-453CAF74AC18}"/>
          </ac:spMkLst>
        </pc:spChg>
      </pc:sldChg>
      <pc:sldChg chg="modNotesTx">
        <pc:chgData name="Zaharia, Nadav" userId="22cea757-5e4c-4539-9444-37d8b019170f" providerId="ADAL" clId="{8E27713F-1E6F-4BC8-A007-761226125155}" dt="2021-12-27T18:00:44.849" v="3106" actId="20577"/>
        <pc:sldMkLst>
          <pc:docMk/>
          <pc:sldMk cId="1218376210" sldId="259"/>
        </pc:sldMkLst>
      </pc:sldChg>
      <pc:sldChg chg="addSp delSp modSp mod ord modNotesTx">
        <pc:chgData name="Zaharia, Nadav" userId="22cea757-5e4c-4539-9444-37d8b019170f" providerId="ADAL" clId="{8E27713F-1E6F-4BC8-A007-761226125155}" dt="2021-12-27T17:43:00.112" v="2726"/>
        <pc:sldMkLst>
          <pc:docMk/>
          <pc:sldMk cId="1665810543" sldId="260"/>
        </pc:sldMkLst>
        <pc:spChg chg="mod">
          <ac:chgData name="Zaharia, Nadav" userId="22cea757-5e4c-4539-9444-37d8b019170f" providerId="ADAL" clId="{8E27713F-1E6F-4BC8-A007-761226125155}" dt="2021-12-21T17:37:53.678" v="1053" actId="1076"/>
          <ac:spMkLst>
            <pc:docMk/>
            <pc:sldMk cId="1665810543" sldId="260"/>
            <ac:spMk id="2" creationId="{FB789959-AA64-4691-8F93-F6508238B655}"/>
          </ac:spMkLst>
        </pc:spChg>
        <pc:spChg chg="add mod">
          <ac:chgData name="Zaharia, Nadav" userId="22cea757-5e4c-4539-9444-37d8b019170f" providerId="ADAL" clId="{8E27713F-1E6F-4BC8-A007-761226125155}" dt="2021-12-21T17:37:57.967" v="1054" actId="1076"/>
          <ac:spMkLst>
            <pc:docMk/>
            <pc:sldMk cId="1665810543" sldId="260"/>
            <ac:spMk id="9" creationId="{DB22B2B0-6E99-4C4F-8C26-2542BA1214BF}"/>
          </ac:spMkLst>
        </pc:spChg>
        <pc:picChg chg="del">
          <ac:chgData name="Zaharia, Nadav" userId="22cea757-5e4c-4539-9444-37d8b019170f" providerId="ADAL" clId="{8E27713F-1E6F-4BC8-A007-761226125155}" dt="2021-12-21T17:37:14.487" v="1042" actId="478"/>
          <ac:picMkLst>
            <pc:docMk/>
            <pc:sldMk cId="1665810543" sldId="260"/>
            <ac:picMk id="5" creationId="{2A18FF8B-AFB4-44FC-86B3-846B1BFF0BC0}"/>
          </ac:picMkLst>
        </pc:picChg>
        <pc:picChg chg="add del mod">
          <ac:chgData name="Zaharia, Nadav" userId="22cea757-5e4c-4539-9444-37d8b019170f" providerId="ADAL" clId="{8E27713F-1E6F-4BC8-A007-761226125155}" dt="2021-12-21T17:37:30.894" v="1045" actId="478"/>
          <ac:picMkLst>
            <pc:docMk/>
            <pc:sldMk cId="1665810543" sldId="260"/>
            <ac:picMk id="7" creationId="{E784FD4A-3A7C-4DC6-AF33-15AC996D255D}"/>
          </ac:picMkLst>
        </pc:picChg>
      </pc:sldChg>
      <pc:sldChg chg="modSp mod modNotesTx">
        <pc:chgData name="Zaharia, Nadav" userId="22cea757-5e4c-4539-9444-37d8b019170f" providerId="ADAL" clId="{8E27713F-1E6F-4BC8-A007-761226125155}" dt="2021-12-27T17:49:04.498" v="2731" actId="5793"/>
        <pc:sldMkLst>
          <pc:docMk/>
          <pc:sldMk cId="529321131" sldId="261"/>
        </pc:sldMkLst>
        <pc:spChg chg="mod">
          <ac:chgData name="Zaharia, Nadav" userId="22cea757-5e4c-4539-9444-37d8b019170f" providerId="ADAL" clId="{8E27713F-1E6F-4BC8-A007-761226125155}" dt="2021-12-21T17:44:39.762" v="1519" actId="20577"/>
          <ac:spMkLst>
            <pc:docMk/>
            <pc:sldMk cId="529321131" sldId="261"/>
            <ac:spMk id="2" creationId="{B5066F61-F5E8-4339-A0B0-0DEB66C7FC36}"/>
          </ac:spMkLst>
        </pc:spChg>
        <pc:spChg chg="mod">
          <ac:chgData name="Zaharia, Nadav" userId="22cea757-5e4c-4539-9444-37d8b019170f" providerId="ADAL" clId="{8E27713F-1E6F-4BC8-A007-761226125155}" dt="2021-12-27T17:49:04.498" v="2731" actId="5793"/>
          <ac:spMkLst>
            <pc:docMk/>
            <pc:sldMk cId="529321131" sldId="261"/>
            <ac:spMk id="3" creationId="{60271AA0-11FA-4516-9F2F-105D07DAC0D3}"/>
          </ac:spMkLst>
        </pc:spChg>
      </pc:sldChg>
      <pc:sldChg chg="addSp delSp modSp mod modNotesTx">
        <pc:chgData name="Zaharia, Nadav" userId="22cea757-5e4c-4539-9444-37d8b019170f" providerId="ADAL" clId="{8E27713F-1E6F-4BC8-A007-761226125155}" dt="2021-12-27T18:02:52.437" v="3244" actId="20577"/>
        <pc:sldMkLst>
          <pc:docMk/>
          <pc:sldMk cId="2298518323" sldId="262"/>
        </pc:sldMkLst>
        <pc:spChg chg="mod">
          <ac:chgData name="Zaharia, Nadav" userId="22cea757-5e4c-4539-9444-37d8b019170f" providerId="ADAL" clId="{8E27713F-1E6F-4BC8-A007-761226125155}" dt="2021-12-21T16:57:39.181" v="497" actId="113"/>
          <ac:spMkLst>
            <pc:docMk/>
            <pc:sldMk cId="2298518323" sldId="262"/>
            <ac:spMk id="2" creationId="{E914CF16-BC38-4C9F-A6C1-0D78714E71A8}"/>
          </ac:spMkLst>
        </pc:spChg>
        <pc:spChg chg="add mod">
          <ac:chgData name="Zaharia, Nadav" userId="22cea757-5e4c-4539-9444-37d8b019170f" providerId="ADAL" clId="{8E27713F-1E6F-4BC8-A007-761226125155}" dt="2021-12-21T16:20:25.823" v="153" actId="313"/>
          <ac:spMkLst>
            <pc:docMk/>
            <pc:sldMk cId="2298518323" sldId="262"/>
            <ac:spMk id="13" creationId="{DEC40F5A-D8A7-4CF1-9FCB-3D1212F256F2}"/>
          </ac:spMkLst>
        </pc:spChg>
        <pc:spChg chg="add del mod">
          <ac:chgData name="Zaharia, Nadav" userId="22cea757-5e4c-4539-9444-37d8b019170f" providerId="ADAL" clId="{8E27713F-1E6F-4BC8-A007-761226125155}" dt="2021-12-26T13:26:16.881" v="2097" actId="22"/>
          <ac:spMkLst>
            <pc:docMk/>
            <pc:sldMk cId="2298518323" sldId="262"/>
            <ac:spMk id="16" creationId="{281CDC0F-A277-4AEA-89B5-851F440B5F17}"/>
          </ac:spMkLst>
        </pc:spChg>
        <pc:picChg chg="del mod">
          <ac:chgData name="Zaharia, Nadav" userId="22cea757-5e4c-4539-9444-37d8b019170f" providerId="ADAL" clId="{8E27713F-1E6F-4BC8-A007-761226125155}" dt="2021-12-26T13:25:59.180" v="2096" actId="478"/>
          <ac:picMkLst>
            <pc:docMk/>
            <pc:sldMk cId="2298518323" sldId="262"/>
            <ac:picMk id="5" creationId="{6498175D-23DD-40C1-8369-BAEC92B12A56}"/>
          </ac:picMkLst>
        </pc:picChg>
        <pc:picChg chg="add mod ord">
          <ac:chgData name="Zaharia, Nadav" userId="22cea757-5e4c-4539-9444-37d8b019170f" providerId="ADAL" clId="{8E27713F-1E6F-4BC8-A007-761226125155}" dt="2021-12-26T13:26:24.703" v="2099" actId="14100"/>
          <ac:picMkLst>
            <pc:docMk/>
            <pc:sldMk cId="2298518323" sldId="262"/>
            <ac:picMk id="18" creationId="{90555DD0-90C5-42F8-8F07-9374844137A5}"/>
          </ac:picMkLst>
        </pc:picChg>
      </pc:sldChg>
      <pc:sldChg chg="addSp delSp modSp mod modNotesTx">
        <pc:chgData name="Zaharia, Nadav" userId="22cea757-5e4c-4539-9444-37d8b019170f" providerId="ADAL" clId="{8E27713F-1E6F-4BC8-A007-761226125155}" dt="2021-12-26T13:25:13.303" v="2092" actId="22"/>
        <pc:sldMkLst>
          <pc:docMk/>
          <pc:sldMk cId="34890960" sldId="263"/>
        </pc:sldMkLst>
        <pc:spChg chg="mod">
          <ac:chgData name="Zaharia, Nadav" userId="22cea757-5e4c-4539-9444-37d8b019170f" providerId="ADAL" clId="{8E27713F-1E6F-4BC8-A007-761226125155}" dt="2021-12-21T16:57:45.964" v="499"/>
          <ac:spMkLst>
            <pc:docMk/>
            <pc:sldMk cId="34890960" sldId="263"/>
            <ac:spMk id="2" creationId="{56BE4587-89F1-4E4C-87CA-D11F31B883C0}"/>
          </ac:spMkLst>
        </pc:spChg>
        <pc:spChg chg="add del mod">
          <ac:chgData name="Zaharia, Nadav" userId="22cea757-5e4c-4539-9444-37d8b019170f" providerId="ADAL" clId="{8E27713F-1E6F-4BC8-A007-761226125155}" dt="2021-12-26T13:25:13.303" v="2092" actId="22"/>
          <ac:spMkLst>
            <pc:docMk/>
            <pc:sldMk cId="34890960" sldId="263"/>
            <ac:spMk id="7" creationId="{A414ED71-553D-422C-91D3-5D964CD6F2F6}"/>
          </ac:spMkLst>
        </pc:spChg>
        <pc:picChg chg="del">
          <ac:chgData name="Zaharia, Nadav" userId="22cea757-5e4c-4539-9444-37d8b019170f" providerId="ADAL" clId="{8E27713F-1E6F-4BC8-A007-761226125155}" dt="2021-12-26T13:25:11.873" v="2091" actId="478"/>
          <ac:picMkLst>
            <pc:docMk/>
            <pc:sldMk cId="34890960" sldId="263"/>
            <ac:picMk id="5" creationId="{191B432F-C010-4632-9F5E-D84F99F62F22}"/>
          </ac:picMkLst>
        </pc:picChg>
        <pc:picChg chg="add mod ord">
          <ac:chgData name="Zaharia, Nadav" userId="22cea757-5e4c-4539-9444-37d8b019170f" providerId="ADAL" clId="{8E27713F-1E6F-4BC8-A007-761226125155}" dt="2021-12-26T13:25:13.303" v="2092" actId="22"/>
          <ac:picMkLst>
            <pc:docMk/>
            <pc:sldMk cId="34890960" sldId="263"/>
            <ac:picMk id="9" creationId="{9B7A1995-2477-4FD0-856E-2349085BADA2}"/>
          </ac:picMkLst>
        </pc:picChg>
      </pc:sldChg>
      <pc:sldChg chg="addSp delSp modSp mod setBg modNotesTx">
        <pc:chgData name="Zaharia, Nadav" userId="22cea757-5e4c-4539-9444-37d8b019170f" providerId="ADAL" clId="{8E27713F-1E6F-4BC8-A007-761226125155}" dt="2021-12-26T13:26:48.680" v="2103" actId="1076"/>
        <pc:sldMkLst>
          <pc:docMk/>
          <pc:sldMk cId="3307094764" sldId="264"/>
        </pc:sldMkLst>
        <pc:spChg chg="mod">
          <ac:chgData name="Zaharia, Nadav" userId="22cea757-5e4c-4539-9444-37d8b019170f" providerId="ADAL" clId="{8E27713F-1E6F-4BC8-A007-761226125155}" dt="2021-12-21T16:57:50.322" v="501"/>
          <ac:spMkLst>
            <pc:docMk/>
            <pc:sldMk cId="3307094764" sldId="264"/>
            <ac:spMk id="2" creationId="{CB556C68-F1A3-48D0-A97D-AF863D0B5241}"/>
          </ac:spMkLst>
        </pc:spChg>
        <pc:spChg chg="add">
          <ac:chgData name="Zaharia, Nadav" userId="22cea757-5e4c-4539-9444-37d8b019170f" providerId="ADAL" clId="{8E27713F-1E6F-4BC8-A007-761226125155}" dt="2021-12-21T16:13:13.887" v="7" actId="26606"/>
          <ac:spMkLst>
            <pc:docMk/>
            <pc:sldMk cId="3307094764" sldId="264"/>
            <ac:spMk id="16" creationId="{53F29798-D584-4792-9B62-3F5F5C36D619}"/>
          </ac:spMkLst>
        </pc:spChg>
        <pc:picChg chg="add del mod">
          <ac:chgData name="Zaharia, Nadav" userId="22cea757-5e4c-4539-9444-37d8b019170f" providerId="ADAL" clId="{8E27713F-1E6F-4BC8-A007-761226125155}" dt="2021-12-21T16:12:24.417" v="5" actId="22"/>
          <ac:picMkLst>
            <pc:docMk/>
            <pc:sldMk cId="3307094764" sldId="264"/>
            <ac:picMk id="9" creationId="{D60C1314-ED27-4197-946D-4C3EB64061D7}"/>
          </ac:picMkLst>
        </pc:picChg>
        <pc:picChg chg="add del mod">
          <ac:chgData name="Zaharia, Nadav" userId="22cea757-5e4c-4539-9444-37d8b019170f" providerId="ADAL" clId="{8E27713F-1E6F-4BC8-A007-761226125155}" dt="2021-12-26T13:25:21.758" v="2093" actId="478"/>
          <ac:picMkLst>
            <pc:docMk/>
            <pc:sldMk cId="3307094764" sldId="264"/>
            <ac:picMk id="11" creationId="{7443FCE9-9D0A-4BA8-A455-66750735DF20}"/>
          </ac:picMkLst>
        </pc:picChg>
        <pc:picChg chg="add mod">
          <ac:chgData name="Zaharia, Nadav" userId="22cea757-5e4c-4539-9444-37d8b019170f" providerId="ADAL" clId="{8E27713F-1E6F-4BC8-A007-761226125155}" dt="2021-12-26T13:26:48.680" v="2103" actId="1076"/>
          <ac:picMkLst>
            <pc:docMk/>
            <pc:sldMk cId="3307094764" sldId="264"/>
            <ac:picMk id="13" creationId="{C1145874-43A9-4A54-8B68-321851310494}"/>
          </ac:picMkLst>
        </pc:picChg>
      </pc:sldChg>
      <pc:sldChg chg="addSp delSp modSp new mod modNotesTx">
        <pc:chgData name="Zaharia, Nadav" userId="22cea757-5e4c-4539-9444-37d8b019170f" providerId="ADAL" clId="{8E27713F-1E6F-4BC8-A007-761226125155}" dt="2021-12-26T13:34:20.284" v="2138" actId="14100"/>
        <pc:sldMkLst>
          <pc:docMk/>
          <pc:sldMk cId="3320395745" sldId="265"/>
        </pc:sldMkLst>
        <pc:spChg chg="mod">
          <ac:chgData name="Zaharia, Nadav" userId="22cea757-5e4c-4539-9444-37d8b019170f" providerId="ADAL" clId="{8E27713F-1E6F-4BC8-A007-761226125155}" dt="2021-12-21T16:57:53.352" v="503"/>
          <ac:spMkLst>
            <pc:docMk/>
            <pc:sldMk cId="3320395745" sldId="265"/>
            <ac:spMk id="2" creationId="{7C314719-C86C-42B4-9E07-7CAAF7DCCA56}"/>
          </ac:spMkLst>
        </pc:spChg>
        <pc:spChg chg="del">
          <ac:chgData name="Zaharia, Nadav" userId="22cea757-5e4c-4539-9444-37d8b019170f" providerId="ADAL" clId="{8E27713F-1E6F-4BC8-A007-761226125155}" dt="2021-12-21T16:14:47.722" v="14" actId="22"/>
          <ac:spMkLst>
            <pc:docMk/>
            <pc:sldMk cId="3320395745" sldId="265"/>
            <ac:spMk id="3" creationId="{A1D8AB9D-28FE-479B-88C9-B6984B192B5C}"/>
          </ac:spMkLst>
        </pc:spChg>
        <pc:spChg chg="add del mod">
          <ac:chgData name="Zaharia, Nadav" userId="22cea757-5e4c-4539-9444-37d8b019170f" providerId="ADAL" clId="{8E27713F-1E6F-4BC8-A007-761226125155}" dt="2021-12-21T16:15:18.280" v="20" actId="478"/>
          <ac:spMkLst>
            <pc:docMk/>
            <pc:sldMk cId="3320395745" sldId="265"/>
            <ac:spMk id="7" creationId="{E8636CA7-A650-4DFB-A74B-E5C9AC070FC7}"/>
          </ac:spMkLst>
        </pc:spChg>
        <pc:spChg chg="add mod ord">
          <ac:chgData name="Zaharia, Nadav" userId="22cea757-5e4c-4539-9444-37d8b019170f" providerId="ADAL" clId="{8E27713F-1E6F-4BC8-A007-761226125155}" dt="2021-12-26T13:31:21.852" v="2129" actId="14100"/>
          <ac:spMkLst>
            <pc:docMk/>
            <pc:sldMk cId="3320395745" sldId="265"/>
            <ac:spMk id="12" creationId="{B5521EA8-8049-424F-9A4E-719AAE33D68C}"/>
          </ac:spMkLst>
        </pc:spChg>
        <pc:picChg chg="add del mod ord">
          <ac:chgData name="Zaharia, Nadav" userId="22cea757-5e4c-4539-9444-37d8b019170f" providerId="ADAL" clId="{8E27713F-1E6F-4BC8-A007-761226125155}" dt="2021-12-21T16:15:03.337" v="19" actId="478"/>
          <ac:picMkLst>
            <pc:docMk/>
            <pc:sldMk cId="3320395745" sldId="265"/>
            <ac:picMk id="5" creationId="{E076BA02-EF69-4299-B3FE-05E132DA25A7}"/>
          </ac:picMkLst>
        </pc:picChg>
        <pc:picChg chg="add del mod">
          <ac:chgData name="Zaharia, Nadav" userId="22cea757-5e4c-4539-9444-37d8b019170f" providerId="ADAL" clId="{8E27713F-1E6F-4BC8-A007-761226125155}" dt="2021-12-21T16:15:35.551" v="30" actId="478"/>
          <ac:picMkLst>
            <pc:docMk/>
            <pc:sldMk cId="3320395745" sldId="265"/>
            <ac:picMk id="9" creationId="{300E92DD-405F-47F4-B317-95785333E2E7}"/>
          </ac:picMkLst>
        </pc:picChg>
        <pc:picChg chg="add del mod">
          <ac:chgData name="Zaharia, Nadav" userId="22cea757-5e4c-4539-9444-37d8b019170f" providerId="ADAL" clId="{8E27713F-1E6F-4BC8-A007-761226125155}" dt="2021-12-26T13:27:00.254" v="2104" actId="478"/>
          <ac:picMkLst>
            <pc:docMk/>
            <pc:sldMk cId="3320395745" sldId="265"/>
            <ac:picMk id="11" creationId="{B43857C6-6865-465E-9B87-3E66F3A741A4}"/>
          </ac:picMkLst>
        </pc:picChg>
        <pc:picChg chg="add del mod">
          <ac:chgData name="Zaharia, Nadav" userId="22cea757-5e4c-4539-9444-37d8b019170f" providerId="ADAL" clId="{8E27713F-1E6F-4BC8-A007-761226125155}" dt="2021-12-26T13:28:46.519" v="2117" actId="478"/>
          <ac:picMkLst>
            <pc:docMk/>
            <pc:sldMk cId="3320395745" sldId="265"/>
            <ac:picMk id="14" creationId="{98D209AD-985A-4909-A1B7-811BBA6EF698}"/>
          </ac:picMkLst>
        </pc:picChg>
        <pc:picChg chg="add del mod">
          <ac:chgData name="Zaharia, Nadav" userId="22cea757-5e4c-4539-9444-37d8b019170f" providerId="ADAL" clId="{8E27713F-1E6F-4BC8-A007-761226125155}" dt="2021-12-26T13:31:06.407" v="2122" actId="478"/>
          <ac:picMkLst>
            <pc:docMk/>
            <pc:sldMk cId="3320395745" sldId="265"/>
            <ac:picMk id="16" creationId="{4A2DC2B9-BE9B-4F36-804A-89A7F63027D5}"/>
          </ac:picMkLst>
        </pc:picChg>
        <pc:picChg chg="add del mod">
          <ac:chgData name="Zaharia, Nadav" userId="22cea757-5e4c-4539-9444-37d8b019170f" providerId="ADAL" clId="{8E27713F-1E6F-4BC8-A007-761226125155}" dt="2021-12-26T13:32:41.157" v="2130" actId="478"/>
          <ac:picMkLst>
            <pc:docMk/>
            <pc:sldMk cId="3320395745" sldId="265"/>
            <ac:picMk id="18" creationId="{D957822D-5487-403C-806E-5A7C749341D7}"/>
          </ac:picMkLst>
        </pc:picChg>
        <pc:picChg chg="add mod">
          <ac:chgData name="Zaharia, Nadav" userId="22cea757-5e4c-4539-9444-37d8b019170f" providerId="ADAL" clId="{8E27713F-1E6F-4BC8-A007-761226125155}" dt="2021-12-26T13:32:48.338" v="2135" actId="1076"/>
          <ac:picMkLst>
            <pc:docMk/>
            <pc:sldMk cId="3320395745" sldId="265"/>
            <ac:picMk id="20" creationId="{FE3B578E-7DD6-4463-8128-00DF5E2BCAF4}"/>
          </ac:picMkLst>
        </pc:picChg>
        <pc:picChg chg="add mod">
          <ac:chgData name="Zaharia, Nadav" userId="22cea757-5e4c-4539-9444-37d8b019170f" providerId="ADAL" clId="{8E27713F-1E6F-4BC8-A007-761226125155}" dt="2021-12-26T13:34:20.284" v="2138" actId="14100"/>
          <ac:picMkLst>
            <pc:docMk/>
            <pc:sldMk cId="3320395745" sldId="265"/>
            <ac:picMk id="22" creationId="{8A9AA2D3-A43B-4CDA-AD4E-179024E915B3}"/>
          </ac:picMkLst>
        </pc:picChg>
      </pc:sldChg>
      <pc:sldChg chg="new del">
        <pc:chgData name="Zaharia, Nadav" userId="22cea757-5e4c-4539-9444-37d8b019170f" providerId="ADAL" clId="{8E27713F-1E6F-4BC8-A007-761226125155}" dt="2021-12-21T16:55:37.970" v="443" actId="2696"/>
        <pc:sldMkLst>
          <pc:docMk/>
          <pc:sldMk cId="217178858" sldId="266"/>
        </pc:sldMkLst>
      </pc:sldChg>
      <pc:sldChg chg="modSp add mod">
        <pc:chgData name="Zaharia, Nadav" userId="22cea757-5e4c-4539-9444-37d8b019170f" providerId="ADAL" clId="{8E27713F-1E6F-4BC8-A007-761226125155}" dt="2021-12-27T17:38:14.727" v="2724"/>
        <pc:sldMkLst>
          <pc:docMk/>
          <pc:sldMk cId="2090504742" sldId="267"/>
        </pc:sldMkLst>
        <pc:spChg chg="mod">
          <ac:chgData name="Zaharia, Nadav" userId="22cea757-5e4c-4539-9444-37d8b019170f" providerId="ADAL" clId="{8E27713F-1E6F-4BC8-A007-761226125155}" dt="2021-12-27T17:38:14.727" v="2724"/>
          <ac:spMkLst>
            <pc:docMk/>
            <pc:sldMk cId="2090504742" sldId="267"/>
            <ac:spMk id="3" creationId="{4125D6D9-EBC7-4967-AA1B-CCF386C880CE}"/>
          </ac:spMkLst>
        </pc:spChg>
      </pc:sldChg>
      <pc:sldChg chg="modSp add del mod">
        <pc:chgData name="Zaharia, Nadav" userId="22cea757-5e4c-4539-9444-37d8b019170f" providerId="ADAL" clId="{8E27713F-1E6F-4BC8-A007-761226125155}" dt="2021-12-21T18:03:11.417" v="2068" actId="2696"/>
        <pc:sldMkLst>
          <pc:docMk/>
          <pc:sldMk cId="2491699298" sldId="267"/>
        </pc:sldMkLst>
        <pc:spChg chg="mod">
          <ac:chgData name="Zaharia, Nadav" userId="22cea757-5e4c-4539-9444-37d8b019170f" providerId="ADAL" clId="{8E27713F-1E6F-4BC8-A007-761226125155}" dt="2021-12-21T16:58:06.636" v="506"/>
          <ac:spMkLst>
            <pc:docMk/>
            <pc:sldMk cId="2491699298" sldId="267"/>
            <ac:spMk id="2" creationId="{5C534AD4-8F3E-4FBE-82C6-6BEA7AF5C655}"/>
          </ac:spMkLst>
        </pc:spChg>
        <pc:spChg chg="mod">
          <ac:chgData name="Zaharia, Nadav" userId="22cea757-5e4c-4539-9444-37d8b019170f" providerId="ADAL" clId="{8E27713F-1E6F-4BC8-A007-761226125155}" dt="2021-12-21T16:57:04.350" v="495" actId="20577"/>
          <ac:spMkLst>
            <pc:docMk/>
            <pc:sldMk cId="2491699298" sldId="267"/>
            <ac:spMk id="3" creationId="{4125D6D9-EBC7-4967-AA1B-CCF386C880CE}"/>
          </ac:spMkLst>
        </pc:spChg>
      </pc:sldChg>
      <pc:sldChg chg="modSp add mod">
        <pc:chgData name="Zaharia, Nadav" userId="22cea757-5e4c-4539-9444-37d8b019170f" providerId="ADAL" clId="{8E27713F-1E6F-4BC8-A007-761226125155}" dt="2021-12-21T17:10:51.873" v="682" actId="313"/>
        <pc:sldMkLst>
          <pc:docMk/>
          <pc:sldMk cId="1493714500" sldId="268"/>
        </pc:sldMkLst>
        <pc:spChg chg="mod">
          <ac:chgData name="Zaharia, Nadav" userId="22cea757-5e4c-4539-9444-37d8b019170f" providerId="ADAL" clId="{8E27713F-1E6F-4BC8-A007-761226125155}" dt="2021-12-21T16:58:10.477" v="508"/>
          <ac:spMkLst>
            <pc:docMk/>
            <pc:sldMk cId="1493714500" sldId="268"/>
            <ac:spMk id="2" creationId="{5C534AD4-8F3E-4FBE-82C6-6BEA7AF5C655}"/>
          </ac:spMkLst>
        </pc:spChg>
        <pc:spChg chg="mod">
          <ac:chgData name="Zaharia, Nadav" userId="22cea757-5e4c-4539-9444-37d8b019170f" providerId="ADAL" clId="{8E27713F-1E6F-4BC8-A007-761226125155}" dt="2021-12-21T17:10:51.873" v="682" actId="313"/>
          <ac:spMkLst>
            <pc:docMk/>
            <pc:sldMk cId="1493714500" sldId="268"/>
            <ac:spMk id="3" creationId="{4125D6D9-EBC7-4967-AA1B-CCF386C880CE}"/>
          </ac:spMkLst>
        </pc:spChg>
      </pc:sldChg>
      <pc:sldChg chg="addSp delSp modSp add mod setBg">
        <pc:chgData name="Zaharia, Nadav" userId="22cea757-5e4c-4539-9444-37d8b019170f" providerId="ADAL" clId="{8E27713F-1E6F-4BC8-A007-761226125155}" dt="2021-12-26T13:34:53.244" v="2143" actId="27636"/>
        <pc:sldMkLst>
          <pc:docMk/>
          <pc:sldMk cId="3646992632" sldId="269"/>
        </pc:sldMkLst>
        <pc:spChg chg="mod">
          <ac:chgData name="Zaharia, Nadav" userId="22cea757-5e4c-4539-9444-37d8b019170f" providerId="ADAL" clId="{8E27713F-1E6F-4BC8-A007-761226125155}" dt="2021-12-26T13:34:49.827" v="2140"/>
          <ac:spMkLst>
            <pc:docMk/>
            <pc:sldMk cId="3646992632" sldId="269"/>
            <ac:spMk id="2" creationId="{5C534AD4-8F3E-4FBE-82C6-6BEA7AF5C655}"/>
          </ac:spMkLst>
        </pc:spChg>
        <pc:spChg chg="del mod">
          <ac:chgData name="Zaharia, Nadav" userId="22cea757-5e4c-4539-9444-37d8b019170f" providerId="ADAL" clId="{8E27713F-1E6F-4BC8-A007-761226125155}" dt="2021-12-21T18:06:47.414" v="2081"/>
          <ac:spMkLst>
            <pc:docMk/>
            <pc:sldMk cId="3646992632" sldId="269"/>
            <ac:spMk id="3" creationId="{4125D6D9-EBC7-4967-AA1B-CCF386C880CE}"/>
          </ac:spMkLst>
        </pc:spChg>
        <pc:spChg chg="add mod">
          <ac:chgData name="Zaharia, Nadav" userId="22cea757-5e4c-4539-9444-37d8b019170f" providerId="ADAL" clId="{8E27713F-1E6F-4BC8-A007-761226125155}" dt="2021-12-26T13:34:53.244" v="2143" actId="27636"/>
          <ac:spMkLst>
            <pc:docMk/>
            <pc:sldMk cId="3646992632" sldId="269"/>
            <ac:spMk id="5" creationId="{A58FEF58-26F4-46C8-9915-92CB0EE0F4A1}"/>
          </ac:spMkLst>
        </pc:spChg>
        <pc:graphicFrameChg chg="add mod ord modGraphic">
          <ac:chgData name="Zaharia, Nadav" userId="22cea757-5e4c-4539-9444-37d8b019170f" providerId="ADAL" clId="{8E27713F-1E6F-4BC8-A007-761226125155}" dt="2021-12-21T18:08:04.287" v="2090" actId="207"/>
          <ac:graphicFrameMkLst>
            <pc:docMk/>
            <pc:sldMk cId="3646992632" sldId="269"/>
            <ac:graphicFrameMk id="4" creationId="{14C572B9-D54E-4BAF-8F30-581BF38B2FC4}"/>
          </ac:graphicFrameMkLst>
        </pc:graphicFrameChg>
      </pc:sldChg>
      <pc:sldChg chg="add ord">
        <pc:chgData name="Zaharia, Nadav" userId="22cea757-5e4c-4539-9444-37d8b019170f" providerId="ADAL" clId="{8E27713F-1E6F-4BC8-A007-761226125155}" dt="2021-12-27T18:11:51.385" v="3247"/>
        <pc:sldMkLst>
          <pc:docMk/>
          <pc:sldMk cId="302363560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D1503-3F4A-4490-AABE-B0636F42FE26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D1D4-6913-4E5B-BE01-65623A682D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73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הקדמה על גדילת המידע והיחלשות חוק מור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הגדרת הפרוייקט ואיך הגענו ל</a:t>
            </a:r>
            <a:r>
              <a:rPr lang="en-US" dirty="0"/>
              <a:t>EC</a:t>
            </a:r>
            <a:endParaRPr lang="he-IL" dirty="0"/>
          </a:p>
          <a:p>
            <a:pPr marL="171450" indent="-171450" algn="r" rtl="1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86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explanation on the method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turn the matrix numbers to W x W </a:t>
            </a:r>
            <a:r>
              <a:rPr lang="en-US" dirty="0" err="1"/>
              <a:t>bitmatrix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turn the data numbers to W bits vector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mult</a:t>
            </a:r>
            <a:r>
              <a:rPr lang="en-US" dirty="0"/>
              <a:t> just like a regular matrix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b="1" u="none" dirty="0"/>
              <a:t>but</a:t>
            </a:r>
            <a:r>
              <a:rPr lang="en-US" b="0" u="none" dirty="0"/>
              <a:t> in W = 1</a:t>
            </a:r>
          </a:p>
          <a:p>
            <a:pPr marL="628650" lvl="1" indent="-171450">
              <a:buFontTx/>
              <a:buChar char="-"/>
            </a:pPr>
            <a:endParaRPr lang="en-US" b="0" u="none" dirty="0"/>
          </a:p>
          <a:p>
            <a:pPr marL="628650" lvl="1" indent="-171450">
              <a:buFontTx/>
              <a:buChar char="-"/>
            </a:pPr>
            <a:r>
              <a:rPr lang="en-US" b="0" u="none" dirty="0"/>
              <a:t>why this over LUT: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AREA – each look up table will be 2^W and we’ll need 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easy to implement in ASIC -&gt; simple control and design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3.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21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he-IL" sz="1200" dirty="0"/>
          </a:p>
          <a:p>
            <a:pPr lvl="1"/>
            <a:endParaRPr lang="he-IL" sz="1200" dirty="0"/>
          </a:p>
          <a:p>
            <a:pPr marL="685800" lvl="1" indent="-228600" algn="r" rtl="1">
              <a:buAutoNum type="arabicPeriod"/>
            </a:pPr>
            <a:r>
              <a:rPr lang="he-IL" sz="1200" dirty="0"/>
              <a:t>זמינות – המידע עדיין זמין לאחר נפילות</a:t>
            </a:r>
          </a:p>
          <a:p>
            <a:pPr marL="685800" lvl="1" indent="-228600" algn="r" rtl="1">
              <a:buAutoNum type="arabicPeriod"/>
            </a:pPr>
            <a:r>
              <a:rPr lang="he-IL" sz="1200" dirty="0"/>
              <a:t>עמידות – המידע בר שחזור לאחר נפילות</a:t>
            </a:r>
          </a:p>
          <a:p>
            <a:pPr marL="685800" lvl="1" indent="-228600" algn="r" rtl="1">
              <a:buAutoNum type="arabicPeriod"/>
            </a:pPr>
            <a:endParaRPr lang="he-IL" sz="1200" dirty="0"/>
          </a:p>
          <a:p>
            <a:pPr marL="685800" lvl="1" indent="-228600" algn="r" rtl="1">
              <a:buAutoNum type="arabicPeriod"/>
            </a:pPr>
            <a:r>
              <a:rPr lang="he-IL" sz="1200" dirty="0"/>
              <a:t>פתרון טריוויאלי – שכפול </a:t>
            </a:r>
            <a:r>
              <a:rPr lang="en-US" sz="1200" dirty="0"/>
              <a:t>X</a:t>
            </a:r>
            <a:r>
              <a:rPr lang="he-IL" sz="1200" dirty="0"/>
              <a:t>3</a:t>
            </a:r>
          </a:p>
          <a:p>
            <a:pPr marL="457200" lvl="1" indent="0" algn="r" rtl="1">
              <a:buNone/>
            </a:pPr>
            <a:r>
              <a:rPr lang="he-IL" sz="1200" dirty="0"/>
              <a:t>	</a:t>
            </a:r>
            <a:r>
              <a:rPr lang="en-US" sz="1200" dirty="0"/>
              <a:t>RAID</a:t>
            </a:r>
            <a:r>
              <a:rPr lang="he-IL" sz="1200" dirty="0"/>
              <a:t> 6\5</a:t>
            </a:r>
          </a:p>
          <a:p>
            <a:pPr marL="457200" lvl="1" indent="0" algn="r" rtl="1">
              <a:buNone/>
            </a:pPr>
            <a:r>
              <a:rPr lang="he-IL" sz="1200" dirty="0"/>
              <a:t>4. </a:t>
            </a:r>
            <a:r>
              <a:rPr lang="en-US" sz="1200" dirty="0"/>
              <a:t>EC</a:t>
            </a:r>
            <a:r>
              <a:rPr lang="he-IL" sz="1200" dirty="0"/>
              <a:t> – גמישה -&gt; יעילות והתאמה לכל מקרה (מערכת אחסון)</a:t>
            </a:r>
          </a:p>
          <a:p>
            <a:pPr lvl="1"/>
            <a:endParaRPr lang="he-IL" sz="1200" dirty="0"/>
          </a:p>
          <a:p>
            <a:pPr lvl="1"/>
            <a:r>
              <a:rPr lang="en-US" sz="1200" dirty="0"/>
              <a:t> Availability: data is still accessible under failures </a:t>
            </a:r>
          </a:p>
          <a:p>
            <a:pPr lvl="1"/>
            <a:r>
              <a:rPr lang="en-US" sz="1200" dirty="0"/>
              <a:t> Durability: no data corruptions under failures </a:t>
            </a:r>
          </a:p>
          <a:p>
            <a:pPr lvl="1"/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data is stored in physical devices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the devices fail randomly hence fault tolerance is needed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EC is efficient in storage overhead but inefficient computation wise.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K is the granularity of restoration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M gives tradeoff between availability and storage overhead (</a:t>
            </a:r>
            <a:r>
              <a:rPr lang="en-US" sz="1200" dirty="0" err="1"/>
              <a:t>bc</a:t>
            </a:r>
            <a:r>
              <a:rPr lang="en-US" sz="1200" dirty="0"/>
              <a:t> we can lose M shards </a:t>
            </a:r>
            <a:r>
              <a:rPr lang="en-US" sz="1200" dirty="0" err="1"/>
              <a:t>simu</a:t>
            </a:r>
            <a:r>
              <a:rPr lang="en-US" sz="1200" dirty="0"/>
              <a:t>)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439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want to have an equation so that a reversable matrix ties between the original k shards and the </a:t>
            </a:r>
            <a:r>
              <a:rPr lang="en-US" dirty="0" err="1"/>
              <a:t>k+m</a:t>
            </a:r>
            <a:r>
              <a:rPr lang="en-US" dirty="0"/>
              <a:t> shards.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matrix should be reversable for every set of remaining shards between K + M -1 to K shards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solution is Cauchy matrix that is reversable for every submatrix of itself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mult</a:t>
            </a:r>
            <a:r>
              <a:rPr lang="en-US" dirty="0"/>
              <a:t> and addition is on GF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matrix </a:t>
            </a:r>
            <a:r>
              <a:rPr lang="en-US" dirty="0" err="1"/>
              <a:t>mult</a:t>
            </a:r>
            <a:r>
              <a:rPr lang="en-US" dirty="0"/>
              <a:t> is computational heavy but highly parallel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36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alternatives – FPGA is generic by default. LUT is available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094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explanation on the method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turn the matrix numbers to W x W </a:t>
            </a:r>
            <a:r>
              <a:rPr lang="en-US" dirty="0" err="1"/>
              <a:t>bitmatrix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turn the data numbers to W bits vector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mult</a:t>
            </a:r>
            <a:r>
              <a:rPr lang="en-US" dirty="0"/>
              <a:t> just like a regular matrix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b="1" u="none" dirty="0"/>
              <a:t>but</a:t>
            </a:r>
            <a:r>
              <a:rPr lang="en-US" b="0" u="none" dirty="0"/>
              <a:t> in W = 1</a:t>
            </a:r>
          </a:p>
          <a:p>
            <a:pPr marL="628650" lvl="1" indent="-171450">
              <a:buFontTx/>
              <a:buChar char="-"/>
            </a:pPr>
            <a:endParaRPr lang="en-US" b="0" u="none" dirty="0"/>
          </a:p>
          <a:p>
            <a:pPr marL="628650" lvl="1" indent="-171450">
              <a:buFontTx/>
              <a:buChar char="-"/>
            </a:pPr>
            <a:r>
              <a:rPr lang="en-US" b="0" u="none" dirty="0"/>
              <a:t>why this over LUT: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AREA – each look up table will be 2^W and we’ll need 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easy to implement in ASIC -&gt; simple control and design</a:t>
            </a:r>
          </a:p>
          <a:p>
            <a:pPr marL="685800" lvl="1" indent="-228600">
              <a:buFontTx/>
              <a:buAutoNum type="arabicPeriod"/>
            </a:pPr>
            <a:r>
              <a:rPr lang="en-US" b="0" u="none" dirty="0"/>
              <a:t>3.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96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only sends data and where to store once to the acc - &gt; offloading</a:t>
            </a:r>
          </a:p>
          <a:p>
            <a:r>
              <a:rPr lang="en-US" dirty="0"/>
              <a:t>we focused on the engine and not the IF as </a:t>
            </a:r>
            <a:r>
              <a:rPr lang="en-US" dirty="0" err="1"/>
              <a:t>Bnya</a:t>
            </a:r>
            <a:r>
              <a:rPr lang="en-US" dirty="0"/>
              <a:t> instructed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578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BNYA if to drop this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082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data movement – only read once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50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and+xor</a:t>
            </a:r>
            <a:r>
              <a:rPr lang="en-US" dirty="0"/>
              <a:t> units – they do the w^2 </a:t>
            </a:r>
            <a:r>
              <a:rPr lang="en-US" dirty="0" err="1"/>
              <a:t>bitmatrix</a:t>
            </a:r>
            <a:r>
              <a:rPr lang="en-US" dirty="0"/>
              <a:t> product</a:t>
            </a:r>
          </a:p>
          <a:p>
            <a:pPr marL="228600" indent="-228600">
              <a:buAutoNum type="arabicPeriod"/>
            </a:pPr>
            <a:r>
              <a:rPr lang="en-US" dirty="0" err="1"/>
              <a:t>dyn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does the </a:t>
            </a:r>
            <a:r>
              <a:rPr lang="en-US" dirty="0" err="1"/>
              <a:t>xor</a:t>
            </a:r>
            <a:r>
              <a:rPr lang="en-US" dirty="0"/>
              <a:t> between the </a:t>
            </a:r>
            <a:r>
              <a:rPr lang="en-US" dirty="0" err="1"/>
              <a:t>bitmatrixes</a:t>
            </a:r>
            <a:r>
              <a:rPr lang="en-US" dirty="0"/>
              <a:t> products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ASK BNYA – how much should we talk about micro ARCH of </a:t>
            </a:r>
            <a:r>
              <a:rPr lang="en-US" dirty="0" err="1"/>
              <a:t>genericty</a:t>
            </a:r>
            <a:r>
              <a:rPr lang="en-US" dirty="0"/>
              <a:t> (</a:t>
            </a:r>
            <a:r>
              <a:rPr lang="en-US" dirty="0" err="1"/>
              <a:t>dyn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explain k min/max and packet parameters and how they effect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BD1D4-6913-4E5B-BE01-65623A682D44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014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5AC1-531A-4290-B354-142EB61E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BDCB-9166-4042-B3A5-4E4B80FAB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7DDC-5A6F-42A4-8C7F-CB41272F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352-4157-4B99-BA43-70F224D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B8B6-FBB7-49F9-BC30-1E22A30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0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7173-F517-4BDE-8F30-FAED7CF6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F7EE3-8229-4341-8C8F-713B5C14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37A3-9818-4C27-BBA2-B532100E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AADA-2D6A-46A0-A52F-C1938547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8BF3-B09D-400C-AA75-ACA4B60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31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7FD73-1A40-494A-A34F-09815B00A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4DA73-8EBB-48A8-8405-10937605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3F49-1EC5-4D52-BFFA-8BDE97D6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E7A7-9180-4318-810C-A6696911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22B9-0124-4CCC-B0FE-80E2E218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55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255F-ED76-4A88-AA81-093137A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090-7C08-4D22-AB43-AE6A7A0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3790-D9A8-415E-B9DB-9CF58025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4F4A-D01F-4568-AA87-ED653371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DF0E-7F23-4149-BB42-9364B41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92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FA1-4B8B-42AF-A6E3-7B69552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582F-A3F3-4299-8521-7F86517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6F47-3777-42B1-B105-E2BF0B06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551F-DCEA-4161-967A-301348B5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C07F-604C-4EA1-8EE3-6D57E7D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97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6BC8-A6C5-4C6F-92EE-6DF183E0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99F4-4A2E-4BCE-943B-177A7792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EF0D-AB25-4806-89AF-88CBA06D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DEE0-4EFC-4D82-B8DC-DF96A85C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AE77-8327-422E-8E6E-BE959D4B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8A6E-A984-4187-8F4C-944F2BF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60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864-907F-4C00-951D-F248E9D4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26AA-CC35-4BD2-9846-B8CC7629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942B2-948F-41C0-8495-00ABF170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689DF-7EE5-4BB9-A8A7-E6327961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639F4-3DC0-4027-8231-F7211771F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496B6-97B9-4308-BF8E-DDB8CE39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7AC4E-9D56-43FF-B0A0-AF182E5E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2F4AD-AE54-47BD-B0FA-9AADC60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8591-0F75-426C-90C9-8560D17F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D33DA-028A-46CF-A9C2-98CCE452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1325-110C-4678-BBB3-C7EAE825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03E89-6DAA-4B96-A83F-777C094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53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2BB4B-13CC-497E-BC59-56F1645C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B1C7-B122-401C-A109-63E9AEE6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051-836E-491D-8D75-AAC04311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599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34C7-EC04-4ABC-9777-3619F93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A799-7716-44DC-A334-48448334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0894-B959-4309-A7F3-919EE333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60EB3-2CA9-4D1E-9875-683645C8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54DF-7FC7-403F-8711-EB3B2BA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A557-84C5-461C-9C38-37E959EE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38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851B-D973-4A1E-BB66-D4AEBD5C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2A240-1DBC-4132-9F76-C64DD8B1F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E95C-C367-4C9D-84A5-270D6B06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F197-D2BB-4FA3-AFAF-1D65CEAB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8227-E14B-4AE0-BCE4-974F8B73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78D6-380C-4230-B431-75A4E84A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16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63D0F-3A3F-43AB-91EE-D4D83A7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7CC5-668F-4D93-B0D4-F64BC607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03D2-5AA7-403D-8293-754FEA088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4509-D40D-4D3B-9861-52CEF7E155CF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AA32-AD1B-4AC0-A18E-FF6D75B32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4C4B-2045-4204-A84F-EB760F40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349E-4252-405E-92F4-9119A16D93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89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5601-9364-4BBD-8FF0-60FFF2D1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590"/>
            <a:ext cx="9144000" cy="2387600"/>
          </a:xfrm>
        </p:spPr>
        <p:txBody>
          <a:bodyPr/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ERASURE CODING</a:t>
            </a:r>
            <a:b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 HW ACCELERATOR</a:t>
            </a:r>
            <a:endParaRPr lang="en-IL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3AD8-369B-4260-9C2A-7ADF305D6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mid-semester presentation </a:t>
            </a:r>
          </a:p>
          <a:p>
            <a:r>
              <a:rPr lang="en-US" dirty="0"/>
              <a:t>Or </a:t>
            </a:r>
            <a:r>
              <a:rPr lang="en-US" dirty="0" err="1"/>
              <a:t>Dadush</a:t>
            </a:r>
            <a:endParaRPr lang="en-US" dirty="0"/>
          </a:p>
          <a:p>
            <a:r>
              <a:rPr lang="en-US" dirty="0"/>
              <a:t>Nadav Zaharia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708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56C68-F1A3-48D0-A97D-AF863D0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Micro-Architecture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145874-43A9-4A54-8B68-32185131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0" y="1690688"/>
            <a:ext cx="11302841" cy="45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4719-C86C-42B4-9E07-7CAAF7DC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Micro-Architecture - Engine 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21EA8-8049-424F-9A4E-719AAE33D68C}"/>
              </a:ext>
            </a:extLst>
          </p:cNvPr>
          <p:cNvSpPr txBox="1"/>
          <p:nvPr/>
        </p:nvSpPr>
        <p:spPr>
          <a:xfrm>
            <a:off x="699594" y="1506592"/>
            <a:ext cx="5396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</a:t>
            </a:r>
            <a:r>
              <a:rPr lang="en-US" dirty="0"/>
              <a:t> - a coded data block is divided to k shards.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 - number of redundant produced shards.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K_TAG</a:t>
            </a:r>
            <a:r>
              <a:rPr lang="en-US" dirty="0"/>
              <a:t> – number of basic processing units.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K_min</a:t>
            </a:r>
            <a:r>
              <a:rPr lang="en-US" b="1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K_max</a:t>
            </a:r>
            <a:r>
              <a:rPr lang="en-US" b="1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Packet</a:t>
            </a:r>
            <a:r>
              <a:rPr lang="en-US" dirty="0"/>
              <a:t> = W * </a:t>
            </a:r>
            <a:r>
              <a:rPr lang="en-US" dirty="0" err="1"/>
              <a:t>packet_length</a:t>
            </a:r>
            <a:endParaRPr lang="en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B578E-7DD6-4463-8128-00DF5E2B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50" y="1406031"/>
            <a:ext cx="5020301" cy="50868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9AA2D3-A43B-4CDA-AD4E-179024E9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57" y="4200851"/>
            <a:ext cx="4212194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E9F-E54C-4476-81E8-CE001CD9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Fast GF Ops – Binary Representation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919B0-1F9C-4468-BD56-6E6E9EF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3490" y="2141537"/>
            <a:ext cx="8481120" cy="4351338"/>
          </a:xfrm>
        </p:spPr>
      </p:pic>
    </p:spTree>
    <p:extLst>
      <p:ext uri="{BB962C8B-B14F-4D97-AF65-F5344CB8AC3E}">
        <p14:creationId xmlns:p14="http://schemas.microsoft.com/office/powerpoint/2010/main" val="302363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34AD4-8F3E-4FBE-82C6-6BEA7AF5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60"/>
            <a:ext cx="9144000" cy="915159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Status</a:t>
            </a:r>
            <a:endParaRPr lang="he-IL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25D6D9-EBC7-4967-AA1B-CCF386C88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1" y="1574453"/>
            <a:ext cx="10624931" cy="4538111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far: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survey of computation-heavy challenges in the distributed data storage area.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Examination of a wide range of erasure coding solutions and implementations.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and micro-architectural design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simulator implementation</a:t>
            </a:r>
          </a:p>
          <a:p>
            <a:pPr algn="l" rtl="0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done: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RTL implementation and verification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 analyze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Synthesis + Layout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9371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34AD4-8F3E-4FBE-82C6-6BEA7AF5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Schedule</a:t>
            </a:r>
            <a:endParaRPr lang="he-IL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8FEF58-26F4-46C8-9915-92CB0EE0F4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199" y="1335726"/>
            <a:ext cx="10515599" cy="420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lvl="0" indent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IL" sz="4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Gantt Chart: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I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C572B9-D54E-4BAF-8F30-581BF38B2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63201"/>
              </p:ext>
            </p:extLst>
          </p:nvPr>
        </p:nvGraphicFramePr>
        <p:xfrm>
          <a:off x="838200" y="2314329"/>
          <a:ext cx="10515605" cy="3539693"/>
        </p:xfrm>
        <a:graphic>
          <a:graphicData uri="http://schemas.openxmlformats.org/drawingml/2006/table">
            <a:tbl>
              <a:tblPr firstRow="1" firstCol="1" bandRow="1"/>
              <a:tblGrid>
                <a:gridCol w="2249877">
                  <a:extLst>
                    <a:ext uri="{9D8B030D-6E8A-4147-A177-3AD203B41FA5}">
                      <a16:colId xmlns:a16="http://schemas.microsoft.com/office/drawing/2014/main" val="4111540343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1166044334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3562705867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3737982358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1473996960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2050341171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4232098231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651636075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770917601"/>
                    </a:ext>
                  </a:extLst>
                </a:gridCol>
                <a:gridCol w="449409">
                  <a:extLst>
                    <a:ext uri="{9D8B030D-6E8A-4147-A177-3AD203B41FA5}">
                      <a16:colId xmlns:a16="http://schemas.microsoft.com/office/drawing/2014/main" val="132536789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2638939840"/>
                    </a:ext>
                  </a:extLst>
                </a:gridCol>
                <a:gridCol w="522506">
                  <a:extLst>
                    <a:ext uri="{9D8B030D-6E8A-4147-A177-3AD203B41FA5}">
                      <a16:colId xmlns:a16="http://schemas.microsoft.com/office/drawing/2014/main" val="612622508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494644452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1679744216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3804676121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611105563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4225994540"/>
                    </a:ext>
                  </a:extLst>
                </a:gridCol>
                <a:gridCol w="528363">
                  <a:extLst>
                    <a:ext uri="{9D8B030D-6E8A-4147-A177-3AD203B41FA5}">
                      <a16:colId xmlns:a16="http://schemas.microsoft.com/office/drawing/2014/main" val="3640371869"/>
                    </a:ext>
                  </a:extLst>
                </a:gridCol>
              </a:tblGrid>
              <a:tr h="18842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stage\week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14634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Exploring problems in data storage area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275001"/>
                  </a:ext>
                </a:extLst>
              </a:tr>
              <a:tr h="48941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Erasure Coding solutions examination 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17697"/>
                  </a:ext>
                </a:extLst>
              </a:tr>
              <a:tr h="48941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Architectural and micro-architectural design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457178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Software Simulation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2812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 Implementation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27688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Functional simulation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44341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Synthesis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83543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Layout Design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42597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Report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34" marR="56434" marT="78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4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2FE4-818E-40A3-93C4-B790758F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Booming of Data </a:t>
            </a:r>
            <a:endParaRPr lang="en-US" b="1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7B8C-4DBB-4CF0-B1C4-433DFA27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booming of data makes storage overhead of replication considerable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698D7-7893-449F-A67F-69A30F6B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7257"/>
            <a:ext cx="9006377" cy="3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8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C39D-90BF-40E7-8591-4BB6E79D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Fault Tolerance &amp; Replication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E583-6E27-41F7-B674-453CAF74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Fault tolerance is a critical requirement for distributed storages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/>
              <a:t> Availability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/>
              <a:t> Durability</a:t>
            </a:r>
          </a:p>
          <a:p>
            <a:pPr marL="0" indent="0">
              <a:buNone/>
            </a:pPr>
            <a:r>
              <a:rPr lang="en-US" sz="2400" dirty="0"/>
              <a:t>Erasure coding: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/>
              <a:t>Takes in k data chunks and generates m parity chunks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    Distributes (k + m) chunks to (k + m) independent nodes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3BFD-329E-4109-BCC1-6248419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8291857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34AD4-8F3E-4FBE-82C6-6BEA7AF5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60"/>
            <a:ext cx="9144000" cy="915159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Definition and Goals</a:t>
            </a:r>
            <a:endParaRPr lang="he-IL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25D6D9-EBC7-4967-AA1B-CCF386C88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2" y="1574453"/>
            <a:ext cx="9435548" cy="4538111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Design and implement a generic hardware accelerator for efficient encoding of data blocks using erasure coding.</a:t>
            </a:r>
          </a:p>
          <a:p>
            <a:pPr algn="l">
              <a:lnSpc>
                <a:spcPct val="100000"/>
              </a:lnSpc>
            </a:pPr>
            <a:endParaRPr lang="en-US" sz="2600" dirty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Goals: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Maximal genericity 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</a:t>
            </a:r>
            <a:r>
              <a:rPr lang="en-US" sz="2600" dirty="0" err="1"/>
              <a:t>cpu</a:t>
            </a:r>
            <a:r>
              <a:rPr lang="en-US" sz="2600" dirty="0"/>
              <a:t> offloading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Compatibility to existing solutions.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Power consumption.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Minimal on-chip memory.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Area efficiency 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	- Real time performance. </a:t>
            </a:r>
            <a:br>
              <a:rPr lang="en-US" sz="2600" dirty="0"/>
            </a:br>
            <a:endParaRPr lang="en-US" sz="2600" dirty="0"/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9050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959-AA64-4691-8F93-F6508238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Cauchy Reed-Solomon Codes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259F-3C93-48A9-BCD1-8D97229F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on finite Galois field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2B2B0-6E99-4C4F-8C26-2542BA1214BF}"/>
                  </a:ext>
                </a:extLst>
              </p:cNvPr>
              <p:cNvSpPr txBox="1"/>
              <p:nvPr/>
            </p:nvSpPr>
            <p:spPr>
              <a:xfrm>
                <a:off x="2452838" y="3165548"/>
                <a:ext cx="7286324" cy="2218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L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L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L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L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L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L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IL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L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IL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L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L" sz="2400" i="1">
                                          <a:latin typeface="Cambria Math" panose="02040503050406030204" pitchFamily="18" charset="0"/>
                                        </a:rPr>
                                        <m:t>𝑐𝑎𝑢𝑐</m:t>
                                      </m:r>
                                      <m:r>
                                        <a:rPr lang="en-IL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I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L" sz="2400" i="1">
                                          <a:latin typeface="Cambria Math" panose="02040503050406030204" pitchFamily="18" charset="0"/>
                                        </a:rPr>
                                        <m:t>𝑚𝑎𝑡𝑟𝑖𝑥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L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L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L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L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e>
                                <m:r>
                                  <a:rPr lang="en-IL" sz="2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L" sz="2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L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L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L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L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L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2B2B0-6E99-4C4F-8C26-2542BA12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8" y="3165548"/>
                <a:ext cx="7286324" cy="2218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6F61-F5E8-4339-A0B0-0DEB66C7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Alternative solutions:</a:t>
            </a:r>
            <a:br>
              <a:rPr lang="en-IL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1AA0-11FA-4516-9F2F-105D07D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solutions:</a:t>
            </a:r>
          </a:p>
          <a:p>
            <a:pPr lvl="1"/>
            <a:r>
              <a:rPr lang="en-US" dirty="0"/>
              <a:t>software: </a:t>
            </a:r>
            <a:r>
              <a:rPr lang="en-US" dirty="0" err="1"/>
              <a:t>Jerasure</a:t>
            </a:r>
            <a:r>
              <a:rPr lang="en-US" dirty="0"/>
              <a:t>, Intel ISA-L, Gibraltar (</a:t>
            </a:r>
            <a:r>
              <a:rPr lang="en-US" dirty="0" err="1"/>
              <a:t>gpu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NIC: Mellanox-EC</a:t>
            </a:r>
          </a:p>
          <a:p>
            <a:pPr lvl="1"/>
            <a:r>
              <a:rPr lang="en-US" dirty="0"/>
              <a:t>FPGA: </a:t>
            </a:r>
            <a:r>
              <a:rPr lang="en-US" dirty="0" err="1"/>
              <a:t>SoftIron</a:t>
            </a:r>
            <a:r>
              <a:rPr lang="en-US" dirty="0"/>
              <a:t>, Academic paper. (*)</a:t>
            </a:r>
          </a:p>
          <a:p>
            <a:endParaRPr lang="en-US" dirty="0"/>
          </a:p>
          <a:p>
            <a:r>
              <a:rPr lang="en-US" dirty="0"/>
              <a:t>alternative implementations: </a:t>
            </a:r>
          </a:p>
          <a:p>
            <a:pPr lvl="1"/>
            <a:r>
              <a:rPr lang="en-US" dirty="0"/>
              <a:t>No known generic EC implementations in ASIC</a:t>
            </a:r>
          </a:p>
          <a:p>
            <a:pPr lvl="1"/>
            <a:r>
              <a:rPr lang="en-US" dirty="0"/>
              <a:t>GF operations using LUT </a:t>
            </a:r>
          </a:p>
          <a:p>
            <a:pPr marL="457200" lvl="1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21DEC-7300-48DF-9A43-15ED16EA6119}"/>
              </a:ext>
            </a:extLst>
          </p:cNvPr>
          <p:cNvSpPr txBox="1"/>
          <p:nvPr/>
        </p:nvSpPr>
        <p:spPr>
          <a:xfrm>
            <a:off x="342900" y="6211669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</a:t>
            </a:r>
            <a:r>
              <a:rPr lang="en-US" dirty="0" err="1"/>
              <a:t>Mian</a:t>
            </a:r>
            <a:r>
              <a:rPr lang="en-US" dirty="0"/>
              <a:t> Qin, et al “A Generic FPGA Accelerator for Minimum Storage Regenerating Codes”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932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E9F-E54C-4476-81E8-CE001CD9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Fast GF Ops – Binary Representation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919B0-1F9C-4468-BD56-6E6E9EF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3490" y="2141537"/>
            <a:ext cx="8481120" cy="4351338"/>
          </a:xfrm>
        </p:spPr>
      </p:pic>
    </p:spTree>
    <p:extLst>
      <p:ext uri="{BB962C8B-B14F-4D97-AF65-F5344CB8AC3E}">
        <p14:creationId xmlns:p14="http://schemas.microsoft.com/office/powerpoint/2010/main" val="121837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555DD0-90C5-42F8-8F07-937484413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2761" y="1825625"/>
            <a:ext cx="8437591" cy="4667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4CF16-BC38-4C9F-A6C1-0D78714E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Architecture - overview  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0F5A-D8A7-4CF1-9FCB-3D1212F256F2}"/>
              </a:ext>
            </a:extLst>
          </p:cNvPr>
          <p:cNvSpPr txBox="1"/>
          <p:nvPr/>
        </p:nvSpPr>
        <p:spPr>
          <a:xfrm>
            <a:off x="729916" y="1892968"/>
            <a:ext cx="398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only involved in setup and data transmission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851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4587-89F1-4E4C-87CA-D11F31B8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Architecture – Block Diagram 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7A1995-2477-4FD0-856E-2349085B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4730"/>
            <a:ext cx="10515600" cy="3893127"/>
          </a:xfrm>
        </p:spPr>
      </p:pic>
    </p:spTree>
    <p:extLst>
      <p:ext uri="{BB962C8B-B14F-4D97-AF65-F5344CB8AC3E}">
        <p14:creationId xmlns:p14="http://schemas.microsoft.com/office/powerpoint/2010/main" val="348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974</Words>
  <Application>Microsoft Office PowerPoint</Application>
  <PresentationFormat>Widescreen</PresentationFormat>
  <Paragraphs>322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ERASURE CODING  HW ACCELERATOR</vt:lpstr>
      <vt:lpstr>Booming of Data </vt:lpstr>
      <vt:lpstr>Fault Tolerance &amp; Replication</vt:lpstr>
      <vt:lpstr>Definition and Goals</vt:lpstr>
      <vt:lpstr>Cauchy Reed-Solomon Codes</vt:lpstr>
      <vt:lpstr>Alternative solutions: </vt:lpstr>
      <vt:lpstr>Fast GF Ops – Binary Representation</vt:lpstr>
      <vt:lpstr>Architecture - overview  </vt:lpstr>
      <vt:lpstr>Architecture – Block Diagram </vt:lpstr>
      <vt:lpstr>Micro-Architecture  </vt:lpstr>
      <vt:lpstr>Micro-Architecture - Engine </vt:lpstr>
      <vt:lpstr>Fast GF Ops – Binary Representation</vt:lpstr>
      <vt:lpstr>Status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Zaharia, Nadav</dc:creator>
  <cp:lastModifiedBy>Zaharia, Nadav</cp:lastModifiedBy>
  <cp:revision>2</cp:revision>
  <dcterms:created xsi:type="dcterms:W3CDTF">2021-12-21T14:38:52Z</dcterms:created>
  <dcterms:modified xsi:type="dcterms:W3CDTF">2021-12-27T18:11:56Z</dcterms:modified>
</cp:coreProperties>
</file>