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5" r:id="rId12"/>
    <p:sldId id="267" r:id="rId13"/>
    <p:sldId id="268" r:id="rId14"/>
    <p:sldId id="270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B9C98-2542-40AC-8985-F23FFA6BDC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BBAE0D-0C17-4E47-A3F7-B26EB4BCFC12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Acquisition + Business Question</a:t>
          </a:r>
        </a:p>
      </dgm:t>
    </dgm:pt>
    <dgm:pt modelId="{03B37BD7-E664-405E-B9B3-FE6B7828DEA3}" type="parTrans" cxnId="{35E46F9B-8EF1-46E0-AE26-75E6D5D6CCA8}">
      <dgm:prSet/>
      <dgm:spPr/>
      <dgm:t>
        <a:bodyPr/>
        <a:lstStyle/>
        <a:p>
          <a:endParaRPr lang="en-US"/>
        </a:p>
      </dgm:t>
    </dgm:pt>
    <dgm:pt modelId="{F516190A-02D9-41E6-A3F2-3B64764BFE84}" type="sibTrans" cxnId="{35E46F9B-8EF1-46E0-AE26-75E6D5D6CCA8}">
      <dgm:prSet/>
      <dgm:spPr/>
      <dgm:t>
        <a:bodyPr/>
        <a:lstStyle/>
        <a:p>
          <a:endParaRPr lang="en-US"/>
        </a:p>
      </dgm:t>
    </dgm:pt>
    <dgm:pt modelId="{A7143440-465F-47A4-B901-22E2C23C1F31}">
      <dgm:prSet phldrT="[Text]"/>
      <dgm:spPr/>
      <dgm:t>
        <a:bodyPr/>
        <a:lstStyle/>
        <a:p>
          <a:r>
            <a:rPr lang="en-US" dirty="0"/>
            <a:t>Exploring &amp; Cleaning</a:t>
          </a:r>
        </a:p>
      </dgm:t>
    </dgm:pt>
    <dgm:pt modelId="{B738EA1B-5B13-4B3F-A5EE-6BDC49BF0CCF}" type="parTrans" cxnId="{E1428E90-0423-4D98-937B-10B50B047DB6}">
      <dgm:prSet/>
      <dgm:spPr/>
      <dgm:t>
        <a:bodyPr/>
        <a:lstStyle/>
        <a:p>
          <a:endParaRPr lang="en-US"/>
        </a:p>
      </dgm:t>
    </dgm:pt>
    <dgm:pt modelId="{54C82C34-2C30-4B68-B6C0-E39CA883EDDA}" type="sibTrans" cxnId="{E1428E90-0423-4D98-937B-10B50B047DB6}">
      <dgm:prSet/>
      <dgm:spPr/>
      <dgm:t>
        <a:bodyPr/>
        <a:lstStyle/>
        <a:p>
          <a:endParaRPr lang="en-US"/>
        </a:p>
      </dgm:t>
    </dgm:pt>
    <dgm:pt modelId="{E696B60B-6566-4533-B482-DA2E2ABCFAE1}">
      <dgm:prSet phldrT="[Text]"/>
      <dgm:spPr/>
      <dgm:t>
        <a:bodyPr/>
        <a:lstStyle/>
        <a:p>
          <a:r>
            <a:rPr lang="en-US" dirty="0"/>
            <a:t>Deliver</a:t>
          </a:r>
        </a:p>
      </dgm:t>
    </dgm:pt>
    <dgm:pt modelId="{7E03A76C-4416-43DD-B129-5F03C824D0F2}" type="parTrans" cxnId="{E4122BA6-6D6E-46F6-9366-005C39DC7CC8}">
      <dgm:prSet/>
      <dgm:spPr/>
      <dgm:t>
        <a:bodyPr/>
        <a:lstStyle/>
        <a:p>
          <a:endParaRPr lang="en-US"/>
        </a:p>
      </dgm:t>
    </dgm:pt>
    <dgm:pt modelId="{4BF3D098-3E41-41CD-B0C7-5CDBBDEC7939}" type="sibTrans" cxnId="{E4122BA6-6D6E-46F6-9366-005C39DC7CC8}">
      <dgm:prSet/>
      <dgm:spPr/>
      <dgm:t>
        <a:bodyPr/>
        <a:lstStyle/>
        <a:p>
          <a:endParaRPr lang="en-US"/>
        </a:p>
      </dgm:t>
    </dgm:pt>
    <dgm:pt modelId="{68A665AB-2013-47E1-8818-C82B36DBAE5E}">
      <dgm:prSet/>
      <dgm:spPr/>
      <dgm:t>
        <a:bodyPr/>
        <a:lstStyle/>
        <a:p>
          <a:r>
            <a:rPr lang="en-US" dirty="0"/>
            <a:t>Hypothesis</a:t>
          </a:r>
        </a:p>
      </dgm:t>
    </dgm:pt>
    <dgm:pt modelId="{336999D1-BBF3-4C45-9BCB-679C11A834BD}" type="parTrans" cxnId="{0EE05854-BA9B-42AB-942B-7D52CA599E28}">
      <dgm:prSet/>
      <dgm:spPr/>
      <dgm:t>
        <a:bodyPr/>
        <a:lstStyle/>
        <a:p>
          <a:endParaRPr lang="en-US"/>
        </a:p>
      </dgm:t>
    </dgm:pt>
    <dgm:pt modelId="{3E270E45-1123-4BEC-93F2-EC7568739CD9}" type="sibTrans" cxnId="{0EE05854-BA9B-42AB-942B-7D52CA599E28}">
      <dgm:prSet/>
      <dgm:spPr/>
      <dgm:t>
        <a:bodyPr/>
        <a:lstStyle/>
        <a:p>
          <a:endParaRPr lang="en-US"/>
        </a:p>
      </dgm:t>
    </dgm:pt>
    <dgm:pt modelId="{D7D50F81-7824-4D89-86AE-F22EFC39E8C4}">
      <dgm:prSet/>
      <dgm:spPr/>
      <dgm:t>
        <a:bodyPr/>
        <a:lstStyle/>
        <a:p>
          <a:r>
            <a:rPr lang="en-US" dirty="0"/>
            <a:t>Calculate &amp; Visualize</a:t>
          </a:r>
        </a:p>
      </dgm:t>
    </dgm:pt>
    <dgm:pt modelId="{58345D33-025F-42B8-B01D-252AADC99FB9}" type="parTrans" cxnId="{0DF1BEED-3DE2-4C57-9F8C-F6F7A03AD440}">
      <dgm:prSet/>
      <dgm:spPr/>
      <dgm:t>
        <a:bodyPr/>
        <a:lstStyle/>
        <a:p>
          <a:endParaRPr lang="en-US"/>
        </a:p>
      </dgm:t>
    </dgm:pt>
    <dgm:pt modelId="{373BAEAB-3475-41C0-A467-1E72AA92790A}" type="sibTrans" cxnId="{0DF1BEED-3DE2-4C57-9F8C-F6F7A03AD440}">
      <dgm:prSet/>
      <dgm:spPr/>
      <dgm:t>
        <a:bodyPr/>
        <a:lstStyle/>
        <a:p>
          <a:endParaRPr lang="en-US"/>
        </a:p>
      </dgm:t>
    </dgm:pt>
    <dgm:pt modelId="{740F6D40-751B-4094-B8F6-ED3B8FCB3ECC}" type="pres">
      <dgm:prSet presAssocID="{5A7B9C98-2542-40AC-8985-F23FFA6BDC29}" presName="Name0" presStyleCnt="0">
        <dgm:presLayoutVars>
          <dgm:dir/>
          <dgm:resizeHandles val="exact"/>
        </dgm:presLayoutVars>
      </dgm:prSet>
      <dgm:spPr/>
    </dgm:pt>
    <dgm:pt modelId="{B16EAB50-D203-459F-AC2F-90528571BA94}" type="pres">
      <dgm:prSet presAssocID="{4BBBAE0D-0C17-4E47-A3F7-B26EB4BCFC12}" presName="node" presStyleLbl="node1" presStyleIdx="0" presStyleCnt="5">
        <dgm:presLayoutVars>
          <dgm:bulletEnabled val="1"/>
        </dgm:presLayoutVars>
      </dgm:prSet>
      <dgm:spPr/>
    </dgm:pt>
    <dgm:pt modelId="{27A43232-7AF1-4A7C-A1A5-4A44D9D1C9A8}" type="pres">
      <dgm:prSet presAssocID="{F516190A-02D9-41E6-A3F2-3B64764BFE84}" presName="sibTrans" presStyleLbl="sibTrans2D1" presStyleIdx="0" presStyleCnt="4"/>
      <dgm:spPr/>
    </dgm:pt>
    <dgm:pt modelId="{E07311C2-40B8-4592-A96C-4384C8DD8979}" type="pres">
      <dgm:prSet presAssocID="{F516190A-02D9-41E6-A3F2-3B64764BFE84}" presName="connectorText" presStyleLbl="sibTrans2D1" presStyleIdx="0" presStyleCnt="4"/>
      <dgm:spPr/>
    </dgm:pt>
    <dgm:pt modelId="{124D6B48-BC0B-4B36-8169-CB80CDD723AA}" type="pres">
      <dgm:prSet presAssocID="{A7143440-465F-47A4-B901-22E2C23C1F31}" presName="node" presStyleLbl="node1" presStyleIdx="1" presStyleCnt="5">
        <dgm:presLayoutVars>
          <dgm:bulletEnabled val="1"/>
        </dgm:presLayoutVars>
      </dgm:prSet>
      <dgm:spPr/>
    </dgm:pt>
    <dgm:pt modelId="{E17AEBE7-DD7B-4B06-BDBC-AECB58A49E54}" type="pres">
      <dgm:prSet presAssocID="{54C82C34-2C30-4B68-B6C0-E39CA883EDDA}" presName="sibTrans" presStyleLbl="sibTrans2D1" presStyleIdx="1" presStyleCnt="4"/>
      <dgm:spPr/>
    </dgm:pt>
    <dgm:pt modelId="{EC256F9F-3F46-4B85-94F5-5AC3979480C5}" type="pres">
      <dgm:prSet presAssocID="{54C82C34-2C30-4B68-B6C0-E39CA883EDDA}" presName="connectorText" presStyleLbl="sibTrans2D1" presStyleIdx="1" presStyleCnt="4"/>
      <dgm:spPr/>
    </dgm:pt>
    <dgm:pt modelId="{C4548CBD-C06C-40DE-B09E-6FD7ADFB5938}" type="pres">
      <dgm:prSet presAssocID="{68A665AB-2013-47E1-8818-C82B36DBAE5E}" presName="node" presStyleLbl="node1" presStyleIdx="2" presStyleCnt="5">
        <dgm:presLayoutVars>
          <dgm:bulletEnabled val="1"/>
        </dgm:presLayoutVars>
      </dgm:prSet>
      <dgm:spPr/>
    </dgm:pt>
    <dgm:pt modelId="{0F6EBB61-A482-4D94-8342-785468522494}" type="pres">
      <dgm:prSet presAssocID="{3E270E45-1123-4BEC-93F2-EC7568739CD9}" presName="sibTrans" presStyleLbl="sibTrans2D1" presStyleIdx="2" presStyleCnt="4"/>
      <dgm:spPr/>
    </dgm:pt>
    <dgm:pt modelId="{5BB083F9-24CB-4038-B5DD-D916928422E2}" type="pres">
      <dgm:prSet presAssocID="{3E270E45-1123-4BEC-93F2-EC7568739CD9}" presName="connectorText" presStyleLbl="sibTrans2D1" presStyleIdx="2" presStyleCnt="4"/>
      <dgm:spPr/>
    </dgm:pt>
    <dgm:pt modelId="{15B1296A-E15A-41A1-93D2-9AE26CFFF2FC}" type="pres">
      <dgm:prSet presAssocID="{D7D50F81-7824-4D89-86AE-F22EFC39E8C4}" presName="node" presStyleLbl="node1" presStyleIdx="3" presStyleCnt="5">
        <dgm:presLayoutVars>
          <dgm:bulletEnabled val="1"/>
        </dgm:presLayoutVars>
      </dgm:prSet>
      <dgm:spPr/>
    </dgm:pt>
    <dgm:pt modelId="{0A5F6551-06F1-49D6-A217-29CF22706678}" type="pres">
      <dgm:prSet presAssocID="{373BAEAB-3475-41C0-A467-1E72AA92790A}" presName="sibTrans" presStyleLbl="sibTrans2D1" presStyleIdx="3" presStyleCnt="4"/>
      <dgm:spPr/>
    </dgm:pt>
    <dgm:pt modelId="{8336CCCC-A026-4C53-88F7-46253A700F8E}" type="pres">
      <dgm:prSet presAssocID="{373BAEAB-3475-41C0-A467-1E72AA92790A}" presName="connectorText" presStyleLbl="sibTrans2D1" presStyleIdx="3" presStyleCnt="4"/>
      <dgm:spPr/>
    </dgm:pt>
    <dgm:pt modelId="{A0461C05-F368-4BE6-B21D-21B829A9037E}" type="pres">
      <dgm:prSet presAssocID="{E696B60B-6566-4533-B482-DA2E2ABCFAE1}" presName="node" presStyleLbl="node1" presStyleIdx="4" presStyleCnt="5">
        <dgm:presLayoutVars>
          <dgm:bulletEnabled val="1"/>
        </dgm:presLayoutVars>
      </dgm:prSet>
      <dgm:spPr/>
    </dgm:pt>
  </dgm:ptLst>
  <dgm:cxnLst>
    <dgm:cxn modelId="{A580B501-A0AD-4A69-A996-3B160E37F281}" type="presOf" srcId="{4BBBAE0D-0C17-4E47-A3F7-B26EB4BCFC12}" destId="{B16EAB50-D203-459F-AC2F-90528571BA94}" srcOrd="0" destOrd="0" presId="urn:microsoft.com/office/officeart/2005/8/layout/process1"/>
    <dgm:cxn modelId="{652F3417-5115-4521-8FDF-ACCD7C2947F0}" type="presOf" srcId="{A7143440-465F-47A4-B901-22E2C23C1F31}" destId="{124D6B48-BC0B-4B36-8169-CB80CDD723AA}" srcOrd="0" destOrd="0" presId="urn:microsoft.com/office/officeart/2005/8/layout/process1"/>
    <dgm:cxn modelId="{FC3DD11D-DEE8-475A-BE4E-B534A9E594A6}" type="presOf" srcId="{68A665AB-2013-47E1-8818-C82B36DBAE5E}" destId="{C4548CBD-C06C-40DE-B09E-6FD7ADFB5938}" srcOrd="0" destOrd="0" presId="urn:microsoft.com/office/officeart/2005/8/layout/process1"/>
    <dgm:cxn modelId="{2F79B439-DBDF-4DF6-BE62-3A39AB859577}" type="presOf" srcId="{5A7B9C98-2542-40AC-8985-F23FFA6BDC29}" destId="{740F6D40-751B-4094-B8F6-ED3B8FCB3ECC}" srcOrd="0" destOrd="0" presId="urn:microsoft.com/office/officeart/2005/8/layout/process1"/>
    <dgm:cxn modelId="{DC014D5D-FDB7-48B7-BD90-AA619D7C8FEB}" type="presOf" srcId="{F516190A-02D9-41E6-A3F2-3B64764BFE84}" destId="{27A43232-7AF1-4A7C-A1A5-4A44D9D1C9A8}" srcOrd="0" destOrd="0" presId="urn:microsoft.com/office/officeart/2005/8/layout/process1"/>
    <dgm:cxn modelId="{18B71242-95B1-44B2-A7B0-AE1403CAFD64}" type="presOf" srcId="{3E270E45-1123-4BEC-93F2-EC7568739CD9}" destId="{5BB083F9-24CB-4038-B5DD-D916928422E2}" srcOrd="1" destOrd="0" presId="urn:microsoft.com/office/officeart/2005/8/layout/process1"/>
    <dgm:cxn modelId="{2C8EAB69-91D4-4760-923C-7409B28E9E8C}" type="presOf" srcId="{54C82C34-2C30-4B68-B6C0-E39CA883EDDA}" destId="{E17AEBE7-DD7B-4B06-BDBC-AECB58A49E54}" srcOrd="0" destOrd="0" presId="urn:microsoft.com/office/officeart/2005/8/layout/process1"/>
    <dgm:cxn modelId="{09124253-8700-4A0C-AF2C-1128FA16D180}" type="presOf" srcId="{373BAEAB-3475-41C0-A467-1E72AA92790A}" destId="{0A5F6551-06F1-49D6-A217-29CF22706678}" srcOrd="0" destOrd="0" presId="urn:microsoft.com/office/officeart/2005/8/layout/process1"/>
    <dgm:cxn modelId="{0EE05854-BA9B-42AB-942B-7D52CA599E28}" srcId="{5A7B9C98-2542-40AC-8985-F23FFA6BDC29}" destId="{68A665AB-2013-47E1-8818-C82B36DBAE5E}" srcOrd="2" destOrd="0" parTransId="{336999D1-BBF3-4C45-9BCB-679C11A834BD}" sibTransId="{3E270E45-1123-4BEC-93F2-EC7568739CD9}"/>
    <dgm:cxn modelId="{E1428E90-0423-4D98-937B-10B50B047DB6}" srcId="{5A7B9C98-2542-40AC-8985-F23FFA6BDC29}" destId="{A7143440-465F-47A4-B901-22E2C23C1F31}" srcOrd="1" destOrd="0" parTransId="{B738EA1B-5B13-4B3F-A5EE-6BDC49BF0CCF}" sibTransId="{54C82C34-2C30-4B68-B6C0-E39CA883EDDA}"/>
    <dgm:cxn modelId="{35E46F9B-8EF1-46E0-AE26-75E6D5D6CCA8}" srcId="{5A7B9C98-2542-40AC-8985-F23FFA6BDC29}" destId="{4BBBAE0D-0C17-4E47-A3F7-B26EB4BCFC12}" srcOrd="0" destOrd="0" parTransId="{03B37BD7-E664-405E-B9B3-FE6B7828DEA3}" sibTransId="{F516190A-02D9-41E6-A3F2-3B64764BFE84}"/>
    <dgm:cxn modelId="{E4122BA6-6D6E-46F6-9366-005C39DC7CC8}" srcId="{5A7B9C98-2542-40AC-8985-F23FFA6BDC29}" destId="{E696B60B-6566-4533-B482-DA2E2ABCFAE1}" srcOrd="4" destOrd="0" parTransId="{7E03A76C-4416-43DD-B129-5F03C824D0F2}" sibTransId="{4BF3D098-3E41-41CD-B0C7-5CDBBDEC7939}"/>
    <dgm:cxn modelId="{49D759BE-A287-4E87-A5CA-8981557BB572}" type="presOf" srcId="{373BAEAB-3475-41C0-A467-1E72AA92790A}" destId="{8336CCCC-A026-4C53-88F7-46253A700F8E}" srcOrd="1" destOrd="0" presId="urn:microsoft.com/office/officeart/2005/8/layout/process1"/>
    <dgm:cxn modelId="{AB7606C0-CC4D-449C-804A-4BAE8FD79296}" type="presOf" srcId="{3E270E45-1123-4BEC-93F2-EC7568739CD9}" destId="{0F6EBB61-A482-4D94-8342-785468522494}" srcOrd="0" destOrd="0" presId="urn:microsoft.com/office/officeart/2005/8/layout/process1"/>
    <dgm:cxn modelId="{205089EB-E6D7-42FA-AE0D-9BBB4BFEA497}" type="presOf" srcId="{54C82C34-2C30-4B68-B6C0-E39CA883EDDA}" destId="{EC256F9F-3F46-4B85-94F5-5AC3979480C5}" srcOrd="1" destOrd="0" presId="urn:microsoft.com/office/officeart/2005/8/layout/process1"/>
    <dgm:cxn modelId="{84C11CED-D7E1-4F1D-8875-5378E7AA191F}" type="presOf" srcId="{F516190A-02D9-41E6-A3F2-3B64764BFE84}" destId="{E07311C2-40B8-4592-A96C-4384C8DD8979}" srcOrd="1" destOrd="0" presId="urn:microsoft.com/office/officeart/2005/8/layout/process1"/>
    <dgm:cxn modelId="{0DF1BEED-3DE2-4C57-9F8C-F6F7A03AD440}" srcId="{5A7B9C98-2542-40AC-8985-F23FFA6BDC29}" destId="{D7D50F81-7824-4D89-86AE-F22EFC39E8C4}" srcOrd="3" destOrd="0" parTransId="{58345D33-025F-42B8-B01D-252AADC99FB9}" sibTransId="{373BAEAB-3475-41C0-A467-1E72AA92790A}"/>
    <dgm:cxn modelId="{5277C4F2-D2C9-44B9-834E-7BA47580EC74}" type="presOf" srcId="{E696B60B-6566-4533-B482-DA2E2ABCFAE1}" destId="{A0461C05-F368-4BE6-B21D-21B829A9037E}" srcOrd="0" destOrd="0" presId="urn:microsoft.com/office/officeart/2005/8/layout/process1"/>
    <dgm:cxn modelId="{A89ADEF9-2FFF-487C-9B43-8162D543C330}" type="presOf" srcId="{D7D50F81-7824-4D89-86AE-F22EFC39E8C4}" destId="{15B1296A-E15A-41A1-93D2-9AE26CFFF2FC}" srcOrd="0" destOrd="0" presId="urn:microsoft.com/office/officeart/2005/8/layout/process1"/>
    <dgm:cxn modelId="{DDFB540D-96DA-4332-AC71-020778246855}" type="presParOf" srcId="{740F6D40-751B-4094-B8F6-ED3B8FCB3ECC}" destId="{B16EAB50-D203-459F-AC2F-90528571BA94}" srcOrd="0" destOrd="0" presId="urn:microsoft.com/office/officeart/2005/8/layout/process1"/>
    <dgm:cxn modelId="{9021FDEF-78E3-4DA5-BEBA-4242DC86C859}" type="presParOf" srcId="{740F6D40-751B-4094-B8F6-ED3B8FCB3ECC}" destId="{27A43232-7AF1-4A7C-A1A5-4A44D9D1C9A8}" srcOrd="1" destOrd="0" presId="urn:microsoft.com/office/officeart/2005/8/layout/process1"/>
    <dgm:cxn modelId="{913BEB28-0BE0-450B-8DFA-2D89494615C8}" type="presParOf" srcId="{27A43232-7AF1-4A7C-A1A5-4A44D9D1C9A8}" destId="{E07311C2-40B8-4592-A96C-4384C8DD8979}" srcOrd="0" destOrd="0" presId="urn:microsoft.com/office/officeart/2005/8/layout/process1"/>
    <dgm:cxn modelId="{D9623F45-EC80-47E6-A625-53834F852D11}" type="presParOf" srcId="{740F6D40-751B-4094-B8F6-ED3B8FCB3ECC}" destId="{124D6B48-BC0B-4B36-8169-CB80CDD723AA}" srcOrd="2" destOrd="0" presId="urn:microsoft.com/office/officeart/2005/8/layout/process1"/>
    <dgm:cxn modelId="{17C61E3F-DFEF-4D98-A068-E2C2101C29BF}" type="presParOf" srcId="{740F6D40-751B-4094-B8F6-ED3B8FCB3ECC}" destId="{E17AEBE7-DD7B-4B06-BDBC-AECB58A49E54}" srcOrd="3" destOrd="0" presId="urn:microsoft.com/office/officeart/2005/8/layout/process1"/>
    <dgm:cxn modelId="{7AE9216A-DC4C-4BAD-BA4A-12A109F05B78}" type="presParOf" srcId="{E17AEBE7-DD7B-4B06-BDBC-AECB58A49E54}" destId="{EC256F9F-3F46-4B85-94F5-5AC3979480C5}" srcOrd="0" destOrd="0" presId="urn:microsoft.com/office/officeart/2005/8/layout/process1"/>
    <dgm:cxn modelId="{224973BE-1D9E-41CA-85D4-7887E2E2B29A}" type="presParOf" srcId="{740F6D40-751B-4094-B8F6-ED3B8FCB3ECC}" destId="{C4548CBD-C06C-40DE-B09E-6FD7ADFB5938}" srcOrd="4" destOrd="0" presId="urn:microsoft.com/office/officeart/2005/8/layout/process1"/>
    <dgm:cxn modelId="{707DBE97-56DD-4309-90BC-76D4E3FC21A1}" type="presParOf" srcId="{740F6D40-751B-4094-B8F6-ED3B8FCB3ECC}" destId="{0F6EBB61-A482-4D94-8342-785468522494}" srcOrd="5" destOrd="0" presId="urn:microsoft.com/office/officeart/2005/8/layout/process1"/>
    <dgm:cxn modelId="{FD16BBCE-7D70-48A4-9969-67E89BCAFBAB}" type="presParOf" srcId="{0F6EBB61-A482-4D94-8342-785468522494}" destId="{5BB083F9-24CB-4038-B5DD-D916928422E2}" srcOrd="0" destOrd="0" presId="urn:microsoft.com/office/officeart/2005/8/layout/process1"/>
    <dgm:cxn modelId="{6A4E3717-BEFB-4BED-8249-82C5C1500D07}" type="presParOf" srcId="{740F6D40-751B-4094-B8F6-ED3B8FCB3ECC}" destId="{15B1296A-E15A-41A1-93D2-9AE26CFFF2FC}" srcOrd="6" destOrd="0" presId="urn:microsoft.com/office/officeart/2005/8/layout/process1"/>
    <dgm:cxn modelId="{72C6E866-6FA1-419B-BD0F-043641A1E297}" type="presParOf" srcId="{740F6D40-751B-4094-B8F6-ED3B8FCB3ECC}" destId="{0A5F6551-06F1-49D6-A217-29CF22706678}" srcOrd="7" destOrd="0" presId="urn:microsoft.com/office/officeart/2005/8/layout/process1"/>
    <dgm:cxn modelId="{EA27BDC0-8911-4E1F-B120-44FBA869C926}" type="presParOf" srcId="{0A5F6551-06F1-49D6-A217-29CF22706678}" destId="{8336CCCC-A026-4C53-88F7-46253A700F8E}" srcOrd="0" destOrd="0" presId="urn:microsoft.com/office/officeart/2005/8/layout/process1"/>
    <dgm:cxn modelId="{39918163-DCFC-4C5E-AD0A-926328F72593}" type="presParOf" srcId="{740F6D40-751B-4094-B8F6-ED3B8FCB3ECC}" destId="{A0461C05-F368-4BE6-B21D-21B829A903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EAB50-D203-459F-AC2F-90528571BA94}">
      <dsp:nvSpPr>
        <dsp:cNvPr id="0" name=""/>
        <dsp:cNvSpPr/>
      </dsp:nvSpPr>
      <dsp:spPr>
        <a:xfrm>
          <a:off x="4911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Acquisition + Business Question</a:t>
          </a:r>
        </a:p>
      </dsp:txBody>
      <dsp:txXfrm>
        <a:off x="44208" y="1379802"/>
        <a:ext cx="1443917" cy="1263119"/>
      </dsp:txXfrm>
    </dsp:sp>
    <dsp:sp modelId="{27A43232-7AF1-4A7C-A1A5-4A44D9D1C9A8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79674" y="1898087"/>
        <a:ext cx="225940" cy="226550"/>
      </dsp:txXfrm>
    </dsp:sp>
    <dsp:sp modelId="{124D6B48-BC0B-4B36-8169-CB80CDD723AA}">
      <dsp:nvSpPr>
        <dsp:cNvPr id="0" name=""/>
        <dsp:cNvSpPr/>
      </dsp:nvSpPr>
      <dsp:spPr>
        <a:xfrm>
          <a:off x="2136427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Exploring &amp; Cleaning</a:t>
          </a:r>
        </a:p>
      </dsp:txBody>
      <dsp:txXfrm>
        <a:off x="2175724" y="1379802"/>
        <a:ext cx="1443917" cy="1263119"/>
      </dsp:txXfrm>
    </dsp:sp>
    <dsp:sp modelId="{E17AEBE7-DD7B-4B06-BDBC-AECB58A49E54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811190" y="1898087"/>
        <a:ext cx="225940" cy="226550"/>
      </dsp:txXfrm>
    </dsp:sp>
    <dsp:sp modelId="{C4548CBD-C06C-40DE-B09E-6FD7ADFB5938}">
      <dsp:nvSpPr>
        <dsp:cNvPr id="0" name=""/>
        <dsp:cNvSpPr/>
      </dsp:nvSpPr>
      <dsp:spPr>
        <a:xfrm>
          <a:off x="4267944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Hypothesis</a:t>
          </a:r>
        </a:p>
      </dsp:txBody>
      <dsp:txXfrm>
        <a:off x="4307241" y="1379802"/>
        <a:ext cx="1443917" cy="1263119"/>
      </dsp:txXfrm>
    </dsp:sp>
    <dsp:sp modelId="{0F6EBB61-A482-4D94-8342-785468522494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942707" y="1898087"/>
        <a:ext cx="225940" cy="226550"/>
      </dsp:txXfrm>
    </dsp:sp>
    <dsp:sp modelId="{15B1296A-E15A-41A1-93D2-9AE26CFFF2FC}">
      <dsp:nvSpPr>
        <dsp:cNvPr id="0" name=""/>
        <dsp:cNvSpPr/>
      </dsp:nvSpPr>
      <dsp:spPr>
        <a:xfrm>
          <a:off x="6399460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&amp; Visualize</a:t>
          </a:r>
        </a:p>
      </dsp:txBody>
      <dsp:txXfrm>
        <a:off x="6438757" y="1379802"/>
        <a:ext cx="1443917" cy="1263119"/>
      </dsp:txXfrm>
    </dsp:sp>
    <dsp:sp modelId="{0A5F6551-06F1-49D6-A217-29CF22706678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074223" y="1898087"/>
        <a:ext cx="225940" cy="226550"/>
      </dsp:txXfrm>
    </dsp:sp>
    <dsp:sp modelId="{A0461C05-F368-4BE6-B21D-21B829A9037E}">
      <dsp:nvSpPr>
        <dsp:cNvPr id="0" name=""/>
        <dsp:cNvSpPr/>
      </dsp:nvSpPr>
      <dsp:spPr>
        <a:xfrm>
          <a:off x="8530976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</a:t>
          </a:r>
        </a:p>
      </dsp:txBody>
      <dsp:txXfrm>
        <a:off x="8570273" y="1379802"/>
        <a:ext cx="1443917" cy="126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2195CB-C55D-4AC0-9A39-6D4FFD0A308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5175-4DF6-4884-B77B-58D1619B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MINI PROJECT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6FD1-D9CA-407A-97F7-7759C6558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5408839"/>
            <a:ext cx="10909643" cy="739113"/>
          </a:xfrm>
        </p:spPr>
        <p:txBody>
          <a:bodyPr anchor="t">
            <a:noAutofit/>
          </a:bodyPr>
          <a:lstStyle/>
          <a:p>
            <a:r>
              <a:rPr lang="en-US" sz="1400" b="1" dirty="0"/>
              <a:t>26 Jul 2021</a:t>
            </a:r>
          </a:p>
          <a:p>
            <a:r>
              <a:rPr lang="en-US" sz="1400" b="1" dirty="0"/>
              <a:t>Nadun Basnayake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1074D-D8B4-4946-A617-19870815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5" y="474505"/>
            <a:ext cx="3179910" cy="12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114E-0296-4F3C-AF65-B9D9AFD2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4E9A8-DCA8-456F-A509-572010BB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13" y="2445204"/>
            <a:ext cx="4149518" cy="3637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4230E-6197-49EF-84D3-23F4A039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46" y="2400299"/>
            <a:ext cx="4574459" cy="393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08C4A-6064-4956-99B3-9527754D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644" y="2507118"/>
            <a:ext cx="1331356" cy="735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748EA-16A7-4F96-BDC8-0BF22748F0C3}"/>
              </a:ext>
            </a:extLst>
          </p:cNvPr>
          <p:cNvSpPr txBox="1"/>
          <p:nvPr/>
        </p:nvSpPr>
        <p:spPr>
          <a:xfrm>
            <a:off x="1236755" y="1837032"/>
            <a:ext cx="307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Adult Mortality Vs Happiness Score</a:t>
            </a:r>
          </a:p>
        </p:txBody>
      </p:sp>
    </p:spTree>
    <p:extLst>
      <p:ext uri="{BB962C8B-B14F-4D97-AF65-F5344CB8AC3E}">
        <p14:creationId xmlns:p14="http://schemas.microsoft.com/office/powerpoint/2010/main" val="248151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2160-6DFD-4790-A8F3-BFD64303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0158-9F4E-4CAC-B5CB-E78CF32B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sz="1700" dirty="0"/>
              <a:t>0</a:t>
            </a:r>
            <a:r>
              <a:rPr lang="en-US" dirty="0"/>
              <a:t> – There is no difference between a country with higher ICOR vs lower ICOR</a:t>
            </a:r>
          </a:p>
          <a:p>
            <a:r>
              <a:rPr lang="en-US" dirty="0"/>
              <a:t> H</a:t>
            </a:r>
            <a:r>
              <a:rPr lang="en-US" sz="1700" dirty="0"/>
              <a:t>1</a:t>
            </a:r>
            <a:r>
              <a:rPr lang="en-US" dirty="0"/>
              <a:t> – There is a difference between a country with higher ICOR vs lower ICOR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Significance level: 5%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ICOR: Income Composition of Resources </a:t>
            </a:r>
          </a:p>
        </p:txBody>
      </p:sp>
    </p:spTree>
    <p:extLst>
      <p:ext uri="{BB962C8B-B14F-4D97-AF65-F5344CB8AC3E}">
        <p14:creationId xmlns:p14="http://schemas.microsoft.com/office/powerpoint/2010/main" val="415621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2A63-0A07-4FA4-A32F-94D5856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72A5-F542-4D40-B729-1F9D7DBA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p = 7.447942670245852e-15 </a:t>
            </a:r>
          </a:p>
          <a:p>
            <a:r>
              <a:rPr lang="en-GB" sz="1200" dirty="0">
                <a:solidFill>
                  <a:schemeClr val="tx1"/>
                </a:solidFill>
              </a:rPr>
              <a:t>We reject our null hypothesis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37EDD-1750-453D-9E79-45B8489E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76" y="2701966"/>
            <a:ext cx="5655103" cy="3142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0B813-98B0-405C-A47E-A0FFEC2F0F76}"/>
              </a:ext>
            </a:extLst>
          </p:cNvPr>
          <p:cNvSpPr txBox="1"/>
          <p:nvPr/>
        </p:nvSpPr>
        <p:spPr>
          <a:xfrm>
            <a:off x="5961945" y="4849259"/>
            <a:ext cx="421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b="1" dirty="0"/>
              <a:t> a difference between a country with higher ICOR vs lower ICOR</a:t>
            </a:r>
          </a:p>
        </p:txBody>
      </p:sp>
    </p:spTree>
    <p:extLst>
      <p:ext uri="{BB962C8B-B14F-4D97-AF65-F5344CB8AC3E}">
        <p14:creationId xmlns:p14="http://schemas.microsoft.com/office/powerpoint/2010/main" val="291883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0FDD-52EB-417B-B334-7262DBF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77907-5ED6-4B11-B309-4B4101D7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4625"/>
            <a:ext cx="5339970" cy="34868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4640A-DD88-42D8-8FAF-D45E0F723345}"/>
              </a:ext>
            </a:extLst>
          </p:cNvPr>
          <p:cNvSpPr txBox="1"/>
          <p:nvPr/>
        </p:nvSpPr>
        <p:spPr>
          <a:xfrm>
            <a:off x="5820115" y="4995867"/>
            <a:ext cx="609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There 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b="1" dirty="0"/>
              <a:t> a difference between a country with better education vs worse 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F11A3-787F-483F-8E52-44FD9A74094F}"/>
              </a:ext>
            </a:extLst>
          </p:cNvPr>
          <p:cNvSpPr txBox="1"/>
          <p:nvPr/>
        </p:nvSpPr>
        <p:spPr>
          <a:xfrm>
            <a:off x="1315902" y="1862133"/>
            <a:ext cx="60966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p = 4.924888750836091e-12</a:t>
            </a:r>
          </a:p>
          <a:p>
            <a:r>
              <a:rPr lang="en-GB" sz="1400" dirty="0"/>
              <a:t>We reject our null hypothesis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9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0750-CF70-4A34-809B-E18E55E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8B44-2C19-49D4-AAFB-6BEA788B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There are more economic and social factors that affect happiness including – income utilization, education &amp; healthcare facilities.</a:t>
            </a:r>
          </a:p>
        </p:txBody>
      </p:sp>
    </p:spTree>
    <p:extLst>
      <p:ext uri="{BB962C8B-B14F-4D97-AF65-F5344CB8AC3E}">
        <p14:creationId xmlns:p14="http://schemas.microsoft.com/office/powerpoint/2010/main" val="151792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E919-A8AA-49A7-99B0-AB69B0C4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26FC-9237-4731-88C2-48CADD8F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Further Breakdowns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More Social Factors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Analyze Historical Data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D7D2C0-C0B3-4650-A747-95A6153C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337" y="1804533"/>
            <a:ext cx="5074606" cy="43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B72-A22F-414A-B49E-8281F14D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178" y="2887890"/>
            <a:ext cx="3129643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489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8DD6-02BB-45C3-88E3-1A690C5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88B5-C1FF-4236-B222-75E64B3C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makes a country happy?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relationship between better distribution of income, healthcare facilities, education, AND happiness?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50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9CBA-DD93-4D19-958E-683D4624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7240-E7A8-4D7F-B679-06935649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us question current measurements and encourages us to find more ways of making lives better. </a:t>
            </a:r>
          </a:p>
          <a:p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policy makers and people focus on what really matters to improve the lives of people.</a:t>
            </a:r>
            <a:endParaRPr lang="en-US" sz="32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9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19FD-6663-48A2-8BF9-8A8125D2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37C6-1937-4B70-A956-88A36246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Dataset 1 – World Happiness Report (2 Features)  - </a:t>
            </a:r>
            <a:r>
              <a:rPr lang="en-US" sz="1000" dirty="0"/>
              <a:t>https://worldhappiness.report &amp; Kaggle</a:t>
            </a:r>
          </a:p>
          <a:p>
            <a:r>
              <a:rPr lang="en-US" sz="1200" dirty="0"/>
              <a:t>Excluded Features: </a:t>
            </a:r>
            <a:r>
              <a:rPr lang="en-GB" sz="1200" dirty="0"/>
              <a:t>GDP, Social support, Life expectancy, Freedom to make life choices, Generosity, Perceptions of corruption </a:t>
            </a:r>
            <a:endParaRPr lang="en-US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000" dirty="0"/>
              <a:t>Dataset 2 – WHO Life Expectancy Data (18 Features) - </a:t>
            </a:r>
            <a:r>
              <a:rPr lang="en-US" sz="1000" dirty="0"/>
              <a:t>World Health Organization &amp; Kaggle</a:t>
            </a:r>
          </a:p>
          <a:p>
            <a:r>
              <a:rPr lang="en-US" sz="2000" b="1" dirty="0"/>
              <a:t>Combined Dataset – 140 Countries (Observations)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7B505-221A-47D9-B760-6549F9A8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56" y="3608162"/>
            <a:ext cx="3687664" cy="2513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56CA9-2F92-4E1F-BE02-6D97CF15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98" y="3533582"/>
            <a:ext cx="3022146" cy="24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65F-DC2E-45B9-801D-3A3A1B35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36" y="-471043"/>
            <a:ext cx="10058400" cy="1450757"/>
          </a:xfrm>
        </p:spPr>
        <p:txBody>
          <a:bodyPr/>
          <a:lstStyle/>
          <a:p>
            <a:r>
              <a:rPr lang="en-US" dirty="0"/>
              <a:t>Correlation between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893C4E-BE43-494C-8026-7DF631F4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9" y="1098052"/>
            <a:ext cx="6470958" cy="5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F8BD-AAA5-4871-8D9B-5F38745A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9A3C7-8857-4275-A307-D3937BEF5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9541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84B-6348-47CF-AF21-49A91C75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FF46F-F36A-43C8-9A18-C92F37BE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52" y="1858282"/>
            <a:ext cx="478447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8E032-F4EE-431E-8B36-E504E50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71" y="2355809"/>
            <a:ext cx="1331356" cy="735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5D2B90-530C-4DC4-A991-97DAC4492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75" y="2096653"/>
            <a:ext cx="4528394" cy="39947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1624A1-38D8-4B89-B848-A1B02B6390D8}"/>
              </a:ext>
            </a:extLst>
          </p:cNvPr>
          <p:cNvSpPr txBox="1"/>
          <p:nvPr/>
        </p:nvSpPr>
        <p:spPr>
          <a:xfrm>
            <a:off x="921544" y="1806831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Income Composition of Resources (ICOR) Vs Happiness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4A095-3E08-4EBA-9C90-0E29E57566A4}"/>
              </a:ext>
            </a:extLst>
          </p:cNvPr>
          <p:cNvSpPr txBox="1"/>
          <p:nvPr/>
        </p:nvSpPr>
        <p:spPr>
          <a:xfrm>
            <a:off x="4747713" y="321207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Size of the markers =  Population</a:t>
            </a:r>
          </a:p>
        </p:txBody>
      </p:sp>
    </p:spTree>
    <p:extLst>
      <p:ext uri="{BB962C8B-B14F-4D97-AF65-F5344CB8AC3E}">
        <p14:creationId xmlns:p14="http://schemas.microsoft.com/office/powerpoint/2010/main" val="346601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13AC-F101-433E-B4EB-6079A2A4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62"/>
            <a:ext cx="10515600" cy="1325563"/>
          </a:xfrm>
        </p:spPr>
        <p:txBody>
          <a:bodyPr/>
          <a:lstStyle/>
          <a:p>
            <a:r>
              <a:rPr lang="en-US" dirty="0"/>
              <a:t>Visualizations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27E9A-DB74-41B6-AAEC-9B94F62D7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4966" y="2347687"/>
            <a:ext cx="4267033" cy="320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2AD4D-56CA-43E4-B564-26C612E9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9" y="2347687"/>
            <a:ext cx="4736771" cy="3424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49307-CCAB-478C-946D-12ECE1B47C6A}"/>
              </a:ext>
            </a:extLst>
          </p:cNvPr>
          <p:cNvSpPr txBox="1"/>
          <p:nvPr/>
        </p:nvSpPr>
        <p:spPr>
          <a:xfrm>
            <a:off x="868476" y="1726489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GDP Vs Income Composition of Resources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A5B02-3090-4B47-A324-80323DEB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19" y="2347687"/>
            <a:ext cx="3209134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9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1641-D12B-4639-A73C-A267D76A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1B51B-B8E5-4EC8-9474-F7EF32854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113" y="2387373"/>
            <a:ext cx="4089255" cy="367461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C9DB3-F6ED-4C96-AA52-D47A23AE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44" y="2323421"/>
            <a:ext cx="1331356" cy="735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3276E-B7D8-4857-8F1D-2BAF57CD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445" y="2323421"/>
            <a:ext cx="4067925" cy="3738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792C0-32CE-4908-ADFB-CFE8087F6ED1}"/>
              </a:ext>
            </a:extLst>
          </p:cNvPr>
          <p:cNvSpPr txBox="1"/>
          <p:nvPr/>
        </p:nvSpPr>
        <p:spPr>
          <a:xfrm>
            <a:off x="1236755" y="1837032"/>
            <a:ext cx="307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Schooling Vs Happiness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935D2-F62E-472E-BDCB-4E9A00DE7670}"/>
              </a:ext>
            </a:extLst>
          </p:cNvPr>
          <p:cNvSpPr txBox="1"/>
          <p:nvPr/>
        </p:nvSpPr>
        <p:spPr>
          <a:xfrm>
            <a:off x="4649615" y="317821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Size of the markers =  Population</a:t>
            </a:r>
          </a:p>
        </p:txBody>
      </p:sp>
    </p:spTree>
    <p:extLst>
      <p:ext uri="{BB962C8B-B14F-4D97-AF65-F5344CB8AC3E}">
        <p14:creationId xmlns:p14="http://schemas.microsoft.com/office/powerpoint/2010/main" val="34941851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600</TotalTime>
  <Words>332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Retrospect</vt:lpstr>
      <vt:lpstr>MINI PROJECT 01</vt:lpstr>
      <vt:lpstr>Business Question</vt:lpstr>
      <vt:lpstr>Importance of the Question</vt:lpstr>
      <vt:lpstr>Dataset Summary</vt:lpstr>
      <vt:lpstr>Correlation between variables</vt:lpstr>
      <vt:lpstr>Pipeline</vt:lpstr>
      <vt:lpstr>Visualizations</vt:lpstr>
      <vt:lpstr>Visualizations cont.</vt:lpstr>
      <vt:lpstr>Visualizations cont.</vt:lpstr>
      <vt:lpstr>Visualizations cont.</vt:lpstr>
      <vt:lpstr>Hypothesis</vt:lpstr>
      <vt:lpstr>Hypothesis Testing</vt:lpstr>
      <vt:lpstr>Hypothesis Testing</vt:lpstr>
      <vt:lpstr>Conclusion</vt:lpstr>
      <vt:lpstr>Further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01</dc:title>
  <dc:creator>Nad Basnayake</dc:creator>
  <cp:lastModifiedBy>Nad Basnayake</cp:lastModifiedBy>
  <cp:revision>22</cp:revision>
  <dcterms:created xsi:type="dcterms:W3CDTF">2021-07-26T02:11:08Z</dcterms:created>
  <dcterms:modified xsi:type="dcterms:W3CDTF">2021-07-26T12:11:26Z</dcterms:modified>
</cp:coreProperties>
</file>