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1" r:id="rId6"/>
    <p:sldId id="259" r:id="rId7"/>
    <p:sldId id="260" r:id="rId8"/>
    <p:sldId id="262" r:id="rId9"/>
    <p:sldId id="274" r:id="rId10"/>
    <p:sldId id="275" r:id="rId11"/>
    <p:sldId id="270" r:id="rId12"/>
    <p:sldId id="276" r:id="rId13"/>
    <p:sldId id="277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9C98-2542-40AC-8985-F23FFA6BDC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BBAE0D-0C17-4E47-A3F7-B26EB4BCFC12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Acquisition + Business Question</a:t>
          </a:r>
        </a:p>
      </dgm:t>
    </dgm:pt>
    <dgm:pt modelId="{03B37BD7-E664-405E-B9B3-FE6B7828DEA3}" type="parTrans" cxnId="{35E46F9B-8EF1-46E0-AE26-75E6D5D6CCA8}">
      <dgm:prSet/>
      <dgm:spPr/>
      <dgm:t>
        <a:bodyPr/>
        <a:lstStyle/>
        <a:p>
          <a:endParaRPr lang="en-US"/>
        </a:p>
      </dgm:t>
    </dgm:pt>
    <dgm:pt modelId="{F516190A-02D9-41E6-A3F2-3B64764BFE84}" type="sibTrans" cxnId="{35E46F9B-8EF1-46E0-AE26-75E6D5D6CCA8}">
      <dgm:prSet/>
      <dgm:spPr/>
      <dgm:t>
        <a:bodyPr/>
        <a:lstStyle/>
        <a:p>
          <a:endParaRPr lang="en-US"/>
        </a:p>
      </dgm:t>
    </dgm:pt>
    <dgm:pt modelId="{A7143440-465F-47A4-B901-22E2C23C1F31}">
      <dgm:prSet phldrT="[Text]"/>
      <dgm:spPr/>
      <dgm:t>
        <a:bodyPr/>
        <a:lstStyle/>
        <a:p>
          <a:r>
            <a:rPr lang="en-US" dirty="0"/>
            <a:t>Exploring &amp; Cleaning</a:t>
          </a:r>
        </a:p>
      </dgm:t>
    </dgm:pt>
    <dgm:pt modelId="{B738EA1B-5B13-4B3F-A5EE-6BDC49BF0CCF}" type="parTrans" cxnId="{E1428E90-0423-4D98-937B-10B50B047DB6}">
      <dgm:prSet/>
      <dgm:spPr/>
      <dgm:t>
        <a:bodyPr/>
        <a:lstStyle/>
        <a:p>
          <a:endParaRPr lang="en-US"/>
        </a:p>
      </dgm:t>
    </dgm:pt>
    <dgm:pt modelId="{54C82C34-2C30-4B68-B6C0-E39CA883EDDA}" type="sibTrans" cxnId="{E1428E90-0423-4D98-937B-10B50B047DB6}">
      <dgm:prSet/>
      <dgm:spPr/>
      <dgm:t>
        <a:bodyPr/>
        <a:lstStyle/>
        <a:p>
          <a:endParaRPr lang="en-US"/>
        </a:p>
      </dgm:t>
    </dgm:pt>
    <dgm:pt modelId="{E696B60B-6566-4533-B482-DA2E2ABCFAE1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7E03A76C-4416-43DD-B129-5F03C824D0F2}" type="parTrans" cxnId="{E4122BA6-6D6E-46F6-9366-005C39DC7CC8}">
      <dgm:prSet/>
      <dgm:spPr/>
      <dgm:t>
        <a:bodyPr/>
        <a:lstStyle/>
        <a:p>
          <a:endParaRPr lang="en-US"/>
        </a:p>
      </dgm:t>
    </dgm:pt>
    <dgm:pt modelId="{4BF3D098-3E41-41CD-B0C7-5CDBBDEC7939}" type="sibTrans" cxnId="{E4122BA6-6D6E-46F6-9366-005C39DC7CC8}">
      <dgm:prSet/>
      <dgm:spPr/>
      <dgm:t>
        <a:bodyPr/>
        <a:lstStyle/>
        <a:p>
          <a:endParaRPr lang="en-US"/>
        </a:p>
      </dgm:t>
    </dgm:pt>
    <dgm:pt modelId="{68A665AB-2013-47E1-8818-C82B36DBAE5E}">
      <dgm:prSet/>
      <dgm:spPr/>
      <dgm:t>
        <a:bodyPr/>
        <a:lstStyle/>
        <a:p>
          <a:r>
            <a:rPr lang="en-US" dirty="0"/>
            <a:t>Modelling</a:t>
          </a:r>
        </a:p>
      </dgm:t>
    </dgm:pt>
    <dgm:pt modelId="{336999D1-BBF3-4C45-9BCB-679C11A834BD}" type="parTrans" cxnId="{0EE05854-BA9B-42AB-942B-7D52CA599E28}">
      <dgm:prSet/>
      <dgm:spPr/>
      <dgm:t>
        <a:bodyPr/>
        <a:lstStyle/>
        <a:p>
          <a:endParaRPr lang="en-US"/>
        </a:p>
      </dgm:t>
    </dgm:pt>
    <dgm:pt modelId="{3E270E45-1123-4BEC-93F2-EC7568739CD9}" type="sibTrans" cxnId="{0EE05854-BA9B-42AB-942B-7D52CA599E28}">
      <dgm:prSet/>
      <dgm:spPr/>
      <dgm:t>
        <a:bodyPr/>
        <a:lstStyle/>
        <a:p>
          <a:endParaRPr lang="en-US"/>
        </a:p>
      </dgm:t>
    </dgm:pt>
    <dgm:pt modelId="{D7D50F81-7824-4D89-86AE-F22EFC39E8C4}">
      <dgm:prSet/>
      <dgm:spPr/>
      <dgm:t>
        <a:bodyPr/>
        <a:lstStyle/>
        <a:p>
          <a:r>
            <a:rPr lang="en-US" dirty="0"/>
            <a:t>Tuning &amp; Validate</a:t>
          </a:r>
        </a:p>
      </dgm:t>
    </dgm:pt>
    <dgm:pt modelId="{58345D33-025F-42B8-B01D-252AADC99FB9}" type="parTrans" cxnId="{0DF1BEED-3DE2-4C57-9F8C-F6F7A03AD440}">
      <dgm:prSet/>
      <dgm:spPr/>
      <dgm:t>
        <a:bodyPr/>
        <a:lstStyle/>
        <a:p>
          <a:endParaRPr lang="en-US"/>
        </a:p>
      </dgm:t>
    </dgm:pt>
    <dgm:pt modelId="{373BAEAB-3475-41C0-A467-1E72AA92790A}" type="sibTrans" cxnId="{0DF1BEED-3DE2-4C57-9F8C-F6F7A03AD440}">
      <dgm:prSet/>
      <dgm:spPr/>
      <dgm:t>
        <a:bodyPr/>
        <a:lstStyle/>
        <a:p>
          <a:endParaRPr lang="en-US"/>
        </a:p>
      </dgm:t>
    </dgm:pt>
    <dgm:pt modelId="{740F6D40-751B-4094-B8F6-ED3B8FCB3ECC}" type="pres">
      <dgm:prSet presAssocID="{5A7B9C98-2542-40AC-8985-F23FFA6BDC29}" presName="Name0" presStyleCnt="0">
        <dgm:presLayoutVars>
          <dgm:dir/>
          <dgm:resizeHandles val="exact"/>
        </dgm:presLayoutVars>
      </dgm:prSet>
      <dgm:spPr/>
    </dgm:pt>
    <dgm:pt modelId="{B16EAB50-D203-459F-AC2F-90528571BA94}" type="pres">
      <dgm:prSet presAssocID="{4BBBAE0D-0C17-4E47-A3F7-B26EB4BCFC12}" presName="node" presStyleLbl="node1" presStyleIdx="0" presStyleCnt="5">
        <dgm:presLayoutVars>
          <dgm:bulletEnabled val="1"/>
        </dgm:presLayoutVars>
      </dgm:prSet>
      <dgm:spPr/>
    </dgm:pt>
    <dgm:pt modelId="{27A43232-7AF1-4A7C-A1A5-4A44D9D1C9A8}" type="pres">
      <dgm:prSet presAssocID="{F516190A-02D9-41E6-A3F2-3B64764BFE84}" presName="sibTrans" presStyleLbl="sibTrans2D1" presStyleIdx="0" presStyleCnt="4"/>
      <dgm:spPr/>
    </dgm:pt>
    <dgm:pt modelId="{E07311C2-40B8-4592-A96C-4384C8DD8979}" type="pres">
      <dgm:prSet presAssocID="{F516190A-02D9-41E6-A3F2-3B64764BFE84}" presName="connectorText" presStyleLbl="sibTrans2D1" presStyleIdx="0" presStyleCnt="4"/>
      <dgm:spPr/>
    </dgm:pt>
    <dgm:pt modelId="{124D6B48-BC0B-4B36-8169-CB80CDD723AA}" type="pres">
      <dgm:prSet presAssocID="{A7143440-465F-47A4-B901-22E2C23C1F31}" presName="node" presStyleLbl="node1" presStyleIdx="1" presStyleCnt="5">
        <dgm:presLayoutVars>
          <dgm:bulletEnabled val="1"/>
        </dgm:presLayoutVars>
      </dgm:prSet>
      <dgm:spPr/>
    </dgm:pt>
    <dgm:pt modelId="{E17AEBE7-DD7B-4B06-BDBC-AECB58A49E54}" type="pres">
      <dgm:prSet presAssocID="{54C82C34-2C30-4B68-B6C0-E39CA883EDDA}" presName="sibTrans" presStyleLbl="sibTrans2D1" presStyleIdx="1" presStyleCnt="4"/>
      <dgm:spPr/>
    </dgm:pt>
    <dgm:pt modelId="{EC256F9F-3F46-4B85-94F5-5AC3979480C5}" type="pres">
      <dgm:prSet presAssocID="{54C82C34-2C30-4B68-B6C0-E39CA883EDDA}" presName="connectorText" presStyleLbl="sibTrans2D1" presStyleIdx="1" presStyleCnt="4"/>
      <dgm:spPr/>
    </dgm:pt>
    <dgm:pt modelId="{C4548CBD-C06C-40DE-B09E-6FD7ADFB5938}" type="pres">
      <dgm:prSet presAssocID="{68A665AB-2013-47E1-8818-C82B36DBAE5E}" presName="node" presStyleLbl="node1" presStyleIdx="2" presStyleCnt="5">
        <dgm:presLayoutVars>
          <dgm:bulletEnabled val="1"/>
        </dgm:presLayoutVars>
      </dgm:prSet>
      <dgm:spPr/>
    </dgm:pt>
    <dgm:pt modelId="{0F6EBB61-A482-4D94-8342-785468522494}" type="pres">
      <dgm:prSet presAssocID="{3E270E45-1123-4BEC-93F2-EC7568739CD9}" presName="sibTrans" presStyleLbl="sibTrans2D1" presStyleIdx="2" presStyleCnt="4"/>
      <dgm:spPr/>
    </dgm:pt>
    <dgm:pt modelId="{5BB083F9-24CB-4038-B5DD-D916928422E2}" type="pres">
      <dgm:prSet presAssocID="{3E270E45-1123-4BEC-93F2-EC7568739CD9}" presName="connectorText" presStyleLbl="sibTrans2D1" presStyleIdx="2" presStyleCnt="4"/>
      <dgm:spPr/>
    </dgm:pt>
    <dgm:pt modelId="{15B1296A-E15A-41A1-93D2-9AE26CFFF2FC}" type="pres">
      <dgm:prSet presAssocID="{D7D50F81-7824-4D89-86AE-F22EFC39E8C4}" presName="node" presStyleLbl="node1" presStyleIdx="3" presStyleCnt="5">
        <dgm:presLayoutVars>
          <dgm:bulletEnabled val="1"/>
        </dgm:presLayoutVars>
      </dgm:prSet>
      <dgm:spPr/>
    </dgm:pt>
    <dgm:pt modelId="{0A5F6551-06F1-49D6-A217-29CF22706678}" type="pres">
      <dgm:prSet presAssocID="{373BAEAB-3475-41C0-A467-1E72AA92790A}" presName="sibTrans" presStyleLbl="sibTrans2D1" presStyleIdx="3" presStyleCnt="4"/>
      <dgm:spPr/>
    </dgm:pt>
    <dgm:pt modelId="{8336CCCC-A026-4C53-88F7-46253A700F8E}" type="pres">
      <dgm:prSet presAssocID="{373BAEAB-3475-41C0-A467-1E72AA92790A}" presName="connectorText" presStyleLbl="sibTrans2D1" presStyleIdx="3" presStyleCnt="4"/>
      <dgm:spPr/>
    </dgm:pt>
    <dgm:pt modelId="{A0461C05-F368-4BE6-B21D-21B829A9037E}" type="pres">
      <dgm:prSet presAssocID="{E696B60B-6566-4533-B482-DA2E2ABCFAE1}" presName="node" presStyleLbl="node1" presStyleIdx="4" presStyleCnt="5">
        <dgm:presLayoutVars>
          <dgm:bulletEnabled val="1"/>
        </dgm:presLayoutVars>
      </dgm:prSet>
      <dgm:spPr/>
    </dgm:pt>
  </dgm:ptLst>
  <dgm:cxnLst>
    <dgm:cxn modelId="{A580B501-A0AD-4A69-A996-3B160E37F281}" type="presOf" srcId="{4BBBAE0D-0C17-4E47-A3F7-B26EB4BCFC12}" destId="{B16EAB50-D203-459F-AC2F-90528571BA94}" srcOrd="0" destOrd="0" presId="urn:microsoft.com/office/officeart/2005/8/layout/process1"/>
    <dgm:cxn modelId="{652F3417-5115-4521-8FDF-ACCD7C2947F0}" type="presOf" srcId="{A7143440-465F-47A4-B901-22E2C23C1F31}" destId="{124D6B48-BC0B-4B36-8169-CB80CDD723AA}" srcOrd="0" destOrd="0" presId="urn:microsoft.com/office/officeart/2005/8/layout/process1"/>
    <dgm:cxn modelId="{FC3DD11D-DEE8-475A-BE4E-B534A9E594A6}" type="presOf" srcId="{68A665AB-2013-47E1-8818-C82B36DBAE5E}" destId="{C4548CBD-C06C-40DE-B09E-6FD7ADFB5938}" srcOrd="0" destOrd="0" presId="urn:microsoft.com/office/officeart/2005/8/layout/process1"/>
    <dgm:cxn modelId="{2F79B439-DBDF-4DF6-BE62-3A39AB859577}" type="presOf" srcId="{5A7B9C98-2542-40AC-8985-F23FFA6BDC29}" destId="{740F6D40-751B-4094-B8F6-ED3B8FCB3ECC}" srcOrd="0" destOrd="0" presId="urn:microsoft.com/office/officeart/2005/8/layout/process1"/>
    <dgm:cxn modelId="{DC014D5D-FDB7-48B7-BD90-AA619D7C8FEB}" type="presOf" srcId="{F516190A-02D9-41E6-A3F2-3B64764BFE84}" destId="{27A43232-7AF1-4A7C-A1A5-4A44D9D1C9A8}" srcOrd="0" destOrd="0" presId="urn:microsoft.com/office/officeart/2005/8/layout/process1"/>
    <dgm:cxn modelId="{18B71242-95B1-44B2-A7B0-AE1403CAFD64}" type="presOf" srcId="{3E270E45-1123-4BEC-93F2-EC7568739CD9}" destId="{5BB083F9-24CB-4038-B5DD-D916928422E2}" srcOrd="1" destOrd="0" presId="urn:microsoft.com/office/officeart/2005/8/layout/process1"/>
    <dgm:cxn modelId="{2C8EAB69-91D4-4760-923C-7409B28E9E8C}" type="presOf" srcId="{54C82C34-2C30-4B68-B6C0-E39CA883EDDA}" destId="{E17AEBE7-DD7B-4B06-BDBC-AECB58A49E54}" srcOrd="0" destOrd="0" presId="urn:microsoft.com/office/officeart/2005/8/layout/process1"/>
    <dgm:cxn modelId="{09124253-8700-4A0C-AF2C-1128FA16D180}" type="presOf" srcId="{373BAEAB-3475-41C0-A467-1E72AA92790A}" destId="{0A5F6551-06F1-49D6-A217-29CF22706678}" srcOrd="0" destOrd="0" presId="urn:microsoft.com/office/officeart/2005/8/layout/process1"/>
    <dgm:cxn modelId="{0EE05854-BA9B-42AB-942B-7D52CA599E28}" srcId="{5A7B9C98-2542-40AC-8985-F23FFA6BDC29}" destId="{68A665AB-2013-47E1-8818-C82B36DBAE5E}" srcOrd="2" destOrd="0" parTransId="{336999D1-BBF3-4C45-9BCB-679C11A834BD}" sibTransId="{3E270E45-1123-4BEC-93F2-EC7568739CD9}"/>
    <dgm:cxn modelId="{E1428E90-0423-4D98-937B-10B50B047DB6}" srcId="{5A7B9C98-2542-40AC-8985-F23FFA6BDC29}" destId="{A7143440-465F-47A4-B901-22E2C23C1F31}" srcOrd="1" destOrd="0" parTransId="{B738EA1B-5B13-4B3F-A5EE-6BDC49BF0CCF}" sibTransId="{54C82C34-2C30-4B68-B6C0-E39CA883EDDA}"/>
    <dgm:cxn modelId="{35E46F9B-8EF1-46E0-AE26-75E6D5D6CCA8}" srcId="{5A7B9C98-2542-40AC-8985-F23FFA6BDC29}" destId="{4BBBAE0D-0C17-4E47-A3F7-B26EB4BCFC12}" srcOrd="0" destOrd="0" parTransId="{03B37BD7-E664-405E-B9B3-FE6B7828DEA3}" sibTransId="{F516190A-02D9-41E6-A3F2-3B64764BFE84}"/>
    <dgm:cxn modelId="{E4122BA6-6D6E-46F6-9366-005C39DC7CC8}" srcId="{5A7B9C98-2542-40AC-8985-F23FFA6BDC29}" destId="{E696B60B-6566-4533-B482-DA2E2ABCFAE1}" srcOrd="4" destOrd="0" parTransId="{7E03A76C-4416-43DD-B129-5F03C824D0F2}" sibTransId="{4BF3D098-3E41-41CD-B0C7-5CDBBDEC7939}"/>
    <dgm:cxn modelId="{49D759BE-A287-4E87-A5CA-8981557BB572}" type="presOf" srcId="{373BAEAB-3475-41C0-A467-1E72AA92790A}" destId="{8336CCCC-A026-4C53-88F7-46253A700F8E}" srcOrd="1" destOrd="0" presId="urn:microsoft.com/office/officeart/2005/8/layout/process1"/>
    <dgm:cxn modelId="{AB7606C0-CC4D-449C-804A-4BAE8FD79296}" type="presOf" srcId="{3E270E45-1123-4BEC-93F2-EC7568739CD9}" destId="{0F6EBB61-A482-4D94-8342-785468522494}" srcOrd="0" destOrd="0" presId="urn:microsoft.com/office/officeart/2005/8/layout/process1"/>
    <dgm:cxn modelId="{205089EB-E6D7-42FA-AE0D-9BBB4BFEA497}" type="presOf" srcId="{54C82C34-2C30-4B68-B6C0-E39CA883EDDA}" destId="{EC256F9F-3F46-4B85-94F5-5AC3979480C5}" srcOrd="1" destOrd="0" presId="urn:microsoft.com/office/officeart/2005/8/layout/process1"/>
    <dgm:cxn modelId="{84C11CED-D7E1-4F1D-8875-5378E7AA191F}" type="presOf" srcId="{F516190A-02D9-41E6-A3F2-3B64764BFE84}" destId="{E07311C2-40B8-4592-A96C-4384C8DD8979}" srcOrd="1" destOrd="0" presId="urn:microsoft.com/office/officeart/2005/8/layout/process1"/>
    <dgm:cxn modelId="{0DF1BEED-3DE2-4C57-9F8C-F6F7A03AD440}" srcId="{5A7B9C98-2542-40AC-8985-F23FFA6BDC29}" destId="{D7D50F81-7824-4D89-86AE-F22EFC39E8C4}" srcOrd="3" destOrd="0" parTransId="{58345D33-025F-42B8-B01D-252AADC99FB9}" sibTransId="{373BAEAB-3475-41C0-A467-1E72AA92790A}"/>
    <dgm:cxn modelId="{5277C4F2-D2C9-44B9-834E-7BA47580EC74}" type="presOf" srcId="{E696B60B-6566-4533-B482-DA2E2ABCFAE1}" destId="{A0461C05-F368-4BE6-B21D-21B829A9037E}" srcOrd="0" destOrd="0" presId="urn:microsoft.com/office/officeart/2005/8/layout/process1"/>
    <dgm:cxn modelId="{A89ADEF9-2FFF-487C-9B43-8162D543C330}" type="presOf" srcId="{D7D50F81-7824-4D89-86AE-F22EFC39E8C4}" destId="{15B1296A-E15A-41A1-93D2-9AE26CFFF2FC}" srcOrd="0" destOrd="0" presId="urn:microsoft.com/office/officeart/2005/8/layout/process1"/>
    <dgm:cxn modelId="{DDFB540D-96DA-4332-AC71-020778246855}" type="presParOf" srcId="{740F6D40-751B-4094-B8F6-ED3B8FCB3ECC}" destId="{B16EAB50-D203-459F-AC2F-90528571BA94}" srcOrd="0" destOrd="0" presId="urn:microsoft.com/office/officeart/2005/8/layout/process1"/>
    <dgm:cxn modelId="{9021FDEF-78E3-4DA5-BEBA-4242DC86C859}" type="presParOf" srcId="{740F6D40-751B-4094-B8F6-ED3B8FCB3ECC}" destId="{27A43232-7AF1-4A7C-A1A5-4A44D9D1C9A8}" srcOrd="1" destOrd="0" presId="urn:microsoft.com/office/officeart/2005/8/layout/process1"/>
    <dgm:cxn modelId="{913BEB28-0BE0-450B-8DFA-2D89494615C8}" type="presParOf" srcId="{27A43232-7AF1-4A7C-A1A5-4A44D9D1C9A8}" destId="{E07311C2-40B8-4592-A96C-4384C8DD8979}" srcOrd="0" destOrd="0" presId="urn:microsoft.com/office/officeart/2005/8/layout/process1"/>
    <dgm:cxn modelId="{D9623F45-EC80-47E6-A625-53834F852D11}" type="presParOf" srcId="{740F6D40-751B-4094-B8F6-ED3B8FCB3ECC}" destId="{124D6B48-BC0B-4B36-8169-CB80CDD723AA}" srcOrd="2" destOrd="0" presId="urn:microsoft.com/office/officeart/2005/8/layout/process1"/>
    <dgm:cxn modelId="{17C61E3F-DFEF-4D98-A068-E2C2101C29BF}" type="presParOf" srcId="{740F6D40-751B-4094-B8F6-ED3B8FCB3ECC}" destId="{E17AEBE7-DD7B-4B06-BDBC-AECB58A49E54}" srcOrd="3" destOrd="0" presId="urn:microsoft.com/office/officeart/2005/8/layout/process1"/>
    <dgm:cxn modelId="{7AE9216A-DC4C-4BAD-BA4A-12A109F05B78}" type="presParOf" srcId="{E17AEBE7-DD7B-4B06-BDBC-AECB58A49E54}" destId="{EC256F9F-3F46-4B85-94F5-5AC3979480C5}" srcOrd="0" destOrd="0" presId="urn:microsoft.com/office/officeart/2005/8/layout/process1"/>
    <dgm:cxn modelId="{224973BE-1D9E-41CA-85D4-7887E2E2B29A}" type="presParOf" srcId="{740F6D40-751B-4094-B8F6-ED3B8FCB3ECC}" destId="{C4548CBD-C06C-40DE-B09E-6FD7ADFB5938}" srcOrd="4" destOrd="0" presId="urn:microsoft.com/office/officeart/2005/8/layout/process1"/>
    <dgm:cxn modelId="{707DBE97-56DD-4309-90BC-76D4E3FC21A1}" type="presParOf" srcId="{740F6D40-751B-4094-B8F6-ED3B8FCB3ECC}" destId="{0F6EBB61-A482-4D94-8342-785468522494}" srcOrd="5" destOrd="0" presId="urn:microsoft.com/office/officeart/2005/8/layout/process1"/>
    <dgm:cxn modelId="{FD16BBCE-7D70-48A4-9969-67E89BCAFBAB}" type="presParOf" srcId="{0F6EBB61-A482-4D94-8342-785468522494}" destId="{5BB083F9-24CB-4038-B5DD-D916928422E2}" srcOrd="0" destOrd="0" presId="urn:microsoft.com/office/officeart/2005/8/layout/process1"/>
    <dgm:cxn modelId="{6A4E3717-BEFB-4BED-8249-82C5C1500D07}" type="presParOf" srcId="{740F6D40-751B-4094-B8F6-ED3B8FCB3ECC}" destId="{15B1296A-E15A-41A1-93D2-9AE26CFFF2FC}" srcOrd="6" destOrd="0" presId="urn:microsoft.com/office/officeart/2005/8/layout/process1"/>
    <dgm:cxn modelId="{72C6E866-6FA1-419B-BD0F-043641A1E297}" type="presParOf" srcId="{740F6D40-751B-4094-B8F6-ED3B8FCB3ECC}" destId="{0A5F6551-06F1-49D6-A217-29CF22706678}" srcOrd="7" destOrd="0" presId="urn:microsoft.com/office/officeart/2005/8/layout/process1"/>
    <dgm:cxn modelId="{EA27BDC0-8911-4E1F-B120-44FBA869C926}" type="presParOf" srcId="{0A5F6551-06F1-49D6-A217-29CF22706678}" destId="{8336CCCC-A026-4C53-88F7-46253A700F8E}" srcOrd="0" destOrd="0" presId="urn:microsoft.com/office/officeart/2005/8/layout/process1"/>
    <dgm:cxn modelId="{39918163-DCFC-4C5E-AD0A-926328F72593}" type="presParOf" srcId="{740F6D40-751B-4094-B8F6-ED3B8FCB3ECC}" destId="{A0461C05-F368-4BE6-B21D-21B829A903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AB50-D203-459F-AC2F-90528571BA94}">
      <dsp:nvSpPr>
        <dsp:cNvPr id="0" name=""/>
        <dsp:cNvSpPr/>
      </dsp:nvSpPr>
      <dsp:spPr>
        <a:xfrm>
          <a:off x="4911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Acquisition + Business Question</a:t>
          </a:r>
        </a:p>
      </dsp:txBody>
      <dsp:txXfrm>
        <a:off x="44208" y="1379802"/>
        <a:ext cx="1443917" cy="1263119"/>
      </dsp:txXfrm>
    </dsp:sp>
    <dsp:sp modelId="{27A43232-7AF1-4A7C-A1A5-4A44D9D1C9A8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79674" y="1898087"/>
        <a:ext cx="225940" cy="226550"/>
      </dsp:txXfrm>
    </dsp:sp>
    <dsp:sp modelId="{124D6B48-BC0B-4B36-8169-CB80CDD723AA}">
      <dsp:nvSpPr>
        <dsp:cNvPr id="0" name=""/>
        <dsp:cNvSpPr/>
      </dsp:nvSpPr>
      <dsp:spPr>
        <a:xfrm>
          <a:off x="2136427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Exploring &amp; Cleaning</a:t>
          </a:r>
        </a:p>
      </dsp:txBody>
      <dsp:txXfrm>
        <a:off x="2175724" y="1379802"/>
        <a:ext cx="1443917" cy="1263119"/>
      </dsp:txXfrm>
    </dsp:sp>
    <dsp:sp modelId="{E17AEBE7-DD7B-4B06-BDBC-AECB58A49E54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811190" y="1898087"/>
        <a:ext cx="225940" cy="226550"/>
      </dsp:txXfrm>
    </dsp:sp>
    <dsp:sp modelId="{C4548CBD-C06C-40DE-B09E-6FD7ADFB5938}">
      <dsp:nvSpPr>
        <dsp:cNvPr id="0" name=""/>
        <dsp:cNvSpPr/>
      </dsp:nvSpPr>
      <dsp:spPr>
        <a:xfrm>
          <a:off x="4267944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Modelling</a:t>
          </a:r>
        </a:p>
      </dsp:txBody>
      <dsp:txXfrm>
        <a:off x="4307241" y="1379802"/>
        <a:ext cx="1443917" cy="1263119"/>
      </dsp:txXfrm>
    </dsp:sp>
    <dsp:sp modelId="{0F6EBB61-A482-4D94-8342-785468522494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42707" y="1898087"/>
        <a:ext cx="225940" cy="226550"/>
      </dsp:txXfrm>
    </dsp:sp>
    <dsp:sp modelId="{15B1296A-E15A-41A1-93D2-9AE26CFFF2FC}">
      <dsp:nvSpPr>
        <dsp:cNvPr id="0" name=""/>
        <dsp:cNvSpPr/>
      </dsp:nvSpPr>
      <dsp:spPr>
        <a:xfrm>
          <a:off x="6399460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Tuning &amp; Validate</a:t>
          </a:r>
        </a:p>
      </dsp:txBody>
      <dsp:txXfrm>
        <a:off x="6438757" y="1379802"/>
        <a:ext cx="1443917" cy="1263119"/>
      </dsp:txXfrm>
    </dsp:sp>
    <dsp:sp modelId="{0A5F6551-06F1-49D6-A217-29CF22706678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074223" y="1898087"/>
        <a:ext cx="225940" cy="226550"/>
      </dsp:txXfrm>
    </dsp:sp>
    <dsp:sp modelId="{A0461C05-F368-4BE6-B21D-21B829A9037E}">
      <dsp:nvSpPr>
        <dsp:cNvPr id="0" name=""/>
        <dsp:cNvSpPr/>
      </dsp:nvSpPr>
      <dsp:spPr>
        <a:xfrm>
          <a:off x="8530976" y="1340505"/>
          <a:ext cx="1522511" cy="134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</a:t>
          </a:r>
        </a:p>
      </dsp:txBody>
      <dsp:txXfrm>
        <a:off x="8570273" y="1379802"/>
        <a:ext cx="1443917" cy="126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wordsforthewise/lending-club?select=accepted_2007_to_2018Q4.csv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175-4DF6-4884-B77B-58D1619B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MINI PROJECT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6FD1-D9CA-407A-97F7-7759C6558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5408839"/>
            <a:ext cx="10909643" cy="739113"/>
          </a:xfrm>
        </p:spPr>
        <p:txBody>
          <a:bodyPr anchor="t">
            <a:noAutofit/>
          </a:bodyPr>
          <a:lstStyle/>
          <a:p>
            <a:r>
              <a:rPr lang="en-US" sz="1400" b="1" dirty="0"/>
              <a:t>11 SEP 2021</a:t>
            </a:r>
          </a:p>
          <a:p>
            <a:r>
              <a:rPr lang="en-US" sz="1400" b="1" dirty="0"/>
              <a:t>Nadun Basnayake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1074D-D8B4-4946-A617-19870815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5" y="474505"/>
            <a:ext cx="3179910" cy="12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D598-52E0-47ED-B2F0-0FB062C3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Oversampled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598FF1-5881-45C4-9180-7393FECCD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78938"/>
              </p:ext>
            </p:extLst>
          </p:nvPr>
        </p:nvGraphicFramePr>
        <p:xfrm>
          <a:off x="880610" y="2327955"/>
          <a:ext cx="10058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83157785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113942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5045188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48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5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0.70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0.70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0.69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0.61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0.64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0.67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7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0.98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= 0.88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0.86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5006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266770-D7C4-4F47-AA13-6BE340918A2E}"/>
              </a:ext>
            </a:extLst>
          </p:cNvPr>
          <p:cNvSpPr txBox="1"/>
          <p:nvPr/>
        </p:nvSpPr>
        <p:spPr>
          <a:xfrm>
            <a:off x="7919356" y="5723164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= Non-Default (Fully Paid Loans)</a:t>
            </a:r>
          </a:p>
          <a:p>
            <a:r>
              <a:rPr lang="en-US" sz="1400" dirty="0"/>
              <a:t>1 = Defaults (Unpaid Loans)</a:t>
            </a:r>
          </a:p>
        </p:txBody>
      </p:sp>
    </p:spTree>
    <p:extLst>
      <p:ext uri="{BB962C8B-B14F-4D97-AF65-F5344CB8AC3E}">
        <p14:creationId xmlns:p14="http://schemas.microsoft.com/office/powerpoint/2010/main" val="375530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0750-CF70-4A34-809B-E18E55E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AUC-ROC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27E50-BF33-4437-9BAF-4270327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50" y="1897063"/>
            <a:ext cx="594217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6F569-5268-43B5-8AC8-409C213A618D}"/>
              </a:ext>
            </a:extLst>
          </p:cNvPr>
          <p:cNvSpPr txBox="1"/>
          <p:nvPr/>
        </p:nvSpPr>
        <p:spPr>
          <a:xfrm>
            <a:off x="8174182" y="4918364"/>
            <a:ext cx="281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XGB has the highest </a:t>
            </a:r>
          </a:p>
          <a:p>
            <a:r>
              <a:rPr lang="en-US" dirty="0"/>
              <a:t>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79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3B34-4E31-4DF2-B246-0D525B0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83CBB-B111-41A7-AAE8-B5EDC92E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643" y="2087109"/>
            <a:ext cx="610287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2EE3A-A781-4F94-A41C-BFB8AB0AF2AC}"/>
              </a:ext>
            </a:extLst>
          </p:cNvPr>
          <p:cNvSpPr txBox="1"/>
          <p:nvPr/>
        </p:nvSpPr>
        <p:spPr>
          <a:xfrm>
            <a:off x="7832437" y="5444836"/>
            <a:ext cx="430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</a:t>
            </a:r>
            <a:r>
              <a:rPr lang="en-US" dirty="0" err="1"/>
              <a:t>XGBoost</a:t>
            </a:r>
            <a:r>
              <a:rPr lang="en-US" dirty="0"/>
              <a:t> feature importance score</a:t>
            </a:r>
          </a:p>
        </p:txBody>
      </p:sp>
    </p:spTree>
    <p:extLst>
      <p:ext uri="{BB962C8B-B14F-4D97-AF65-F5344CB8AC3E}">
        <p14:creationId xmlns:p14="http://schemas.microsoft.com/office/powerpoint/2010/main" val="115307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EE1C-EF29-4FDE-99CF-46F9A7BD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230FBC-798C-4943-BD34-ED5F1308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8415" y="1931410"/>
            <a:ext cx="2819178" cy="4022725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34E3C4-DC20-4803-BD3C-45B7D7D8902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2871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Bad Rate = Percentage of accepted loans that are Defaults </a:t>
            </a:r>
          </a:p>
          <a:p>
            <a:pPr marL="0" indent="0">
              <a:buNone/>
            </a:pPr>
            <a:r>
              <a:rPr lang="en-US" b="1" dirty="0"/>
              <a:t> 23.07%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The above value is subjected to company accepting rate &amp; strategy (set to 80% for above calculation)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CCA-0B62-4BA6-86CA-D9AFCD56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Overall best model for a significant accuracy would be the </a:t>
            </a:r>
            <a:r>
              <a:rPr lang="en-US" dirty="0" err="1"/>
              <a:t>XGBoost</a:t>
            </a:r>
            <a:r>
              <a:rPr lang="en-US" dirty="0"/>
              <a:t> based model.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Include more text data columns based on domain knowledge and enhance the model (and perform One-Hot Encoding on them)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Dimensionality reduction (PCA) to reduce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B72-A22F-414A-B49E-8281F14D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178" y="2887890"/>
            <a:ext cx="3129643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48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8DD6-02BB-45C3-88E3-1A690C59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88B5-C1FF-4236-B222-75E64B3C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220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Default Prediction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 Failure of Loan Payment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improve the current lending criteria by analyzing historical loan data?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0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7FB-9240-4803-9BB9-F9740D2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D-B3F7-46D2-B61A-DF87A72C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Lending Club is a peer-to-peer fintech company based in the 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Originally launched on Facebook as a “Social Networking Service” and matched users based on factors such as geographic location, educational and professional background, and connectedness within a given social network.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Enables borrowers to create personal loans.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Investors can search and browse the loan listings on </a:t>
            </a:r>
            <a:r>
              <a:rPr lang="en-GB" dirty="0" err="1"/>
              <a:t>LendingClub</a:t>
            </a:r>
            <a:r>
              <a:rPr lang="en-GB" dirty="0"/>
              <a:t> website and select loans that they want to invest in based on the information supplied about the borrower, amount of loan, loan grade, and loan purpose.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Small to Medium scale loans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Lending Club Load Data</a:t>
            </a:r>
          </a:p>
          <a:p>
            <a:r>
              <a:rPr lang="en-US" dirty="0">
                <a:hlinkClick r:id="rId2"/>
              </a:rPr>
              <a:t>https://www.kaggle.com/wordsforthewise/lending-club?select=accepted_2007_to_2018Q4.csv.gz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83AB9-1F42-4DD3-B290-F7FBBCCA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05" y="884492"/>
            <a:ext cx="2886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CBA-DD93-4D19-958E-683D462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7240-E7A8-4D7F-B679-06935649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Loan Defaults cost </a:t>
            </a:r>
            <a:r>
              <a:rPr lang="en-US" dirty="0" err="1"/>
              <a:t>LendingClub</a:t>
            </a:r>
            <a:r>
              <a:rPr lang="en-US" dirty="0"/>
              <a:t> nearly USD $400 million annually despite having a strict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8860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F8BD-AAA5-4871-8D9B-5F38745A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9A3C7-8857-4275-A307-D3937BEF5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4892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19FD-6663-48A2-8BF9-8A8125D2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37C6-1937-4B70-A956-88A36246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Excluded 130+ columns with loan history details &amp; other leakage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16 Feature Columns once cleaned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Excluded current loans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Target Variable: Loan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1: Default (Unpaid Loans)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0: </a:t>
            </a:r>
            <a:r>
              <a:rPr lang="en-US" sz="1800" dirty="0"/>
              <a:t>Non-Default (Fully Paid Loans)</a:t>
            </a:r>
            <a:endParaRPr lang="en-US" dirty="0"/>
          </a:p>
          <a:p>
            <a:pPr marL="201168" lvl="1" indent="0">
              <a:buNone/>
            </a:pPr>
            <a:r>
              <a:rPr lang="en-US" b="1" dirty="0"/>
              <a:t>Ratio ~ 4:1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C8D36-4CEB-4B2E-8A21-89F3BF6D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28" y="3517322"/>
            <a:ext cx="3632543" cy="261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DC7A7-1A15-4C8F-B6C8-246BFF57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117" y="1787237"/>
            <a:ext cx="188778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65F-DC2E-45B9-801D-3A3A1B3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36" y="-471043"/>
            <a:ext cx="10058400" cy="1450757"/>
          </a:xfrm>
        </p:spPr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54AE2-1DA4-48A0-9433-1805FE60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86" y="1149927"/>
            <a:ext cx="604581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84B-6348-47CF-AF21-49A91C75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&amp;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803B3-FD7A-477B-9620-EECEA671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Imbalanced Dataset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95844F1-33DB-42C4-A985-CB445450C8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538" y="2828491"/>
            <a:ext cx="3359044" cy="2489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7319-5548-4211-BE9F-12C7D24F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23" y="2828491"/>
            <a:ext cx="3509186" cy="256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3EFB5-0F67-4365-9812-E0995261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316" y="2828491"/>
            <a:ext cx="3779656" cy="2653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DA81F6-4C9E-4793-A4DA-FED289F8F2AE}"/>
              </a:ext>
            </a:extLst>
          </p:cNvPr>
          <p:cNvSpPr txBox="1"/>
          <p:nvPr/>
        </p:nvSpPr>
        <p:spPr>
          <a:xfrm>
            <a:off x="1427017" y="2396951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951F-002C-48D1-A37A-AB3C0E3E0040}"/>
              </a:ext>
            </a:extLst>
          </p:cNvPr>
          <p:cNvSpPr txBox="1"/>
          <p:nvPr/>
        </p:nvSpPr>
        <p:spPr>
          <a:xfrm>
            <a:off x="5310603" y="2404972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9C3DA-8E0B-420D-8DBF-3C61632E4407}"/>
              </a:ext>
            </a:extLst>
          </p:cNvPr>
          <p:cNvSpPr txBox="1"/>
          <p:nvPr/>
        </p:nvSpPr>
        <p:spPr>
          <a:xfrm>
            <a:off x="9536239" y="2386614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1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2A5C-EEBF-4332-A0AC-E9988EF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- SMOTE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34D04-6BD3-47BE-BFEA-1AF07090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027" y="3090936"/>
            <a:ext cx="3558399" cy="23248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2F47E-26BB-45E6-9DCD-3CA03E7D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20" y="3138055"/>
            <a:ext cx="3466736" cy="2324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541AC-718D-4968-9A7C-3B64F366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94" y="3174206"/>
            <a:ext cx="3373031" cy="2252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B47A6F-5B20-4DC1-B6E4-E1BFF1A755EA}"/>
              </a:ext>
            </a:extLst>
          </p:cNvPr>
          <p:cNvSpPr txBox="1"/>
          <p:nvPr/>
        </p:nvSpPr>
        <p:spPr>
          <a:xfrm>
            <a:off x="1002145" y="2444605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40657-2C19-419C-AEC4-A37C85AB0D8E}"/>
              </a:ext>
            </a:extLst>
          </p:cNvPr>
          <p:cNvSpPr txBox="1"/>
          <p:nvPr/>
        </p:nvSpPr>
        <p:spPr>
          <a:xfrm>
            <a:off x="5056603" y="2444604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1885F-BD6D-4D87-BC00-68C98FC4E569}"/>
              </a:ext>
            </a:extLst>
          </p:cNvPr>
          <p:cNvSpPr txBox="1"/>
          <p:nvPr/>
        </p:nvSpPr>
        <p:spPr>
          <a:xfrm>
            <a:off x="9120603" y="2444604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37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1146</TotalTime>
  <Words>445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MINI PROJECT 02</vt:lpstr>
      <vt:lpstr>Business Question</vt:lpstr>
      <vt:lpstr>Background</vt:lpstr>
      <vt:lpstr>Importance of the Question</vt:lpstr>
      <vt:lpstr>Pipeline</vt:lpstr>
      <vt:lpstr>Dataset Summary</vt:lpstr>
      <vt:lpstr>Correlation between variables</vt:lpstr>
      <vt:lpstr>Preprocessing &amp; Evaluation</vt:lpstr>
      <vt:lpstr>Oversampling - SMOTE</vt:lpstr>
      <vt:lpstr>Results on Oversampled Data</vt:lpstr>
      <vt:lpstr>AUC-ROC</vt:lpstr>
      <vt:lpstr>Feature Importance</vt:lpstr>
      <vt:lpstr>Actual vs Predicted</vt:lpstr>
      <vt:lpstr>Model Recommendations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01</dc:title>
  <dc:creator>Nad Basnayake</dc:creator>
  <cp:lastModifiedBy>Nad Basnayake</cp:lastModifiedBy>
  <cp:revision>30</cp:revision>
  <dcterms:created xsi:type="dcterms:W3CDTF">2021-07-26T02:11:08Z</dcterms:created>
  <dcterms:modified xsi:type="dcterms:W3CDTF">2021-09-11T00:01:11Z</dcterms:modified>
</cp:coreProperties>
</file>