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1" r:id="rId1"/>
  </p:sldMasterIdLst>
  <p:notesMasterIdLst>
    <p:notesMasterId r:id="rId10"/>
  </p:notesMasterIdLst>
  <p:sldIdLst>
    <p:sldId id="256" r:id="rId2"/>
    <p:sldId id="258" r:id="rId3"/>
    <p:sldId id="259" r:id="rId4"/>
    <p:sldId id="260" r:id="rId5"/>
    <p:sldId id="261" r:id="rId6"/>
    <p:sldId id="265" r:id="rId7"/>
    <p:sldId id="266" r:id="rId8"/>
    <p:sldId id="263" r:id="rId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060"/>
    <a:srgbClr val="F2F2F2"/>
    <a:srgbClr val="011F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78"/>
    <p:restoredTop sz="94694"/>
  </p:normalViewPr>
  <p:slideViewPr>
    <p:cSldViewPr snapToGrid="0">
      <p:cViewPr varScale="1">
        <p:scale>
          <a:sx n="103" d="100"/>
          <a:sy n="103" d="100"/>
        </p:scale>
        <p:origin x="1512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CD7F73-8ADD-5E43-A4EB-695AC966019D}" type="datetimeFigureOut">
              <a:rPr lang="es-PE" smtClean="0"/>
              <a:t>12/06/25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15711F-097E-DB46-B50B-B1E83A80958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922615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ada" preserve="1" userDrawn="1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5"/>
          <p:cNvSpPr txBox="1">
            <a:spLocks noGrp="1"/>
          </p:cNvSpPr>
          <p:nvPr>
            <p:ph type="ctrTitle"/>
          </p:nvPr>
        </p:nvSpPr>
        <p:spPr>
          <a:xfrm>
            <a:off x="768107" y="2607185"/>
            <a:ext cx="10666542" cy="1026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Arial"/>
              <a:buNone/>
              <a:defRPr sz="2500" b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MX"/>
              <a:t>Haz clic para modificar el estilo de título del patrón</a:t>
            </a:r>
            <a:endParaRPr/>
          </a:p>
        </p:txBody>
      </p:sp>
      <p:sp>
        <p:nvSpPr>
          <p:cNvPr id="17" name="Google Shape;17;p45"/>
          <p:cNvSpPr txBox="1">
            <a:spLocks noGrp="1"/>
          </p:cNvSpPr>
          <p:nvPr>
            <p:ph type="subTitle" idx="1"/>
          </p:nvPr>
        </p:nvSpPr>
        <p:spPr>
          <a:xfrm>
            <a:off x="757350" y="3566160"/>
            <a:ext cx="10677299" cy="3036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None/>
              <a:defRPr sz="1800" b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s-ES" dirty="0"/>
          </a:p>
        </p:txBody>
      </p:sp>
      <p:pic>
        <p:nvPicPr>
          <p:cNvPr id="18" name="Google Shape;18;p4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11445" y="265713"/>
            <a:ext cx="3181748" cy="15864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45"/>
          <p:cNvPicPr preferRelativeResize="0"/>
          <p:nvPr/>
        </p:nvPicPr>
        <p:blipFill rotWithShape="1">
          <a:blip r:embed="rId3">
            <a:alphaModFix/>
          </a:blip>
          <a:srcRect t="29471" b="26643"/>
          <a:stretch/>
        </p:blipFill>
        <p:spPr>
          <a:xfrm>
            <a:off x="501835" y="432317"/>
            <a:ext cx="2632817" cy="11554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" name="Google Shape;20;p45"/>
          <p:cNvCxnSpPr/>
          <p:nvPr/>
        </p:nvCxnSpPr>
        <p:spPr>
          <a:xfrm rot="10800000">
            <a:off x="1078290" y="3849773"/>
            <a:ext cx="10032614" cy="2"/>
          </a:xfrm>
          <a:prstGeom prst="straightConnector1">
            <a:avLst/>
          </a:prstGeom>
          <a:noFill/>
          <a:ln w="19050" cap="flat" cmpd="sng">
            <a:solidFill>
              <a:srgbClr val="DA4C4C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8" name="Marcador de fecha 7">
            <a:extLst>
              <a:ext uri="{FF2B5EF4-FFF2-40B4-BE49-F238E27FC236}">
                <a16:creationId xmlns:a16="http://schemas.microsoft.com/office/drawing/2014/main" id="{8EAA0CDE-8D3A-4141-BE76-3F60022B4BC8}"/>
              </a:ext>
            </a:extLst>
          </p:cNvPr>
          <p:cNvSpPr>
            <a:spLocks noGrp="1"/>
          </p:cNvSpPr>
          <p:nvPr>
            <p:ph type="dt" idx="11"/>
          </p:nvPr>
        </p:nvSpPr>
        <p:spPr>
          <a:xfrm>
            <a:off x="8371859" y="4553238"/>
            <a:ext cx="2795705" cy="365125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algn="r">
              <a:defRPr lang="es-PE" sz="1800" smtClean="0">
                <a:solidFill>
                  <a:srgbClr val="002060"/>
                </a:solidFill>
              </a:defRPr>
            </a:lvl1pPr>
          </a:lstStyle>
          <a:p>
            <a:pPr>
              <a:lnSpc>
                <a:spcPct val="90000"/>
              </a:lnSpc>
              <a:buClr>
                <a:srgbClr val="002060"/>
              </a:buClr>
              <a:buSzPts val="1800"/>
            </a:pPr>
            <a:fld id="{75C70C58-02E6-BE4A-9320-917330A400ED}" type="datetimeFigureOut">
              <a:rPr lang="es-PE" smtClean="0"/>
              <a:pPr>
                <a:lnSpc>
                  <a:spcPct val="90000"/>
                </a:lnSpc>
                <a:buClr>
                  <a:srgbClr val="002060"/>
                </a:buClr>
                <a:buSzPts val="1800"/>
              </a:pPr>
              <a:t>12/06/25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856291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1">
          <p15:clr>
            <a:srgbClr val="FBAE40"/>
          </p15:clr>
        </p15:guide>
        <p15:guide id="2" pos="483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ubicacion1" preserve="1" userDrawn="1">
  <p:cSld name="1_ubicacion1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dfba5f8fc8_0_987"/>
          <p:cNvSpPr txBox="1">
            <a:spLocks noGrp="1"/>
          </p:cNvSpPr>
          <p:nvPr>
            <p:ph type="body" idx="1"/>
          </p:nvPr>
        </p:nvSpPr>
        <p:spPr>
          <a:xfrm>
            <a:off x="0" y="6492875"/>
            <a:ext cx="6492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100" b="1" i="0" u="none" strike="noStrike" cap="none">
                <a:solidFill>
                  <a:srgbClr val="17161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900"/>
              <a:buChar char="•"/>
              <a:defRPr/>
            </a:lvl2pPr>
            <a:lvl3pPr marL="1371600" lvl="2" indent="-3238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500"/>
              <a:buChar char="•"/>
              <a:defRPr/>
            </a:lvl3pPr>
            <a:lvl4pPr marL="1828800" lvl="3" indent="-3238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500"/>
              <a:buChar char="•"/>
              <a:defRPr/>
            </a:lvl4pPr>
            <a:lvl5pPr marL="2286000" lvl="4" indent="-3238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500"/>
              <a:buChar char="•"/>
              <a:defRPr/>
            </a:lvl5pPr>
            <a:lvl6pPr marL="2743200" lvl="5" indent="-3238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500"/>
              <a:buChar char="•"/>
              <a:defRPr/>
            </a:lvl6pPr>
            <a:lvl7pPr marL="3200400" lvl="6" indent="-3238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500"/>
              <a:buChar char="•"/>
              <a:defRPr/>
            </a:lvl7pPr>
            <a:lvl8pPr marL="3657600" lvl="7" indent="-3238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500"/>
              <a:buChar char="•"/>
              <a:defRPr/>
            </a:lvl8pPr>
            <a:lvl9pPr marL="4114800" lvl="8" indent="-3238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500"/>
              <a:buChar char="•"/>
              <a:defRPr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145" name="Google Shape;145;g2dfba5f8fc8_0_987"/>
          <p:cNvSpPr txBox="1">
            <a:spLocks noGrp="1"/>
          </p:cNvSpPr>
          <p:nvPr>
            <p:ph type="body" idx="2"/>
          </p:nvPr>
        </p:nvSpPr>
        <p:spPr>
          <a:xfrm>
            <a:off x="2067597" y="1690688"/>
            <a:ext cx="8056800" cy="479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6195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2100"/>
              <a:buChar char="•"/>
              <a:defRPr/>
            </a:lvl1pPr>
            <a:lvl2pPr marL="914400" lvl="1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900"/>
              <a:buChar char="•"/>
              <a:defRPr/>
            </a:lvl2pPr>
            <a:lvl3pPr marL="1371600" lvl="2" indent="-3238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500"/>
              <a:buChar char="•"/>
              <a:defRPr/>
            </a:lvl3pPr>
            <a:lvl4pPr marL="1828800" lvl="3" indent="-3238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500"/>
              <a:buChar char="•"/>
              <a:defRPr/>
            </a:lvl4pPr>
            <a:lvl5pPr marL="2286000" lvl="4" indent="-3238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500"/>
              <a:buChar char="•"/>
              <a:defRPr/>
            </a:lvl5pPr>
            <a:lvl6pPr marL="2743200" lvl="5" indent="-3238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500"/>
              <a:buChar char="•"/>
              <a:defRPr/>
            </a:lvl6pPr>
            <a:lvl7pPr marL="3200400" lvl="6" indent="-3238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500"/>
              <a:buChar char="•"/>
              <a:defRPr/>
            </a:lvl7pPr>
            <a:lvl8pPr marL="3657600" lvl="7" indent="-3238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500"/>
              <a:buChar char="•"/>
              <a:defRPr/>
            </a:lvl8pPr>
            <a:lvl9pPr marL="4114800" lvl="8" indent="-3238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500"/>
              <a:buChar char="•"/>
              <a:defRPr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pic>
        <p:nvPicPr>
          <p:cNvPr id="147" name="Google Shape;147;g2dfba5f8fc8_0_987" descr="Logotipo&#10;&#10;Descripción generada automáticament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040653" y="92628"/>
            <a:ext cx="1697139" cy="95464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ítulo 6">
            <a:extLst>
              <a:ext uri="{FF2B5EF4-FFF2-40B4-BE49-F238E27FC236}">
                <a16:creationId xmlns:a16="http://schemas.microsoft.com/office/drawing/2014/main" id="{F48C24AF-2D41-9463-C6C1-CF976E6FC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41836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raportada" preserve="1">
  <p:cSld name="Contraportada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oogle Shape;104;p53"/>
          <p:cNvGrpSpPr/>
          <p:nvPr/>
        </p:nvGrpSpPr>
        <p:grpSpPr>
          <a:xfrm>
            <a:off x="4312693" y="6088282"/>
            <a:ext cx="368855" cy="419678"/>
            <a:chOff x="1529350" y="258825"/>
            <a:chExt cx="423475" cy="481825"/>
          </a:xfrm>
        </p:grpSpPr>
        <p:sp>
          <p:nvSpPr>
            <p:cNvPr id="105" name="Google Shape;105;p53"/>
            <p:cNvSpPr/>
            <p:nvPr/>
          </p:nvSpPr>
          <p:spPr>
            <a:xfrm>
              <a:off x="1585800" y="258825"/>
              <a:ext cx="310650" cy="430550"/>
            </a:xfrm>
            <a:custGeom>
              <a:avLst/>
              <a:gdLst/>
              <a:ahLst/>
              <a:cxnLst/>
              <a:rect l="l" t="t" r="r" b="b"/>
              <a:pathLst>
                <a:path w="12426" h="17222" extrusionOk="0">
                  <a:moveTo>
                    <a:pt x="6213" y="3388"/>
                  </a:moveTo>
                  <a:cubicBezTo>
                    <a:pt x="7354" y="3388"/>
                    <a:pt x="8384" y="4074"/>
                    <a:pt x="8821" y="5131"/>
                  </a:cubicBezTo>
                  <a:cubicBezTo>
                    <a:pt x="9257" y="6185"/>
                    <a:pt x="9016" y="7399"/>
                    <a:pt x="8206" y="8206"/>
                  </a:cubicBezTo>
                  <a:cubicBezTo>
                    <a:pt x="7666" y="8748"/>
                    <a:pt x="6945" y="9035"/>
                    <a:pt x="6210" y="9035"/>
                  </a:cubicBezTo>
                  <a:cubicBezTo>
                    <a:pt x="5847" y="9035"/>
                    <a:pt x="5481" y="8965"/>
                    <a:pt x="5132" y="8820"/>
                  </a:cubicBezTo>
                  <a:cubicBezTo>
                    <a:pt x="4075" y="8383"/>
                    <a:pt x="3388" y="7354"/>
                    <a:pt x="3388" y="6212"/>
                  </a:cubicBezTo>
                  <a:cubicBezTo>
                    <a:pt x="3391" y="4652"/>
                    <a:pt x="4653" y="3391"/>
                    <a:pt x="6213" y="3388"/>
                  </a:cubicBezTo>
                  <a:close/>
                  <a:moveTo>
                    <a:pt x="6213" y="0"/>
                  </a:moveTo>
                  <a:cubicBezTo>
                    <a:pt x="2825" y="0"/>
                    <a:pt x="1" y="2728"/>
                    <a:pt x="1" y="6212"/>
                  </a:cubicBezTo>
                  <a:cubicBezTo>
                    <a:pt x="1" y="7537"/>
                    <a:pt x="398" y="8718"/>
                    <a:pt x="1163" y="9826"/>
                  </a:cubicBezTo>
                  <a:lnTo>
                    <a:pt x="5737" y="16959"/>
                  </a:lnTo>
                  <a:cubicBezTo>
                    <a:pt x="5847" y="17134"/>
                    <a:pt x="6029" y="17221"/>
                    <a:pt x="6211" y="17221"/>
                  </a:cubicBezTo>
                  <a:cubicBezTo>
                    <a:pt x="6394" y="17221"/>
                    <a:pt x="6576" y="17134"/>
                    <a:pt x="6686" y="16959"/>
                  </a:cubicBezTo>
                  <a:lnTo>
                    <a:pt x="11278" y="9802"/>
                  </a:lnTo>
                  <a:cubicBezTo>
                    <a:pt x="12025" y="8751"/>
                    <a:pt x="12425" y="7498"/>
                    <a:pt x="12422" y="6212"/>
                  </a:cubicBezTo>
                  <a:cubicBezTo>
                    <a:pt x="12422" y="2786"/>
                    <a:pt x="9637" y="0"/>
                    <a:pt x="6213" y="0"/>
                  </a:cubicBez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53"/>
            <p:cNvSpPr/>
            <p:nvPr/>
          </p:nvSpPr>
          <p:spPr>
            <a:xfrm>
              <a:off x="1529350" y="583200"/>
              <a:ext cx="423475" cy="157450"/>
            </a:xfrm>
            <a:custGeom>
              <a:avLst/>
              <a:gdLst/>
              <a:ahLst/>
              <a:cxnLst/>
              <a:rect l="l" t="t" r="r" b="b"/>
              <a:pathLst>
                <a:path w="16939" h="6298" extrusionOk="0">
                  <a:moveTo>
                    <a:pt x="4050" y="1"/>
                  </a:moveTo>
                  <a:cubicBezTo>
                    <a:pt x="1545" y="582"/>
                    <a:pt x="0" y="1642"/>
                    <a:pt x="0" y="2909"/>
                  </a:cubicBezTo>
                  <a:cubicBezTo>
                    <a:pt x="0" y="5111"/>
                    <a:pt x="4364" y="6297"/>
                    <a:pt x="8471" y="6297"/>
                  </a:cubicBezTo>
                  <a:cubicBezTo>
                    <a:pt x="12575" y="6297"/>
                    <a:pt x="16938" y="5111"/>
                    <a:pt x="16938" y="2909"/>
                  </a:cubicBezTo>
                  <a:cubicBezTo>
                    <a:pt x="16938" y="1642"/>
                    <a:pt x="15391" y="579"/>
                    <a:pt x="12882" y="1"/>
                  </a:cubicBezTo>
                  <a:lnTo>
                    <a:pt x="10040" y="4445"/>
                  </a:lnTo>
                  <a:cubicBezTo>
                    <a:pt x="9673" y="5018"/>
                    <a:pt x="9071" y="5305"/>
                    <a:pt x="8469" y="5305"/>
                  </a:cubicBezTo>
                  <a:cubicBezTo>
                    <a:pt x="7867" y="5305"/>
                    <a:pt x="7265" y="5018"/>
                    <a:pt x="6899" y="4445"/>
                  </a:cubicBezTo>
                  <a:lnTo>
                    <a:pt x="4050" y="1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07" name="Google Shape;107;p5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089679" y="1975757"/>
            <a:ext cx="4012643" cy="244562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8" name="Google Shape;108;p53"/>
          <p:cNvGrpSpPr/>
          <p:nvPr/>
        </p:nvGrpSpPr>
        <p:grpSpPr>
          <a:xfrm>
            <a:off x="437469" y="6107730"/>
            <a:ext cx="534042" cy="376166"/>
            <a:chOff x="-1199300" y="3279250"/>
            <a:chExt cx="293025" cy="206400"/>
          </a:xfrm>
        </p:grpSpPr>
        <p:sp>
          <p:nvSpPr>
            <p:cNvPr id="109" name="Google Shape;109;p53"/>
            <p:cNvSpPr/>
            <p:nvPr/>
          </p:nvSpPr>
          <p:spPr>
            <a:xfrm>
              <a:off x="-1183550" y="3395050"/>
              <a:ext cx="261525" cy="90600"/>
            </a:xfrm>
            <a:custGeom>
              <a:avLst/>
              <a:gdLst/>
              <a:ahLst/>
              <a:cxnLst/>
              <a:rect l="l" t="t" r="r" b="b"/>
              <a:pathLst>
                <a:path w="10461" h="3624" extrusionOk="0">
                  <a:moveTo>
                    <a:pt x="3498" y="0"/>
                  </a:moveTo>
                  <a:lnTo>
                    <a:pt x="1" y="3529"/>
                  </a:lnTo>
                  <a:cubicBezTo>
                    <a:pt x="127" y="3623"/>
                    <a:pt x="284" y="3623"/>
                    <a:pt x="442" y="3623"/>
                  </a:cubicBezTo>
                  <a:lnTo>
                    <a:pt x="10051" y="3623"/>
                  </a:lnTo>
                  <a:cubicBezTo>
                    <a:pt x="10208" y="3623"/>
                    <a:pt x="10366" y="3560"/>
                    <a:pt x="10460" y="3529"/>
                  </a:cubicBezTo>
                  <a:lnTo>
                    <a:pt x="6963" y="0"/>
                  </a:lnTo>
                  <a:lnTo>
                    <a:pt x="5986" y="977"/>
                  </a:lnTo>
                  <a:cubicBezTo>
                    <a:pt x="5797" y="1166"/>
                    <a:pt x="5522" y="1260"/>
                    <a:pt x="5242" y="1260"/>
                  </a:cubicBezTo>
                  <a:cubicBezTo>
                    <a:pt x="4963" y="1260"/>
                    <a:pt x="4679" y="1166"/>
                    <a:pt x="4474" y="977"/>
                  </a:cubicBezTo>
                  <a:lnTo>
                    <a:pt x="3498" y="0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53"/>
            <p:cNvSpPr/>
            <p:nvPr/>
          </p:nvSpPr>
          <p:spPr>
            <a:xfrm>
              <a:off x="-1184325" y="3279250"/>
              <a:ext cx="261500" cy="129400"/>
            </a:xfrm>
            <a:custGeom>
              <a:avLst/>
              <a:gdLst/>
              <a:ahLst/>
              <a:cxnLst/>
              <a:rect l="l" t="t" r="r" b="b"/>
              <a:pathLst>
                <a:path w="10460" h="5176" extrusionOk="0">
                  <a:moveTo>
                    <a:pt x="410" y="1"/>
                  </a:moveTo>
                  <a:cubicBezTo>
                    <a:pt x="252" y="1"/>
                    <a:pt x="95" y="64"/>
                    <a:pt x="0" y="95"/>
                  </a:cubicBezTo>
                  <a:lnTo>
                    <a:pt x="3781" y="3876"/>
                  </a:lnTo>
                  <a:lnTo>
                    <a:pt x="4978" y="5105"/>
                  </a:lnTo>
                  <a:cubicBezTo>
                    <a:pt x="5041" y="5152"/>
                    <a:pt x="5143" y="5175"/>
                    <a:pt x="5246" y="5175"/>
                  </a:cubicBezTo>
                  <a:cubicBezTo>
                    <a:pt x="5348" y="5175"/>
                    <a:pt x="5450" y="5152"/>
                    <a:pt x="5513" y="5105"/>
                  </a:cubicBezTo>
                  <a:lnTo>
                    <a:pt x="6711" y="3876"/>
                  </a:lnTo>
                  <a:lnTo>
                    <a:pt x="10460" y="95"/>
                  </a:lnTo>
                  <a:cubicBezTo>
                    <a:pt x="10334" y="1"/>
                    <a:pt x="10176" y="1"/>
                    <a:pt x="10019" y="1"/>
                  </a:cubicBez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53"/>
            <p:cNvSpPr/>
            <p:nvPr/>
          </p:nvSpPr>
          <p:spPr>
            <a:xfrm>
              <a:off x="-1199300" y="3294225"/>
              <a:ext cx="90600" cy="175650"/>
            </a:xfrm>
            <a:custGeom>
              <a:avLst/>
              <a:gdLst/>
              <a:ahLst/>
              <a:cxnLst/>
              <a:rect l="l" t="t" r="r" b="b"/>
              <a:pathLst>
                <a:path w="3624" h="7026" extrusionOk="0">
                  <a:moveTo>
                    <a:pt x="126" y="0"/>
                  </a:moveTo>
                  <a:cubicBezTo>
                    <a:pt x="32" y="126"/>
                    <a:pt x="0" y="284"/>
                    <a:pt x="0" y="441"/>
                  </a:cubicBezTo>
                  <a:lnTo>
                    <a:pt x="0" y="6585"/>
                  </a:lnTo>
                  <a:cubicBezTo>
                    <a:pt x="0" y="6742"/>
                    <a:pt x="32" y="6900"/>
                    <a:pt x="126" y="7026"/>
                  </a:cubicBezTo>
                  <a:lnTo>
                    <a:pt x="3624" y="3466"/>
                  </a:lnTo>
                  <a:lnTo>
                    <a:pt x="126" y="0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53"/>
            <p:cNvSpPr/>
            <p:nvPr/>
          </p:nvSpPr>
          <p:spPr>
            <a:xfrm>
              <a:off x="-996875" y="3294225"/>
              <a:ext cx="90600" cy="177225"/>
            </a:xfrm>
            <a:custGeom>
              <a:avLst/>
              <a:gdLst/>
              <a:ahLst/>
              <a:cxnLst/>
              <a:rect l="l" t="t" r="r" b="b"/>
              <a:pathLst>
                <a:path w="3624" h="7089" extrusionOk="0">
                  <a:moveTo>
                    <a:pt x="3529" y="0"/>
                  </a:moveTo>
                  <a:lnTo>
                    <a:pt x="0" y="3529"/>
                  </a:lnTo>
                  <a:lnTo>
                    <a:pt x="3529" y="7089"/>
                  </a:lnTo>
                  <a:cubicBezTo>
                    <a:pt x="3592" y="6963"/>
                    <a:pt x="3623" y="6805"/>
                    <a:pt x="3623" y="6648"/>
                  </a:cubicBezTo>
                  <a:lnTo>
                    <a:pt x="3623" y="504"/>
                  </a:lnTo>
                  <a:cubicBezTo>
                    <a:pt x="3592" y="284"/>
                    <a:pt x="3560" y="126"/>
                    <a:pt x="3529" y="0"/>
                  </a:cubicBez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3" name="Google Shape;113;p53"/>
          <p:cNvGrpSpPr/>
          <p:nvPr/>
        </p:nvGrpSpPr>
        <p:grpSpPr>
          <a:xfrm>
            <a:off x="9775153" y="6094969"/>
            <a:ext cx="400230" cy="400230"/>
            <a:chOff x="4456875" y="1435075"/>
            <a:chExt cx="481825" cy="481825"/>
          </a:xfrm>
        </p:grpSpPr>
        <p:sp>
          <p:nvSpPr>
            <p:cNvPr id="114" name="Google Shape;114;p53"/>
            <p:cNvSpPr/>
            <p:nvPr/>
          </p:nvSpPr>
          <p:spPr>
            <a:xfrm>
              <a:off x="4624975" y="1465275"/>
              <a:ext cx="56650" cy="86000"/>
            </a:xfrm>
            <a:custGeom>
              <a:avLst/>
              <a:gdLst/>
              <a:ahLst/>
              <a:cxnLst/>
              <a:rect l="l" t="t" r="r" b="b"/>
              <a:pathLst>
                <a:path w="2266" h="3440" extrusionOk="0">
                  <a:moveTo>
                    <a:pt x="2265" y="0"/>
                  </a:moveTo>
                  <a:cubicBezTo>
                    <a:pt x="1413" y="283"/>
                    <a:pt x="618" y="1196"/>
                    <a:pt x="1" y="2575"/>
                  </a:cubicBezTo>
                  <a:cubicBezTo>
                    <a:pt x="263" y="2801"/>
                    <a:pt x="449" y="3105"/>
                    <a:pt x="534" y="3439"/>
                  </a:cubicBezTo>
                  <a:cubicBezTo>
                    <a:pt x="1106" y="3364"/>
                    <a:pt x="1672" y="3322"/>
                    <a:pt x="2265" y="3304"/>
                  </a:cubicBezTo>
                  <a:lnTo>
                    <a:pt x="2265" y="0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53"/>
            <p:cNvSpPr/>
            <p:nvPr/>
          </p:nvSpPr>
          <p:spPr>
            <a:xfrm>
              <a:off x="4615275" y="1797425"/>
              <a:ext cx="66350" cy="89375"/>
            </a:xfrm>
            <a:custGeom>
              <a:avLst/>
              <a:gdLst/>
              <a:ahLst/>
              <a:cxnLst/>
              <a:rect l="l" t="t" r="r" b="b"/>
              <a:pathLst>
                <a:path w="2654" h="3575" extrusionOk="0">
                  <a:moveTo>
                    <a:pt x="0" y="0"/>
                  </a:moveTo>
                  <a:lnTo>
                    <a:pt x="0" y="0"/>
                  </a:lnTo>
                  <a:cubicBezTo>
                    <a:pt x="618" y="1882"/>
                    <a:pt x="1563" y="3225"/>
                    <a:pt x="2653" y="3574"/>
                  </a:cubicBezTo>
                  <a:lnTo>
                    <a:pt x="2653" y="1316"/>
                  </a:lnTo>
                  <a:cubicBezTo>
                    <a:pt x="2153" y="1135"/>
                    <a:pt x="1768" y="726"/>
                    <a:pt x="1620" y="217"/>
                  </a:cubicBezTo>
                  <a:cubicBezTo>
                    <a:pt x="1057" y="169"/>
                    <a:pt x="518" y="96"/>
                    <a:pt x="0" y="0"/>
                  </a:cubicBez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53"/>
            <p:cNvSpPr/>
            <p:nvPr/>
          </p:nvSpPr>
          <p:spPr>
            <a:xfrm>
              <a:off x="4583125" y="1547250"/>
              <a:ext cx="28250" cy="28250"/>
            </a:xfrm>
            <a:custGeom>
              <a:avLst/>
              <a:gdLst/>
              <a:ahLst/>
              <a:cxnLst/>
              <a:rect l="l" t="t" r="r" b="b"/>
              <a:pathLst>
                <a:path w="1130" h="1130" extrusionOk="0">
                  <a:moveTo>
                    <a:pt x="567" y="1"/>
                  </a:moveTo>
                  <a:cubicBezTo>
                    <a:pt x="253" y="1"/>
                    <a:pt x="1" y="254"/>
                    <a:pt x="1" y="567"/>
                  </a:cubicBezTo>
                  <a:cubicBezTo>
                    <a:pt x="1" y="880"/>
                    <a:pt x="253" y="1130"/>
                    <a:pt x="567" y="1130"/>
                  </a:cubicBezTo>
                  <a:cubicBezTo>
                    <a:pt x="880" y="1130"/>
                    <a:pt x="1130" y="880"/>
                    <a:pt x="1130" y="567"/>
                  </a:cubicBezTo>
                  <a:cubicBezTo>
                    <a:pt x="1130" y="254"/>
                    <a:pt x="880" y="1"/>
                    <a:pt x="567" y="1"/>
                  </a:cubicBez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53"/>
            <p:cNvSpPr/>
            <p:nvPr/>
          </p:nvSpPr>
          <p:spPr>
            <a:xfrm>
              <a:off x="4597950" y="1576075"/>
              <a:ext cx="83675" cy="87525"/>
            </a:xfrm>
            <a:custGeom>
              <a:avLst/>
              <a:gdLst/>
              <a:ahLst/>
              <a:cxnLst/>
              <a:rect l="l" t="t" r="r" b="b"/>
              <a:pathLst>
                <a:path w="3347" h="3501" extrusionOk="0">
                  <a:moveTo>
                    <a:pt x="3346" y="1"/>
                  </a:moveTo>
                  <a:cubicBezTo>
                    <a:pt x="2723" y="19"/>
                    <a:pt x="2103" y="73"/>
                    <a:pt x="1485" y="161"/>
                  </a:cubicBezTo>
                  <a:cubicBezTo>
                    <a:pt x="1241" y="654"/>
                    <a:pt x="772" y="998"/>
                    <a:pt x="230" y="1082"/>
                  </a:cubicBezTo>
                  <a:cubicBezTo>
                    <a:pt x="100" y="1817"/>
                    <a:pt x="25" y="2714"/>
                    <a:pt x="1" y="3500"/>
                  </a:cubicBezTo>
                  <a:lnTo>
                    <a:pt x="3346" y="3500"/>
                  </a:lnTo>
                  <a:lnTo>
                    <a:pt x="3346" y="1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53"/>
            <p:cNvSpPr/>
            <p:nvPr/>
          </p:nvSpPr>
          <p:spPr>
            <a:xfrm>
              <a:off x="4597650" y="1692175"/>
              <a:ext cx="83975" cy="82450"/>
            </a:xfrm>
            <a:custGeom>
              <a:avLst/>
              <a:gdLst/>
              <a:ahLst/>
              <a:cxnLst/>
              <a:rect l="l" t="t" r="r" b="b"/>
              <a:pathLst>
                <a:path w="3359" h="3298" extrusionOk="0">
                  <a:moveTo>
                    <a:pt x="1" y="0"/>
                  </a:moveTo>
                  <a:cubicBezTo>
                    <a:pt x="31" y="1003"/>
                    <a:pt x="154" y="2006"/>
                    <a:pt x="371" y="2987"/>
                  </a:cubicBezTo>
                  <a:cubicBezTo>
                    <a:pt x="1031" y="3135"/>
                    <a:pt x="1699" y="3237"/>
                    <a:pt x="2371" y="3298"/>
                  </a:cubicBezTo>
                  <a:cubicBezTo>
                    <a:pt x="2548" y="2855"/>
                    <a:pt x="2910" y="2509"/>
                    <a:pt x="3358" y="2346"/>
                  </a:cubicBezTo>
                  <a:lnTo>
                    <a:pt x="3358" y="0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53"/>
            <p:cNvSpPr/>
            <p:nvPr/>
          </p:nvSpPr>
          <p:spPr>
            <a:xfrm>
              <a:off x="4798050" y="1663575"/>
              <a:ext cx="28475" cy="28250"/>
            </a:xfrm>
            <a:custGeom>
              <a:avLst/>
              <a:gdLst/>
              <a:ahLst/>
              <a:cxnLst/>
              <a:rect l="l" t="t" r="r" b="b"/>
              <a:pathLst>
                <a:path w="1139" h="1130" extrusionOk="0">
                  <a:moveTo>
                    <a:pt x="564" y="0"/>
                  </a:moveTo>
                  <a:cubicBezTo>
                    <a:pt x="254" y="0"/>
                    <a:pt x="1" y="253"/>
                    <a:pt x="1" y="566"/>
                  </a:cubicBezTo>
                  <a:cubicBezTo>
                    <a:pt x="4" y="876"/>
                    <a:pt x="257" y="1129"/>
                    <a:pt x="567" y="1129"/>
                  </a:cubicBezTo>
                  <a:lnTo>
                    <a:pt x="573" y="1129"/>
                  </a:lnTo>
                  <a:cubicBezTo>
                    <a:pt x="886" y="1129"/>
                    <a:pt x="1139" y="876"/>
                    <a:pt x="1139" y="563"/>
                  </a:cubicBezTo>
                  <a:cubicBezTo>
                    <a:pt x="1139" y="253"/>
                    <a:pt x="886" y="0"/>
                    <a:pt x="573" y="0"/>
                  </a:cubicBez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53"/>
            <p:cNvSpPr/>
            <p:nvPr/>
          </p:nvSpPr>
          <p:spPr>
            <a:xfrm>
              <a:off x="4710200" y="1435075"/>
              <a:ext cx="228500" cy="228525"/>
            </a:xfrm>
            <a:custGeom>
              <a:avLst/>
              <a:gdLst/>
              <a:ahLst/>
              <a:cxnLst/>
              <a:rect l="l" t="t" r="r" b="b"/>
              <a:pathLst>
                <a:path w="9140" h="9141" extrusionOk="0">
                  <a:moveTo>
                    <a:pt x="1" y="1"/>
                  </a:moveTo>
                  <a:lnTo>
                    <a:pt x="1" y="34"/>
                  </a:lnTo>
                  <a:cubicBezTo>
                    <a:pt x="1729" y="377"/>
                    <a:pt x="3313" y="2283"/>
                    <a:pt x="4075" y="5069"/>
                  </a:cubicBezTo>
                  <a:cubicBezTo>
                    <a:pt x="6833" y="5828"/>
                    <a:pt x="8763" y="7406"/>
                    <a:pt x="9107" y="9140"/>
                  </a:cubicBezTo>
                  <a:lnTo>
                    <a:pt x="9140" y="9140"/>
                  </a:lnTo>
                  <a:cubicBezTo>
                    <a:pt x="8854" y="4298"/>
                    <a:pt x="4843" y="284"/>
                    <a:pt x="1" y="1"/>
                  </a:cubicBez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53"/>
            <p:cNvSpPr/>
            <p:nvPr/>
          </p:nvSpPr>
          <p:spPr>
            <a:xfrm>
              <a:off x="4819200" y="1593475"/>
              <a:ext cx="89400" cy="70125"/>
            </a:xfrm>
            <a:custGeom>
              <a:avLst/>
              <a:gdLst/>
              <a:ahLst/>
              <a:cxnLst/>
              <a:rect l="l" t="t" r="r" b="b"/>
              <a:pathLst>
                <a:path w="3576" h="2805" extrusionOk="0">
                  <a:moveTo>
                    <a:pt x="1" y="1"/>
                  </a:moveTo>
                  <a:cubicBezTo>
                    <a:pt x="94" y="519"/>
                    <a:pt x="166" y="1061"/>
                    <a:pt x="215" y="1621"/>
                  </a:cubicBezTo>
                  <a:cubicBezTo>
                    <a:pt x="727" y="1777"/>
                    <a:pt x="1136" y="2301"/>
                    <a:pt x="1317" y="2804"/>
                  </a:cubicBezTo>
                  <a:lnTo>
                    <a:pt x="3575" y="2804"/>
                  </a:lnTo>
                  <a:cubicBezTo>
                    <a:pt x="3223" y="1711"/>
                    <a:pt x="1883" y="621"/>
                    <a:pt x="1" y="1"/>
                  </a:cubicBez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53"/>
            <p:cNvSpPr/>
            <p:nvPr/>
          </p:nvSpPr>
          <p:spPr>
            <a:xfrm>
              <a:off x="4819200" y="1692175"/>
              <a:ext cx="89475" cy="66275"/>
            </a:xfrm>
            <a:custGeom>
              <a:avLst/>
              <a:gdLst/>
              <a:ahLst/>
              <a:cxnLst/>
              <a:rect l="l" t="t" r="r" b="b"/>
              <a:pathLst>
                <a:path w="3579" h="2651" extrusionOk="0">
                  <a:moveTo>
                    <a:pt x="1317" y="0"/>
                  </a:moveTo>
                  <a:cubicBezTo>
                    <a:pt x="1133" y="500"/>
                    <a:pt x="727" y="883"/>
                    <a:pt x="215" y="1033"/>
                  </a:cubicBezTo>
                  <a:cubicBezTo>
                    <a:pt x="166" y="1593"/>
                    <a:pt x="94" y="2132"/>
                    <a:pt x="1" y="2650"/>
                  </a:cubicBezTo>
                  <a:cubicBezTo>
                    <a:pt x="1889" y="2030"/>
                    <a:pt x="3223" y="1078"/>
                    <a:pt x="3578" y="0"/>
                  </a:cubicBez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53"/>
            <p:cNvSpPr/>
            <p:nvPr/>
          </p:nvSpPr>
          <p:spPr>
            <a:xfrm>
              <a:off x="4456875" y="1691800"/>
              <a:ext cx="225125" cy="225100"/>
            </a:xfrm>
            <a:custGeom>
              <a:avLst/>
              <a:gdLst/>
              <a:ahLst/>
              <a:cxnLst/>
              <a:rect l="l" t="t" r="r" b="b"/>
              <a:pathLst>
                <a:path w="9005" h="9004" extrusionOk="0">
                  <a:moveTo>
                    <a:pt x="1" y="0"/>
                  </a:moveTo>
                  <a:cubicBezTo>
                    <a:pt x="284" y="4839"/>
                    <a:pt x="4162" y="8721"/>
                    <a:pt x="9004" y="9004"/>
                  </a:cubicBezTo>
                  <a:lnTo>
                    <a:pt x="9004" y="8974"/>
                  </a:lnTo>
                  <a:cubicBezTo>
                    <a:pt x="7273" y="8628"/>
                    <a:pt x="5827" y="6697"/>
                    <a:pt x="5066" y="3942"/>
                  </a:cubicBezTo>
                  <a:cubicBezTo>
                    <a:pt x="2283" y="3180"/>
                    <a:pt x="377" y="1726"/>
                    <a:pt x="31" y="0"/>
                  </a:cubicBez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53"/>
            <p:cNvSpPr/>
            <p:nvPr/>
          </p:nvSpPr>
          <p:spPr>
            <a:xfrm>
              <a:off x="4487000" y="1595125"/>
              <a:ext cx="88925" cy="68475"/>
            </a:xfrm>
            <a:custGeom>
              <a:avLst/>
              <a:gdLst/>
              <a:ahLst/>
              <a:cxnLst/>
              <a:rect l="l" t="t" r="r" b="b"/>
              <a:pathLst>
                <a:path w="3557" h="2739" extrusionOk="0">
                  <a:moveTo>
                    <a:pt x="3397" y="1"/>
                  </a:moveTo>
                  <a:cubicBezTo>
                    <a:pt x="1569" y="636"/>
                    <a:pt x="337" y="1720"/>
                    <a:pt x="0" y="2738"/>
                  </a:cubicBezTo>
                  <a:lnTo>
                    <a:pt x="3313" y="2738"/>
                  </a:lnTo>
                  <a:cubicBezTo>
                    <a:pt x="3337" y="1880"/>
                    <a:pt x="3418" y="913"/>
                    <a:pt x="3556" y="106"/>
                  </a:cubicBezTo>
                  <a:cubicBezTo>
                    <a:pt x="3502" y="73"/>
                    <a:pt x="3448" y="37"/>
                    <a:pt x="3397" y="1"/>
                  </a:cubicBez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53"/>
            <p:cNvSpPr/>
            <p:nvPr/>
          </p:nvSpPr>
          <p:spPr>
            <a:xfrm>
              <a:off x="4486925" y="1692175"/>
              <a:ext cx="89450" cy="66350"/>
            </a:xfrm>
            <a:custGeom>
              <a:avLst/>
              <a:gdLst/>
              <a:ahLst/>
              <a:cxnLst/>
              <a:rect l="l" t="t" r="r" b="b"/>
              <a:pathLst>
                <a:path w="3578" h="2654" extrusionOk="0">
                  <a:moveTo>
                    <a:pt x="0" y="0"/>
                  </a:moveTo>
                  <a:cubicBezTo>
                    <a:pt x="352" y="1078"/>
                    <a:pt x="1689" y="2030"/>
                    <a:pt x="3578" y="2653"/>
                  </a:cubicBezTo>
                  <a:cubicBezTo>
                    <a:pt x="3418" y="1777"/>
                    <a:pt x="3325" y="889"/>
                    <a:pt x="3300" y="0"/>
                  </a:cubicBez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53"/>
            <p:cNvSpPr/>
            <p:nvPr/>
          </p:nvSpPr>
          <p:spPr>
            <a:xfrm>
              <a:off x="4456875" y="1435075"/>
              <a:ext cx="225125" cy="228525"/>
            </a:xfrm>
            <a:custGeom>
              <a:avLst/>
              <a:gdLst/>
              <a:ahLst/>
              <a:cxnLst/>
              <a:rect l="l" t="t" r="r" b="b"/>
              <a:pathLst>
                <a:path w="9005" h="9141" extrusionOk="0">
                  <a:moveTo>
                    <a:pt x="9004" y="1"/>
                  </a:moveTo>
                  <a:cubicBezTo>
                    <a:pt x="4162" y="284"/>
                    <a:pt x="284" y="4298"/>
                    <a:pt x="1" y="9140"/>
                  </a:cubicBezTo>
                  <a:lnTo>
                    <a:pt x="37" y="9140"/>
                  </a:lnTo>
                  <a:cubicBezTo>
                    <a:pt x="329" y="7686"/>
                    <a:pt x="1747" y="6267"/>
                    <a:pt x="3969" y="5433"/>
                  </a:cubicBezTo>
                  <a:cubicBezTo>
                    <a:pt x="3715" y="4375"/>
                    <a:pt x="4516" y="3361"/>
                    <a:pt x="5602" y="3361"/>
                  </a:cubicBezTo>
                  <a:cubicBezTo>
                    <a:pt x="5607" y="3361"/>
                    <a:pt x="5612" y="3361"/>
                    <a:pt x="5617" y="3361"/>
                  </a:cubicBezTo>
                  <a:cubicBezTo>
                    <a:pt x="5638" y="3361"/>
                    <a:pt x="5656" y="3364"/>
                    <a:pt x="5677" y="3367"/>
                  </a:cubicBezTo>
                  <a:cubicBezTo>
                    <a:pt x="6511" y="1476"/>
                    <a:pt x="7688" y="293"/>
                    <a:pt x="9004" y="31"/>
                  </a:cubicBezTo>
                  <a:lnTo>
                    <a:pt x="9004" y="1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53"/>
            <p:cNvSpPr/>
            <p:nvPr/>
          </p:nvSpPr>
          <p:spPr>
            <a:xfrm>
              <a:off x="4710200" y="1691800"/>
              <a:ext cx="228500" cy="225100"/>
            </a:xfrm>
            <a:custGeom>
              <a:avLst/>
              <a:gdLst/>
              <a:ahLst/>
              <a:cxnLst/>
              <a:rect l="l" t="t" r="r" b="b"/>
              <a:pathLst>
                <a:path w="9140" h="9004" extrusionOk="0">
                  <a:moveTo>
                    <a:pt x="9107" y="0"/>
                  </a:moveTo>
                  <a:cubicBezTo>
                    <a:pt x="8760" y="1726"/>
                    <a:pt x="6857" y="3177"/>
                    <a:pt x="4075" y="3942"/>
                  </a:cubicBezTo>
                  <a:cubicBezTo>
                    <a:pt x="3313" y="6721"/>
                    <a:pt x="1729" y="8628"/>
                    <a:pt x="1" y="8971"/>
                  </a:cubicBezTo>
                  <a:lnTo>
                    <a:pt x="1" y="9004"/>
                  </a:lnTo>
                  <a:cubicBezTo>
                    <a:pt x="4843" y="8721"/>
                    <a:pt x="8854" y="4839"/>
                    <a:pt x="9140" y="0"/>
                  </a:cubicBez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53"/>
            <p:cNvSpPr/>
            <p:nvPr/>
          </p:nvSpPr>
          <p:spPr>
            <a:xfrm>
              <a:off x="4710200" y="1465200"/>
              <a:ext cx="70025" cy="89375"/>
            </a:xfrm>
            <a:custGeom>
              <a:avLst/>
              <a:gdLst/>
              <a:ahLst/>
              <a:cxnLst/>
              <a:rect l="l" t="t" r="r" b="b"/>
              <a:pathLst>
                <a:path w="2801" h="3575" extrusionOk="0">
                  <a:moveTo>
                    <a:pt x="1" y="0"/>
                  </a:moveTo>
                  <a:lnTo>
                    <a:pt x="1" y="3298"/>
                  </a:lnTo>
                  <a:cubicBezTo>
                    <a:pt x="937" y="3328"/>
                    <a:pt x="1961" y="3421"/>
                    <a:pt x="2801" y="3575"/>
                  </a:cubicBezTo>
                  <a:cubicBezTo>
                    <a:pt x="2181" y="1687"/>
                    <a:pt x="1082" y="350"/>
                    <a:pt x="1" y="0"/>
                  </a:cubicBez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53"/>
            <p:cNvSpPr/>
            <p:nvPr/>
          </p:nvSpPr>
          <p:spPr>
            <a:xfrm>
              <a:off x="4710200" y="1575850"/>
              <a:ext cx="86150" cy="87750"/>
            </a:xfrm>
            <a:custGeom>
              <a:avLst/>
              <a:gdLst/>
              <a:ahLst/>
              <a:cxnLst/>
              <a:rect l="l" t="t" r="r" b="b"/>
              <a:pathLst>
                <a:path w="3446" h="3510" extrusionOk="0">
                  <a:moveTo>
                    <a:pt x="1" y="1"/>
                  </a:moveTo>
                  <a:lnTo>
                    <a:pt x="1" y="3509"/>
                  </a:lnTo>
                  <a:lnTo>
                    <a:pt x="2494" y="3509"/>
                  </a:lnTo>
                  <a:cubicBezTo>
                    <a:pt x="2656" y="3054"/>
                    <a:pt x="3003" y="2554"/>
                    <a:pt x="3445" y="2374"/>
                  </a:cubicBezTo>
                  <a:cubicBezTo>
                    <a:pt x="3385" y="1702"/>
                    <a:pt x="3283" y="1034"/>
                    <a:pt x="3135" y="374"/>
                  </a:cubicBezTo>
                  <a:cubicBezTo>
                    <a:pt x="2208" y="167"/>
                    <a:pt x="1063" y="37"/>
                    <a:pt x="1" y="1"/>
                  </a:cubicBez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53"/>
            <p:cNvSpPr/>
            <p:nvPr/>
          </p:nvSpPr>
          <p:spPr>
            <a:xfrm>
              <a:off x="4710200" y="1797500"/>
              <a:ext cx="70025" cy="89375"/>
            </a:xfrm>
            <a:custGeom>
              <a:avLst/>
              <a:gdLst/>
              <a:ahLst/>
              <a:cxnLst/>
              <a:rect l="l" t="t" r="r" b="b"/>
              <a:pathLst>
                <a:path w="2801" h="3575" extrusionOk="0">
                  <a:moveTo>
                    <a:pt x="2801" y="0"/>
                  </a:moveTo>
                  <a:lnTo>
                    <a:pt x="2801" y="0"/>
                  </a:lnTo>
                  <a:cubicBezTo>
                    <a:pt x="2283" y="93"/>
                    <a:pt x="1609" y="166"/>
                    <a:pt x="1048" y="214"/>
                  </a:cubicBezTo>
                  <a:cubicBezTo>
                    <a:pt x="892" y="726"/>
                    <a:pt x="503" y="1135"/>
                    <a:pt x="1" y="1316"/>
                  </a:cubicBezTo>
                  <a:lnTo>
                    <a:pt x="1" y="3574"/>
                  </a:lnTo>
                  <a:cubicBezTo>
                    <a:pt x="1082" y="3222"/>
                    <a:pt x="2181" y="1885"/>
                    <a:pt x="2801" y="0"/>
                  </a:cubicBez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53"/>
            <p:cNvSpPr/>
            <p:nvPr/>
          </p:nvSpPr>
          <p:spPr>
            <a:xfrm>
              <a:off x="4681975" y="1776400"/>
              <a:ext cx="28250" cy="28350"/>
            </a:xfrm>
            <a:custGeom>
              <a:avLst/>
              <a:gdLst/>
              <a:ahLst/>
              <a:cxnLst/>
              <a:rect l="l" t="t" r="r" b="b"/>
              <a:pathLst>
                <a:path w="1130" h="1134" extrusionOk="0">
                  <a:moveTo>
                    <a:pt x="566" y="1"/>
                  </a:moveTo>
                  <a:cubicBezTo>
                    <a:pt x="253" y="1"/>
                    <a:pt x="0" y="251"/>
                    <a:pt x="0" y="564"/>
                  </a:cubicBezTo>
                  <a:lnTo>
                    <a:pt x="0" y="567"/>
                  </a:lnTo>
                  <a:cubicBezTo>
                    <a:pt x="0" y="567"/>
                    <a:pt x="0" y="570"/>
                    <a:pt x="0" y="570"/>
                  </a:cubicBezTo>
                  <a:cubicBezTo>
                    <a:pt x="0" y="880"/>
                    <a:pt x="253" y="1133"/>
                    <a:pt x="566" y="1133"/>
                  </a:cubicBezTo>
                  <a:cubicBezTo>
                    <a:pt x="877" y="1133"/>
                    <a:pt x="1130" y="880"/>
                    <a:pt x="1130" y="570"/>
                  </a:cubicBezTo>
                  <a:cubicBezTo>
                    <a:pt x="1130" y="570"/>
                    <a:pt x="1130" y="567"/>
                    <a:pt x="1130" y="567"/>
                  </a:cubicBezTo>
                  <a:lnTo>
                    <a:pt x="1130" y="564"/>
                  </a:lnTo>
                  <a:cubicBezTo>
                    <a:pt x="1130" y="251"/>
                    <a:pt x="877" y="1"/>
                    <a:pt x="566" y="1"/>
                  </a:cubicBez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53"/>
            <p:cNvSpPr/>
            <p:nvPr/>
          </p:nvSpPr>
          <p:spPr>
            <a:xfrm>
              <a:off x="4710200" y="1692175"/>
              <a:ext cx="86150" cy="82450"/>
            </a:xfrm>
            <a:custGeom>
              <a:avLst/>
              <a:gdLst/>
              <a:ahLst/>
              <a:cxnLst/>
              <a:rect l="l" t="t" r="r" b="b"/>
              <a:pathLst>
                <a:path w="3446" h="3298" extrusionOk="0">
                  <a:moveTo>
                    <a:pt x="1" y="0"/>
                  </a:moveTo>
                  <a:lnTo>
                    <a:pt x="1" y="2346"/>
                  </a:lnTo>
                  <a:cubicBezTo>
                    <a:pt x="455" y="2506"/>
                    <a:pt x="820" y="2852"/>
                    <a:pt x="1003" y="3298"/>
                  </a:cubicBezTo>
                  <a:cubicBezTo>
                    <a:pt x="1702" y="3234"/>
                    <a:pt x="2506" y="3129"/>
                    <a:pt x="3135" y="2987"/>
                  </a:cubicBezTo>
                  <a:cubicBezTo>
                    <a:pt x="3283" y="2328"/>
                    <a:pt x="3385" y="1660"/>
                    <a:pt x="3445" y="985"/>
                  </a:cubicBezTo>
                  <a:cubicBezTo>
                    <a:pt x="3003" y="807"/>
                    <a:pt x="2656" y="449"/>
                    <a:pt x="2494" y="0"/>
                  </a:cubicBez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3" name="Google Shape;133;p53"/>
          <p:cNvSpPr txBox="1">
            <a:spLocks noGrp="1"/>
          </p:cNvSpPr>
          <p:nvPr>
            <p:ph type="dt" idx="10"/>
          </p:nvPr>
        </p:nvSpPr>
        <p:spPr>
          <a:xfrm>
            <a:off x="991614" y="6123699"/>
            <a:ext cx="21230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53"/>
          <p:cNvSpPr txBox="1">
            <a:spLocks noGrp="1"/>
          </p:cNvSpPr>
          <p:nvPr>
            <p:ph type="ftr" idx="11"/>
          </p:nvPr>
        </p:nvSpPr>
        <p:spPr>
          <a:xfrm>
            <a:off x="4343413" y="6131637"/>
            <a:ext cx="4393141" cy="3522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53"/>
          <p:cNvSpPr txBox="1">
            <a:spLocks noGrp="1"/>
          </p:cNvSpPr>
          <p:nvPr>
            <p:ph type="sldNum" idx="12"/>
          </p:nvPr>
        </p:nvSpPr>
        <p:spPr>
          <a:xfrm>
            <a:off x="10211563" y="6136013"/>
            <a:ext cx="1608962" cy="347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pulso.pucp.edu.pe</a:t>
            </a:r>
            <a:endParaRPr/>
          </a:p>
        </p:txBody>
      </p:sp>
      <p:cxnSp>
        <p:nvCxnSpPr>
          <p:cNvPr id="136" name="Google Shape;136;p53"/>
          <p:cNvCxnSpPr/>
          <p:nvPr/>
        </p:nvCxnSpPr>
        <p:spPr>
          <a:xfrm>
            <a:off x="0" y="6836140"/>
            <a:ext cx="12192000" cy="0"/>
          </a:xfrm>
          <a:prstGeom prst="straightConnector1">
            <a:avLst/>
          </a:prstGeom>
          <a:noFill/>
          <a:ln w="57150" cap="flat" cmpd="sng">
            <a:solidFill>
              <a:srgbClr val="DA4C4C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8088516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  <p15:guide id="2" pos="744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Índice" preserve="1" userDrawn="1">
  <p:cSld name="Index">
    <p:bg>
      <p:bgPr>
        <a:solidFill>
          <a:srgbClr val="F2F2F2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rupo 87">
            <a:extLst>
              <a:ext uri="{FF2B5EF4-FFF2-40B4-BE49-F238E27FC236}">
                <a16:creationId xmlns:a16="http://schemas.microsoft.com/office/drawing/2014/main" id="{C8DC7646-E791-9F27-BA79-8929004D514B}"/>
              </a:ext>
            </a:extLst>
          </p:cNvPr>
          <p:cNvGrpSpPr/>
          <p:nvPr userDrawn="1"/>
        </p:nvGrpSpPr>
        <p:grpSpPr>
          <a:xfrm>
            <a:off x="0" y="-30822"/>
            <a:ext cx="12192000" cy="6888821"/>
            <a:chOff x="0" y="-30822"/>
            <a:chExt cx="12192000" cy="6888821"/>
          </a:xfrm>
        </p:grpSpPr>
        <p:grpSp>
          <p:nvGrpSpPr>
            <p:cNvPr id="85" name="Grupo 84">
              <a:extLst>
                <a:ext uri="{FF2B5EF4-FFF2-40B4-BE49-F238E27FC236}">
                  <a16:creationId xmlns:a16="http://schemas.microsoft.com/office/drawing/2014/main" id="{8EB232BD-112B-5AB4-5630-4141328FD263}"/>
                </a:ext>
              </a:extLst>
            </p:cNvPr>
            <p:cNvGrpSpPr/>
            <p:nvPr userDrawn="1"/>
          </p:nvGrpSpPr>
          <p:grpSpPr>
            <a:xfrm>
              <a:off x="0" y="-30822"/>
              <a:ext cx="12192000" cy="6888821"/>
              <a:chOff x="0" y="-30822"/>
              <a:chExt cx="12192000" cy="6888821"/>
            </a:xfrm>
          </p:grpSpPr>
          <p:grpSp>
            <p:nvGrpSpPr>
              <p:cNvPr id="84" name="Grupo 83">
                <a:extLst>
                  <a:ext uri="{FF2B5EF4-FFF2-40B4-BE49-F238E27FC236}">
                    <a16:creationId xmlns:a16="http://schemas.microsoft.com/office/drawing/2014/main" id="{B5F24069-AAA5-AE58-1308-4351580F56DD}"/>
                  </a:ext>
                </a:extLst>
              </p:cNvPr>
              <p:cNvGrpSpPr/>
              <p:nvPr userDrawn="1"/>
            </p:nvGrpSpPr>
            <p:grpSpPr>
              <a:xfrm>
                <a:off x="0" y="-30822"/>
                <a:ext cx="12192000" cy="6888821"/>
                <a:chOff x="0" y="-30822"/>
                <a:chExt cx="12192000" cy="6888821"/>
              </a:xfrm>
            </p:grpSpPr>
            <p:sp>
              <p:nvSpPr>
                <p:cNvPr id="74" name="Rectángulo 73">
                  <a:extLst>
                    <a:ext uri="{FF2B5EF4-FFF2-40B4-BE49-F238E27FC236}">
                      <a16:creationId xmlns:a16="http://schemas.microsoft.com/office/drawing/2014/main" id="{4DAEADB5-BD80-B4E0-C93E-F551DF1C267A}"/>
                    </a:ext>
                  </a:extLst>
                </p:cNvPr>
                <p:cNvSpPr/>
                <p:nvPr userDrawn="1"/>
              </p:nvSpPr>
              <p:spPr>
                <a:xfrm>
                  <a:off x="0" y="0"/>
                  <a:ext cx="12192000" cy="6857999"/>
                </a:xfrm>
                <a:prstGeom prst="rect">
                  <a:avLst/>
                </a:prstGeom>
                <a:solidFill>
                  <a:srgbClr val="F2F2F2"/>
                </a:solidFill>
                <a:ln>
                  <a:solidFill>
                    <a:srgbClr val="F2F2F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  <p:grpSp>
              <p:nvGrpSpPr>
                <p:cNvPr id="83" name="Grupo 82">
                  <a:extLst>
                    <a:ext uri="{FF2B5EF4-FFF2-40B4-BE49-F238E27FC236}">
                      <a16:creationId xmlns:a16="http://schemas.microsoft.com/office/drawing/2014/main" id="{0F389C32-6385-A385-B044-AF13FCBBF525}"/>
                    </a:ext>
                  </a:extLst>
                </p:cNvPr>
                <p:cNvGrpSpPr/>
                <p:nvPr userDrawn="1"/>
              </p:nvGrpSpPr>
              <p:grpSpPr>
                <a:xfrm>
                  <a:off x="519448" y="-30822"/>
                  <a:ext cx="10282220" cy="5077733"/>
                  <a:chOff x="519448" y="-30822"/>
                  <a:chExt cx="10282220" cy="5077733"/>
                </a:xfrm>
              </p:grpSpPr>
              <p:grpSp>
                <p:nvGrpSpPr>
                  <p:cNvPr id="78" name="Grupo 77">
                    <a:extLst>
                      <a:ext uri="{FF2B5EF4-FFF2-40B4-BE49-F238E27FC236}">
                        <a16:creationId xmlns:a16="http://schemas.microsoft.com/office/drawing/2014/main" id="{85CC3AB5-5C01-EFBA-25B6-2F16CAD812E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2963755" y="-19664"/>
                    <a:ext cx="1097464" cy="5066575"/>
                    <a:chOff x="2963755" y="-19664"/>
                    <a:chExt cx="1097464" cy="5066575"/>
                  </a:xfrm>
                </p:grpSpPr>
                <p:sp>
                  <p:nvSpPr>
                    <p:cNvPr id="33" name="Google Shape;33;p47"/>
                    <p:cNvSpPr/>
                    <p:nvPr/>
                  </p:nvSpPr>
                  <p:spPr>
                    <a:xfrm flipH="1">
                      <a:off x="3484680" y="-19664"/>
                      <a:ext cx="56084" cy="357253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869" h="194507" extrusionOk="0">
                          <a:moveTo>
                            <a:pt x="0" y="0"/>
                          </a:moveTo>
                          <a:lnTo>
                            <a:pt x="0" y="194506"/>
                          </a:lnTo>
                          <a:lnTo>
                            <a:pt x="2869" y="194506"/>
                          </a:lnTo>
                          <a:lnTo>
                            <a:pt x="2869" y="0"/>
                          </a:lnTo>
                          <a:close/>
                        </a:path>
                      </a:pathLst>
                    </a:custGeom>
                    <a:solidFill>
                      <a:srgbClr val="071C2B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67"/>
                        <a:buFont typeface="Arial"/>
                        <a:buNone/>
                      </a:pPr>
                      <a:endParaRPr sz="1867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34" name="Google Shape;34;p47"/>
                    <p:cNvSpPr/>
                    <p:nvPr/>
                  </p:nvSpPr>
                  <p:spPr>
                    <a:xfrm flipH="1">
                      <a:off x="2963755" y="3962040"/>
                      <a:ext cx="1097464" cy="108487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6141" h="66348" extrusionOk="0">
                          <a:moveTo>
                            <a:pt x="3937" y="25252"/>
                          </a:moveTo>
                          <a:cubicBezTo>
                            <a:pt x="1435" y="29321"/>
                            <a:pt x="0" y="34058"/>
                            <a:pt x="0" y="39128"/>
                          </a:cubicBezTo>
                          <a:cubicBezTo>
                            <a:pt x="0" y="54173"/>
                            <a:pt x="12543" y="66348"/>
                            <a:pt x="28054" y="66348"/>
                          </a:cubicBezTo>
                          <a:cubicBezTo>
                            <a:pt x="43565" y="66348"/>
                            <a:pt x="56141" y="54173"/>
                            <a:pt x="56141" y="39128"/>
                          </a:cubicBezTo>
                          <a:cubicBezTo>
                            <a:pt x="56141" y="34058"/>
                            <a:pt x="54673" y="29288"/>
                            <a:pt x="52171" y="25252"/>
                          </a:cubicBezTo>
                          <a:lnTo>
                            <a:pt x="52271" y="25252"/>
                          </a:lnTo>
                          <a:cubicBezTo>
                            <a:pt x="40763" y="7939"/>
                            <a:pt x="41964" y="0"/>
                            <a:pt x="41964" y="0"/>
                          </a:cubicBezTo>
                          <a:lnTo>
                            <a:pt x="28054" y="0"/>
                          </a:lnTo>
                          <a:lnTo>
                            <a:pt x="14177" y="0"/>
                          </a:lnTo>
                          <a:cubicBezTo>
                            <a:pt x="14177" y="0"/>
                            <a:pt x="15378" y="7939"/>
                            <a:pt x="3837" y="25252"/>
                          </a:cubicBezTo>
                          <a:close/>
                        </a:path>
                      </a:pathLst>
                    </a:custGeom>
                    <a:solidFill>
                      <a:srgbClr val="6D95D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67"/>
                        <a:buFont typeface="Arial"/>
                        <a:buNone/>
                      </a:pPr>
                      <a:endParaRPr sz="1867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35" name="Google Shape;35;p47"/>
                    <p:cNvSpPr/>
                    <p:nvPr/>
                  </p:nvSpPr>
                  <p:spPr>
                    <a:xfrm flipH="1">
                      <a:off x="3240845" y="3680554"/>
                      <a:ext cx="543190" cy="28145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787" h="17213" extrusionOk="0">
                          <a:moveTo>
                            <a:pt x="13877" y="17212"/>
                          </a:moveTo>
                          <a:lnTo>
                            <a:pt x="13877" y="17212"/>
                          </a:lnTo>
                          <a:lnTo>
                            <a:pt x="27787" y="17212"/>
                          </a:lnTo>
                          <a:lnTo>
                            <a:pt x="27787" y="5738"/>
                          </a:lnTo>
                          <a:lnTo>
                            <a:pt x="24017" y="0"/>
                          </a:lnTo>
                          <a:lnTo>
                            <a:pt x="13877" y="0"/>
                          </a:lnTo>
                          <a:lnTo>
                            <a:pt x="13877" y="0"/>
                          </a:lnTo>
                          <a:lnTo>
                            <a:pt x="3770" y="0"/>
                          </a:lnTo>
                          <a:lnTo>
                            <a:pt x="0" y="5738"/>
                          </a:lnTo>
                          <a:lnTo>
                            <a:pt x="0" y="17212"/>
                          </a:ln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67"/>
                        <a:buFont typeface="Arial"/>
                        <a:buNone/>
                      </a:pPr>
                      <a:endParaRPr sz="1867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36" name="Google Shape;36;p47"/>
                    <p:cNvSpPr/>
                    <p:nvPr/>
                  </p:nvSpPr>
                  <p:spPr>
                    <a:xfrm flipH="1">
                      <a:off x="3196517" y="3521249"/>
                      <a:ext cx="632526" cy="40528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2357" h="24786" extrusionOk="0">
                          <a:moveTo>
                            <a:pt x="32357" y="24785"/>
                          </a:moveTo>
                          <a:lnTo>
                            <a:pt x="1" y="24785"/>
                          </a:lnTo>
                          <a:lnTo>
                            <a:pt x="1" y="10342"/>
                          </a:lnTo>
                          <a:cubicBezTo>
                            <a:pt x="1" y="4637"/>
                            <a:pt x="4637" y="1"/>
                            <a:pt x="10341" y="1"/>
                          </a:cubicBezTo>
                          <a:lnTo>
                            <a:pt x="22016" y="1"/>
                          </a:lnTo>
                          <a:cubicBezTo>
                            <a:pt x="27754" y="1"/>
                            <a:pt x="32357" y="4637"/>
                            <a:pt x="32357" y="10342"/>
                          </a:cubicBezTo>
                          <a:lnTo>
                            <a:pt x="32357" y="24785"/>
                          </a:lnTo>
                          <a:close/>
                        </a:path>
                      </a:pathLst>
                    </a:custGeom>
                    <a:solidFill>
                      <a:srgbClr val="071C2B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67"/>
                        <a:buFont typeface="Arial"/>
                        <a:buNone/>
                      </a:pPr>
                      <a:endParaRPr sz="1867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37" name="Google Shape;37;p47"/>
                    <p:cNvSpPr/>
                    <p:nvPr/>
                  </p:nvSpPr>
                  <p:spPr>
                    <a:xfrm flipH="1">
                      <a:off x="3182951" y="4347319"/>
                      <a:ext cx="696408" cy="40528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213" h="11976" extrusionOk="0">
                          <a:moveTo>
                            <a:pt x="17213" y="5238"/>
                          </a:moveTo>
                          <a:cubicBezTo>
                            <a:pt x="16445" y="11976"/>
                            <a:pt x="10041" y="10475"/>
                            <a:pt x="8807" y="5571"/>
                          </a:cubicBezTo>
                          <a:cubicBezTo>
                            <a:pt x="8740" y="5571"/>
                            <a:pt x="8673" y="5538"/>
                            <a:pt x="8606" y="5538"/>
                          </a:cubicBezTo>
                          <a:cubicBezTo>
                            <a:pt x="8540" y="5538"/>
                            <a:pt x="8473" y="5571"/>
                            <a:pt x="8406" y="5571"/>
                          </a:cubicBezTo>
                          <a:cubicBezTo>
                            <a:pt x="7172" y="10441"/>
                            <a:pt x="767" y="11976"/>
                            <a:pt x="0" y="5238"/>
                          </a:cubicBezTo>
                          <a:cubicBezTo>
                            <a:pt x="334" y="4604"/>
                            <a:pt x="467" y="4270"/>
                            <a:pt x="834" y="4170"/>
                          </a:cubicBezTo>
                          <a:cubicBezTo>
                            <a:pt x="1935" y="2936"/>
                            <a:pt x="3836" y="1"/>
                            <a:pt x="5471" y="2002"/>
                          </a:cubicBezTo>
                          <a:cubicBezTo>
                            <a:pt x="6038" y="2703"/>
                            <a:pt x="5571" y="2869"/>
                            <a:pt x="5171" y="2502"/>
                          </a:cubicBezTo>
                          <a:cubicBezTo>
                            <a:pt x="4070" y="1302"/>
                            <a:pt x="3069" y="3170"/>
                            <a:pt x="2502" y="4170"/>
                          </a:cubicBezTo>
                          <a:lnTo>
                            <a:pt x="8006" y="4170"/>
                          </a:lnTo>
                          <a:lnTo>
                            <a:pt x="8606" y="4170"/>
                          </a:lnTo>
                          <a:lnTo>
                            <a:pt x="9240" y="4170"/>
                          </a:lnTo>
                          <a:lnTo>
                            <a:pt x="14711" y="4170"/>
                          </a:lnTo>
                          <a:cubicBezTo>
                            <a:pt x="14144" y="3170"/>
                            <a:pt x="13110" y="1302"/>
                            <a:pt x="12009" y="2502"/>
                          </a:cubicBezTo>
                          <a:cubicBezTo>
                            <a:pt x="11642" y="2869"/>
                            <a:pt x="11175" y="2703"/>
                            <a:pt x="11742" y="2002"/>
                          </a:cubicBezTo>
                          <a:cubicBezTo>
                            <a:pt x="13376" y="34"/>
                            <a:pt x="15278" y="2903"/>
                            <a:pt x="16379" y="4170"/>
                          </a:cubicBezTo>
                          <a:cubicBezTo>
                            <a:pt x="16746" y="4237"/>
                            <a:pt x="16879" y="4604"/>
                            <a:pt x="17213" y="5238"/>
                          </a:cubicBezTo>
                          <a:close/>
                          <a:moveTo>
                            <a:pt x="7572" y="4904"/>
                          </a:moveTo>
                          <a:lnTo>
                            <a:pt x="1435" y="4904"/>
                          </a:lnTo>
                          <a:lnTo>
                            <a:pt x="1435" y="4904"/>
                          </a:lnTo>
                          <a:cubicBezTo>
                            <a:pt x="1401" y="4904"/>
                            <a:pt x="1335" y="4904"/>
                            <a:pt x="1301" y="4937"/>
                          </a:cubicBezTo>
                          <a:cubicBezTo>
                            <a:pt x="1201" y="4971"/>
                            <a:pt x="1034" y="5304"/>
                            <a:pt x="934" y="5505"/>
                          </a:cubicBezTo>
                          <a:cubicBezTo>
                            <a:pt x="1134" y="6972"/>
                            <a:pt x="1768" y="8740"/>
                            <a:pt x="3403" y="9007"/>
                          </a:cubicBezTo>
                          <a:cubicBezTo>
                            <a:pt x="4337" y="9140"/>
                            <a:pt x="5271" y="8774"/>
                            <a:pt x="5971" y="8173"/>
                          </a:cubicBezTo>
                          <a:cubicBezTo>
                            <a:pt x="6905" y="7406"/>
                            <a:pt x="7406" y="6338"/>
                            <a:pt x="7606" y="5171"/>
                          </a:cubicBezTo>
                          <a:cubicBezTo>
                            <a:pt x="7639" y="5004"/>
                            <a:pt x="7706" y="4904"/>
                            <a:pt x="7572" y="4904"/>
                          </a:cubicBezTo>
                          <a:close/>
                          <a:moveTo>
                            <a:pt x="9674" y="4904"/>
                          </a:moveTo>
                          <a:cubicBezTo>
                            <a:pt x="9540" y="4904"/>
                            <a:pt x="9574" y="5004"/>
                            <a:pt x="9607" y="5171"/>
                          </a:cubicBezTo>
                          <a:cubicBezTo>
                            <a:pt x="9807" y="6338"/>
                            <a:pt x="10341" y="7406"/>
                            <a:pt x="11275" y="8173"/>
                          </a:cubicBezTo>
                          <a:cubicBezTo>
                            <a:pt x="11975" y="8774"/>
                            <a:pt x="12876" y="9140"/>
                            <a:pt x="13810" y="9007"/>
                          </a:cubicBezTo>
                          <a:cubicBezTo>
                            <a:pt x="15445" y="8740"/>
                            <a:pt x="16078" y="6972"/>
                            <a:pt x="16279" y="5505"/>
                          </a:cubicBezTo>
                          <a:cubicBezTo>
                            <a:pt x="16178" y="5304"/>
                            <a:pt x="16012" y="5004"/>
                            <a:pt x="15912" y="4937"/>
                          </a:cubicBezTo>
                          <a:cubicBezTo>
                            <a:pt x="15878" y="4904"/>
                            <a:pt x="15812" y="4904"/>
                            <a:pt x="15778" y="4904"/>
                          </a:cubicBezTo>
                          <a:lnTo>
                            <a:pt x="15778" y="4904"/>
                          </a:lnTo>
                          <a:lnTo>
                            <a:pt x="9674" y="4904"/>
                          </a:lnTo>
                          <a:close/>
                        </a:path>
                      </a:pathLst>
                    </a:cu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67"/>
                        <a:buFont typeface="Arial"/>
                        <a:buNone/>
                      </a:pPr>
                      <a:endParaRPr sz="1867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77" name="Grupo 76">
                    <a:extLst>
                      <a:ext uri="{FF2B5EF4-FFF2-40B4-BE49-F238E27FC236}">
                        <a16:creationId xmlns:a16="http://schemas.microsoft.com/office/drawing/2014/main" id="{7585FE78-9191-1F4E-E077-18CBBD6214A8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2152406" y="-30822"/>
                    <a:ext cx="1000065" cy="3308215"/>
                    <a:chOff x="2152406" y="-30822"/>
                    <a:chExt cx="1000065" cy="3308215"/>
                  </a:xfrm>
                </p:grpSpPr>
                <p:sp>
                  <p:nvSpPr>
                    <p:cNvPr id="39" name="Google Shape;39;p47"/>
                    <p:cNvSpPr/>
                    <p:nvPr/>
                  </p:nvSpPr>
                  <p:spPr>
                    <a:xfrm flipH="1">
                      <a:off x="2626488" y="-30822"/>
                      <a:ext cx="51712" cy="180116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903" h="101407" extrusionOk="0">
                          <a:moveTo>
                            <a:pt x="1" y="1"/>
                          </a:moveTo>
                          <a:lnTo>
                            <a:pt x="1" y="101407"/>
                          </a:lnTo>
                          <a:lnTo>
                            <a:pt x="2903" y="101407"/>
                          </a:lnTo>
                          <a:lnTo>
                            <a:pt x="2903" y="1"/>
                          </a:lnTo>
                          <a:close/>
                        </a:path>
                      </a:pathLst>
                    </a:custGeom>
                    <a:solidFill>
                      <a:srgbClr val="071C2B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67"/>
                        <a:buFont typeface="Arial"/>
                        <a:buNone/>
                      </a:pPr>
                      <a:endParaRPr sz="1867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40" name="Google Shape;40;p47"/>
                    <p:cNvSpPr/>
                    <p:nvPr/>
                  </p:nvSpPr>
                  <p:spPr>
                    <a:xfrm flipH="1">
                      <a:off x="2152406" y="2121636"/>
                      <a:ext cx="1000065" cy="115575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6141" h="66348" extrusionOk="0">
                          <a:moveTo>
                            <a:pt x="3937" y="25252"/>
                          </a:moveTo>
                          <a:cubicBezTo>
                            <a:pt x="1435" y="29321"/>
                            <a:pt x="1" y="34058"/>
                            <a:pt x="1" y="39128"/>
                          </a:cubicBezTo>
                          <a:cubicBezTo>
                            <a:pt x="1" y="54173"/>
                            <a:pt x="12543" y="66348"/>
                            <a:pt x="28054" y="66348"/>
                          </a:cubicBezTo>
                          <a:cubicBezTo>
                            <a:pt x="43565" y="66348"/>
                            <a:pt x="56141" y="54173"/>
                            <a:pt x="56141" y="39128"/>
                          </a:cubicBezTo>
                          <a:cubicBezTo>
                            <a:pt x="56141" y="34058"/>
                            <a:pt x="54673" y="29321"/>
                            <a:pt x="52171" y="25252"/>
                          </a:cubicBezTo>
                          <a:lnTo>
                            <a:pt x="52305" y="25252"/>
                          </a:lnTo>
                          <a:cubicBezTo>
                            <a:pt x="40763" y="7939"/>
                            <a:pt x="41964" y="0"/>
                            <a:pt x="41964" y="0"/>
                          </a:cubicBezTo>
                          <a:lnTo>
                            <a:pt x="28054" y="0"/>
                          </a:lnTo>
                          <a:lnTo>
                            <a:pt x="14178" y="0"/>
                          </a:lnTo>
                          <a:cubicBezTo>
                            <a:pt x="14178" y="0"/>
                            <a:pt x="15378" y="7939"/>
                            <a:pt x="3837" y="25252"/>
                          </a:cubicBezTo>
                          <a:close/>
                        </a:path>
                      </a:pathLst>
                    </a:custGeom>
                    <a:solidFill>
                      <a:srgbClr val="F09F3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67"/>
                        <a:buFont typeface="Arial"/>
                        <a:buNone/>
                      </a:pPr>
                      <a:endParaRPr sz="1867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41" name="Google Shape;41;p47"/>
                    <p:cNvSpPr/>
                    <p:nvPr/>
                  </p:nvSpPr>
                  <p:spPr>
                    <a:xfrm flipH="1">
                      <a:off x="2404905" y="1821756"/>
                      <a:ext cx="494983" cy="29984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787" h="17213" extrusionOk="0">
                          <a:moveTo>
                            <a:pt x="13877" y="17212"/>
                          </a:moveTo>
                          <a:lnTo>
                            <a:pt x="13877" y="17212"/>
                          </a:lnTo>
                          <a:lnTo>
                            <a:pt x="27787" y="17212"/>
                          </a:lnTo>
                          <a:lnTo>
                            <a:pt x="27787" y="5738"/>
                          </a:lnTo>
                          <a:lnTo>
                            <a:pt x="24018" y="0"/>
                          </a:lnTo>
                          <a:lnTo>
                            <a:pt x="13877" y="0"/>
                          </a:lnTo>
                          <a:lnTo>
                            <a:pt x="13877" y="0"/>
                          </a:lnTo>
                          <a:lnTo>
                            <a:pt x="3770" y="0"/>
                          </a:lnTo>
                          <a:lnTo>
                            <a:pt x="1" y="5738"/>
                          </a:lnTo>
                          <a:lnTo>
                            <a:pt x="1" y="17212"/>
                          </a:ln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67"/>
                        <a:buFont typeface="Arial"/>
                        <a:buNone/>
                      </a:pPr>
                      <a:endParaRPr sz="1867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42" name="Google Shape;42;p47"/>
                    <p:cNvSpPr/>
                    <p:nvPr/>
                  </p:nvSpPr>
                  <p:spPr>
                    <a:xfrm flipH="1">
                      <a:off x="2364493" y="1652635"/>
                      <a:ext cx="576408" cy="43174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2358" h="24785" extrusionOk="0">
                          <a:moveTo>
                            <a:pt x="32357" y="24785"/>
                          </a:moveTo>
                          <a:lnTo>
                            <a:pt x="1" y="24785"/>
                          </a:lnTo>
                          <a:lnTo>
                            <a:pt x="1" y="10308"/>
                          </a:lnTo>
                          <a:cubicBezTo>
                            <a:pt x="1" y="4603"/>
                            <a:pt x="4638" y="0"/>
                            <a:pt x="10342" y="0"/>
                          </a:cubicBezTo>
                          <a:lnTo>
                            <a:pt x="22050" y="0"/>
                          </a:lnTo>
                          <a:cubicBezTo>
                            <a:pt x="27754" y="0"/>
                            <a:pt x="32357" y="4603"/>
                            <a:pt x="32357" y="10308"/>
                          </a:cubicBezTo>
                          <a:lnTo>
                            <a:pt x="32357" y="24785"/>
                          </a:lnTo>
                          <a:close/>
                        </a:path>
                      </a:pathLst>
                    </a:custGeom>
                    <a:solidFill>
                      <a:srgbClr val="071C2B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67"/>
                        <a:buFont typeface="Arial"/>
                        <a:buNone/>
                      </a:pPr>
                      <a:endParaRPr sz="1867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grpSp>
                  <p:nvGrpSpPr>
                    <p:cNvPr id="43" name="Google Shape;43;p47"/>
                    <p:cNvGrpSpPr/>
                    <p:nvPr/>
                  </p:nvGrpSpPr>
                  <p:grpSpPr>
                    <a:xfrm flipH="1">
                      <a:off x="2365776" y="2607516"/>
                      <a:ext cx="593635" cy="330320"/>
                      <a:chOff x="4982311" y="5560895"/>
                      <a:chExt cx="247738" cy="140954"/>
                    </a:xfrm>
                  </p:grpSpPr>
                  <p:sp>
                    <p:nvSpPr>
                      <p:cNvPr id="44" name="Google Shape;44;p47"/>
                      <p:cNvSpPr/>
                      <p:nvPr/>
                    </p:nvSpPr>
                    <p:spPr>
                      <a:xfrm>
                        <a:off x="5053027" y="5560895"/>
                        <a:ext cx="106305" cy="14095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7873" h="10441" extrusionOk="0">
                            <a:moveTo>
                              <a:pt x="3102" y="4904"/>
                            </a:moveTo>
                            <a:cubicBezTo>
                              <a:pt x="1334" y="5437"/>
                              <a:pt x="0" y="7572"/>
                              <a:pt x="0" y="10141"/>
                            </a:cubicBezTo>
                            <a:cubicBezTo>
                              <a:pt x="0" y="10241"/>
                              <a:pt x="0" y="10341"/>
                              <a:pt x="0" y="10441"/>
                            </a:cubicBezTo>
                            <a:lnTo>
                              <a:pt x="7872" y="10441"/>
                            </a:lnTo>
                            <a:cubicBezTo>
                              <a:pt x="7872" y="10341"/>
                              <a:pt x="7872" y="10241"/>
                              <a:pt x="7872" y="10141"/>
                            </a:cubicBezTo>
                            <a:cubicBezTo>
                              <a:pt x="7872" y="7572"/>
                              <a:pt x="6538" y="5437"/>
                              <a:pt x="4770" y="4904"/>
                            </a:cubicBezTo>
                            <a:cubicBezTo>
                              <a:pt x="5771" y="4570"/>
                              <a:pt x="6505" y="3636"/>
                              <a:pt x="6505" y="2535"/>
                            </a:cubicBezTo>
                            <a:cubicBezTo>
                              <a:pt x="6505" y="1134"/>
                              <a:pt x="5371" y="0"/>
                              <a:pt x="3936" y="0"/>
                            </a:cubicBezTo>
                            <a:cubicBezTo>
                              <a:pt x="2502" y="0"/>
                              <a:pt x="1334" y="1134"/>
                              <a:pt x="1334" y="2535"/>
                            </a:cubicBezTo>
                            <a:cubicBezTo>
                              <a:pt x="1368" y="3636"/>
                              <a:pt x="2102" y="4570"/>
                              <a:pt x="3102" y="4904"/>
                            </a:cubicBezTo>
                            <a:close/>
                          </a:path>
                        </a:pathLst>
                      </a:cu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867"/>
                          <a:buFont typeface="Arial"/>
                          <a:buNone/>
                        </a:pPr>
                        <a:endParaRPr sz="1867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45" name="Google Shape;45;p47"/>
                      <p:cNvSpPr/>
                      <p:nvPr/>
                    </p:nvSpPr>
                    <p:spPr>
                      <a:xfrm>
                        <a:off x="4982311" y="5572142"/>
                        <a:ext cx="77923" cy="11844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771" h="8774" extrusionOk="0">
                            <a:moveTo>
                              <a:pt x="2602" y="4137"/>
                            </a:moveTo>
                            <a:cubicBezTo>
                              <a:pt x="1101" y="4571"/>
                              <a:pt x="0" y="6372"/>
                              <a:pt x="0" y="8540"/>
                            </a:cubicBezTo>
                            <a:cubicBezTo>
                              <a:pt x="0" y="8607"/>
                              <a:pt x="0" y="8707"/>
                              <a:pt x="0" y="8774"/>
                            </a:cubicBezTo>
                            <a:lnTo>
                              <a:pt x="4737" y="8774"/>
                            </a:lnTo>
                            <a:cubicBezTo>
                              <a:pt x="4803" y="7673"/>
                              <a:pt x="5104" y="6606"/>
                              <a:pt x="5671" y="5672"/>
                            </a:cubicBezTo>
                            <a:lnTo>
                              <a:pt x="5771" y="5505"/>
                            </a:lnTo>
                            <a:cubicBezTo>
                              <a:pt x="5304" y="4838"/>
                              <a:pt x="4703" y="4337"/>
                              <a:pt x="4003" y="4137"/>
                            </a:cubicBezTo>
                            <a:cubicBezTo>
                              <a:pt x="4870" y="3837"/>
                              <a:pt x="5471" y="3070"/>
                              <a:pt x="5471" y="2136"/>
                            </a:cubicBezTo>
                            <a:cubicBezTo>
                              <a:pt x="5471" y="935"/>
                              <a:pt x="4503" y="1"/>
                              <a:pt x="3302" y="1"/>
                            </a:cubicBezTo>
                            <a:cubicBezTo>
                              <a:pt x="2102" y="1"/>
                              <a:pt x="1134" y="935"/>
                              <a:pt x="1134" y="2136"/>
                            </a:cubicBezTo>
                            <a:cubicBezTo>
                              <a:pt x="1134" y="3036"/>
                              <a:pt x="1735" y="3837"/>
                              <a:pt x="2602" y="4137"/>
                            </a:cubicBezTo>
                            <a:close/>
                          </a:path>
                        </a:pathLst>
                      </a:cu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867"/>
                          <a:buFont typeface="Arial"/>
                          <a:buNone/>
                        </a:pPr>
                        <a:endParaRPr sz="1867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46" name="Google Shape;46;p47"/>
                      <p:cNvSpPr/>
                      <p:nvPr/>
                    </p:nvSpPr>
                    <p:spPr>
                      <a:xfrm>
                        <a:off x="5152113" y="5572142"/>
                        <a:ext cx="77936" cy="11844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772" h="8774" extrusionOk="0">
                            <a:moveTo>
                              <a:pt x="1769" y="4137"/>
                            </a:moveTo>
                            <a:cubicBezTo>
                              <a:pt x="1068" y="4337"/>
                              <a:pt x="468" y="4838"/>
                              <a:pt x="1" y="5505"/>
                            </a:cubicBezTo>
                            <a:lnTo>
                              <a:pt x="101" y="5672"/>
                            </a:lnTo>
                            <a:cubicBezTo>
                              <a:pt x="668" y="6606"/>
                              <a:pt x="968" y="7673"/>
                              <a:pt x="1035" y="8774"/>
                            </a:cubicBezTo>
                            <a:lnTo>
                              <a:pt x="5771" y="8774"/>
                            </a:lnTo>
                            <a:cubicBezTo>
                              <a:pt x="5771" y="8707"/>
                              <a:pt x="5771" y="8607"/>
                              <a:pt x="5771" y="8540"/>
                            </a:cubicBezTo>
                            <a:cubicBezTo>
                              <a:pt x="5771" y="6372"/>
                              <a:pt x="4671" y="4571"/>
                              <a:pt x="3170" y="4137"/>
                            </a:cubicBezTo>
                            <a:cubicBezTo>
                              <a:pt x="4037" y="3837"/>
                              <a:pt x="4637" y="3070"/>
                              <a:pt x="4637" y="2136"/>
                            </a:cubicBezTo>
                            <a:cubicBezTo>
                              <a:pt x="4637" y="935"/>
                              <a:pt x="3670" y="1"/>
                              <a:pt x="2469" y="1"/>
                            </a:cubicBezTo>
                            <a:cubicBezTo>
                              <a:pt x="1268" y="1"/>
                              <a:pt x="301" y="935"/>
                              <a:pt x="301" y="2136"/>
                            </a:cubicBezTo>
                            <a:cubicBezTo>
                              <a:pt x="301" y="3036"/>
                              <a:pt x="901" y="3837"/>
                              <a:pt x="1769" y="4137"/>
                            </a:cubicBezTo>
                            <a:close/>
                          </a:path>
                        </a:pathLst>
                      </a:cu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867"/>
                          <a:buFont typeface="Arial"/>
                          <a:buNone/>
                        </a:pPr>
                        <a:endParaRPr sz="1867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</p:grpSp>
              </p:grpSp>
              <p:grpSp>
                <p:nvGrpSpPr>
                  <p:cNvPr id="76" name="Grupo 75">
                    <a:extLst>
                      <a:ext uri="{FF2B5EF4-FFF2-40B4-BE49-F238E27FC236}">
                        <a16:creationId xmlns:a16="http://schemas.microsoft.com/office/drawing/2014/main" id="{68430AA9-969E-B49C-1E01-7021AE3D77D9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409182" y="-19665"/>
                    <a:ext cx="1097444" cy="4918981"/>
                    <a:chOff x="1409182" y="-19665"/>
                    <a:chExt cx="1097444" cy="4918981"/>
                  </a:xfrm>
                </p:grpSpPr>
                <p:sp>
                  <p:nvSpPr>
                    <p:cNvPr id="48" name="Google Shape;48;p47"/>
                    <p:cNvSpPr/>
                    <p:nvPr/>
                  </p:nvSpPr>
                  <p:spPr>
                    <a:xfrm flipH="1">
                      <a:off x="1929447" y="-19665"/>
                      <a:ext cx="56729" cy="337576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902" h="181064" extrusionOk="0">
                          <a:moveTo>
                            <a:pt x="0" y="0"/>
                          </a:moveTo>
                          <a:lnTo>
                            <a:pt x="0" y="181063"/>
                          </a:lnTo>
                          <a:lnTo>
                            <a:pt x="2902" y="181063"/>
                          </a:lnTo>
                          <a:lnTo>
                            <a:pt x="2902" y="0"/>
                          </a:lnTo>
                          <a:close/>
                        </a:path>
                      </a:pathLst>
                    </a:custGeom>
                    <a:solidFill>
                      <a:srgbClr val="071C2B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67"/>
                        <a:buFont typeface="Arial"/>
                        <a:buNone/>
                      </a:pPr>
                      <a:endParaRPr sz="1867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49" name="Google Shape;49;p47"/>
                    <p:cNvSpPr/>
                    <p:nvPr/>
                  </p:nvSpPr>
                  <p:spPr>
                    <a:xfrm flipH="1">
                      <a:off x="1409182" y="3737705"/>
                      <a:ext cx="1097444" cy="116161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6140" h="66315" extrusionOk="0">
                          <a:moveTo>
                            <a:pt x="3970" y="25219"/>
                          </a:moveTo>
                          <a:cubicBezTo>
                            <a:pt x="1468" y="29288"/>
                            <a:pt x="0" y="34025"/>
                            <a:pt x="0" y="39095"/>
                          </a:cubicBezTo>
                          <a:cubicBezTo>
                            <a:pt x="0" y="54139"/>
                            <a:pt x="12576" y="66315"/>
                            <a:pt x="28087" y="66315"/>
                          </a:cubicBezTo>
                          <a:cubicBezTo>
                            <a:pt x="43598" y="66315"/>
                            <a:pt x="56140" y="54139"/>
                            <a:pt x="56140" y="39095"/>
                          </a:cubicBezTo>
                          <a:cubicBezTo>
                            <a:pt x="56140" y="34025"/>
                            <a:pt x="54706" y="29288"/>
                            <a:pt x="52204" y="25219"/>
                          </a:cubicBezTo>
                          <a:lnTo>
                            <a:pt x="52304" y="25219"/>
                          </a:lnTo>
                          <a:cubicBezTo>
                            <a:pt x="40796" y="7906"/>
                            <a:pt x="41963" y="0"/>
                            <a:pt x="41963" y="0"/>
                          </a:cubicBezTo>
                          <a:lnTo>
                            <a:pt x="28087" y="0"/>
                          </a:lnTo>
                          <a:lnTo>
                            <a:pt x="14177" y="0"/>
                          </a:lnTo>
                          <a:cubicBezTo>
                            <a:pt x="14177" y="0"/>
                            <a:pt x="15378" y="7906"/>
                            <a:pt x="3870" y="25219"/>
                          </a:cubicBezTo>
                          <a:close/>
                        </a:path>
                      </a:pathLst>
                    </a:custGeom>
                    <a:solidFill>
                      <a:srgbClr val="9987D9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67"/>
                        <a:buFont typeface="Arial"/>
                        <a:buNone/>
                      </a:pPr>
                      <a:endParaRPr sz="1867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50" name="Google Shape;50;p47"/>
                    <p:cNvSpPr/>
                    <p:nvPr/>
                  </p:nvSpPr>
                  <p:spPr>
                    <a:xfrm flipH="1">
                      <a:off x="1686252" y="3435561"/>
                      <a:ext cx="543209" cy="30210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788" h="17247" extrusionOk="0">
                          <a:moveTo>
                            <a:pt x="13911" y="17246"/>
                          </a:moveTo>
                          <a:lnTo>
                            <a:pt x="13911" y="17246"/>
                          </a:lnTo>
                          <a:lnTo>
                            <a:pt x="27787" y="17246"/>
                          </a:lnTo>
                          <a:lnTo>
                            <a:pt x="27787" y="5738"/>
                          </a:lnTo>
                          <a:lnTo>
                            <a:pt x="24018" y="1"/>
                          </a:lnTo>
                          <a:lnTo>
                            <a:pt x="13911" y="1"/>
                          </a:lnTo>
                          <a:lnTo>
                            <a:pt x="13911" y="1"/>
                          </a:lnTo>
                          <a:lnTo>
                            <a:pt x="3770" y="1"/>
                          </a:lnTo>
                          <a:lnTo>
                            <a:pt x="1" y="5738"/>
                          </a:lnTo>
                          <a:lnTo>
                            <a:pt x="1" y="17246"/>
                          </a:ln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67"/>
                        <a:buFont typeface="Arial"/>
                        <a:buNone/>
                      </a:pPr>
                      <a:endParaRPr sz="1867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51" name="Google Shape;51;p47"/>
                    <p:cNvSpPr/>
                    <p:nvPr/>
                  </p:nvSpPr>
                  <p:spPr>
                    <a:xfrm flipH="1">
                      <a:off x="1641279" y="3265499"/>
                      <a:ext cx="632526" cy="43416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2357" h="24786" extrusionOk="0">
                          <a:moveTo>
                            <a:pt x="32357" y="24785"/>
                          </a:moveTo>
                          <a:lnTo>
                            <a:pt x="1" y="24785"/>
                          </a:lnTo>
                          <a:lnTo>
                            <a:pt x="1" y="10342"/>
                          </a:lnTo>
                          <a:cubicBezTo>
                            <a:pt x="1" y="4604"/>
                            <a:pt x="4604" y="1"/>
                            <a:pt x="10308" y="1"/>
                          </a:cubicBezTo>
                          <a:lnTo>
                            <a:pt x="22016" y="1"/>
                          </a:lnTo>
                          <a:cubicBezTo>
                            <a:pt x="27720" y="1"/>
                            <a:pt x="32357" y="4604"/>
                            <a:pt x="32357" y="10342"/>
                          </a:cubicBezTo>
                          <a:close/>
                        </a:path>
                      </a:pathLst>
                    </a:custGeom>
                    <a:solidFill>
                      <a:srgbClr val="071C2B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67"/>
                        <a:buFont typeface="Arial"/>
                        <a:buNone/>
                      </a:pPr>
                      <a:endParaRPr sz="1867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grpSp>
                  <p:nvGrpSpPr>
                    <p:cNvPr id="52" name="Google Shape;52;p47"/>
                    <p:cNvGrpSpPr/>
                    <p:nvPr/>
                  </p:nvGrpSpPr>
                  <p:grpSpPr>
                    <a:xfrm flipH="1">
                      <a:off x="1733284" y="4107325"/>
                      <a:ext cx="426276" cy="556462"/>
                      <a:chOff x="4421084" y="5282716"/>
                      <a:chExt cx="162108" cy="236138"/>
                    </a:xfrm>
                  </p:grpSpPr>
                  <p:sp>
                    <p:nvSpPr>
                      <p:cNvPr id="53" name="Google Shape;53;p47"/>
                      <p:cNvSpPr/>
                      <p:nvPr/>
                    </p:nvSpPr>
                    <p:spPr>
                      <a:xfrm>
                        <a:off x="4470861" y="5466511"/>
                        <a:ext cx="61273" cy="1597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203" h="835" extrusionOk="0">
                            <a:moveTo>
                              <a:pt x="3169" y="301"/>
                            </a:moveTo>
                            <a:cubicBezTo>
                              <a:pt x="3203" y="468"/>
                              <a:pt x="3103" y="668"/>
                              <a:pt x="2903" y="701"/>
                            </a:cubicBezTo>
                            <a:cubicBezTo>
                              <a:pt x="2035" y="835"/>
                              <a:pt x="1168" y="835"/>
                              <a:pt x="334" y="701"/>
                            </a:cubicBezTo>
                            <a:cubicBezTo>
                              <a:pt x="134" y="668"/>
                              <a:pt x="0" y="468"/>
                              <a:pt x="34" y="301"/>
                            </a:cubicBezTo>
                            <a:cubicBezTo>
                              <a:pt x="101" y="134"/>
                              <a:pt x="267" y="1"/>
                              <a:pt x="434" y="34"/>
                            </a:cubicBezTo>
                            <a:cubicBezTo>
                              <a:pt x="1235" y="167"/>
                              <a:pt x="2002" y="167"/>
                              <a:pt x="2769" y="34"/>
                            </a:cubicBezTo>
                            <a:cubicBezTo>
                              <a:pt x="2969" y="1"/>
                              <a:pt x="3136" y="134"/>
                              <a:pt x="3169" y="301"/>
                            </a:cubicBezTo>
                            <a:close/>
                          </a:path>
                        </a:pathLst>
                      </a:cu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867"/>
                          <a:buFont typeface="Arial"/>
                          <a:buNone/>
                        </a:pPr>
                        <a:endParaRPr sz="1867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54" name="Google Shape;54;p47"/>
                      <p:cNvSpPr/>
                      <p:nvPr/>
                    </p:nvSpPr>
                    <p:spPr>
                      <a:xfrm>
                        <a:off x="4470230" y="5481185"/>
                        <a:ext cx="61273" cy="1597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203" h="835" extrusionOk="0">
                            <a:moveTo>
                              <a:pt x="3169" y="301"/>
                            </a:moveTo>
                            <a:cubicBezTo>
                              <a:pt x="3202" y="468"/>
                              <a:pt x="3069" y="668"/>
                              <a:pt x="2869" y="701"/>
                            </a:cubicBezTo>
                            <a:cubicBezTo>
                              <a:pt x="2035" y="835"/>
                              <a:pt x="1168" y="835"/>
                              <a:pt x="334" y="701"/>
                            </a:cubicBezTo>
                            <a:cubicBezTo>
                              <a:pt x="134" y="668"/>
                              <a:pt x="0" y="468"/>
                              <a:pt x="33" y="301"/>
                            </a:cubicBezTo>
                            <a:cubicBezTo>
                              <a:pt x="67" y="134"/>
                              <a:pt x="267" y="1"/>
                              <a:pt x="434" y="34"/>
                            </a:cubicBezTo>
                            <a:cubicBezTo>
                              <a:pt x="1201" y="168"/>
                              <a:pt x="2002" y="168"/>
                              <a:pt x="2769" y="34"/>
                            </a:cubicBezTo>
                            <a:cubicBezTo>
                              <a:pt x="2936" y="1"/>
                              <a:pt x="3102" y="134"/>
                              <a:pt x="3169" y="301"/>
                            </a:cubicBezTo>
                            <a:close/>
                          </a:path>
                        </a:pathLst>
                      </a:cu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867"/>
                          <a:buFont typeface="Arial"/>
                          <a:buNone/>
                        </a:pPr>
                        <a:endParaRPr sz="1867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55" name="Google Shape;55;p47"/>
                      <p:cNvSpPr/>
                      <p:nvPr/>
                    </p:nvSpPr>
                    <p:spPr>
                      <a:xfrm>
                        <a:off x="4470230" y="5495878"/>
                        <a:ext cx="61273" cy="1595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203" h="834" extrusionOk="0">
                            <a:moveTo>
                              <a:pt x="3169" y="300"/>
                            </a:moveTo>
                            <a:cubicBezTo>
                              <a:pt x="3202" y="467"/>
                              <a:pt x="3069" y="667"/>
                              <a:pt x="2869" y="701"/>
                            </a:cubicBezTo>
                            <a:cubicBezTo>
                              <a:pt x="2035" y="834"/>
                              <a:pt x="1168" y="834"/>
                              <a:pt x="334" y="701"/>
                            </a:cubicBezTo>
                            <a:cubicBezTo>
                              <a:pt x="134" y="667"/>
                              <a:pt x="0" y="467"/>
                              <a:pt x="33" y="300"/>
                            </a:cubicBezTo>
                            <a:cubicBezTo>
                              <a:pt x="67" y="134"/>
                              <a:pt x="267" y="0"/>
                              <a:pt x="434" y="33"/>
                            </a:cubicBezTo>
                            <a:cubicBezTo>
                              <a:pt x="1201" y="167"/>
                              <a:pt x="2002" y="167"/>
                              <a:pt x="2769" y="33"/>
                            </a:cubicBezTo>
                            <a:cubicBezTo>
                              <a:pt x="2936" y="0"/>
                              <a:pt x="3102" y="134"/>
                              <a:pt x="3169" y="300"/>
                            </a:cubicBezTo>
                            <a:close/>
                          </a:path>
                        </a:pathLst>
                      </a:cu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867"/>
                          <a:buFont typeface="Arial"/>
                          <a:buNone/>
                        </a:pPr>
                        <a:endParaRPr sz="1867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56" name="Google Shape;56;p47"/>
                      <p:cNvSpPr/>
                      <p:nvPr/>
                    </p:nvSpPr>
                    <p:spPr>
                      <a:xfrm>
                        <a:off x="4482990" y="5507988"/>
                        <a:ext cx="35104" cy="10866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835" h="568" extrusionOk="0">
                            <a:moveTo>
                              <a:pt x="1835" y="201"/>
                            </a:moveTo>
                            <a:cubicBezTo>
                              <a:pt x="1835" y="334"/>
                              <a:pt x="1768" y="468"/>
                              <a:pt x="1668" y="468"/>
                            </a:cubicBezTo>
                            <a:cubicBezTo>
                              <a:pt x="1168" y="568"/>
                              <a:pt x="667" y="568"/>
                              <a:pt x="200" y="468"/>
                            </a:cubicBezTo>
                            <a:cubicBezTo>
                              <a:pt x="100" y="468"/>
                              <a:pt x="0" y="334"/>
                              <a:pt x="34" y="201"/>
                            </a:cubicBezTo>
                            <a:cubicBezTo>
                              <a:pt x="67" y="101"/>
                              <a:pt x="167" y="1"/>
                              <a:pt x="267" y="34"/>
                            </a:cubicBezTo>
                            <a:cubicBezTo>
                              <a:pt x="701" y="134"/>
                              <a:pt x="1168" y="134"/>
                              <a:pt x="1601" y="34"/>
                            </a:cubicBezTo>
                            <a:cubicBezTo>
                              <a:pt x="1701" y="1"/>
                              <a:pt x="1802" y="101"/>
                              <a:pt x="1835" y="201"/>
                            </a:cubicBezTo>
                            <a:close/>
                          </a:path>
                        </a:pathLst>
                      </a:cu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867"/>
                          <a:buFont typeface="Arial"/>
                          <a:buNone/>
                        </a:pPr>
                        <a:endParaRPr sz="1867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57" name="Google Shape;57;p47"/>
                      <p:cNvSpPr/>
                      <p:nvPr/>
                    </p:nvSpPr>
                    <p:spPr>
                      <a:xfrm>
                        <a:off x="4421084" y="5282716"/>
                        <a:ext cx="162108" cy="18571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8474" h="9708" extrusionOk="0">
                            <a:moveTo>
                              <a:pt x="4237" y="1"/>
                            </a:moveTo>
                            <a:cubicBezTo>
                              <a:pt x="1902" y="1"/>
                              <a:pt x="1" y="1869"/>
                              <a:pt x="1" y="4204"/>
                            </a:cubicBezTo>
                            <a:cubicBezTo>
                              <a:pt x="1" y="5938"/>
                              <a:pt x="1869" y="7840"/>
                              <a:pt x="2536" y="9307"/>
                            </a:cubicBezTo>
                            <a:cubicBezTo>
                              <a:pt x="2669" y="9608"/>
                              <a:pt x="5771" y="9708"/>
                              <a:pt x="5938" y="9307"/>
                            </a:cubicBezTo>
                            <a:cubicBezTo>
                              <a:pt x="6338" y="8273"/>
                              <a:pt x="8473" y="5938"/>
                              <a:pt x="8473" y="4204"/>
                            </a:cubicBezTo>
                            <a:cubicBezTo>
                              <a:pt x="8473" y="1869"/>
                              <a:pt x="6572" y="1"/>
                              <a:pt x="4237" y="1"/>
                            </a:cubicBezTo>
                            <a:close/>
                            <a:moveTo>
                              <a:pt x="7172" y="3703"/>
                            </a:moveTo>
                            <a:lnTo>
                              <a:pt x="7172" y="3703"/>
                            </a:lnTo>
                            <a:cubicBezTo>
                              <a:pt x="6972" y="2836"/>
                              <a:pt x="6472" y="2202"/>
                              <a:pt x="5905" y="1802"/>
                            </a:cubicBezTo>
                            <a:cubicBezTo>
                              <a:pt x="5771" y="1735"/>
                              <a:pt x="5705" y="1535"/>
                              <a:pt x="5771" y="1402"/>
                            </a:cubicBezTo>
                            <a:cubicBezTo>
                              <a:pt x="5838" y="1235"/>
                              <a:pt x="6005" y="1168"/>
                              <a:pt x="6172" y="1268"/>
                            </a:cubicBezTo>
                            <a:cubicBezTo>
                              <a:pt x="6872" y="1669"/>
                              <a:pt x="7473" y="2369"/>
                              <a:pt x="7739" y="3336"/>
                            </a:cubicBezTo>
                            <a:cubicBezTo>
                              <a:pt x="7806" y="3570"/>
                              <a:pt x="7706" y="3837"/>
                              <a:pt x="7539" y="3937"/>
                            </a:cubicBezTo>
                            <a:cubicBezTo>
                              <a:pt x="7373" y="4004"/>
                              <a:pt x="7206" y="3904"/>
                              <a:pt x="7172" y="3703"/>
                            </a:cubicBezTo>
                            <a:close/>
                          </a:path>
                        </a:pathLst>
                      </a:cu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867"/>
                          <a:buFont typeface="Arial"/>
                          <a:buNone/>
                        </a:pPr>
                        <a:endParaRPr sz="1867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</p:grpSp>
              </p:grpSp>
              <p:grpSp>
                <p:nvGrpSpPr>
                  <p:cNvPr id="75" name="Grupo 74">
                    <a:extLst>
                      <a:ext uri="{FF2B5EF4-FFF2-40B4-BE49-F238E27FC236}">
                        <a16:creationId xmlns:a16="http://schemas.microsoft.com/office/drawing/2014/main" id="{5502EE12-F1AA-52B5-F2D6-9E9780236EE6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19448" y="-6500"/>
                    <a:ext cx="1078000" cy="3309431"/>
                    <a:chOff x="519448" y="-6500"/>
                    <a:chExt cx="1078000" cy="3309431"/>
                  </a:xfrm>
                </p:grpSpPr>
                <p:sp>
                  <p:nvSpPr>
                    <p:cNvPr id="59" name="Google Shape;59;p47"/>
                    <p:cNvSpPr/>
                    <p:nvPr/>
                  </p:nvSpPr>
                  <p:spPr>
                    <a:xfrm flipH="1">
                      <a:off x="1030823" y="-6500"/>
                      <a:ext cx="55709" cy="178610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903" h="101440" extrusionOk="0">
                          <a:moveTo>
                            <a:pt x="0" y="0"/>
                          </a:moveTo>
                          <a:lnTo>
                            <a:pt x="0" y="101440"/>
                          </a:lnTo>
                          <a:lnTo>
                            <a:pt x="2902" y="101440"/>
                          </a:lnTo>
                          <a:lnTo>
                            <a:pt x="2902" y="0"/>
                          </a:lnTo>
                          <a:close/>
                        </a:path>
                      </a:pathLst>
                    </a:custGeom>
                    <a:solidFill>
                      <a:srgbClr val="071C2B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67"/>
                        <a:buFont typeface="Arial"/>
                        <a:buNone/>
                      </a:pPr>
                      <a:endParaRPr sz="1867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60" name="Google Shape;60;p47"/>
                    <p:cNvSpPr/>
                    <p:nvPr/>
                  </p:nvSpPr>
                  <p:spPr>
                    <a:xfrm flipH="1">
                      <a:off x="519448" y="2134712"/>
                      <a:ext cx="1078000" cy="116821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6174" h="66348" extrusionOk="0">
                          <a:moveTo>
                            <a:pt x="3970" y="25252"/>
                          </a:moveTo>
                          <a:cubicBezTo>
                            <a:pt x="1468" y="29321"/>
                            <a:pt x="0" y="34058"/>
                            <a:pt x="0" y="39128"/>
                          </a:cubicBezTo>
                          <a:cubicBezTo>
                            <a:pt x="0" y="54172"/>
                            <a:pt x="12576" y="66348"/>
                            <a:pt x="28087" y="66348"/>
                          </a:cubicBezTo>
                          <a:cubicBezTo>
                            <a:pt x="43598" y="66348"/>
                            <a:pt x="56174" y="54172"/>
                            <a:pt x="56174" y="39128"/>
                          </a:cubicBezTo>
                          <a:cubicBezTo>
                            <a:pt x="56174" y="34058"/>
                            <a:pt x="54706" y="29321"/>
                            <a:pt x="52204" y="25252"/>
                          </a:cubicBezTo>
                          <a:lnTo>
                            <a:pt x="52304" y="25252"/>
                          </a:lnTo>
                          <a:cubicBezTo>
                            <a:pt x="40796" y="7939"/>
                            <a:pt x="41964" y="0"/>
                            <a:pt x="41964" y="0"/>
                          </a:cubicBezTo>
                          <a:lnTo>
                            <a:pt x="28087" y="0"/>
                          </a:lnTo>
                          <a:lnTo>
                            <a:pt x="14177" y="0"/>
                          </a:lnTo>
                          <a:cubicBezTo>
                            <a:pt x="14177" y="0"/>
                            <a:pt x="15378" y="7939"/>
                            <a:pt x="3870" y="25252"/>
                          </a:cubicBezTo>
                          <a:close/>
                        </a:path>
                      </a:pathLst>
                    </a:custGeom>
                    <a:solidFill>
                      <a:srgbClr val="F5D14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67"/>
                        <a:buFont typeface="Arial"/>
                        <a:buNone/>
                      </a:pPr>
                      <a:endParaRPr sz="1867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61" name="Google Shape;61;p47"/>
                    <p:cNvSpPr/>
                    <p:nvPr/>
                  </p:nvSpPr>
                  <p:spPr>
                    <a:xfrm flipH="1">
                      <a:off x="792096" y="1831582"/>
                      <a:ext cx="533243" cy="30309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787" h="17214" extrusionOk="0">
                          <a:moveTo>
                            <a:pt x="13910" y="17213"/>
                          </a:moveTo>
                          <a:lnTo>
                            <a:pt x="13910" y="17213"/>
                          </a:lnTo>
                          <a:lnTo>
                            <a:pt x="27787" y="17213"/>
                          </a:lnTo>
                          <a:lnTo>
                            <a:pt x="27787" y="5738"/>
                          </a:lnTo>
                          <a:lnTo>
                            <a:pt x="24017" y="1"/>
                          </a:lnTo>
                          <a:lnTo>
                            <a:pt x="13910" y="1"/>
                          </a:lnTo>
                          <a:lnTo>
                            <a:pt x="13910" y="1"/>
                          </a:lnTo>
                          <a:lnTo>
                            <a:pt x="3770" y="1"/>
                          </a:lnTo>
                          <a:lnTo>
                            <a:pt x="0" y="5738"/>
                          </a:lnTo>
                          <a:lnTo>
                            <a:pt x="0" y="17213"/>
                          </a:ln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67"/>
                        <a:buFont typeface="Arial"/>
                        <a:buNone/>
                      </a:pPr>
                      <a:endParaRPr sz="1867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62" name="Google Shape;62;p47"/>
                    <p:cNvSpPr/>
                    <p:nvPr/>
                  </p:nvSpPr>
                  <p:spPr>
                    <a:xfrm flipH="1">
                      <a:off x="747928" y="1660055"/>
                      <a:ext cx="620962" cy="43700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2358" h="24819" extrusionOk="0">
                          <a:moveTo>
                            <a:pt x="32357" y="24818"/>
                          </a:moveTo>
                          <a:lnTo>
                            <a:pt x="1" y="24818"/>
                          </a:lnTo>
                          <a:lnTo>
                            <a:pt x="1" y="10341"/>
                          </a:lnTo>
                          <a:cubicBezTo>
                            <a:pt x="1" y="4637"/>
                            <a:pt x="4638" y="1"/>
                            <a:pt x="10342" y="1"/>
                          </a:cubicBezTo>
                          <a:lnTo>
                            <a:pt x="22017" y="1"/>
                          </a:lnTo>
                          <a:cubicBezTo>
                            <a:pt x="27721" y="1"/>
                            <a:pt x="32357" y="4637"/>
                            <a:pt x="32357" y="10341"/>
                          </a:cubicBezTo>
                          <a:lnTo>
                            <a:pt x="32357" y="24818"/>
                          </a:lnTo>
                          <a:close/>
                        </a:path>
                      </a:pathLst>
                    </a:custGeom>
                    <a:solidFill>
                      <a:srgbClr val="071C2B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67"/>
                        <a:buFont typeface="Arial"/>
                        <a:buNone/>
                      </a:pPr>
                      <a:endParaRPr sz="1867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grpSp>
                  <p:nvGrpSpPr>
                    <p:cNvPr id="63" name="Google Shape;63;p47"/>
                    <p:cNvGrpSpPr/>
                    <p:nvPr/>
                  </p:nvGrpSpPr>
                  <p:grpSpPr>
                    <a:xfrm flipH="1">
                      <a:off x="835265" y="2525624"/>
                      <a:ext cx="467867" cy="437787"/>
                      <a:chOff x="5646013" y="5370038"/>
                      <a:chExt cx="181243" cy="184819"/>
                    </a:xfrm>
                  </p:grpSpPr>
                  <p:sp>
                    <p:nvSpPr>
                      <p:cNvPr id="64" name="Google Shape;64;p47"/>
                      <p:cNvSpPr/>
                      <p:nvPr/>
                    </p:nvSpPr>
                    <p:spPr>
                      <a:xfrm>
                        <a:off x="5646013" y="5370038"/>
                        <a:ext cx="149914" cy="18481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9741" h="12009" extrusionOk="0">
                            <a:moveTo>
                              <a:pt x="9407" y="5838"/>
                            </a:moveTo>
                            <a:cubicBezTo>
                              <a:pt x="9007" y="5871"/>
                              <a:pt x="8407" y="5871"/>
                              <a:pt x="7973" y="5771"/>
                            </a:cubicBezTo>
                            <a:cubicBezTo>
                              <a:pt x="7206" y="5571"/>
                              <a:pt x="5972" y="3803"/>
                              <a:pt x="5438" y="3036"/>
                            </a:cubicBezTo>
                            <a:cubicBezTo>
                              <a:pt x="4904" y="2302"/>
                              <a:pt x="5138" y="434"/>
                              <a:pt x="5004" y="334"/>
                            </a:cubicBezTo>
                            <a:cubicBezTo>
                              <a:pt x="4904" y="234"/>
                              <a:pt x="4704" y="0"/>
                              <a:pt x="4237" y="234"/>
                            </a:cubicBezTo>
                            <a:cubicBezTo>
                              <a:pt x="3803" y="434"/>
                              <a:pt x="3303" y="1134"/>
                              <a:pt x="3336" y="2235"/>
                            </a:cubicBezTo>
                            <a:cubicBezTo>
                              <a:pt x="3370" y="3336"/>
                              <a:pt x="3803" y="4370"/>
                              <a:pt x="3770" y="4904"/>
                            </a:cubicBezTo>
                            <a:cubicBezTo>
                              <a:pt x="3770" y="5438"/>
                              <a:pt x="3203" y="5504"/>
                              <a:pt x="2369" y="5738"/>
                            </a:cubicBezTo>
                            <a:cubicBezTo>
                              <a:pt x="1502" y="5971"/>
                              <a:pt x="668" y="6171"/>
                              <a:pt x="334" y="6672"/>
                            </a:cubicBezTo>
                            <a:cubicBezTo>
                              <a:pt x="1" y="7172"/>
                              <a:pt x="668" y="7973"/>
                              <a:pt x="768" y="8073"/>
                            </a:cubicBezTo>
                            <a:cubicBezTo>
                              <a:pt x="868" y="8173"/>
                              <a:pt x="601" y="8273"/>
                              <a:pt x="801" y="8907"/>
                            </a:cubicBezTo>
                            <a:cubicBezTo>
                              <a:pt x="968" y="9540"/>
                              <a:pt x="1502" y="9674"/>
                              <a:pt x="1502" y="9674"/>
                            </a:cubicBezTo>
                            <a:cubicBezTo>
                              <a:pt x="1502" y="9674"/>
                              <a:pt x="1402" y="10108"/>
                              <a:pt x="1635" y="10508"/>
                            </a:cubicBezTo>
                            <a:cubicBezTo>
                              <a:pt x="1835" y="10875"/>
                              <a:pt x="2369" y="11008"/>
                              <a:pt x="2369" y="11008"/>
                            </a:cubicBezTo>
                            <a:cubicBezTo>
                              <a:pt x="2369" y="11008"/>
                              <a:pt x="2269" y="11575"/>
                              <a:pt x="2669" y="11809"/>
                            </a:cubicBezTo>
                            <a:cubicBezTo>
                              <a:pt x="3103" y="12009"/>
                              <a:pt x="5204" y="11976"/>
                              <a:pt x="5972" y="11575"/>
                            </a:cubicBezTo>
                            <a:cubicBezTo>
                              <a:pt x="6739" y="11208"/>
                              <a:pt x="7473" y="10541"/>
                              <a:pt x="8107" y="10408"/>
                            </a:cubicBezTo>
                            <a:cubicBezTo>
                              <a:pt x="8507" y="10341"/>
                              <a:pt x="9241" y="10341"/>
                              <a:pt x="9741" y="10341"/>
                            </a:cubicBezTo>
                            <a:cubicBezTo>
                              <a:pt x="9708" y="10308"/>
                              <a:pt x="9708" y="10274"/>
                              <a:pt x="9708" y="10241"/>
                            </a:cubicBezTo>
                            <a:lnTo>
                              <a:pt x="9407" y="5871"/>
                            </a:lnTo>
                            <a:cubicBezTo>
                              <a:pt x="9407" y="5871"/>
                              <a:pt x="9407" y="5838"/>
                              <a:pt x="9407" y="5838"/>
                            </a:cubicBezTo>
                            <a:close/>
                          </a:path>
                        </a:pathLst>
                      </a:cu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867"/>
                          <a:buFont typeface="Arial"/>
                          <a:buNone/>
                        </a:pPr>
                        <a:endParaRPr sz="1867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65" name="Google Shape;65;p47"/>
                      <p:cNvSpPr/>
                      <p:nvPr/>
                    </p:nvSpPr>
                    <p:spPr>
                      <a:xfrm>
                        <a:off x="5794383" y="5453211"/>
                        <a:ext cx="32873" cy="7907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136" h="5138" extrusionOk="0">
                            <a:moveTo>
                              <a:pt x="1469" y="0"/>
                            </a:moveTo>
                            <a:lnTo>
                              <a:pt x="335" y="100"/>
                            </a:lnTo>
                            <a:cubicBezTo>
                              <a:pt x="168" y="100"/>
                              <a:pt x="1" y="267"/>
                              <a:pt x="34" y="434"/>
                            </a:cubicBezTo>
                            <a:lnTo>
                              <a:pt x="335" y="4804"/>
                            </a:lnTo>
                            <a:cubicBezTo>
                              <a:pt x="335" y="5004"/>
                              <a:pt x="501" y="5137"/>
                              <a:pt x="668" y="5104"/>
                            </a:cubicBezTo>
                            <a:lnTo>
                              <a:pt x="1802" y="5037"/>
                            </a:lnTo>
                            <a:cubicBezTo>
                              <a:pt x="1969" y="5037"/>
                              <a:pt x="2136" y="4870"/>
                              <a:pt x="2102" y="4670"/>
                            </a:cubicBezTo>
                            <a:lnTo>
                              <a:pt x="1802" y="334"/>
                            </a:lnTo>
                            <a:cubicBezTo>
                              <a:pt x="1802" y="134"/>
                              <a:pt x="1635" y="0"/>
                              <a:pt x="1469" y="0"/>
                            </a:cubicBezTo>
                            <a:close/>
                          </a:path>
                        </a:pathLst>
                      </a:cu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867"/>
                          <a:buFont typeface="Arial"/>
                          <a:buNone/>
                        </a:pPr>
                        <a:endParaRPr sz="1867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</p:grpSp>
              </p:grpSp>
              <p:grpSp>
                <p:nvGrpSpPr>
                  <p:cNvPr id="82" name="Grupo 81">
                    <a:extLst>
                      <a:ext uri="{FF2B5EF4-FFF2-40B4-BE49-F238E27FC236}">
                        <a16:creationId xmlns:a16="http://schemas.microsoft.com/office/drawing/2014/main" id="{75F81D91-57EA-7CD4-76C4-C2E056786758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4030308" y="-10073"/>
                    <a:ext cx="6771360" cy="5033423"/>
                    <a:chOff x="4030308" y="-10073"/>
                    <a:chExt cx="6771360" cy="5033423"/>
                  </a:xfrm>
                </p:grpSpPr>
                <p:sp>
                  <p:nvSpPr>
                    <p:cNvPr id="67" name="Google Shape;162;p4">
                      <a:extLst>
                        <a:ext uri="{FF2B5EF4-FFF2-40B4-BE49-F238E27FC236}">
                          <a16:creationId xmlns:a16="http://schemas.microsoft.com/office/drawing/2014/main" id="{8C053564-E291-7036-9849-E3D5EAAB9F97}"/>
                        </a:ext>
                      </a:extLst>
                    </p:cNvPr>
                    <p:cNvSpPr txBox="1"/>
                    <p:nvPr/>
                  </p:nvSpPr>
                  <p:spPr>
                    <a:xfrm flipH="1">
                      <a:off x="6916074" y="3296693"/>
                      <a:ext cx="3860800" cy="498400"/>
                    </a:xfrm>
                    <a:prstGeom prst="rect">
                      <a:avLst/>
                    </a:prstGeom>
                    <a:solidFill>
                      <a:srgbClr val="E8E8E8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SzPts val="1867"/>
                        <a:buFont typeface="Arial"/>
                        <a:buNone/>
                      </a:pPr>
                      <a:r>
                        <a:rPr lang="es-ES" sz="1867" b="0" i="0" u="none" strike="noStrike" cap="none">
                          <a:solidFill>
                            <a:srgbClr val="00206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Metodología y ficha técnica</a:t>
                      </a:r>
                      <a:endParaRPr/>
                    </a:p>
                  </p:txBody>
                </p:sp>
                <p:sp>
                  <p:nvSpPr>
                    <p:cNvPr id="68" name="Google Shape;163;p4">
                      <a:extLst>
                        <a:ext uri="{FF2B5EF4-FFF2-40B4-BE49-F238E27FC236}">
                          <a16:creationId xmlns:a16="http://schemas.microsoft.com/office/drawing/2014/main" id="{BAA31CF6-DA67-A9AD-C346-F155E1114D4A}"/>
                        </a:ext>
                      </a:extLst>
                    </p:cNvPr>
                    <p:cNvSpPr txBox="1"/>
                    <p:nvPr/>
                  </p:nvSpPr>
                  <p:spPr>
                    <a:xfrm flipH="1">
                      <a:off x="6375894" y="3297217"/>
                      <a:ext cx="446800" cy="498400"/>
                    </a:xfrm>
                    <a:prstGeom prst="rect">
                      <a:avLst/>
                    </a:prstGeom>
                    <a:solidFill>
                      <a:srgbClr val="DA4C4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000"/>
                        <a:buFont typeface="Arial"/>
                        <a:buNone/>
                      </a:pPr>
                      <a:r>
                        <a:rPr lang="es-ES" sz="2000" b="1" i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2000" b="1" i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69" name="Google Shape;164;p4">
                      <a:extLst>
                        <a:ext uri="{FF2B5EF4-FFF2-40B4-BE49-F238E27FC236}">
                          <a16:creationId xmlns:a16="http://schemas.microsoft.com/office/drawing/2014/main" id="{925F0D0F-F8C0-6958-4120-B4EC17533519}"/>
                        </a:ext>
                      </a:extLst>
                    </p:cNvPr>
                    <p:cNvSpPr txBox="1"/>
                    <p:nvPr/>
                  </p:nvSpPr>
                  <p:spPr>
                    <a:xfrm flipH="1">
                      <a:off x="6925200" y="3912458"/>
                      <a:ext cx="3860800" cy="498400"/>
                    </a:xfrm>
                    <a:prstGeom prst="rect">
                      <a:avLst/>
                    </a:prstGeom>
                    <a:solidFill>
                      <a:srgbClr val="E8E8E8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SzPts val="1867"/>
                        <a:buFont typeface="Arial"/>
                        <a:buNone/>
                      </a:pPr>
                      <a:r>
                        <a:rPr lang="es-ES" sz="1867" b="0" i="0" u="none" strike="noStrike" cap="none">
                          <a:solidFill>
                            <a:srgbClr val="00206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Principales resultados</a:t>
                      </a:r>
                      <a:endParaRPr/>
                    </a:p>
                  </p:txBody>
                </p:sp>
                <p:sp>
                  <p:nvSpPr>
                    <p:cNvPr id="70" name="Google Shape;165;p4">
                      <a:extLst>
                        <a:ext uri="{FF2B5EF4-FFF2-40B4-BE49-F238E27FC236}">
                          <a16:creationId xmlns:a16="http://schemas.microsoft.com/office/drawing/2014/main" id="{13620749-211E-E705-DB7B-40035A9C9C41}"/>
                        </a:ext>
                      </a:extLst>
                    </p:cNvPr>
                    <p:cNvSpPr txBox="1"/>
                    <p:nvPr/>
                  </p:nvSpPr>
                  <p:spPr>
                    <a:xfrm flipH="1">
                      <a:off x="6368366" y="3917347"/>
                      <a:ext cx="446800" cy="498400"/>
                    </a:xfrm>
                    <a:prstGeom prst="rect">
                      <a:avLst/>
                    </a:prstGeom>
                    <a:solidFill>
                      <a:srgbClr val="DA4C4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000"/>
                        <a:buFont typeface="Arial"/>
                        <a:buNone/>
                      </a:pPr>
                      <a:r>
                        <a:rPr lang="es-ES" sz="2000" b="1" i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2000" b="1" i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71" name="Google Shape;166;p4">
                      <a:extLst>
                        <a:ext uri="{FF2B5EF4-FFF2-40B4-BE49-F238E27FC236}">
                          <a16:creationId xmlns:a16="http://schemas.microsoft.com/office/drawing/2014/main" id="{2D300DB7-733E-CB48-25EF-CAA6E364E71D}"/>
                        </a:ext>
                      </a:extLst>
                    </p:cNvPr>
                    <p:cNvSpPr txBox="1"/>
                    <p:nvPr/>
                  </p:nvSpPr>
                  <p:spPr>
                    <a:xfrm flipH="1">
                      <a:off x="6940868" y="4522986"/>
                      <a:ext cx="3860800" cy="498400"/>
                    </a:xfrm>
                    <a:prstGeom prst="rect">
                      <a:avLst/>
                    </a:prstGeom>
                    <a:solidFill>
                      <a:srgbClr val="E8E8E8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SzPts val="1867"/>
                        <a:buFont typeface="Arial"/>
                        <a:buNone/>
                      </a:pPr>
                      <a:r>
                        <a:rPr lang="es-ES" sz="1867" b="0" i="0" u="none" strike="noStrike" cap="none">
                          <a:solidFill>
                            <a:srgbClr val="00206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Conclusiones</a:t>
                      </a:r>
                      <a:endParaRPr sz="1867" b="0" i="0" u="none" strike="noStrike" cap="none">
                        <a:solidFill>
                          <a:srgbClr val="00206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72" name="Google Shape;167;p4">
                      <a:extLst>
                        <a:ext uri="{FF2B5EF4-FFF2-40B4-BE49-F238E27FC236}">
                          <a16:creationId xmlns:a16="http://schemas.microsoft.com/office/drawing/2014/main" id="{367D4370-DE9A-7F18-B999-D2DCB824E429}"/>
                        </a:ext>
                      </a:extLst>
                    </p:cNvPr>
                    <p:cNvSpPr txBox="1"/>
                    <p:nvPr/>
                  </p:nvSpPr>
                  <p:spPr>
                    <a:xfrm flipH="1">
                      <a:off x="6357152" y="4524950"/>
                      <a:ext cx="469200" cy="498400"/>
                    </a:xfrm>
                    <a:prstGeom prst="rect">
                      <a:avLst/>
                    </a:prstGeom>
                    <a:solidFill>
                      <a:srgbClr val="DA4C4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000"/>
                        <a:buFont typeface="Arial"/>
                        <a:buNone/>
                      </a:pPr>
                      <a:r>
                        <a:rPr lang="es-ES" sz="2000" b="1" i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2000" b="1" i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grpSp>
                  <p:nvGrpSpPr>
                    <p:cNvPr id="81" name="Grupo 80">
                      <a:extLst>
                        <a:ext uri="{FF2B5EF4-FFF2-40B4-BE49-F238E27FC236}">
                          <a16:creationId xmlns:a16="http://schemas.microsoft.com/office/drawing/2014/main" id="{C639CC98-357F-6D21-C80A-5E483FD61429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4030308" y="-10073"/>
                      <a:ext cx="6746566" cy="3631109"/>
                      <a:chOff x="4030308" y="-10073"/>
                      <a:chExt cx="6746566" cy="3631109"/>
                    </a:xfrm>
                  </p:grpSpPr>
                  <p:sp>
                    <p:nvSpPr>
                      <p:cNvPr id="22" name="Google Shape;161;p4">
                        <a:extLst>
                          <a:ext uri="{FF2B5EF4-FFF2-40B4-BE49-F238E27FC236}">
                            <a16:creationId xmlns:a16="http://schemas.microsoft.com/office/drawing/2014/main" id="{5D3A8B80-3C98-7987-D2A1-3DEBB8BD3851}"/>
                          </a:ext>
                        </a:extLst>
                      </p:cNvPr>
                      <p:cNvSpPr txBox="1"/>
                      <p:nvPr/>
                    </p:nvSpPr>
                    <p:spPr>
                      <a:xfrm flipH="1">
                        <a:off x="6916174" y="2675189"/>
                        <a:ext cx="3860700" cy="498300"/>
                      </a:xfrm>
                      <a:prstGeom prst="rect">
                        <a:avLst/>
                      </a:prstGeom>
                      <a:solidFill>
                        <a:srgbClr val="E8E8E8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marR="0" lvl="0" indent="0" algn="l" rtl="0">
                          <a:lnSpc>
                            <a:spcPct val="115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600"/>
                          <a:buFont typeface="Arial"/>
                          <a:buNone/>
                        </a:pPr>
                        <a:endParaRPr sz="16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  <a:p>
                        <a:pPr marL="0" marR="0" lvl="0" indent="0" algn="l" rtl="0">
                          <a:lnSpc>
                            <a:spcPct val="115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2060"/>
                          </a:buClr>
                          <a:buSzPts val="1867"/>
                          <a:buFont typeface="Arial"/>
                          <a:buNone/>
                        </a:pPr>
                        <a:r>
                          <a:rPr lang="es-ES" sz="1867" b="0" i="0" u="none" strike="noStrike" cap="none">
                            <a:solidFill>
                              <a:srgbClr val="00206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rPr>
                          <a:t>Objetivo del estudio</a:t>
                        </a:r>
                        <a:endParaRPr/>
                      </a:p>
                      <a:p>
                        <a:pPr marL="0" marR="0" lvl="0" indent="0" algn="l" rtl="0">
                          <a:lnSpc>
                            <a:spcPct val="115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600"/>
                          <a:buFont typeface="Arial"/>
                          <a:buNone/>
                        </a:pPr>
                        <a:endParaRPr sz="16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grpSp>
                    <p:nvGrpSpPr>
                      <p:cNvPr id="80" name="Grupo 79">
                        <a:extLst>
                          <a:ext uri="{FF2B5EF4-FFF2-40B4-BE49-F238E27FC236}">
                            <a16:creationId xmlns:a16="http://schemas.microsoft.com/office/drawing/2014/main" id="{5D13158C-D07C-3379-A7BD-71B1BE8EC342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4030308" y="-10073"/>
                        <a:ext cx="2783258" cy="3631109"/>
                        <a:chOff x="4030308" y="-10073"/>
                        <a:chExt cx="2783258" cy="3631109"/>
                      </a:xfrm>
                    </p:grpSpPr>
                    <p:grpSp>
                      <p:nvGrpSpPr>
                        <p:cNvPr id="79" name="Grupo 78">
                          <a:extLst>
                            <a:ext uri="{FF2B5EF4-FFF2-40B4-BE49-F238E27FC236}">
                              <a16:creationId xmlns:a16="http://schemas.microsoft.com/office/drawing/2014/main" id="{AC0525B5-4474-C729-3271-78E63E434CFD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4030308" y="-10073"/>
                          <a:ext cx="1108793" cy="3631109"/>
                          <a:chOff x="4030308" y="-10073"/>
                          <a:chExt cx="1108793" cy="3631109"/>
                        </a:xfrm>
                      </p:grpSpPr>
                      <p:sp>
                        <p:nvSpPr>
                          <p:cNvPr id="25" name="Google Shape;25;p47"/>
                          <p:cNvSpPr/>
                          <p:nvPr/>
                        </p:nvSpPr>
                        <p:spPr>
                          <a:xfrm flipH="1">
                            <a:off x="4556302" y="-10073"/>
                            <a:ext cx="56629" cy="2104854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2869" h="101407" extrusionOk="0">
                                <a:moveTo>
                                  <a:pt x="0" y="0"/>
                                </a:moveTo>
                                <a:lnTo>
                                  <a:pt x="0" y="101406"/>
                                </a:lnTo>
                                <a:lnTo>
                                  <a:pt x="2869" y="101406"/>
                                </a:lnTo>
                                <a:lnTo>
                                  <a:pt x="2869" y="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071C2B"/>
                          </a:solidFill>
                          <a:ln>
                            <a:noFill/>
                          </a:ln>
                        </p:spPr>
                        <p:txBody>
                          <a:bodyPr spcFirstLastPara="1" wrap="square" lIns="91425" tIns="91425" rIns="91425" bIns="91425" anchor="ctr" anchorCtr="0">
                            <a:noAutofit/>
                          </a:bodyPr>
                          <a:lstStyle/>
                          <a:p>
                            <a:pPr marL="0" marR="0" lvl="0" indent="0" algn="l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867"/>
                              <a:buFont typeface="Arial"/>
                              <a:buNone/>
                            </a:pPr>
                            <a:endParaRPr sz="1867" b="0" i="0" u="none" strike="noStrike" cap="none">
                              <a:solidFill>
                                <a:srgbClr val="000000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26" name="Google Shape;26;p47"/>
                          <p:cNvSpPr/>
                          <p:nvPr/>
                        </p:nvSpPr>
                        <p:spPr>
                          <a:xfrm flipH="1">
                            <a:off x="4030308" y="2451075"/>
                            <a:ext cx="1108793" cy="1169961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56175" h="66348" extrusionOk="0">
                                <a:moveTo>
                                  <a:pt x="3970" y="25218"/>
                                </a:moveTo>
                                <a:cubicBezTo>
                                  <a:pt x="1469" y="29288"/>
                                  <a:pt x="1" y="34025"/>
                                  <a:pt x="1" y="39128"/>
                                </a:cubicBezTo>
                                <a:cubicBezTo>
                                  <a:pt x="1" y="54139"/>
                                  <a:pt x="12576" y="66348"/>
                                  <a:pt x="28088" y="66348"/>
                                </a:cubicBezTo>
                                <a:cubicBezTo>
                                  <a:pt x="43599" y="66348"/>
                                  <a:pt x="56174" y="54139"/>
                                  <a:pt x="56174" y="39128"/>
                                </a:cubicBezTo>
                                <a:cubicBezTo>
                                  <a:pt x="56174" y="34025"/>
                                  <a:pt x="54707" y="29288"/>
                                  <a:pt x="52205" y="25218"/>
                                </a:cubicBezTo>
                                <a:lnTo>
                                  <a:pt x="52305" y="25218"/>
                                </a:lnTo>
                                <a:cubicBezTo>
                                  <a:pt x="40797" y="7906"/>
                                  <a:pt x="41997" y="0"/>
                                  <a:pt x="41997" y="0"/>
                                </a:cubicBezTo>
                                <a:lnTo>
                                  <a:pt x="28088" y="0"/>
                                </a:lnTo>
                                <a:lnTo>
                                  <a:pt x="14178" y="0"/>
                                </a:lnTo>
                                <a:cubicBezTo>
                                  <a:pt x="14178" y="0"/>
                                  <a:pt x="15378" y="7906"/>
                                  <a:pt x="3870" y="25218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74BD80"/>
                          </a:solidFill>
                          <a:ln>
                            <a:noFill/>
                          </a:ln>
                        </p:spPr>
                        <p:txBody>
                          <a:bodyPr spcFirstLastPara="1" wrap="square" lIns="91425" tIns="91425" rIns="91425" bIns="91425" anchor="ctr" anchorCtr="0">
                            <a:noAutofit/>
                          </a:bodyPr>
                          <a:lstStyle/>
                          <a:p>
                            <a:pPr marL="0" marR="0" lvl="0" indent="0" algn="l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867"/>
                              <a:buFont typeface="Arial"/>
                              <a:buNone/>
                            </a:pPr>
                            <a:endParaRPr sz="1867" b="0" i="0" u="none" strike="noStrike" cap="none">
                              <a:solidFill>
                                <a:srgbClr val="000000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27" name="Google Shape;27;p47"/>
                          <p:cNvSpPr/>
                          <p:nvPr/>
                        </p:nvSpPr>
                        <p:spPr>
                          <a:xfrm flipH="1">
                            <a:off x="4310760" y="2146910"/>
                            <a:ext cx="548466" cy="304129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27787" h="17247" extrusionOk="0">
                                <a:moveTo>
                                  <a:pt x="13911" y="17246"/>
                                </a:moveTo>
                                <a:lnTo>
                                  <a:pt x="13911" y="17246"/>
                                </a:lnTo>
                                <a:lnTo>
                                  <a:pt x="27787" y="17246"/>
                                </a:lnTo>
                                <a:lnTo>
                                  <a:pt x="27787" y="5738"/>
                                </a:lnTo>
                                <a:lnTo>
                                  <a:pt x="24051" y="1"/>
                                </a:lnTo>
                                <a:lnTo>
                                  <a:pt x="13911" y="1"/>
                                </a:lnTo>
                                <a:lnTo>
                                  <a:pt x="13911" y="1"/>
                                </a:lnTo>
                                <a:lnTo>
                                  <a:pt x="3770" y="1"/>
                                </a:lnTo>
                                <a:lnTo>
                                  <a:pt x="1" y="5738"/>
                                </a:lnTo>
                                <a:lnTo>
                                  <a:pt x="1" y="17246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chemeClr val="dk2"/>
                          </a:solidFill>
                          <a:ln>
                            <a:noFill/>
                          </a:ln>
                        </p:spPr>
                        <p:txBody>
                          <a:bodyPr spcFirstLastPara="1" wrap="square" lIns="91425" tIns="91425" rIns="91425" bIns="91425" anchor="ctr" anchorCtr="0">
                            <a:noAutofit/>
                          </a:bodyPr>
                          <a:lstStyle/>
                          <a:p>
                            <a:pPr marL="0" marR="0" lvl="0" indent="0" algn="l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867"/>
                              <a:buFont typeface="Arial"/>
                              <a:buNone/>
                            </a:pPr>
                            <a:endParaRPr sz="1867" b="0" i="0" u="none" strike="noStrike" cap="none">
                              <a:solidFill>
                                <a:srgbClr val="000000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28" name="Google Shape;28;p47"/>
                          <p:cNvSpPr/>
                          <p:nvPr/>
                        </p:nvSpPr>
                        <p:spPr>
                          <a:xfrm flipH="1">
                            <a:off x="4265330" y="1975710"/>
                            <a:ext cx="638669" cy="437052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32357" h="24785" extrusionOk="0">
                                <a:moveTo>
                                  <a:pt x="32357" y="24785"/>
                                </a:moveTo>
                                <a:lnTo>
                                  <a:pt x="0" y="24785"/>
                                </a:lnTo>
                                <a:lnTo>
                                  <a:pt x="0" y="10341"/>
                                </a:lnTo>
                                <a:cubicBezTo>
                                  <a:pt x="0" y="4637"/>
                                  <a:pt x="4637" y="1"/>
                                  <a:pt x="10341" y="1"/>
                                </a:cubicBezTo>
                                <a:lnTo>
                                  <a:pt x="22016" y="1"/>
                                </a:lnTo>
                                <a:cubicBezTo>
                                  <a:pt x="27720" y="1"/>
                                  <a:pt x="32357" y="4637"/>
                                  <a:pt x="32357" y="10341"/>
                                </a:cubicBezTo>
                                <a:lnTo>
                                  <a:pt x="32357" y="24785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071C2B"/>
                          </a:solidFill>
                          <a:ln>
                            <a:noFill/>
                          </a:ln>
                        </p:spPr>
                        <p:txBody>
                          <a:bodyPr spcFirstLastPara="1" wrap="square" lIns="91425" tIns="91425" rIns="91425" bIns="91425" anchor="ctr" anchorCtr="0">
                            <a:noAutofit/>
                          </a:bodyPr>
                          <a:lstStyle/>
                          <a:p>
                            <a:pPr marL="0" marR="0" lvl="0" indent="0" algn="l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867"/>
                              <a:buFont typeface="Arial"/>
                              <a:buNone/>
                            </a:pPr>
                            <a:endParaRPr sz="1867" b="0" i="0" u="none" strike="noStrike" cap="none">
                              <a:solidFill>
                                <a:srgbClr val="000000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grpSp>
                        <p:nvGrpSpPr>
                          <p:cNvPr id="29" name="Google Shape;29;p47"/>
                          <p:cNvGrpSpPr/>
                          <p:nvPr/>
                        </p:nvGrpSpPr>
                        <p:grpSpPr>
                          <a:xfrm flipH="1">
                            <a:off x="4286109" y="2852846"/>
                            <a:ext cx="608576" cy="456656"/>
                            <a:chOff x="3155126" y="5507486"/>
                            <a:chExt cx="229208" cy="192497"/>
                          </a:xfrm>
                        </p:grpSpPr>
                        <p:sp>
                          <p:nvSpPr>
                            <p:cNvPr id="30" name="Google Shape;30;p47"/>
                            <p:cNvSpPr/>
                            <p:nvPr/>
                          </p:nvSpPr>
                          <p:spPr>
                            <a:xfrm>
                              <a:off x="3155126" y="5556264"/>
                              <a:ext cx="143704" cy="143719"/>
                            </a:xfrm>
                            <a:custGeom>
                              <a:avLst/>
                              <a:gdLst/>
                              <a:ahLst/>
                              <a:cxnLst/>
                              <a:rect l="l" t="t" r="r" b="b"/>
                              <a:pathLst>
                                <a:path w="9140" h="9141" extrusionOk="0">
                                  <a:moveTo>
                                    <a:pt x="4570" y="3102"/>
                                  </a:moveTo>
                                  <a:cubicBezTo>
                                    <a:pt x="5371" y="3102"/>
                                    <a:pt x="6038" y="3770"/>
                                    <a:pt x="6038" y="4570"/>
                                  </a:cubicBezTo>
                                  <a:cubicBezTo>
                                    <a:pt x="6038" y="5404"/>
                                    <a:pt x="5371" y="6038"/>
                                    <a:pt x="4570" y="6038"/>
                                  </a:cubicBezTo>
                                  <a:cubicBezTo>
                                    <a:pt x="3736" y="6038"/>
                                    <a:pt x="3102" y="5404"/>
                                    <a:pt x="3102" y="4570"/>
                                  </a:cubicBezTo>
                                  <a:cubicBezTo>
                                    <a:pt x="3102" y="3770"/>
                                    <a:pt x="3736" y="3102"/>
                                    <a:pt x="4570" y="3102"/>
                                  </a:cubicBezTo>
                                  <a:close/>
                                  <a:moveTo>
                                    <a:pt x="6738" y="7305"/>
                                  </a:moveTo>
                                  <a:cubicBezTo>
                                    <a:pt x="6938" y="7139"/>
                                    <a:pt x="7105" y="6972"/>
                                    <a:pt x="7272" y="6772"/>
                                  </a:cubicBezTo>
                                  <a:lnTo>
                                    <a:pt x="8373" y="7105"/>
                                  </a:lnTo>
                                  <a:cubicBezTo>
                                    <a:pt x="8473" y="6939"/>
                                    <a:pt x="8573" y="6772"/>
                                    <a:pt x="8640" y="6605"/>
                                  </a:cubicBezTo>
                                  <a:lnTo>
                                    <a:pt x="7806" y="5838"/>
                                  </a:lnTo>
                                  <a:cubicBezTo>
                                    <a:pt x="7906" y="5604"/>
                                    <a:pt x="7972" y="5371"/>
                                    <a:pt x="8006" y="5104"/>
                                  </a:cubicBezTo>
                                  <a:lnTo>
                                    <a:pt x="9107" y="4870"/>
                                  </a:lnTo>
                                  <a:cubicBezTo>
                                    <a:pt x="9107" y="4770"/>
                                    <a:pt x="9140" y="4670"/>
                                    <a:pt x="9140" y="4570"/>
                                  </a:cubicBezTo>
                                  <a:cubicBezTo>
                                    <a:pt x="9140" y="4503"/>
                                    <a:pt x="9107" y="4403"/>
                                    <a:pt x="9107" y="4303"/>
                                  </a:cubicBezTo>
                                  <a:lnTo>
                                    <a:pt x="8006" y="4036"/>
                                  </a:lnTo>
                                  <a:cubicBezTo>
                                    <a:pt x="7972" y="3803"/>
                                    <a:pt x="7906" y="3536"/>
                                    <a:pt x="7806" y="3336"/>
                                  </a:cubicBezTo>
                                  <a:lnTo>
                                    <a:pt x="8640" y="2535"/>
                                  </a:lnTo>
                                  <a:cubicBezTo>
                                    <a:pt x="8573" y="2369"/>
                                    <a:pt x="8473" y="2202"/>
                                    <a:pt x="8373" y="2068"/>
                                  </a:cubicBezTo>
                                  <a:lnTo>
                                    <a:pt x="7272" y="2402"/>
                                  </a:lnTo>
                                  <a:cubicBezTo>
                                    <a:pt x="7105" y="2202"/>
                                    <a:pt x="6938" y="2002"/>
                                    <a:pt x="6738" y="1868"/>
                                  </a:cubicBezTo>
                                  <a:lnTo>
                                    <a:pt x="7072" y="767"/>
                                  </a:lnTo>
                                  <a:cubicBezTo>
                                    <a:pt x="6938" y="667"/>
                                    <a:pt x="6772" y="567"/>
                                    <a:pt x="6605" y="501"/>
                                  </a:cubicBezTo>
                                  <a:lnTo>
                                    <a:pt x="5804" y="1335"/>
                                  </a:lnTo>
                                  <a:cubicBezTo>
                                    <a:pt x="5571" y="1234"/>
                                    <a:pt x="5337" y="1168"/>
                                    <a:pt x="5104" y="1134"/>
                                  </a:cubicBezTo>
                                  <a:lnTo>
                                    <a:pt x="4837" y="34"/>
                                  </a:lnTo>
                                  <a:cubicBezTo>
                                    <a:pt x="4737" y="0"/>
                                    <a:pt x="4637" y="0"/>
                                    <a:pt x="4570" y="0"/>
                                  </a:cubicBezTo>
                                  <a:cubicBezTo>
                                    <a:pt x="4470" y="0"/>
                                    <a:pt x="4370" y="0"/>
                                    <a:pt x="4270" y="34"/>
                                  </a:cubicBezTo>
                                  <a:lnTo>
                                    <a:pt x="4003" y="1134"/>
                                  </a:lnTo>
                                  <a:cubicBezTo>
                                    <a:pt x="3769" y="1168"/>
                                    <a:pt x="3536" y="1234"/>
                                    <a:pt x="3302" y="1335"/>
                                  </a:cubicBezTo>
                                  <a:lnTo>
                                    <a:pt x="2502" y="501"/>
                                  </a:lnTo>
                                  <a:cubicBezTo>
                                    <a:pt x="2335" y="567"/>
                                    <a:pt x="2202" y="667"/>
                                    <a:pt x="2035" y="767"/>
                                  </a:cubicBezTo>
                                  <a:lnTo>
                                    <a:pt x="2368" y="1868"/>
                                  </a:lnTo>
                                  <a:cubicBezTo>
                                    <a:pt x="2168" y="2035"/>
                                    <a:pt x="2001" y="2202"/>
                                    <a:pt x="1835" y="2402"/>
                                  </a:cubicBezTo>
                                  <a:lnTo>
                                    <a:pt x="734" y="2068"/>
                                  </a:lnTo>
                                  <a:cubicBezTo>
                                    <a:pt x="634" y="2202"/>
                                    <a:pt x="567" y="2369"/>
                                    <a:pt x="467" y="2535"/>
                                  </a:cubicBezTo>
                                  <a:lnTo>
                                    <a:pt x="1301" y="3336"/>
                                  </a:lnTo>
                                  <a:cubicBezTo>
                                    <a:pt x="1201" y="3536"/>
                                    <a:pt x="1134" y="3803"/>
                                    <a:pt x="1101" y="4036"/>
                                  </a:cubicBezTo>
                                  <a:lnTo>
                                    <a:pt x="0" y="4303"/>
                                  </a:lnTo>
                                  <a:cubicBezTo>
                                    <a:pt x="0" y="4403"/>
                                    <a:pt x="0" y="4470"/>
                                    <a:pt x="0" y="4570"/>
                                  </a:cubicBezTo>
                                  <a:cubicBezTo>
                                    <a:pt x="0" y="4670"/>
                                    <a:pt x="0" y="4770"/>
                                    <a:pt x="0" y="4870"/>
                                  </a:cubicBezTo>
                                  <a:lnTo>
                                    <a:pt x="1101" y="5104"/>
                                  </a:lnTo>
                                  <a:cubicBezTo>
                                    <a:pt x="1134" y="5371"/>
                                    <a:pt x="1201" y="5604"/>
                                    <a:pt x="1301" y="5838"/>
                                  </a:cubicBezTo>
                                  <a:lnTo>
                                    <a:pt x="467" y="6605"/>
                                  </a:lnTo>
                                  <a:cubicBezTo>
                                    <a:pt x="567" y="6772"/>
                                    <a:pt x="634" y="6939"/>
                                    <a:pt x="734" y="7105"/>
                                  </a:cubicBezTo>
                                  <a:lnTo>
                                    <a:pt x="1835" y="6772"/>
                                  </a:lnTo>
                                  <a:cubicBezTo>
                                    <a:pt x="2001" y="6972"/>
                                    <a:pt x="2168" y="7139"/>
                                    <a:pt x="2368" y="7305"/>
                                  </a:cubicBezTo>
                                  <a:lnTo>
                                    <a:pt x="2035" y="8406"/>
                                  </a:lnTo>
                                  <a:cubicBezTo>
                                    <a:pt x="2202" y="8506"/>
                                    <a:pt x="2368" y="8573"/>
                                    <a:pt x="2502" y="8673"/>
                                  </a:cubicBezTo>
                                  <a:lnTo>
                                    <a:pt x="3302" y="7839"/>
                                  </a:lnTo>
                                  <a:cubicBezTo>
                                    <a:pt x="3536" y="7939"/>
                                    <a:pt x="3769" y="8006"/>
                                    <a:pt x="4003" y="8039"/>
                                  </a:cubicBezTo>
                                  <a:lnTo>
                                    <a:pt x="4270" y="9140"/>
                                  </a:lnTo>
                                  <a:cubicBezTo>
                                    <a:pt x="4370" y="9140"/>
                                    <a:pt x="4470" y="9140"/>
                                    <a:pt x="4570" y="9140"/>
                                  </a:cubicBezTo>
                                  <a:cubicBezTo>
                                    <a:pt x="4637" y="9140"/>
                                    <a:pt x="4737" y="9140"/>
                                    <a:pt x="4837" y="9140"/>
                                  </a:cubicBezTo>
                                  <a:lnTo>
                                    <a:pt x="5104" y="8039"/>
                                  </a:lnTo>
                                  <a:cubicBezTo>
                                    <a:pt x="5337" y="8006"/>
                                    <a:pt x="5571" y="7939"/>
                                    <a:pt x="5804" y="7839"/>
                                  </a:cubicBezTo>
                                  <a:lnTo>
                                    <a:pt x="6605" y="8673"/>
                                  </a:lnTo>
                                  <a:cubicBezTo>
                                    <a:pt x="6772" y="8573"/>
                                    <a:pt x="6938" y="8506"/>
                                    <a:pt x="7072" y="8406"/>
                                  </a:cubicBezTo>
                                  <a:close/>
                                </a:path>
                              </a:pathLst>
                            </a:custGeom>
                            <a:solidFill>
                              <a:schemeClr val="lt1"/>
                            </a:solidFill>
                            <a:ln>
                              <a:noFill/>
                            </a:ln>
                          </p:spPr>
                          <p:txBody>
                            <a:bodyPr spcFirstLastPara="1" wrap="square" lIns="91425" tIns="91425" rIns="91425" bIns="91425" anchor="ctr" anchorCtr="0">
                              <a:noAutofit/>
                            </a:bodyPr>
                            <a:lstStyle/>
                            <a:p>
                              <a:pPr marL="0" marR="0" lvl="0" indent="0" algn="l" rtl="0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>
                                  <a:schemeClr val="dk1"/>
                                </a:buClr>
                                <a:buSzPts val="1867"/>
                                <a:buFont typeface="Arial"/>
                                <a:buNone/>
                              </a:pPr>
                              <a:endParaRPr sz="1867" b="0" i="0" u="none" strike="noStrike" cap="none">
                                <a:solidFill>
                                  <a:srgbClr val="000000"/>
                                </a:solidFill>
                                <a:latin typeface="Calibri"/>
                                <a:ea typeface="Calibri"/>
                                <a:cs typeface="Calibri"/>
                                <a:sym typeface="Calibri"/>
                              </a:endParaRPr>
                            </a:p>
                          </p:txBody>
                        </p:sp>
                        <p:sp>
                          <p:nvSpPr>
                            <p:cNvPr id="31" name="Google Shape;31;p47"/>
                            <p:cNvSpPr/>
                            <p:nvPr/>
                          </p:nvSpPr>
                          <p:spPr>
                            <a:xfrm>
                              <a:off x="3272091" y="5507486"/>
                              <a:ext cx="112243" cy="112243"/>
                            </a:xfrm>
                            <a:custGeom>
                              <a:avLst/>
                              <a:gdLst/>
                              <a:ahLst/>
                              <a:cxnLst/>
                              <a:rect l="l" t="t" r="r" b="b"/>
                              <a:pathLst>
                                <a:path w="7139" h="7139" extrusionOk="0">
                                  <a:moveTo>
                                    <a:pt x="3803" y="2435"/>
                                  </a:moveTo>
                                  <a:cubicBezTo>
                                    <a:pt x="4404" y="2569"/>
                                    <a:pt x="4837" y="3169"/>
                                    <a:pt x="4704" y="3803"/>
                                  </a:cubicBezTo>
                                  <a:cubicBezTo>
                                    <a:pt x="4604" y="4437"/>
                                    <a:pt x="4004" y="4837"/>
                                    <a:pt x="3370" y="4737"/>
                                  </a:cubicBezTo>
                                  <a:cubicBezTo>
                                    <a:pt x="2736" y="4603"/>
                                    <a:pt x="2336" y="4003"/>
                                    <a:pt x="2436" y="3369"/>
                                  </a:cubicBezTo>
                                  <a:cubicBezTo>
                                    <a:pt x="2569" y="2735"/>
                                    <a:pt x="3170" y="2335"/>
                                    <a:pt x="3803" y="2435"/>
                                  </a:cubicBezTo>
                                  <a:close/>
                                  <a:moveTo>
                                    <a:pt x="4871" y="6004"/>
                                  </a:moveTo>
                                  <a:cubicBezTo>
                                    <a:pt x="5071" y="5904"/>
                                    <a:pt x="5204" y="5804"/>
                                    <a:pt x="5371" y="5671"/>
                                  </a:cubicBezTo>
                                  <a:lnTo>
                                    <a:pt x="6172" y="6104"/>
                                  </a:lnTo>
                                  <a:cubicBezTo>
                                    <a:pt x="6272" y="5971"/>
                                    <a:pt x="6372" y="5871"/>
                                    <a:pt x="6439" y="5771"/>
                                  </a:cubicBezTo>
                                  <a:lnTo>
                                    <a:pt x="5905" y="5037"/>
                                  </a:lnTo>
                                  <a:cubicBezTo>
                                    <a:pt x="6038" y="4870"/>
                                    <a:pt x="6105" y="4703"/>
                                    <a:pt x="6172" y="4503"/>
                                  </a:cubicBezTo>
                                  <a:lnTo>
                                    <a:pt x="7072" y="4470"/>
                                  </a:lnTo>
                                  <a:cubicBezTo>
                                    <a:pt x="7072" y="4370"/>
                                    <a:pt x="7106" y="4303"/>
                                    <a:pt x="7106" y="4236"/>
                                  </a:cubicBezTo>
                                  <a:cubicBezTo>
                                    <a:pt x="7139" y="4170"/>
                                    <a:pt x="7139" y="4103"/>
                                    <a:pt x="7139" y="4036"/>
                                  </a:cubicBezTo>
                                  <a:lnTo>
                                    <a:pt x="6339" y="3669"/>
                                  </a:lnTo>
                                  <a:cubicBezTo>
                                    <a:pt x="6339" y="3469"/>
                                    <a:pt x="6305" y="3269"/>
                                    <a:pt x="6272" y="3069"/>
                                  </a:cubicBezTo>
                                  <a:lnTo>
                                    <a:pt x="7039" y="2602"/>
                                  </a:lnTo>
                                  <a:cubicBezTo>
                                    <a:pt x="7006" y="2435"/>
                                    <a:pt x="6939" y="2302"/>
                                    <a:pt x="6906" y="2168"/>
                                  </a:cubicBezTo>
                                  <a:lnTo>
                                    <a:pt x="6005" y="2268"/>
                                  </a:lnTo>
                                  <a:cubicBezTo>
                                    <a:pt x="5905" y="2102"/>
                                    <a:pt x="5805" y="1935"/>
                                    <a:pt x="5671" y="1801"/>
                                  </a:cubicBezTo>
                                  <a:lnTo>
                                    <a:pt x="6072" y="1001"/>
                                  </a:lnTo>
                                  <a:cubicBezTo>
                                    <a:pt x="5972" y="901"/>
                                    <a:pt x="5872" y="801"/>
                                    <a:pt x="5738" y="701"/>
                                  </a:cubicBezTo>
                                  <a:lnTo>
                                    <a:pt x="5004" y="1234"/>
                                  </a:lnTo>
                                  <a:cubicBezTo>
                                    <a:pt x="4837" y="1134"/>
                                    <a:pt x="4671" y="1034"/>
                                    <a:pt x="4471" y="967"/>
                                  </a:cubicBezTo>
                                  <a:lnTo>
                                    <a:pt x="4437" y="67"/>
                                  </a:lnTo>
                                  <a:cubicBezTo>
                                    <a:pt x="4370" y="67"/>
                                    <a:pt x="4304" y="33"/>
                                    <a:pt x="4237" y="33"/>
                                  </a:cubicBezTo>
                                  <a:cubicBezTo>
                                    <a:pt x="4170" y="33"/>
                                    <a:pt x="4070" y="0"/>
                                    <a:pt x="4004" y="0"/>
                                  </a:cubicBezTo>
                                  <a:lnTo>
                                    <a:pt x="3637" y="834"/>
                                  </a:lnTo>
                                  <a:cubicBezTo>
                                    <a:pt x="3436" y="801"/>
                                    <a:pt x="3270" y="834"/>
                                    <a:pt x="3070" y="867"/>
                                  </a:cubicBezTo>
                                  <a:lnTo>
                                    <a:pt x="2569" y="100"/>
                                  </a:lnTo>
                                  <a:cubicBezTo>
                                    <a:pt x="2436" y="167"/>
                                    <a:pt x="2302" y="200"/>
                                    <a:pt x="2169" y="267"/>
                                  </a:cubicBezTo>
                                  <a:lnTo>
                                    <a:pt x="2269" y="1134"/>
                                  </a:lnTo>
                                  <a:cubicBezTo>
                                    <a:pt x="2102" y="1234"/>
                                    <a:pt x="1935" y="1368"/>
                                    <a:pt x="1769" y="1468"/>
                                  </a:cubicBezTo>
                                  <a:lnTo>
                                    <a:pt x="968" y="1067"/>
                                  </a:lnTo>
                                  <a:cubicBezTo>
                                    <a:pt x="868" y="1168"/>
                                    <a:pt x="768" y="1301"/>
                                    <a:pt x="701" y="1401"/>
                                  </a:cubicBezTo>
                                  <a:lnTo>
                                    <a:pt x="1235" y="2135"/>
                                  </a:lnTo>
                                  <a:cubicBezTo>
                                    <a:pt x="1101" y="2302"/>
                                    <a:pt x="1035" y="2468"/>
                                    <a:pt x="968" y="2669"/>
                                  </a:cubicBezTo>
                                  <a:lnTo>
                                    <a:pt x="67" y="2702"/>
                                  </a:lnTo>
                                  <a:cubicBezTo>
                                    <a:pt x="67" y="2769"/>
                                    <a:pt x="34" y="2835"/>
                                    <a:pt x="34" y="2902"/>
                                  </a:cubicBezTo>
                                  <a:cubicBezTo>
                                    <a:pt x="1" y="2969"/>
                                    <a:pt x="1" y="3069"/>
                                    <a:pt x="1" y="3136"/>
                                  </a:cubicBezTo>
                                  <a:lnTo>
                                    <a:pt x="801" y="3503"/>
                                  </a:lnTo>
                                  <a:cubicBezTo>
                                    <a:pt x="801" y="3703"/>
                                    <a:pt x="835" y="3903"/>
                                    <a:pt x="868" y="4070"/>
                                  </a:cubicBezTo>
                                  <a:lnTo>
                                    <a:pt x="101" y="4570"/>
                                  </a:lnTo>
                                  <a:cubicBezTo>
                                    <a:pt x="134" y="4703"/>
                                    <a:pt x="201" y="4837"/>
                                    <a:pt x="234" y="4970"/>
                                  </a:cubicBezTo>
                                  <a:lnTo>
                                    <a:pt x="1135" y="4870"/>
                                  </a:lnTo>
                                  <a:cubicBezTo>
                                    <a:pt x="1235" y="5070"/>
                                    <a:pt x="1335" y="5204"/>
                                    <a:pt x="1468" y="5371"/>
                                  </a:cubicBezTo>
                                  <a:lnTo>
                                    <a:pt x="1068" y="6171"/>
                                  </a:lnTo>
                                  <a:cubicBezTo>
                                    <a:pt x="1168" y="6271"/>
                                    <a:pt x="1268" y="6371"/>
                                    <a:pt x="1402" y="6471"/>
                                  </a:cubicBezTo>
                                  <a:lnTo>
                                    <a:pt x="2136" y="5938"/>
                                  </a:lnTo>
                                  <a:cubicBezTo>
                                    <a:pt x="2302" y="6038"/>
                                    <a:pt x="2469" y="6104"/>
                                    <a:pt x="2669" y="6171"/>
                                  </a:cubicBezTo>
                                  <a:lnTo>
                                    <a:pt x="2703" y="7072"/>
                                  </a:lnTo>
                                  <a:cubicBezTo>
                                    <a:pt x="2769" y="7105"/>
                                    <a:pt x="2836" y="7105"/>
                                    <a:pt x="2903" y="7138"/>
                                  </a:cubicBezTo>
                                  <a:cubicBezTo>
                                    <a:pt x="2969" y="7138"/>
                                    <a:pt x="3070" y="7138"/>
                                    <a:pt x="3136" y="7138"/>
                                  </a:cubicBezTo>
                                  <a:lnTo>
                                    <a:pt x="3503" y="6338"/>
                                  </a:lnTo>
                                  <a:cubicBezTo>
                                    <a:pt x="3703" y="6338"/>
                                    <a:pt x="3870" y="6338"/>
                                    <a:pt x="4070" y="6305"/>
                                  </a:cubicBezTo>
                                  <a:lnTo>
                                    <a:pt x="4571" y="7038"/>
                                  </a:lnTo>
                                  <a:cubicBezTo>
                                    <a:pt x="4704" y="7005"/>
                                    <a:pt x="4837" y="6972"/>
                                    <a:pt x="4971" y="6905"/>
                                  </a:cubicBezTo>
                                  <a:close/>
                                </a:path>
                              </a:pathLst>
                            </a:custGeom>
                            <a:solidFill>
                              <a:schemeClr val="lt1"/>
                            </a:solidFill>
                            <a:ln>
                              <a:noFill/>
                            </a:ln>
                          </p:spPr>
                          <p:txBody>
                            <a:bodyPr spcFirstLastPara="1" wrap="square" lIns="91425" tIns="91425" rIns="91425" bIns="91425" anchor="ctr" anchorCtr="0">
                              <a:noAutofit/>
                            </a:bodyPr>
                            <a:lstStyle/>
                            <a:p>
                              <a:pPr marL="0" marR="0" lvl="0" indent="0" algn="l" rtl="0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>
                                  <a:schemeClr val="dk1"/>
                                </a:buClr>
                                <a:buSzPts val="1867"/>
                                <a:buFont typeface="Arial"/>
                                <a:buNone/>
                              </a:pPr>
                              <a:endParaRPr sz="1867" b="0" i="0" u="none" strike="noStrike" cap="none">
                                <a:solidFill>
                                  <a:srgbClr val="000000"/>
                                </a:solidFill>
                                <a:latin typeface="Calibri"/>
                                <a:ea typeface="Calibri"/>
                                <a:cs typeface="Calibri"/>
                                <a:sym typeface="Calibri"/>
                              </a:endParaRPr>
                            </a:p>
                          </p:txBody>
                        </p:sp>
                      </p:grpSp>
                    </p:grpSp>
                    <p:sp>
                      <p:nvSpPr>
                        <p:cNvPr id="73" name="Google Shape;168;p4">
                          <a:extLst>
                            <a:ext uri="{FF2B5EF4-FFF2-40B4-BE49-F238E27FC236}">
                              <a16:creationId xmlns:a16="http://schemas.microsoft.com/office/drawing/2014/main" id="{42D39793-A0E3-06ED-A437-DB70F67EAEC2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 flipH="1">
                          <a:off x="6366766" y="2668005"/>
                          <a:ext cx="446800" cy="496000"/>
                        </a:xfrm>
                        <a:prstGeom prst="rect">
                          <a:avLst/>
                        </a:prstGeom>
                        <a:solidFill>
                          <a:srgbClr val="DA4C4C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marR="0" lvl="0" indent="0" algn="ctr" rtl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FFFFFF"/>
                            </a:buClr>
                            <a:buSzPts val="2000"/>
                            <a:buFont typeface="Arial"/>
                            <a:buNone/>
                          </a:pPr>
                          <a:r>
                            <a:rPr lang="es-ES" sz="2000" b="1" i="0" u="none" strike="noStrike" cap="none">
                              <a:solidFill>
                                <a:srgbClr val="FFFFFF"/>
                              </a:solidFill>
                              <a:latin typeface="Arial"/>
                              <a:ea typeface="Arial"/>
                              <a:cs typeface="Arial"/>
                              <a:sym typeface="Arial"/>
                            </a:rPr>
                            <a:t>1</a:t>
                          </a:r>
                          <a:endParaRPr sz="2000" b="1" i="0" u="none" strike="noStrike" cap="none">
                            <a:solidFill>
                              <a:srgbClr val="FFFFFF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</p:grpSp>
                </p:grpSp>
              </p:grpSp>
            </p:grpSp>
          </p:grpSp>
          <p:pic>
            <p:nvPicPr>
              <p:cNvPr id="66" name="Google Shape;66;p47"/>
              <p:cNvPicPr preferRelativeResize="0"/>
              <p:nvPr/>
            </p:nvPicPr>
            <p:blipFill rotWithShape="1">
              <a:blip r:embed="rId2">
                <a:alphaModFix/>
              </a:blip>
              <a:srcRect t="29471" b="26643"/>
              <a:stretch/>
            </p:blipFill>
            <p:spPr>
              <a:xfrm>
                <a:off x="10088216" y="158826"/>
                <a:ext cx="1927827" cy="846037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87" name="Rectángulo 86">
              <a:extLst>
                <a:ext uri="{FF2B5EF4-FFF2-40B4-BE49-F238E27FC236}">
                  <a16:creationId xmlns:a16="http://schemas.microsoft.com/office/drawing/2014/main" id="{44F8ED50-9949-206B-8011-088F0FCF9B7F}"/>
                </a:ext>
              </a:extLst>
            </p:cNvPr>
            <p:cNvSpPr/>
            <p:nvPr userDrawn="1"/>
          </p:nvSpPr>
          <p:spPr>
            <a:xfrm>
              <a:off x="6357148" y="1686560"/>
              <a:ext cx="4077171" cy="71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eaLnBrk="1" hangingPunct="1">
                <a:lnSpc>
                  <a:spcPct val="90000"/>
                </a:lnSpc>
                <a:buClr>
                  <a:srgbClr val="002060"/>
                </a:buClr>
                <a:buSzPct val="100000"/>
                <a:buNone/>
              </a:pPr>
              <a:r>
                <a:rPr lang="es-PE" sz="3600" b="1" dirty="0">
                  <a:solidFill>
                    <a:srgbClr val="002060"/>
                  </a:solidFill>
                  <a:latin typeface="Arial"/>
                  <a:cs typeface="Arial"/>
                </a:rPr>
                <a:t>ÍNDICE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156429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  <p15:guide id="2" pos="7446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496E21-1CC1-1562-B8EF-F13A85321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188427" y="2039831"/>
            <a:ext cx="688445" cy="4152762"/>
          </a:xfrm>
        </p:spPr>
        <p:txBody>
          <a:bodyPr vert="vert270" anchor="ctr">
            <a:normAutofit/>
          </a:bodyPr>
          <a:lstStyle>
            <a:lvl1pPr>
              <a:defRPr sz="2400"/>
            </a:lvl1pPr>
          </a:lstStyle>
          <a:p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2B474CF-1676-A4EF-9FE6-8FD3FDBC9F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9450" y="1894058"/>
            <a:ext cx="1712520" cy="1730120"/>
          </a:xfrm>
        </p:spPr>
        <p:txBody>
          <a:bodyPr>
            <a:noAutofit/>
          </a:bodyPr>
          <a:lstStyle>
            <a:lvl1pPr algn="ctr">
              <a:defRPr sz="1400"/>
            </a:lvl1pPr>
            <a:lvl2pPr algn="ctr">
              <a:defRPr sz="1200"/>
            </a:lvl2pPr>
            <a:lvl3pPr algn="ctr">
              <a:defRPr sz="1100"/>
            </a:lvl3pPr>
            <a:lvl4pPr algn="ctr">
              <a:defRPr sz="1050"/>
            </a:lvl4pPr>
            <a:lvl5pPr algn="ctr">
              <a:defRPr sz="105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 dirty="0"/>
              <a:t>Haga clic para modificar los estilos de texto del patrón</a:t>
            </a:r>
          </a:p>
          <a:p>
            <a:pPr lvl="1"/>
            <a:r>
              <a:rPr lang="es-MX" dirty="0"/>
              <a:t>Segundo nivel</a:t>
            </a:r>
          </a:p>
          <a:p>
            <a:pPr lvl="2"/>
            <a:r>
              <a:rPr lang="es-MX" dirty="0"/>
              <a:t>Tercer nivel</a:t>
            </a:r>
          </a:p>
          <a:p>
            <a:pPr lvl="3"/>
            <a:r>
              <a:rPr lang="es-MX" dirty="0"/>
              <a:t>Cuarto nivel</a:t>
            </a:r>
          </a:p>
          <a:p>
            <a:pPr lvl="4"/>
            <a:r>
              <a:rPr lang="es-MX" dirty="0"/>
              <a:t>Quinto nivel</a:t>
            </a:r>
            <a:endParaRPr lang="es-PE" dirty="0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5802C2C-2392-652E-671F-B5DE27A59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CB4CB-0240-FB4C-81F1-218533927016}" type="datetimeFigureOut">
              <a:rPr lang="es-PE" smtClean="0"/>
              <a:t>12/06/25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124750E-54F6-9473-05C9-240E1231D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3D48AE0-5959-BCF9-366A-905A170F7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050D1-9692-1B4E-8937-2D8254AE23DD}" type="slidenum">
              <a:rPr lang="es-PE" smtClean="0"/>
              <a:t>‹Nº›</a:t>
            </a:fld>
            <a:endParaRPr lang="es-PE"/>
          </a:p>
        </p:txBody>
      </p:sp>
      <p:pic>
        <p:nvPicPr>
          <p:cNvPr id="32" name="Google Shape;66;p47">
            <a:extLst>
              <a:ext uri="{FF2B5EF4-FFF2-40B4-BE49-F238E27FC236}">
                <a16:creationId xmlns:a16="http://schemas.microsoft.com/office/drawing/2014/main" id="{F63067B3-DFE3-B1BF-80C5-536AAE2A10CA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t="29471" b="26643"/>
          <a:stretch/>
        </p:blipFill>
        <p:spPr>
          <a:xfrm>
            <a:off x="10088216" y="158826"/>
            <a:ext cx="1927827" cy="84603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" name="Google Shape;72;p48">
            <a:extLst>
              <a:ext uri="{FF2B5EF4-FFF2-40B4-BE49-F238E27FC236}">
                <a16:creationId xmlns:a16="http://schemas.microsoft.com/office/drawing/2014/main" id="{75249170-6132-C248-A55A-C653C9BA7545}"/>
              </a:ext>
            </a:extLst>
          </p:cNvPr>
          <p:cNvCxnSpPr/>
          <p:nvPr userDrawn="1"/>
        </p:nvCxnSpPr>
        <p:spPr>
          <a:xfrm>
            <a:off x="1" y="1973179"/>
            <a:ext cx="546871" cy="0"/>
          </a:xfrm>
          <a:prstGeom prst="straightConnector1">
            <a:avLst/>
          </a:prstGeom>
          <a:noFill/>
          <a:ln w="38100" cap="flat" cmpd="sng">
            <a:solidFill>
              <a:srgbClr val="DA4C4C"/>
            </a:solidFill>
            <a:prstDash val="dot"/>
            <a:miter lim="800000"/>
            <a:headEnd type="none" w="sm" len="sm"/>
            <a:tailEnd type="none" w="sm" len="sm"/>
          </a:ln>
        </p:spPr>
      </p:cxnSp>
      <p:cxnSp>
        <p:nvCxnSpPr>
          <p:cNvPr id="17" name="Google Shape;73;p48">
            <a:extLst>
              <a:ext uri="{FF2B5EF4-FFF2-40B4-BE49-F238E27FC236}">
                <a16:creationId xmlns:a16="http://schemas.microsoft.com/office/drawing/2014/main" id="{07FF0BA0-0FAB-E2CC-A14D-E3FCA236548A}"/>
              </a:ext>
            </a:extLst>
          </p:cNvPr>
          <p:cNvCxnSpPr/>
          <p:nvPr userDrawn="1"/>
        </p:nvCxnSpPr>
        <p:spPr>
          <a:xfrm>
            <a:off x="1078187" y="2470066"/>
            <a:ext cx="0" cy="1421565"/>
          </a:xfrm>
          <a:prstGeom prst="straightConnector1">
            <a:avLst/>
          </a:prstGeom>
          <a:noFill/>
          <a:ln w="38100" cap="flat" cmpd="sng">
            <a:solidFill>
              <a:srgbClr val="DA4C4C"/>
            </a:solidFill>
            <a:prstDash val="dot"/>
            <a:miter lim="800000"/>
            <a:headEnd type="none" w="sm" len="sm"/>
            <a:tailEnd type="none" w="sm" len="sm"/>
          </a:ln>
        </p:spPr>
      </p:cxnSp>
      <p:sp>
        <p:nvSpPr>
          <p:cNvPr id="18" name="Google Shape;74;p48">
            <a:extLst>
              <a:ext uri="{FF2B5EF4-FFF2-40B4-BE49-F238E27FC236}">
                <a16:creationId xmlns:a16="http://schemas.microsoft.com/office/drawing/2014/main" id="{D16943E3-BE7E-2557-CD49-E965872D3141}"/>
              </a:ext>
            </a:extLst>
          </p:cNvPr>
          <p:cNvSpPr/>
          <p:nvPr userDrawn="1"/>
        </p:nvSpPr>
        <p:spPr>
          <a:xfrm>
            <a:off x="123133" y="1978203"/>
            <a:ext cx="955055" cy="927957"/>
          </a:xfrm>
          <a:prstGeom prst="arc">
            <a:avLst>
              <a:gd name="adj1" fmla="val 16200000"/>
              <a:gd name="adj2" fmla="val 0"/>
            </a:avLst>
          </a:prstGeom>
          <a:noFill/>
          <a:ln w="38100" cap="flat" cmpd="sng">
            <a:solidFill>
              <a:srgbClr val="DA4C4C"/>
            </a:solidFill>
            <a:prstDash val="dot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75;p48">
            <a:extLst>
              <a:ext uri="{FF2B5EF4-FFF2-40B4-BE49-F238E27FC236}">
                <a16:creationId xmlns:a16="http://schemas.microsoft.com/office/drawing/2014/main" id="{19C29BE4-E3A8-9C44-4DD5-BBE0888F6762}"/>
              </a:ext>
            </a:extLst>
          </p:cNvPr>
          <p:cNvSpPr/>
          <p:nvPr userDrawn="1"/>
        </p:nvSpPr>
        <p:spPr>
          <a:xfrm rot="10800000">
            <a:off x="1083730" y="3452335"/>
            <a:ext cx="955055" cy="927957"/>
          </a:xfrm>
          <a:prstGeom prst="arc">
            <a:avLst>
              <a:gd name="adj1" fmla="val 16200000"/>
              <a:gd name="adj2" fmla="val 0"/>
            </a:avLst>
          </a:prstGeom>
          <a:noFill/>
          <a:ln w="38100" cap="flat" cmpd="sng">
            <a:solidFill>
              <a:srgbClr val="DA4C4C"/>
            </a:solidFill>
            <a:prstDash val="dot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" name="Google Shape;76;p48">
            <a:extLst>
              <a:ext uri="{FF2B5EF4-FFF2-40B4-BE49-F238E27FC236}">
                <a16:creationId xmlns:a16="http://schemas.microsoft.com/office/drawing/2014/main" id="{02DC3559-CE35-33AC-E48D-2320876FDC8E}"/>
              </a:ext>
            </a:extLst>
          </p:cNvPr>
          <p:cNvCxnSpPr/>
          <p:nvPr userDrawn="1"/>
        </p:nvCxnSpPr>
        <p:spPr>
          <a:xfrm>
            <a:off x="1602826" y="4380291"/>
            <a:ext cx="10589175" cy="0"/>
          </a:xfrm>
          <a:prstGeom prst="straightConnector1">
            <a:avLst/>
          </a:prstGeom>
          <a:noFill/>
          <a:ln w="38100" cap="flat" cmpd="sng">
            <a:solidFill>
              <a:srgbClr val="DA4C4C"/>
            </a:solidFill>
            <a:prstDash val="dot"/>
            <a:miter lim="800000"/>
            <a:headEnd type="none" w="sm" len="sm"/>
            <a:tailEnd type="none" w="sm" len="sm"/>
          </a:ln>
        </p:spPr>
      </p:cxnSp>
      <p:sp>
        <p:nvSpPr>
          <p:cNvPr id="12" name="Marcador de texto 11">
            <a:extLst>
              <a:ext uri="{FF2B5EF4-FFF2-40B4-BE49-F238E27FC236}">
                <a16:creationId xmlns:a16="http://schemas.microsoft.com/office/drawing/2014/main" id="{19C0EB30-EE04-65A5-B77F-F1F99FE302A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561719" y="1716723"/>
            <a:ext cx="7792081" cy="2093912"/>
          </a:xfrm>
        </p:spPr>
        <p:txBody>
          <a:bodyPr wrap="square" anchor="ctr">
            <a:noAutofit/>
          </a:bodyPr>
          <a:lstStyle>
            <a:lvl1pPr algn="just">
              <a:defRPr sz="2000" b="0">
                <a:solidFill>
                  <a:srgbClr val="002060"/>
                </a:solidFill>
              </a:defRPr>
            </a:lvl1pPr>
            <a:lvl2pPr algn="just">
              <a:defRPr sz="2000" b="0">
                <a:solidFill>
                  <a:srgbClr val="002060"/>
                </a:solidFill>
              </a:defRPr>
            </a:lvl2pPr>
            <a:lvl3pPr algn="just">
              <a:defRPr sz="2000" b="0">
                <a:solidFill>
                  <a:srgbClr val="002060"/>
                </a:solidFill>
              </a:defRPr>
            </a:lvl3pPr>
            <a:lvl4pPr algn="just">
              <a:defRPr sz="2000" b="0">
                <a:solidFill>
                  <a:srgbClr val="002060"/>
                </a:solidFill>
              </a:defRPr>
            </a:lvl4pPr>
            <a:lvl5pPr algn="just">
              <a:defRPr sz="2000" b="0">
                <a:solidFill>
                  <a:srgbClr val="002060"/>
                </a:solidFill>
              </a:defRPr>
            </a:lvl5pPr>
          </a:lstStyle>
          <a:p>
            <a:pPr lvl="0"/>
            <a:r>
              <a:rPr lang="es-MX" dirty="0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946334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contenido 3" preserve="1">
  <p:cSld name="General Objective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8"/>
          <p:cNvSpPr txBox="1">
            <a:spLocks noGrp="1"/>
          </p:cNvSpPr>
          <p:nvPr>
            <p:ph type="dt" idx="10"/>
          </p:nvPr>
        </p:nvSpPr>
        <p:spPr>
          <a:xfrm>
            <a:off x="9178312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48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48"/>
          <p:cNvSpPr txBox="1">
            <a:spLocks noGrp="1"/>
          </p:cNvSpPr>
          <p:nvPr>
            <p:ph type="sldNum" idx="12"/>
          </p:nvPr>
        </p:nvSpPr>
        <p:spPr>
          <a:xfrm>
            <a:off x="332429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  <p:sp>
        <p:nvSpPr>
          <p:cNvPr id="71" name="Google Shape;71;p48"/>
          <p:cNvSpPr txBox="1">
            <a:spLocks noGrp="1"/>
          </p:cNvSpPr>
          <p:nvPr>
            <p:ph type="body" idx="1"/>
          </p:nvPr>
        </p:nvSpPr>
        <p:spPr>
          <a:xfrm>
            <a:off x="3224465" y="1973179"/>
            <a:ext cx="7908759" cy="2172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cxnSp>
        <p:nvCxnSpPr>
          <p:cNvPr id="72" name="Google Shape;72;p48"/>
          <p:cNvCxnSpPr/>
          <p:nvPr/>
        </p:nvCxnSpPr>
        <p:spPr>
          <a:xfrm>
            <a:off x="1" y="1973179"/>
            <a:ext cx="546871" cy="0"/>
          </a:xfrm>
          <a:prstGeom prst="straightConnector1">
            <a:avLst/>
          </a:prstGeom>
          <a:noFill/>
          <a:ln w="38100" cap="flat" cmpd="sng">
            <a:solidFill>
              <a:srgbClr val="DA4C4C"/>
            </a:solidFill>
            <a:prstDash val="dot"/>
            <a:miter lim="800000"/>
            <a:headEnd type="none" w="sm" len="sm"/>
            <a:tailEnd type="none" w="sm" len="sm"/>
          </a:ln>
        </p:spPr>
      </p:cxnSp>
      <p:cxnSp>
        <p:nvCxnSpPr>
          <p:cNvPr id="73" name="Google Shape;73;p48"/>
          <p:cNvCxnSpPr/>
          <p:nvPr/>
        </p:nvCxnSpPr>
        <p:spPr>
          <a:xfrm>
            <a:off x="1078187" y="2470066"/>
            <a:ext cx="0" cy="1421565"/>
          </a:xfrm>
          <a:prstGeom prst="straightConnector1">
            <a:avLst/>
          </a:prstGeom>
          <a:noFill/>
          <a:ln w="38100" cap="flat" cmpd="sng">
            <a:solidFill>
              <a:srgbClr val="DA4C4C"/>
            </a:solidFill>
            <a:prstDash val="dot"/>
            <a:miter lim="800000"/>
            <a:headEnd type="none" w="sm" len="sm"/>
            <a:tailEnd type="none" w="sm" len="sm"/>
          </a:ln>
        </p:spPr>
      </p:cxnSp>
      <p:sp>
        <p:nvSpPr>
          <p:cNvPr id="74" name="Google Shape;74;p48"/>
          <p:cNvSpPr/>
          <p:nvPr/>
        </p:nvSpPr>
        <p:spPr>
          <a:xfrm>
            <a:off x="123133" y="1978203"/>
            <a:ext cx="955055" cy="927957"/>
          </a:xfrm>
          <a:prstGeom prst="arc">
            <a:avLst>
              <a:gd name="adj1" fmla="val 16200000"/>
              <a:gd name="adj2" fmla="val 0"/>
            </a:avLst>
          </a:prstGeom>
          <a:noFill/>
          <a:ln w="38100" cap="flat" cmpd="sng">
            <a:solidFill>
              <a:srgbClr val="DA4C4C"/>
            </a:solidFill>
            <a:prstDash val="dot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48"/>
          <p:cNvSpPr/>
          <p:nvPr/>
        </p:nvSpPr>
        <p:spPr>
          <a:xfrm rot="10800000">
            <a:off x="1083730" y="3452335"/>
            <a:ext cx="955055" cy="927957"/>
          </a:xfrm>
          <a:prstGeom prst="arc">
            <a:avLst>
              <a:gd name="adj1" fmla="val 16200000"/>
              <a:gd name="adj2" fmla="val 0"/>
            </a:avLst>
          </a:prstGeom>
          <a:noFill/>
          <a:ln w="38100" cap="flat" cmpd="sng">
            <a:solidFill>
              <a:srgbClr val="DA4C4C"/>
            </a:solidFill>
            <a:prstDash val="dot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6" name="Google Shape;76;p48"/>
          <p:cNvCxnSpPr/>
          <p:nvPr/>
        </p:nvCxnSpPr>
        <p:spPr>
          <a:xfrm>
            <a:off x="1602826" y="4380291"/>
            <a:ext cx="10589175" cy="0"/>
          </a:xfrm>
          <a:prstGeom prst="straightConnector1">
            <a:avLst/>
          </a:prstGeom>
          <a:noFill/>
          <a:ln w="38100" cap="flat" cmpd="sng">
            <a:solidFill>
              <a:srgbClr val="DA4C4C"/>
            </a:solidFill>
            <a:prstDash val="dot"/>
            <a:miter lim="800000"/>
            <a:headEnd type="none" w="sm" len="sm"/>
            <a:tailEnd type="none" w="sm" len="sm"/>
          </a:ln>
        </p:spPr>
      </p:cxnSp>
      <p:cxnSp>
        <p:nvCxnSpPr>
          <p:cNvPr id="77" name="Google Shape;77;p48"/>
          <p:cNvCxnSpPr/>
          <p:nvPr/>
        </p:nvCxnSpPr>
        <p:spPr>
          <a:xfrm>
            <a:off x="0" y="6324266"/>
            <a:ext cx="749901" cy="19295"/>
          </a:xfrm>
          <a:prstGeom prst="straightConnector1">
            <a:avLst/>
          </a:prstGeom>
          <a:noFill/>
          <a:ln w="25400" cap="flat" cmpd="sng">
            <a:solidFill>
              <a:srgbClr val="8DA9DB"/>
            </a:solidFill>
            <a:prstDash val="dot"/>
            <a:miter lim="800000"/>
            <a:headEnd type="none" w="sm" len="sm"/>
            <a:tailEnd type="none" w="sm" len="sm"/>
          </a:ln>
        </p:spPr>
      </p:cxnSp>
      <p:sp>
        <p:nvSpPr>
          <p:cNvPr id="78" name="Google Shape;78;p48"/>
          <p:cNvSpPr txBox="1">
            <a:spLocks noGrp="1"/>
          </p:cNvSpPr>
          <p:nvPr>
            <p:ph type="title"/>
          </p:nvPr>
        </p:nvSpPr>
        <p:spPr>
          <a:xfrm rot="-5400000">
            <a:off x="-2054354" y="4995992"/>
            <a:ext cx="5230631" cy="457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None/>
              <a:defRPr sz="2500" u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MX"/>
              <a:t>Haz clic para modificar el estilo de título del patrón</a:t>
            </a:r>
            <a:endParaRPr/>
          </a:p>
        </p:txBody>
      </p:sp>
      <p:sp>
        <p:nvSpPr>
          <p:cNvPr id="79" name="Google Shape;79;p48"/>
          <p:cNvSpPr txBox="1">
            <a:spLocks noGrp="1"/>
          </p:cNvSpPr>
          <p:nvPr>
            <p:ph type="body" idx="2"/>
          </p:nvPr>
        </p:nvSpPr>
        <p:spPr>
          <a:xfrm>
            <a:off x="939250" y="462990"/>
            <a:ext cx="8733879" cy="882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3000"/>
              <a:buNone/>
              <a:defRPr sz="3000">
                <a:solidFill>
                  <a:srgbClr val="666666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275540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preserve="1" userDrawn="1">
  <p:cSld name="Section Header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4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-10510" y="3985018"/>
            <a:ext cx="3170829" cy="289327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1" name="Google Shape;91;p46"/>
          <p:cNvCxnSpPr/>
          <p:nvPr/>
        </p:nvCxnSpPr>
        <p:spPr>
          <a:xfrm>
            <a:off x="2290316" y="3370996"/>
            <a:ext cx="9360000" cy="0"/>
          </a:xfrm>
          <a:prstGeom prst="straightConnector1">
            <a:avLst/>
          </a:prstGeom>
          <a:noFill/>
          <a:ln w="25400" cap="flat" cmpd="sng">
            <a:solidFill>
              <a:srgbClr val="DA4C4C"/>
            </a:solidFill>
            <a:prstDash val="dot"/>
            <a:miter lim="800000"/>
            <a:headEnd type="none" w="sm" len="sm"/>
            <a:tailEnd type="none" w="sm" len="sm"/>
          </a:ln>
        </p:spPr>
      </p:cxnSp>
      <p:sp>
        <p:nvSpPr>
          <p:cNvPr id="92" name="Google Shape;92;p46"/>
          <p:cNvSpPr txBox="1">
            <a:spLocks noGrp="1"/>
          </p:cNvSpPr>
          <p:nvPr>
            <p:ph type="title"/>
          </p:nvPr>
        </p:nvSpPr>
        <p:spPr>
          <a:xfrm>
            <a:off x="2290316" y="3692009"/>
            <a:ext cx="9360000" cy="1845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A4C4C"/>
              </a:buClr>
              <a:buSzPts val="4400"/>
              <a:buFont typeface="Arial"/>
              <a:buNone/>
              <a:defRPr sz="4000" b="1" cap="none">
                <a:solidFill>
                  <a:srgbClr val="DA4C4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MX" dirty="0"/>
              <a:t>Haz clic para modificar el estilo de título del patrón</a:t>
            </a:r>
            <a:endParaRPr dirty="0"/>
          </a:p>
        </p:txBody>
      </p:sp>
      <p:pic>
        <p:nvPicPr>
          <p:cNvPr id="93" name="Google Shape;93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994839" y="2317924"/>
            <a:ext cx="655477" cy="746771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4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027876" y="2305652"/>
            <a:ext cx="624565" cy="765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9999" y="2311490"/>
            <a:ext cx="655477" cy="746771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4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063036" y="2299219"/>
            <a:ext cx="624565" cy="765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65159" y="2307714"/>
            <a:ext cx="655477" cy="746771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4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98196" y="2295444"/>
            <a:ext cx="624565" cy="765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00319" y="2301282"/>
            <a:ext cx="655477" cy="7467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4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33356" y="2289011"/>
            <a:ext cx="624565" cy="7654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1" name="Google Shape;101;p46"/>
          <p:cNvCxnSpPr/>
          <p:nvPr/>
        </p:nvCxnSpPr>
        <p:spPr>
          <a:xfrm>
            <a:off x="4671283" y="6123576"/>
            <a:ext cx="7200000" cy="0"/>
          </a:xfrm>
          <a:prstGeom prst="straightConnector1">
            <a:avLst/>
          </a:prstGeom>
          <a:noFill/>
          <a:ln w="25400" cap="flat" cmpd="sng">
            <a:solidFill>
              <a:srgbClr val="8DA9DB"/>
            </a:solidFill>
            <a:prstDash val="dot"/>
            <a:miter lim="800000"/>
            <a:headEnd type="none" w="sm" len="sm"/>
            <a:tailEnd type="none" w="sm" len="sm"/>
          </a:ln>
        </p:spPr>
      </p:cxnSp>
      <p:pic>
        <p:nvPicPr>
          <p:cNvPr id="102" name="Google Shape;102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35479" y="2324356"/>
            <a:ext cx="655477" cy="74677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D8CCB81-E7BC-528C-45C8-E61CE59FF92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096963" y="4856163"/>
            <a:ext cx="10774362" cy="762000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161499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3730D93-492C-6972-9F61-D0565EE051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1964" y="1347419"/>
            <a:ext cx="11268572" cy="867982"/>
          </a:xfrm>
        </p:spPr>
        <p:txBody>
          <a:bodyPr anchor="t">
            <a:normAutofit/>
          </a:bodyPr>
          <a:lstStyle>
            <a:lvl1pPr marL="0" indent="0" algn="just">
              <a:buNone/>
              <a:defRPr lang="es-MX" sz="1800" b="0" i="0" u="none" strike="noStrike" cap="none" dirty="0" smtClean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lang="es-ES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D4B485A-57F7-1FA6-AB92-7158ED4408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1463" y="2316479"/>
            <a:ext cx="11268571" cy="2426177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76D6CFF-1538-E2CA-CA1E-B5946DB635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1730035" y="1653104"/>
            <a:ext cx="260607" cy="823912"/>
          </a:xfrm>
        </p:spPr>
        <p:txBody>
          <a:bodyPr anchor="b">
            <a:noAutofit/>
          </a:bodyPr>
          <a:lstStyle>
            <a:lvl1pPr marL="0" indent="0">
              <a:buNone/>
              <a:defRPr sz="1100" b="1">
                <a:solidFill>
                  <a:srgbClr val="F2F2F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 dirty="0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1DE9590-488F-40AB-4D9D-1A304942BA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1743621" y="2510632"/>
            <a:ext cx="260607" cy="3684588"/>
          </a:xfrm>
        </p:spPr>
        <p:txBody>
          <a:bodyPr>
            <a:normAutofit/>
          </a:bodyPr>
          <a:lstStyle>
            <a:lvl1pPr>
              <a:defRPr sz="700">
                <a:solidFill>
                  <a:srgbClr val="F2F2F2"/>
                </a:solidFill>
              </a:defRPr>
            </a:lvl1pPr>
            <a:lvl2pPr>
              <a:defRPr sz="500">
                <a:solidFill>
                  <a:srgbClr val="F2F2F2"/>
                </a:solidFill>
              </a:defRPr>
            </a:lvl2pPr>
            <a:lvl3pPr>
              <a:defRPr sz="500">
                <a:solidFill>
                  <a:srgbClr val="F2F2F2"/>
                </a:solidFill>
              </a:defRPr>
            </a:lvl3pPr>
            <a:lvl4pPr>
              <a:defRPr sz="500">
                <a:solidFill>
                  <a:srgbClr val="F2F2F2"/>
                </a:solidFill>
              </a:defRPr>
            </a:lvl4pPr>
            <a:lvl5pPr>
              <a:defRPr sz="500">
                <a:solidFill>
                  <a:srgbClr val="F2F2F2"/>
                </a:solidFill>
              </a:defRPr>
            </a:lvl5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PE"/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244659C9-C437-813E-185D-99344A995D7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61464" y="338268"/>
            <a:ext cx="9626752" cy="666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A4C4C"/>
              </a:buClr>
              <a:buSzPts val="2400"/>
              <a:buFont typeface="Arial"/>
              <a:buNone/>
              <a:defRPr sz="2400" b="1" cap="none">
                <a:solidFill>
                  <a:srgbClr val="DA4C4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MX"/>
              <a:t>Haz clic para modificar el estilo de título del patrón</a:t>
            </a:r>
            <a:endParaRPr dirty="0"/>
          </a:p>
        </p:txBody>
      </p:sp>
      <p:grpSp>
        <p:nvGrpSpPr>
          <p:cNvPr id="12" name="Google Shape;213;p58">
            <a:extLst>
              <a:ext uri="{FF2B5EF4-FFF2-40B4-BE49-F238E27FC236}">
                <a16:creationId xmlns:a16="http://schemas.microsoft.com/office/drawing/2014/main" id="{705C75FE-38D2-8121-AC90-468557240D8D}"/>
              </a:ext>
            </a:extLst>
          </p:cNvPr>
          <p:cNvGrpSpPr/>
          <p:nvPr userDrawn="1"/>
        </p:nvGrpSpPr>
        <p:grpSpPr>
          <a:xfrm>
            <a:off x="2523077" y="4770720"/>
            <a:ext cx="7145845" cy="1304417"/>
            <a:chOff x="2428407" y="4852785"/>
            <a:chExt cx="7145845" cy="1304417"/>
          </a:xfrm>
        </p:grpSpPr>
        <p:cxnSp>
          <p:nvCxnSpPr>
            <p:cNvPr id="13" name="Google Shape;214;p58">
              <a:extLst>
                <a:ext uri="{FF2B5EF4-FFF2-40B4-BE49-F238E27FC236}">
                  <a16:creationId xmlns:a16="http://schemas.microsoft.com/office/drawing/2014/main" id="{48598273-830C-4D26-BFBE-03580C643C9D}"/>
                </a:ext>
              </a:extLst>
            </p:cNvPr>
            <p:cNvCxnSpPr/>
            <p:nvPr/>
          </p:nvCxnSpPr>
          <p:spPr>
            <a:xfrm>
              <a:off x="4280681" y="5114396"/>
              <a:ext cx="3735092" cy="0"/>
            </a:xfrm>
            <a:prstGeom prst="straightConnector1">
              <a:avLst/>
            </a:prstGeom>
            <a:noFill/>
            <a:ln w="38100" cap="flat" cmpd="sng">
              <a:solidFill>
                <a:srgbClr val="001F50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sp>
          <p:nvSpPr>
            <p:cNvPr id="14" name="Google Shape;215;p58">
              <a:extLst>
                <a:ext uri="{FF2B5EF4-FFF2-40B4-BE49-F238E27FC236}">
                  <a16:creationId xmlns:a16="http://schemas.microsoft.com/office/drawing/2014/main" id="{10B20A59-81E4-D83A-CEAB-7FCF6C8AA599}"/>
                </a:ext>
              </a:extLst>
            </p:cNvPr>
            <p:cNvSpPr/>
            <p:nvPr/>
          </p:nvSpPr>
          <p:spPr>
            <a:xfrm>
              <a:off x="2428407" y="4852786"/>
              <a:ext cx="1757396" cy="5231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s-ES" sz="1400" b="0" i="0" u="none" strike="noStrike" cap="none" dirty="0">
                  <a:solidFill>
                    <a:srgbClr val="002060"/>
                  </a:solidFill>
                  <a:latin typeface="Arial"/>
                  <a:ea typeface="Arial"/>
                  <a:cs typeface="Arial"/>
                  <a:sym typeface="Arial"/>
                </a:rPr>
                <a:t>Totalmente 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s-ES" sz="1400" b="0" i="0" u="none" strike="noStrike" cap="none" dirty="0">
                  <a:solidFill>
                    <a:srgbClr val="002060"/>
                  </a:solidFill>
                  <a:latin typeface="Arial"/>
                  <a:ea typeface="Arial"/>
                  <a:cs typeface="Arial"/>
                  <a:sym typeface="Arial"/>
                </a:rPr>
                <a:t>en desacuerdo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216;p58">
              <a:extLst>
                <a:ext uri="{FF2B5EF4-FFF2-40B4-BE49-F238E27FC236}">
                  <a16:creationId xmlns:a16="http://schemas.microsoft.com/office/drawing/2014/main" id="{F1F29AEF-F3B1-4622-DEA0-BE3A83B16B96}"/>
                </a:ext>
              </a:extLst>
            </p:cNvPr>
            <p:cNvSpPr/>
            <p:nvPr/>
          </p:nvSpPr>
          <p:spPr>
            <a:xfrm>
              <a:off x="8248248" y="4852785"/>
              <a:ext cx="1326004" cy="5231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s-ES" sz="1400" b="0" i="0" u="none" strike="noStrike" cap="none">
                  <a:solidFill>
                    <a:srgbClr val="002060"/>
                  </a:solidFill>
                  <a:latin typeface="Arial"/>
                  <a:ea typeface="Arial"/>
                  <a:cs typeface="Arial"/>
                  <a:sym typeface="Arial"/>
                </a:rPr>
                <a:t>Totalmente 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s-ES" sz="1400" b="0" i="0" u="none" strike="noStrike" cap="none">
                  <a:solidFill>
                    <a:srgbClr val="002060"/>
                  </a:solidFill>
                  <a:latin typeface="Arial"/>
                  <a:ea typeface="Arial"/>
                  <a:cs typeface="Arial"/>
                  <a:sym typeface="Arial"/>
                </a:rPr>
                <a:t>de acuerdo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217;p58">
              <a:extLst>
                <a:ext uri="{FF2B5EF4-FFF2-40B4-BE49-F238E27FC236}">
                  <a16:creationId xmlns:a16="http://schemas.microsoft.com/office/drawing/2014/main" id="{7FAF4825-66D3-FDC7-9C45-BFB5730B5948}"/>
                </a:ext>
              </a:extLst>
            </p:cNvPr>
            <p:cNvSpPr/>
            <p:nvPr/>
          </p:nvSpPr>
          <p:spPr>
            <a:xfrm>
              <a:off x="4622977" y="5614792"/>
              <a:ext cx="232475" cy="175837"/>
            </a:xfrm>
            <a:prstGeom prst="rect">
              <a:avLst/>
            </a:prstGeom>
            <a:solidFill>
              <a:srgbClr val="F4B18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218;p58">
              <a:extLst>
                <a:ext uri="{FF2B5EF4-FFF2-40B4-BE49-F238E27FC236}">
                  <a16:creationId xmlns:a16="http://schemas.microsoft.com/office/drawing/2014/main" id="{206FFEAE-63A4-6210-456B-28090DE0CBE6}"/>
                </a:ext>
              </a:extLst>
            </p:cNvPr>
            <p:cNvSpPr/>
            <p:nvPr/>
          </p:nvSpPr>
          <p:spPr>
            <a:xfrm>
              <a:off x="5428888" y="5614792"/>
              <a:ext cx="232475" cy="175837"/>
            </a:xfrm>
            <a:prstGeom prst="rect">
              <a:avLst/>
            </a:prstGeom>
            <a:solidFill>
              <a:srgbClr val="FFD96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219;p58">
              <a:extLst>
                <a:ext uri="{FF2B5EF4-FFF2-40B4-BE49-F238E27FC236}">
                  <a16:creationId xmlns:a16="http://schemas.microsoft.com/office/drawing/2014/main" id="{C0452A14-7B1C-2DD5-EA1C-EB6587D4D2D5}"/>
                </a:ext>
              </a:extLst>
            </p:cNvPr>
            <p:cNvSpPr/>
            <p:nvPr/>
          </p:nvSpPr>
          <p:spPr>
            <a:xfrm>
              <a:off x="6234799" y="5618613"/>
              <a:ext cx="232475" cy="175837"/>
            </a:xfrm>
            <a:prstGeom prst="rect">
              <a:avLst/>
            </a:prstGeom>
            <a:solidFill>
              <a:srgbClr val="ADD49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220;p58">
              <a:extLst>
                <a:ext uri="{FF2B5EF4-FFF2-40B4-BE49-F238E27FC236}">
                  <a16:creationId xmlns:a16="http://schemas.microsoft.com/office/drawing/2014/main" id="{FFD04CBB-E620-FDCF-2134-755946DD3E48}"/>
                </a:ext>
              </a:extLst>
            </p:cNvPr>
            <p:cNvSpPr/>
            <p:nvPr/>
          </p:nvSpPr>
          <p:spPr>
            <a:xfrm>
              <a:off x="7040710" y="5614792"/>
              <a:ext cx="232475" cy="17583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21;p58">
              <a:extLst>
                <a:ext uri="{FF2B5EF4-FFF2-40B4-BE49-F238E27FC236}">
                  <a16:creationId xmlns:a16="http://schemas.microsoft.com/office/drawing/2014/main" id="{629CB71E-FE14-CB86-761E-EA28B67832BB}"/>
                </a:ext>
              </a:extLst>
            </p:cNvPr>
            <p:cNvSpPr/>
            <p:nvPr/>
          </p:nvSpPr>
          <p:spPr>
            <a:xfrm>
              <a:off x="4599344" y="5818688"/>
              <a:ext cx="3270909" cy="3385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s-ES" sz="1600" b="0" i="0" u="none" strike="noStrike" cap="none">
                  <a:solidFill>
                    <a:srgbClr val="002060"/>
                  </a:solidFill>
                  <a:latin typeface="Arial"/>
                  <a:ea typeface="Arial"/>
                  <a:cs typeface="Arial"/>
                  <a:sym typeface="Arial"/>
                </a:rPr>
                <a:t>1             2            3            4</a:t>
              </a:r>
              <a:endParaRPr sz="1400" b="0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1" name="Google Shape;83;p50">
            <a:extLst>
              <a:ext uri="{FF2B5EF4-FFF2-40B4-BE49-F238E27FC236}">
                <a16:creationId xmlns:a16="http://schemas.microsoft.com/office/drawing/2014/main" id="{68C69994-8571-CF4D-63D7-22A19CC07C6D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t="29471" b="26643"/>
          <a:stretch/>
        </p:blipFill>
        <p:spPr>
          <a:xfrm>
            <a:off x="10088216" y="158826"/>
            <a:ext cx="1927827" cy="8460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21386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userDrawn="1">
  <p:cSld name="Two Conten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51"/>
          <p:cNvPicPr preferRelativeResize="0"/>
          <p:nvPr/>
        </p:nvPicPr>
        <p:blipFill rotWithShape="1">
          <a:blip r:embed="rId2">
            <a:alphaModFix/>
          </a:blip>
          <a:srcRect t="29471" b="26643"/>
          <a:stretch/>
        </p:blipFill>
        <p:spPr>
          <a:xfrm>
            <a:off x="10088216" y="158826"/>
            <a:ext cx="1927827" cy="846037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51"/>
          <p:cNvSpPr txBox="1">
            <a:spLocks noGrp="1"/>
          </p:cNvSpPr>
          <p:nvPr>
            <p:ph type="title"/>
          </p:nvPr>
        </p:nvSpPr>
        <p:spPr>
          <a:xfrm>
            <a:off x="461464" y="338268"/>
            <a:ext cx="9626752" cy="666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A4C4C"/>
              </a:buClr>
              <a:buSzPts val="2400"/>
              <a:buFont typeface="Arial"/>
              <a:buNone/>
              <a:defRPr sz="2400" b="1" cap="none">
                <a:solidFill>
                  <a:srgbClr val="DA4C4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MX"/>
              <a:t>Haz clic para modificar el estilo de título del patrón</a:t>
            </a:r>
            <a:endParaRPr dirty="0"/>
          </a:p>
        </p:txBody>
      </p:sp>
      <p:sp>
        <p:nvSpPr>
          <p:cNvPr id="2" name="Place holder 1">
            <a:extLst>
              <a:ext uri="{FF2B5EF4-FFF2-40B4-BE49-F238E27FC236}">
                <a16:creationId xmlns:a16="http://schemas.microsoft.com/office/drawing/2014/main" id="{2D673E48-04D3-F5BF-45EB-9E91DBD21B82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355600" y="1300480"/>
            <a:ext cx="4297680" cy="4876483"/>
          </a:xfrm>
        </p:spPr>
        <p:txBody>
          <a:bodyPr/>
          <a:lstStyle>
            <a:lvl1pPr>
              <a:defRPr>
                <a:solidFill>
                  <a:srgbClr val="F2F2F2"/>
                </a:solidFill>
              </a:defRPr>
            </a:lvl1pPr>
            <a:lvl2pPr>
              <a:defRPr>
                <a:solidFill>
                  <a:srgbClr val="F2F2F2"/>
                </a:solidFill>
              </a:defRPr>
            </a:lvl2pPr>
            <a:lvl3pPr>
              <a:defRPr>
                <a:solidFill>
                  <a:srgbClr val="F2F2F2"/>
                </a:solidFill>
              </a:defRPr>
            </a:lvl3pPr>
            <a:lvl4pPr>
              <a:defRPr>
                <a:solidFill>
                  <a:srgbClr val="F2F2F2"/>
                </a:solidFill>
              </a:defRPr>
            </a:lvl4pPr>
            <a:lvl5pPr>
              <a:defRPr>
                <a:solidFill>
                  <a:srgbClr val="F2F2F2"/>
                </a:solidFill>
              </a:defRPr>
            </a:lvl5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PE"/>
          </a:p>
        </p:txBody>
      </p:sp>
      <p:pic>
        <p:nvPicPr>
          <p:cNvPr id="4" name="Imagen 14">
            <a:extLst>
              <a:ext uri="{FF2B5EF4-FFF2-40B4-BE49-F238E27FC236}">
                <a16:creationId xmlns:a16="http://schemas.microsoft.com/office/drawing/2014/main" id="{F5C15CB2-116C-62AB-DF69-FA295C9B465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842669" y="2193692"/>
            <a:ext cx="2506662" cy="2506662"/>
          </a:xfrm>
          <a:prstGeom prst="rect">
            <a:avLst/>
          </a:prstGeom>
        </p:spPr>
      </p:pic>
      <p:sp>
        <p:nvSpPr>
          <p:cNvPr id="5" name="Place holder 2">
            <a:extLst>
              <a:ext uri="{FF2B5EF4-FFF2-40B4-BE49-F238E27FC236}">
                <a16:creationId xmlns:a16="http://schemas.microsoft.com/office/drawing/2014/main" id="{79837775-7BC6-2849-10D0-C24A5339D1C6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7538720" y="1300480"/>
            <a:ext cx="4297680" cy="4876483"/>
          </a:xfrm>
        </p:spPr>
        <p:txBody>
          <a:bodyPr/>
          <a:lstStyle>
            <a:lvl1pPr>
              <a:defRPr>
                <a:solidFill>
                  <a:srgbClr val="F2F2F2"/>
                </a:solidFill>
              </a:defRPr>
            </a:lvl1pPr>
            <a:lvl2pPr>
              <a:defRPr>
                <a:solidFill>
                  <a:srgbClr val="F2F2F2"/>
                </a:solidFill>
              </a:defRPr>
            </a:lvl2pPr>
            <a:lvl3pPr>
              <a:defRPr>
                <a:solidFill>
                  <a:srgbClr val="F2F2F2"/>
                </a:solidFill>
              </a:defRPr>
            </a:lvl3pPr>
            <a:lvl4pPr>
              <a:defRPr>
                <a:solidFill>
                  <a:srgbClr val="F2F2F2"/>
                </a:solidFill>
              </a:defRPr>
            </a:lvl4pPr>
            <a:lvl5pPr>
              <a:defRPr>
                <a:solidFill>
                  <a:srgbClr val="F2F2F2"/>
                </a:solidFill>
              </a:defRPr>
            </a:lvl5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591647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  <p15:guide id="2" pos="7446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preserve="1" userDrawn="1">
  <p:cSld name="Title and Content">
    <p:bg>
      <p:bgPr>
        <a:solidFill>
          <a:srgbClr val="F2F2F2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CE752F9-9952-5C4B-CCA0-CF40BD420B8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61963" y="830318"/>
            <a:ext cx="11358562" cy="1198179"/>
          </a:xfrm>
          <a:prstGeom prst="rect">
            <a:avLst/>
          </a:prstGeom>
        </p:spPr>
        <p:txBody>
          <a:bodyPr>
            <a:normAutofit/>
          </a:bodyPr>
          <a:lstStyle>
            <a:lvl1pPr marL="9525" marR="0" indent="0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tabLst/>
              <a:defRPr lang="es-MX" sz="1800" b="1" i="0" u="none" strike="noStrike" cap="none" dirty="0" smtClean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525" marR="0" indent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tabLst/>
              <a:defRPr lang="es-MX" sz="1600" b="0" i="1" u="none" strike="noStrike" cap="none" dirty="0" smtClean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525" marR="0" indent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tabLst/>
              <a:defRPr lang="es-MX" sz="1400" b="0" i="1" u="none" strike="noStrike" cap="none" dirty="0" smtClean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9525" marR="0" indent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tabLst/>
              <a:defRPr lang="es-MX" sz="1200" b="0" i="1" u="none" strike="noStrike" cap="none" dirty="0" smtClean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525" marR="0" indent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tabLst/>
              <a:defRPr lang="es-PE" sz="1200" b="0" i="1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PE" dirty="0"/>
          </a:p>
        </p:txBody>
      </p:sp>
      <p:sp>
        <p:nvSpPr>
          <p:cNvPr id="81" name="Google Shape;81;p50"/>
          <p:cNvSpPr txBox="1">
            <a:spLocks noGrp="1"/>
          </p:cNvSpPr>
          <p:nvPr>
            <p:ph type="title"/>
          </p:nvPr>
        </p:nvSpPr>
        <p:spPr>
          <a:xfrm>
            <a:off x="461464" y="206188"/>
            <a:ext cx="9626752" cy="666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A4C4C"/>
              </a:buClr>
              <a:buSzPts val="2400"/>
              <a:buFont typeface="Arial"/>
              <a:buNone/>
              <a:defRPr sz="2400" b="1" cap="none">
                <a:solidFill>
                  <a:srgbClr val="DA4C4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MX" dirty="0"/>
              <a:t>Haz clic para modificar el estilo de título del patrón</a:t>
            </a:r>
            <a:endParaRPr dirty="0"/>
          </a:p>
        </p:txBody>
      </p:sp>
      <p:pic>
        <p:nvPicPr>
          <p:cNvPr id="83" name="Google Shape;83;p50"/>
          <p:cNvPicPr preferRelativeResize="0"/>
          <p:nvPr/>
        </p:nvPicPr>
        <p:blipFill rotWithShape="1">
          <a:blip r:embed="rId2">
            <a:alphaModFix/>
          </a:blip>
          <a:srcRect t="29471" b="26643"/>
          <a:stretch/>
        </p:blipFill>
        <p:spPr>
          <a:xfrm>
            <a:off x="10088216" y="158826"/>
            <a:ext cx="1927827" cy="8460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353620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  <p15:guide id="2" pos="744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>
  <p:cSld name="Blank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54"/>
          <p:cNvPicPr preferRelativeResize="0"/>
          <p:nvPr/>
        </p:nvPicPr>
        <p:blipFill rotWithShape="1">
          <a:blip r:embed="rId2">
            <a:alphaModFix/>
          </a:blip>
          <a:srcRect t="29471" b="26643"/>
          <a:stretch/>
        </p:blipFill>
        <p:spPr>
          <a:xfrm>
            <a:off x="10088216" y="158826"/>
            <a:ext cx="1927827" cy="84603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" name="Grupo 1">
            <a:extLst>
              <a:ext uri="{FF2B5EF4-FFF2-40B4-BE49-F238E27FC236}">
                <a16:creationId xmlns:a16="http://schemas.microsoft.com/office/drawing/2014/main" id="{94B43534-0E74-EA0C-D2F8-D6E1A2CC7E00}"/>
              </a:ext>
            </a:extLst>
          </p:cNvPr>
          <p:cNvGrpSpPr/>
          <p:nvPr userDrawn="1"/>
        </p:nvGrpSpPr>
        <p:grpSpPr>
          <a:xfrm>
            <a:off x="519448" y="-30822"/>
            <a:ext cx="10282220" cy="5077733"/>
            <a:chOff x="519448" y="-30822"/>
            <a:chExt cx="10282220" cy="5077733"/>
          </a:xfrm>
        </p:grpSpPr>
        <p:grpSp>
          <p:nvGrpSpPr>
            <p:cNvPr id="8" name="Grupo 7">
              <a:extLst>
                <a:ext uri="{FF2B5EF4-FFF2-40B4-BE49-F238E27FC236}">
                  <a16:creationId xmlns:a16="http://schemas.microsoft.com/office/drawing/2014/main" id="{E5319A91-F8DA-D500-34F1-3F62A584EE50}"/>
                </a:ext>
              </a:extLst>
            </p:cNvPr>
            <p:cNvGrpSpPr/>
            <p:nvPr userDrawn="1"/>
          </p:nvGrpSpPr>
          <p:grpSpPr>
            <a:xfrm>
              <a:off x="519448" y="-30822"/>
              <a:ext cx="10282220" cy="5077733"/>
              <a:chOff x="519448" y="-30822"/>
              <a:chExt cx="10282220" cy="5077733"/>
            </a:xfrm>
          </p:grpSpPr>
          <p:grpSp>
            <p:nvGrpSpPr>
              <p:cNvPr id="9" name="Grupo 8">
                <a:extLst>
                  <a:ext uri="{FF2B5EF4-FFF2-40B4-BE49-F238E27FC236}">
                    <a16:creationId xmlns:a16="http://schemas.microsoft.com/office/drawing/2014/main" id="{7532861C-3EA1-00BF-BABC-6304AD92F794}"/>
                  </a:ext>
                </a:extLst>
              </p:cNvPr>
              <p:cNvGrpSpPr/>
              <p:nvPr userDrawn="1"/>
            </p:nvGrpSpPr>
            <p:grpSpPr>
              <a:xfrm>
                <a:off x="2963755" y="-19664"/>
                <a:ext cx="1097464" cy="5066575"/>
                <a:chOff x="2963755" y="-19664"/>
                <a:chExt cx="1097464" cy="5066575"/>
              </a:xfrm>
            </p:grpSpPr>
            <p:sp>
              <p:nvSpPr>
                <p:cNvPr id="57" name="Google Shape;33;p47">
                  <a:extLst>
                    <a:ext uri="{FF2B5EF4-FFF2-40B4-BE49-F238E27FC236}">
                      <a16:creationId xmlns:a16="http://schemas.microsoft.com/office/drawing/2014/main" id="{FE076DCD-A8A8-D87A-A90C-ECB9C6ABF4CC}"/>
                    </a:ext>
                  </a:extLst>
                </p:cNvPr>
                <p:cNvSpPr/>
                <p:nvPr/>
              </p:nvSpPr>
              <p:spPr>
                <a:xfrm flipH="1">
                  <a:off x="3484680" y="-19664"/>
                  <a:ext cx="56084" cy="35725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69" h="194507" extrusionOk="0">
                      <a:moveTo>
                        <a:pt x="0" y="0"/>
                      </a:moveTo>
                      <a:lnTo>
                        <a:pt x="0" y="194506"/>
                      </a:lnTo>
                      <a:lnTo>
                        <a:pt x="2869" y="194506"/>
                      </a:lnTo>
                      <a:lnTo>
                        <a:pt x="2869" y="0"/>
                      </a:lnTo>
                      <a:close/>
                    </a:path>
                  </a:pathLst>
                </a:custGeom>
                <a:solidFill>
                  <a:srgbClr val="071C2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67"/>
                    <a:buFont typeface="Arial"/>
                    <a:buNone/>
                  </a:pPr>
                  <a:endParaRPr sz="1867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8" name="Google Shape;34;p47">
                  <a:extLst>
                    <a:ext uri="{FF2B5EF4-FFF2-40B4-BE49-F238E27FC236}">
                      <a16:creationId xmlns:a16="http://schemas.microsoft.com/office/drawing/2014/main" id="{42EA9277-4E83-EBF1-5918-1737BA602DF8}"/>
                    </a:ext>
                  </a:extLst>
                </p:cNvPr>
                <p:cNvSpPr/>
                <p:nvPr/>
              </p:nvSpPr>
              <p:spPr>
                <a:xfrm flipH="1">
                  <a:off x="2963755" y="3962040"/>
                  <a:ext cx="1097464" cy="10848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141" h="66348" extrusionOk="0">
                      <a:moveTo>
                        <a:pt x="3937" y="25252"/>
                      </a:moveTo>
                      <a:cubicBezTo>
                        <a:pt x="1435" y="29321"/>
                        <a:pt x="0" y="34058"/>
                        <a:pt x="0" y="39128"/>
                      </a:cubicBezTo>
                      <a:cubicBezTo>
                        <a:pt x="0" y="54173"/>
                        <a:pt x="12543" y="66348"/>
                        <a:pt x="28054" y="66348"/>
                      </a:cubicBezTo>
                      <a:cubicBezTo>
                        <a:pt x="43565" y="66348"/>
                        <a:pt x="56141" y="54173"/>
                        <a:pt x="56141" y="39128"/>
                      </a:cubicBezTo>
                      <a:cubicBezTo>
                        <a:pt x="56141" y="34058"/>
                        <a:pt x="54673" y="29288"/>
                        <a:pt x="52171" y="25252"/>
                      </a:cubicBezTo>
                      <a:lnTo>
                        <a:pt x="52271" y="25252"/>
                      </a:lnTo>
                      <a:cubicBezTo>
                        <a:pt x="40763" y="7939"/>
                        <a:pt x="41964" y="0"/>
                        <a:pt x="41964" y="0"/>
                      </a:cubicBezTo>
                      <a:lnTo>
                        <a:pt x="28054" y="0"/>
                      </a:lnTo>
                      <a:lnTo>
                        <a:pt x="14177" y="0"/>
                      </a:lnTo>
                      <a:cubicBezTo>
                        <a:pt x="14177" y="0"/>
                        <a:pt x="15378" y="7939"/>
                        <a:pt x="3837" y="25252"/>
                      </a:cubicBezTo>
                      <a:close/>
                    </a:path>
                  </a:pathLst>
                </a:custGeom>
                <a:solidFill>
                  <a:srgbClr val="6D95D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67"/>
                    <a:buFont typeface="Arial"/>
                    <a:buNone/>
                  </a:pPr>
                  <a:endParaRPr sz="1867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9" name="Google Shape;35;p47">
                  <a:extLst>
                    <a:ext uri="{FF2B5EF4-FFF2-40B4-BE49-F238E27FC236}">
                      <a16:creationId xmlns:a16="http://schemas.microsoft.com/office/drawing/2014/main" id="{A40AD3E8-2145-304F-2E58-EFF467B4ACF1}"/>
                    </a:ext>
                  </a:extLst>
                </p:cNvPr>
                <p:cNvSpPr/>
                <p:nvPr/>
              </p:nvSpPr>
              <p:spPr>
                <a:xfrm flipH="1">
                  <a:off x="3240845" y="3680554"/>
                  <a:ext cx="543190" cy="2814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787" h="17213" extrusionOk="0">
                      <a:moveTo>
                        <a:pt x="13877" y="17212"/>
                      </a:moveTo>
                      <a:lnTo>
                        <a:pt x="13877" y="17212"/>
                      </a:lnTo>
                      <a:lnTo>
                        <a:pt x="27787" y="17212"/>
                      </a:lnTo>
                      <a:lnTo>
                        <a:pt x="27787" y="5738"/>
                      </a:lnTo>
                      <a:lnTo>
                        <a:pt x="24017" y="0"/>
                      </a:lnTo>
                      <a:lnTo>
                        <a:pt x="13877" y="0"/>
                      </a:lnTo>
                      <a:lnTo>
                        <a:pt x="13877" y="0"/>
                      </a:lnTo>
                      <a:lnTo>
                        <a:pt x="3770" y="0"/>
                      </a:lnTo>
                      <a:lnTo>
                        <a:pt x="0" y="5738"/>
                      </a:lnTo>
                      <a:lnTo>
                        <a:pt x="0" y="17212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67"/>
                    <a:buFont typeface="Arial"/>
                    <a:buNone/>
                  </a:pPr>
                  <a:endParaRPr sz="1867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0" name="Google Shape;36;p47">
                  <a:extLst>
                    <a:ext uri="{FF2B5EF4-FFF2-40B4-BE49-F238E27FC236}">
                      <a16:creationId xmlns:a16="http://schemas.microsoft.com/office/drawing/2014/main" id="{0CF81018-8FF6-711D-1ED7-EE500E76E23B}"/>
                    </a:ext>
                  </a:extLst>
                </p:cNvPr>
                <p:cNvSpPr/>
                <p:nvPr/>
              </p:nvSpPr>
              <p:spPr>
                <a:xfrm flipH="1">
                  <a:off x="3196517" y="3521249"/>
                  <a:ext cx="632526" cy="4052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357" h="24786" extrusionOk="0">
                      <a:moveTo>
                        <a:pt x="32357" y="24785"/>
                      </a:moveTo>
                      <a:lnTo>
                        <a:pt x="1" y="24785"/>
                      </a:lnTo>
                      <a:lnTo>
                        <a:pt x="1" y="10342"/>
                      </a:lnTo>
                      <a:cubicBezTo>
                        <a:pt x="1" y="4637"/>
                        <a:pt x="4637" y="1"/>
                        <a:pt x="10341" y="1"/>
                      </a:cubicBezTo>
                      <a:lnTo>
                        <a:pt x="22016" y="1"/>
                      </a:lnTo>
                      <a:cubicBezTo>
                        <a:pt x="27754" y="1"/>
                        <a:pt x="32357" y="4637"/>
                        <a:pt x="32357" y="10342"/>
                      </a:cubicBezTo>
                      <a:lnTo>
                        <a:pt x="32357" y="24785"/>
                      </a:lnTo>
                      <a:close/>
                    </a:path>
                  </a:pathLst>
                </a:custGeom>
                <a:solidFill>
                  <a:srgbClr val="071C2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67"/>
                    <a:buFont typeface="Arial"/>
                    <a:buNone/>
                  </a:pPr>
                  <a:endParaRPr sz="1867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1" name="Google Shape;37;p47">
                  <a:extLst>
                    <a:ext uri="{FF2B5EF4-FFF2-40B4-BE49-F238E27FC236}">
                      <a16:creationId xmlns:a16="http://schemas.microsoft.com/office/drawing/2014/main" id="{93BAB0CE-4EEA-4061-A7EA-C28671725150}"/>
                    </a:ext>
                  </a:extLst>
                </p:cNvPr>
                <p:cNvSpPr/>
                <p:nvPr/>
              </p:nvSpPr>
              <p:spPr>
                <a:xfrm flipH="1">
                  <a:off x="3182951" y="4347319"/>
                  <a:ext cx="696408" cy="4052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13" h="11976" extrusionOk="0">
                      <a:moveTo>
                        <a:pt x="17213" y="5238"/>
                      </a:moveTo>
                      <a:cubicBezTo>
                        <a:pt x="16445" y="11976"/>
                        <a:pt x="10041" y="10475"/>
                        <a:pt x="8807" y="5571"/>
                      </a:cubicBezTo>
                      <a:cubicBezTo>
                        <a:pt x="8740" y="5571"/>
                        <a:pt x="8673" y="5538"/>
                        <a:pt x="8606" y="5538"/>
                      </a:cubicBezTo>
                      <a:cubicBezTo>
                        <a:pt x="8540" y="5538"/>
                        <a:pt x="8473" y="5571"/>
                        <a:pt x="8406" y="5571"/>
                      </a:cubicBezTo>
                      <a:cubicBezTo>
                        <a:pt x="7172" y="10441"/>
                        <a:pt x="767" y="11976"/>
                        <a:pt x="0" y="5238"/>
                      </a:cubicBezTo>
                      <a:cubicBezTo>
                        <a:pt x="334" y="4604"/>
                        <a:pt x="467" y="4270"/>
                        <a:pt x="834" y="4170"/>
                      </a:cubicBezTo>
                      <a:cubicBezTo>
                        <a:pt x="1935" y="2936"/>
                        <a:pt x="3836" y="1"/>
                        <a:pt x="5471" y="2002"/>
                      </a:cubicBezTo>
                      <a:cubicBezTo>
                        <a:pt x="6038" y="2703"/>
                        <a:pt x="5571" y="2869"/>
                        <a:pt x="5171" y="2502"/>
                      </a:cubicBezTo>
                      <a:cubicBezTo>
                        <a:pt x="4070" y="1302"/>
                        <a:pt x="3069" y="3170"/>
                        <a:pt x="2502" y="4170"/>
                      </a:cubicBezTo>
                      <a:lnTo>
                        <a:pt x="8006" y="4170"/>
                      </a:lnTo>
                      <a:lnTo>
                        <a:pt x="8606" y="4170"/>
                      </a:lnTo>
                      <a:lnTo>
                        <a:pt x="9240" y="4170"/>
                      </a:lnTo>
                      <a:lnTo>
                        <a:pt x="14711" y="4170"/>
                      </a:lnTo>
                      <a:cubicBezTo>
                        <a:pt x="14144" y="3170"/>
                        <a:pt x="13110" y="1302"/>
                        <a:pt x="12009" y="2502"/>
                      </a:cubicBezTo>
                      <a:cubicBezTo>
                        <a:pt x="11642" y="2869"/>
                        <a:pt x="11175" y="2703"/>
                        <a:pt x="11742" y="2002"/>
                      </a:cubicBezTo>
                      <a:cubicBezTo>
                        <a:pt x="13376" y="34"/>
                        <a:pt x="15278" y="2903"/>
                        <a:pt x="16379" y="4170"/>
                      </a:cubicBezTo>
                      <a:cubicBezTo>
                        <a:pt x="16746" y="4237"/>
                        <a:pt x="16879" y="4604"/>
                        <a:pt x="17213" y="5238"/>
                      </a:cubicBezTo>
                      <a:close/>
                      <a:moveTo>
                        <a:pt x="7572" y="4904"/>
                      </a:moveTo>
                      <a:lnTo>
                        <a:pt x="1435" y="4904"/>
                      </a:lnTo>
                      <a:lnTo>
                        <a:pt x="1435" y="4904"/>
                      </a:lnTo>
                      <a:cubicBezTo>
                        <a:pt x="1401" y="4904"/>
                        <a:pt x="1335" y="4904"/>
                        <a:pt x="1301" y="4937"/>
                      </a:cubicBezTo>
                      <a:cubicBezTo>
                        <a:pt x="1201" y="4971"/>
                        <a:pt x="1034" y="5304"/>
                        <a:pt x="934" y="5505"/>
                      </a:cubicBezTo>
                      <a:cubicBezTo>
                        <a:pt x="1134" y="6972"/>
                        <a:pt x="1768" y="8740"/>
                        <a:pt x="3403" y="9007"/>
                      </a:cubicBezTo>
                      <a:cubicBezTo>
                        <a:pt x="4337" y="9140"/>
                        <a:pt x="5271" y="8774"/>
                        <a:pt x="5971" y="8173"/>
                      </a:cubicBezTo>
                      <a:cubicBezTo>
                        <a:pt x="6905" y="7406"/>
                        <a:pt x="7406" y="6338"/>
                        <a:pt x="7606" y="5171"/>
                      </a:cubicBezTo>
                      <a:cubicBezTo>
                        <a:pt x="7639" y="5004"/>
                        <a:pt x="7706" y="4904"/>
                        <a:pt x="7572" y="4904"/>
                      </a:cubicBezTo>
                      <a:close/>
                      <a:moveTo>
                        <a:pt x="9674" y="4904"/>
                      </a:moveTo>
                      <a:cubicBezTo>
                        <a:pt x="9540" y="4904"/>
                        <a:pt x="9574" y="5004"/>
                        <a:pt x="9607" y="5171"/>
                      </a:cubicBezTo>
                      <a:cubicBezTo>
                        <a:pt x="9807" y="6338"/>
                        <a:pt x="10341" y="7406"/>
                        <a:pt x="11275" y="8173"/>
                      </a:cubicBezTo>
                      <a:cubicBezTo>
                        <a:pt x="11975" y="8774"/>
                        <a:pt x="12876" y="9140"/>
                        <a:pt x="13810" y="9007"/>
                      </a:cubicBezTo>
                      <a:cubicBezTo>
                        <a:pt x="15445" y="8740"/>
                        <a:pt x="16078" y="6972"/>
                        <a:pt x="16279" y="5505"/>
                      </a:cubicBezTo>
                      <a:cubicBezTo>
                        <a:pt x="16178" y="5304"/>
                        <a:pt x="16012" y="5004"/>
                        <a:pt x="15912" y="4937"/>
                      </a:cubicBezTo>
                      <a:cubicBezTo>
                        <a:pt x="15878" y="4904"/>
                        <a:pt x="15812" y="4904"/>
                        <a:pt x="15778" y="4904"/>
                      </a:cubicBezTo>
                      <a:lnTo>
                        <a:pt x="15778" y="4904"/>
                      </a:lnTo>
                      <a:lnTo>
                        <a:pt x="9674" y="490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67"/>
                    <a:buFont typeface="Arial"/>
                    <a:buNone/>
                  </a:pPr>
                  <a:endParaRPr sz="1867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0" name="Grupo 9">
                <a:extLst>
                  <a:ext uri="{FF2B5EF4-FFF2-40B4-BE49-F238E27FC236}">
                    <a16:creationId xmlns:a16="http://schemas.microsoft.com/office/drawing/2014/main" id="{FFE161ED-5DA7-4F2F-51AF-38C5D61CE600}"/>
                  </a:ext>
                </a:extLst>
              </p:cNvPr>
              <p:cNvGrpSpPr/>
              <p:nvPr userDrawn="1"/>
            </p:nvGrpSpPr>
            <p:grpSpPr>
              <a:xfrm>
                <a:off x="2152406" y="-30822"/>
                <a:ext cx="1000065" cy="3308215"/>
                <a:chOff x="2152406" y="-30822"/>
                <a:chExt cx="1000065" cy="3308215"/>
              </a:xfrm>
            </p:grpSpPr>
            <p:sp>
              <p:nvSpPr>
                <p:cNvPr id="49" name="Google Shape;39;p47">
                  <a:extLst>
                    <a:ext uri="{FF2B5EF4-FFF2-40B4-BE49-F238E27FC236}">
                      <a16:creationId xmlns:a16="http://schemas.microsoft.com/office/drawing/2014/main" id="{629F55E9-0E07-8B76-7BB3-7E3D94A53AF6}"/>
                    </a:ext>
                  </a:extLst>
                </p:cNvPr>
                <p:cNvSpPr/>
                <p:nvPr/>
              </p:nvSpPr>
              <p:spPr>
                <a:xfrm flipH="1">
                  <a:off x="2626488" y="-30822"/>
                  <a:ext cx="51712" cy="18011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3" h="101407" extrusionOk="0">
                      <a:moveTo>
                        <a:pt x="1" y="1"/>
                      </a:moveTo>
                      <a:lnTo>
                        <a:pt x="1" y="101407"/>
                      </a:lnTo>
                      <a:lnTo>
                        <a:pt x="2903" y="101407"/>
                      </a:lnTo>
                      <a:lnTo>
                        <a:pt x="2903" y="1"/>
                      </a:lnTo>
                      <a:close/>
                    </a:path>
                  </a:pathLst>
                </a:custGeom>
                <a:solidFill>
                  <a:srgbClr val="071C2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67"/>
                    <a:buFont typeface="Arial"/>
                    <a:buNone/>
                  </a:pPr>
                  <a:endParaRPr sz="1867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" name="Google Shape;40;p47">
                  <a:extLst>
                    <a:ext uri="{FF2B5EF4-FFF2-40B4-BE49-F238E27FC236}">
                      <a16:creationId xmlns:a16="http://schemas.microsoft.com/office/drawing/2014/main" id="{BA5C475C-0F50-D159-E00E-694DF6D01E95}"/>
                    </a:ext>
                  </a:extLst>
                </p:cNvPr>
                <p:cNvSpPr/>
                <p:nvPr/>
              </p:nvSpPr>
              <p:spPr>
                <a:xfrm flipH="1">
                  <a:off x="2152406" y="2121636"/>
                  <a:ext cx="1000065" cy="11557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141" h="66348" extrusionOk="0">
                      <a:moveTo>
                        <a:pt x="3937" y="25252"/>
                      </a:moveTo>
                      <a:cubicBezTo>
                        <a:pt x="1435" y="29321"/>
                        <a:pt x="1" y="34058"/>
                        <a:pt x="1" y="39128"/>
                      </a:cubicBezTo>
                      <a:cubicBezTo>
                        <a:pt x="1" y="54173"/>
                        <a:pt x="12543" y="66348"/>
                        <a:pt x="28054" y="66348"/>
                      </a:cubicBezTo>
                      <a:cubicBezTo>
                        <a:pt x="43565" y="66348"/>
                        <a:pt x="56141" y="54173"/>
                        <a:pt x="56141" y="39128"/>
                      </a:cubicBezTo>
                      <a:cubicBezTo>
                        <a:pt x="56141" y="34058"/>
                        <a:pt x="54673" y="29321"/>
                        <a:pt x="52171" y="25252"/>
                      </a:cubicBezTo>
                      <a:lnTo>
                        <a:pt x="52305" y="25252"/>
                      </a:lnTo>
                      <a:cubicBezTo>
                        <a:pt x="40763" y="7939"/>
                        <a:pt x="41964" y="0"/>
                        <a:pt x="41964" y="0"/>
                      </a:cubicBezTo>
                      <a:lnTo>
                        <a:pt x="28054" y="0"/>
                      </a:lnTo>
                      <a:lnTo>
                        <a:pt x="14178" y="0"/>
                      </a:lnTo>
                      <a:cubicBezTo>
                        <a:pt x="14178" y="0"/>
                        <a:pt x="15378" y="7939"/>
                        <a:pt x="3837" y="25252"/>
                      </a:cubicBezTo>
                      <a:close/>
                    </a:path>
                  </a:pathLst>
                </a:custGeom>
                <a:solidFill>
                  <a:srgbClr val="F09F3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67"/>
                    <a:buFont typeface="Arial"/>
                    <a:buNone/>
                  </a:pPr>
                  <a:endParaRPr sz="1867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1" name="Google Shape;41;p47">
                  <a:extLst>
                    <a:ext uri="{FF2B5EF4-FFF2-40B4-BE49-F238E27FC236}">
                      <a16:creationId xmlns:a16="http://schemas.microsoft.com/office/drawing/2014/main" id="{98713615-6C7B-EE41-7466-C69877B60B2A}"/>
                    </a:ext>
                  </a:extLst>
                </p:cNvPr>
                <p:cNvSpPr/>
                <p:nvPr/>
              </p:nvSpPr>
              <p:spPr>
                <a:xfrm flipH="1">
                  <a:off x="2404905" y="1821756"/>
                  <a:ext cx="494983" cy="2998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787" h="17213" extrusionOk="0">
                      <a:moveTo>
                        <a:pt x="13877" y="17212"/>
                      </a:moveTo>
                      <a:lnTo>
                        <a:pt x="13877" y="17212"/>
                      </a:lnTo>
                      <a:lnTo>
                        <a:pt x="27787" y="17212"/>
                      </a:lnTo>
                      <a:lnTo>
                        <a:pt x="27787" y="5738"/>
                      </a:lnTo>
                      <a:lnTo>
                        <a:pt x="24018" y="0"/>
                      </a:lnTo>
                      <a:lnTo>
                        <a:pt x="13877" y="0"/>
                      </a:lnTo>
                      <a:lnTo>
                        <a:pt x="13877" y="0"/>
                      </a:lnTo>
                      <a:lnTo>
                        <a:pt x="3770" y="0"/>
                      </a:lnTo>
                      <a:lnTo>
                        <a:pt x="1" y="5738"/>
                      </a:lnTo>
                      <a:lnTo>
                        <a:pt x="1" y="17212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67"/>
                    <a:buFont typeface="Arial"/>
                    <a:buNone/>
                  </a:pPr>
                  <a:endParaRPr sz="1867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2" name="Google Shape;42;p47">
                  <a:extLst>
                    <a:ext uri="{FF2B5EF4-FFF2-40B4-BE49-F238E27FC236}">
                      <a16:creationId xmlns:a16="http://schemas.microsoft.com/office/drawing/2014/main" id="{6B9317F0-11D1-B010-15F0-13E7699519DB}"/>
                    </a:ext>
                  </a:extLst>
                </p:cNvPr>
                <p:cNvSpPr/>
                <p:nvPr/>
              </p:nvSpPr>
              <p:spPr>
                <a:xfrm flipH="1">
                  <a:off x="2364493" y="1652635"/>
                  <a:ext cx="576408" cy="4317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358" h="24785" extrusionOk="0">
                      <a:moveTo>
                        <a:pt x="32357" y="24785"/>
                      </a:moveTo>
                      <a:lnTo>
                        <a:pt x="1" y="24785"/>
                      </a:lnTo>
                      <a:lnTo>
                        <a:pt x="1" y="10308"/>
                      </a:lnTo>
                      <a:cubicBezTo>
                        <a:pt x="1" y="4603"/>
                        <a:pt x="4638" y="0"/>
                        <a:pt x="10342" y="0"/>
                      </a:cubicBezTo>
                      <a:lnTo>
                        <a:pt x="22050" y="0"/>
                      </a:lnTo>
                      <a:cubicBezTo>
                        <a:pt x="27754" y="0"/>
                        <a:pt x="32357" y="4603"/>
                        <a:pt x="32357" y="10308"/>
                      </a:cubicBezTo>
                      <a:lnTo>
                        <a:pt x="32357" y="24785"/>
                      </a:lnTo>
                      <a:close/>
                    </a:path>
                  </a:pathLst>
                </a:custGeom>
                <a:solidFill>
                  <a:srgbClr val="071C2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67"/>
                    <a:buFont typeface="Arial"/>
                    <a:buNone/>
                  </a:pPr>
                  <a:endParaRPr sz="1867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53" name="Google Shape;43;p47">
                  <a:extLst>
                    <a:ext uri="{FF2B5EF4-FFF2-40B4-BE49-F238E27FC236}">
                      <a16:creationId xmlns:a16="http://schemas.microsoft.com/office/drawing/2014/main" id="{1028AC18-DFC1-7390-E0E9-1DDC74D2FD73}"/>
                    </a:ext>
                  </a:extLst>
                </p:cNvPr>
                <p:cNvGrpSpPr/>
                <p:nvPr/>
              </p:nvGrpSpPr>
              <p:grpSpPr>
                <a:xfrm flipH="1">
                  <a:off x="2365776" y="2607516"/>
                  <a:ext cx="593635" cy="330320"/>
                  <a:chOff x="4982311" y="5560895"/>
                  <a:chExt cx="247738" cy="140954"/>
                </a:xfrm>
              </p:grpSpPr>
              <p:sp>
                <p:nvSpPr>
                  <p:cNvPr id="54" name="Google Shape;44;p47">
                    <a:extLst>
                      <a:ext uri="{FF2B5EF4-FFF2-40B4-BE49-F238E27FC236}">
                        <a16:creationId xmlns:a16="http://schemas.microsoft.com/office/drawing/2014/main" id="{9EC082E7-BADA-B68B-7CBE-6C3B99B53F5D}"/>
                      </a:ext>
                    </a:extLst>
                  </p:cNvPr>
                  <p:cNvSpPr/>
                  <p:nvPr/>
                </p:nvSpPr>
                <p:spPr>
                  <a:xfrm>
                    <a:off x="5053027" y="5560895"/>
                    <a:ext cx="106305" cy="1409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873" h="10441" extrusionOk="0">
                        <a:moveTo>
                          <a:pt x="3102" y="4904"/>
                        </a:moveTo>
                        <a:cubicBezTo>
                          <a:pt x="1334" y="5437"/>
                          <a:pt x="0" y="7572"/>
                          <a:pt x="0" y="10141"/>
                        </a:cubicBezTo>
                        <a:cubicBezTo>
                          <a:pt x="0" y="10241"/>
                          <a:pt x="0" y="10341"/>
                          <a:pt x="0" y="10441"/>
                        </a:cubicBezTo>
                        <a:lnTo>
                          <a:pt x="7872" y="10441"/>
                        </a:lnTo>
                        <a:cubicBezTo>
                          <a:pt x="7872" y="10341"/>
                          <a:pt x="7872" y="10241"/>
                          <a:pt x="7872" y="10141"/>
                        </a:cubicBezTo>
                        <a:cubicBezTo>
                          <a:pt x="7872" y="7572"/>
                          <a:pt x="6538" y="5437"/>
                          <a:pt x="4770" y="4904"/>
                        </a:cubicBezTo>
                        <a:cubicBezTo>
                          <a:pt x="5771" y="4570"/>
                          <a:pt x="6505" y="3636"/>
                          <a:pt x="6505" y="2535"/>
                        </a:cubicBezTo>
                        <a:cubicBezTo>
                          <a:pt x="6505" y="1134"/>
                          <a:pt x="5371" y="0"/>
                          <a:pt x="3936" y="0"/>
                        </a:cubicBezTo>
                        <a:cubicBezTo>
                          <a:pt x="2502" y="0"/>
                          <a:pt x="1334" y="1134"/>
                          <a:pt x="1334" y="2535"/>
                        </a:cubicBezTo>
                        <a:cubicBezTo>
                          <a:pt x="1368" y="3636"/>
                          <a:pt x="2102" y="4570"/>
                          <a:pt x="3102" y="4904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67"/>
                      <a:buFont typeface="Arial"/>
                      <a:buNone/>
                    </a:pPr>
                    <a:endParaRPr sz="1867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5" name="Google Shape;45;p47">
                    <a:extLst>
                      <a:ext uri="{FF2B5EF4-FFF2-40B4-BE49-F238E27FC236}">
                        <a16:creationId xmlns:a16="http://schemas.microsoft.com/office/drawing/2014/main" id="{5832E6E0-08DD-C58F-8A1D-3726BE6321F8}"/>
                      </a:ext>
                    </a:extLst>
                  </p:cNvPr>
                  <p:cNvSpPr/>
                  <p:nvPr/>
                </p:nvSpPr>
                <p:spPr>
                  <a:xfrm>
                    <a:off x="4982311" y="5572142"/>
                    <a:ext cx="77923" cy="1184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771" h="8774" extrusionOk="0">
                        <a:moveTo>
                          <a:pt x="2602" y="4137"/>
                        </a:moveTo>
                        <a:cubicBezTo>
                          <a:pt x="1101" y="4571"/>
                          <a:pt x="0" y="6372"/>
                          <a:pt x="0" y="8540"/>
                        </a:cubicBezTo>
                        <a:cubicBezTo>
                          <a:pt x="0" y="8607"/>
                          <a:pt x="0" y="8707"/>
                          <a:pt x="0" y="8774"/>
                        </a:cubicBezTo>
                        <a:lnTo>
                          <a:pt x="4737" y="8774"/>
                        </a:lnTo>
                        <a:cubicBezTo>
                          <a:pt x="4803" y="7673"/>
                          <a:pt x="5104" y="6606"/>
                          <a:pt x="5671" y="5672"/>
                        </a:cubicBezTo>
                        <a:lnTo>
                          <a:pt x="5771" y="5505"/>
                        </a:lnTo>
                        <a:cubicBezTo>
                          <a:pt x="5304" y="4838"/>
                          <a:pt x="4703" y="4337"/>
                          <a:pt x="4003" y="4137"/>
                        </a:cubicBezTo>
                        <a:cubicBezTo>
                          <a:pt x="4870" y="3837"/>
                          <a:pt x="5471" y="3070"/>
                          <a:pt x="5471" y="2136"/>
                        </a:cubicBezTo>
                        <a:cubicBezTo>
                          <a:pt x="5471" y="935"/>
                          <a:pt x="4503" y="1"/>
                          <a:pt x="3302" y="1"/>
                        </a:cubicBezTo>
                        <a:cubicBezTo>
                          <a:pt x="2102" y="1"/>
                          <a:pt x="1134" y="935"/>
                          <a:pt x="1134" y="2136"/>
                        </a:cubicBezTo>
                        <a:cubicBezTo>
                          <a:pt x="1134" y="3036"/>
                          <a:pt x="1735" y="3837"/>
                          <a:pt x="2602" y="4137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67"/>
                      <a:buFont typeface="Arial"/>
                      <a:buNone/>
                    </a:pPr>
                    <a:endParaRPr sz="1867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6" name="Google Shape;46;p47">
                    <a:extLst>
                      <a:ext uri="{FF2B5EF4-FFF2-40B4-BE49-F238E27FC236}">
                        <a16:creationId xmlns:a16="http://schemas.microsoft.com/office/drawing/2014/main" id="{D4C10B61-3380-4329-668C-3C4C5E532BAA}"/>
                      </a:ext>
                    </a:extLst>
                  </p:cNvPr>
                  <p:cNvSpPr/>
                  <p:nvPr/>
                </p:nvSpPr>
                <p:spPr>
                  <a:xfrm>
                    <a:off x="5152113" y="5572142"/>
                    <a:ext cx="77936" cy="1184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772" h="8774" extrusionOk="0">
                        <a:moveTo>
                          <a:pt x="1769" y="4137"/>
                        </a:moveTo>
                        <a:cubicBezTo>
                          <a:pt x="1068" y="4337"/>
                          <a:pt x="468" y="4838"/>
                          <a:pt x="1" y="5505"/>
                        </a:cubicBezTo>
                        <a:lnTo>
                          <a:pt x="101" y="5672"/>
                        </a:lnTo>
                        <a:cubicBezTo>
                          <a:pt x="668" y="6606"/>
                          <a:pt x="968" y="7673"/>
                          <a:pt x="1035" y="8774"/>
                        </a:cubicBezTo>
                        <a:lnTo>
                          <a:pt x="5771" y="8774"/>
                        </a:lnTo>
                        <a:cubicBezTo>
                          <a:pt x="5771" y="8707"/>
                          <a:pt x="5771" y="8607"/>
                          <a:pt x="5771" y="8540"/>
                        </a:cubicBezTo>
                        <a:cubicBezTo>
                          <a:pt x="5771" y="6372"/>
                          <a:pt x="4671" y="4571"/>
                          <a:pt x="3170" y="4137"/>
                        </a:cubicBezTo>
                        <a:cubicBezTo>
                          <a:pt x="4037" y="3837"/>
                          <a:pt x="4637" y="3070"/>
                          <a:pt x="4637" y="2136"/>
                        </a:cubicBezTo>
                        <a:cubicBezTo>
                          <a:pt x="4637" y="935"/>
                          <a:pt x="3670" y="1"/>
                          <a:pt x="2469" y="1"/>
                        </a:cubicBezTo>
                        <a:cubicBezTo>
                          <a:pt x="1268" y="1"/>
                          <a:pt x="301" y="935"/>
                          <a:pt x="301" y="2136"/>
                        </a:cubicBezTo>
                        <a:cubicBezTo>
                          <a:pt x="301" y="3036"/>
                          <a:pt x="901" y="3837"/>
                          <a:pt x="1769" y="4137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67"/>
                      <a:buFont typeface="Arial"/>
                      <a:buNone/>
                    </a:pPr>
                    <a:endParaRPr sz="1867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11" name="Grupo 10">
                <a:extLst>
                  <a:ext uri="{FF2B5EF4-FFF2-40B4-BE49-F238E27FC236}">
                    <a16:creationId xmlns:a16="http://schemas.microsoft.com/office/drawing/2014/main" id="{12F4125F-B124-E2A5-E9BF-2F5A66DFD9A2}"/>
                  </a:ext>
                </a:extLst>
              </p:cNvPr>
              <p:cNvGrpSpPr/>
              <p:nvPr userDrawn="1"/>
            </p:nvGrpSpPr>
            <p:grpSpPr>
              <a:xfrm>
                <a:off x="1409182" y="-19665"/>
                <a:ext cx="1097444" cy="4918981"/>
                <a:chOff x="1409182" y="-19665"/>
                <a:chExt cx="1097444" cy="4918981"/>
              </a:xfrm>
            </p:grpSpPr>
            <p:sp>
              <p:nvSpPr>
                <p:cNvPr id="39" name="Google Shape;48;p47">
                  <a:extLst>
                    <a:ext uri="{FF2B5EF4-FFF2-40B4-BE49-F238E27FC236}">
                      <a16:creationId xmlns:a16="http://schemas.microsoft.com/office/drawing/2014/main" id="{96F771FD-FDA9-52B4-CA90-A30E23ED428F}"/>
                    </a:ext>
                  </a:extLst>
                </p:cNvPr>
                <p:cNvSpPr/>
                <p:nvPr/>
              </p:nvSpPr>
              <p:spPr>
                <a:xfrm flipH="1">
                  <a:off x="1929447" y="-19665"/>
                  <a:ext cx="56729" cy="33757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2" h="181064" extrusionOk="0">
                      <a:moveTo>
                        <a:pt x="0" y="0"/>
                      </a:moveTo>
                      <a:lnTo>
                        <a:pt x="0" y="181063"/>
                      </a:lnTo>
                      <a:lnTo>
                        <a:pt x="2902" y="181063"/>
                      </a:lnTo>
                      <a:lnTo>
                        <a:pt x="2902" y="0"/>
                      </a:lnTo>
                      <a:close/>
                    </a:path>
                  </a:pathLst>
                </a:custGeom>
                <a:solidFill>
                  <a:srgbClr val="071C2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67"/>
                    <a:buFont typeface="Arial"/>
                    <a:buNone/>
                  </a:pPr>
                  <a:endParaRPr sz="1867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" name="Google Shape;49;p47">
                  <a:extLst>
                    <a:ext uri="{FF2B5EF4-FFF2-40B4-BE49-F238E27FC236}">
                      <a16:creationId xmlns:a16="http://schemas.microsoft.com/office/drawing/2014/main" id="{61595605-9D74-C7F7-8D33-E48544B6F389}"/>
                    </a:ext>
                  </a:extLst>
                </p:cNvPr>
                <p:cNvSpPr/>
                <p:nvPr/>
              </p:nvSpPr>
              <p:spPr>
                <a:xfrm flipH="1">
                  <a:off x="1409182" y="3737705"/>
                  <a:ext cx="1097444" cy="11616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140" h="66315" extrusionOk="0">
                      <a:moveTo>
                        <a:pt x="3970" y="25219"/>
                      </a:moveTo>
                      <a:cubicBezTo>
                        <a:pt x="1468" y="29288"/>
                        <a:pt x="0" y="34025"/>
                        <a:pt x="0" y="39095"/>
                      </a:cubicBezTo>
                      <a:cubicBezTo>
                        <a:pt x="0" y="54139"/>
                        <a:pt x="12576" y="66315"/>
                        <a:pt x="28087" y="66315"/>
                      </a:cubicBezTo>
                      <a:cubicBezTo>
                        <a:pt x="43598" y="66315"/>
                        <a:pt x="56140" y="54139"/>
                        <a:pt x="56140" y="39095"/>
                      </a:cubicBezTo>
                      <a:cubicBezTo>
                        <a:pt x="56140" y="34025"/>
                        <a:pt x="54706" y="29288"/>
                        <a:pt x="52204" y="25219"/>
                      </a:cubicBezTo>
                      <a:lnTo>
                        <a:pt x="52304" y="25219"/>
                      </a:lnTo>
                      <a:cubicBezTo>
                        <a:pt x="40796" y="7906"/>
                        <a:pt x="41963" y="0"/>
                        <a:pt x="41963" y="0"/>
                      </a:cubicBezTo>
                      <a:lnTo>
                        <a:pt x="28087" y="0"/>
                      </a:lnTo>
                      <a:lnTo>
                        <a:pt x="14177" y="0"/>
                      </a:lnTo>
                      <a:cubicBezTo>
                        <a:pt x="14177" y="0"/>
                        <a:pt x="15378" y="7906"/>
                        <a:pt x="3870" y="25219"/>
                      </a:cubicBezTo>
                      <a:close/>
                    </a:path>
                  </a:pathLst>
                </a:custGeom>
                <a:solidFill>
                  <a:srgbClr val="9987D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67"/>
                    <a:buFont typeface="Arial"/>
                    <a:buNone/>
                  </a:pPr>
                  <a:endParaRPr sz="1867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" name="Google Shape;50;p47">
                  <a:extLst>
                    <a:ext uri="{FF2B5EF4-FFF2-40B4-BE49-F238E27FC236}">
                      <a16:creationId xmlns:a16="http://schemas.microsoft.com/office/drawing/2014/main" id="{E7FF4032-C25E-B8E2-ED35-12CB4330C667}"/>
                    </a:ext>
                  </a:extLst>
                </p:cNvPr>
                <p:cNvSpPr/>
                <p:nvPr/>
              </p:nvSpPr>
              <p:spPr>
                <a:xfrm flipH="1">
                  <a:off x="1686252" y="3435561"/>
                  <a:ext cx="543209" cy="302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788" h="17247" extrusionOk="0">
                      <a:moveTo>
                        <a:pt x="13911" y="17246"/>
                      </a:moveTo>
                      <a:lnTo>
                        <a:pt x="13911" y="17246"/>
                      </a:lnTo>
                      <a:lnTo>
                        <a:pt x="27787" y="17246"/>
                      </a:lnTo>
                      <a:lnTo>
                        <a:pt x="27787" y="5738"/>
                      </a:lnTo>
                      <a:lnTo>
                        <a:pt x="24018" y="1"/>
                      </a:lnTo>
                      <a:lnTo>
                        <a:pt x="13911" y="1"/>
                      </a:lnTo>
                      <a:lnTo>
                        <a:pt x="13911" y="1"/>
                      </a:lnTo>
                      <a:lnTo>
                        <a:pt x="3770" y="1"/>
                      </a:lnTo>
                      <a:lnTo>
                        <a:pt x="1" y="5738"/>
                      </a:lnTo>
                      <a:lnTo>
                        <a:pt x="1" y="17246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67"/>
                    <a:buFont typeface="Arial"/>
                    <a:buNone/>
                  </a:pPr>
                  <a:endParaRPr sz="1867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" name="Google Shape;51;p47">
                  <a:extLst>
                    <a:ext uri="{FF2B5EF4-FFF2-40B4-BE49-F238E27FC236}">
                      <a16:creationId xmlns:a16="http://schemas.microsoft.com/office/drawing/2014/main" id="{CE354BA7-84FC-E818-37A9-79C58DBE26AD}"/>
                    </a:ext>
                  </a:extLst>
                </p:cNvPr>
                <p:cNvSpPr/>
                <p:nvPr/>
              </p:nvSpPr>
              <p:spPr>
                <a:xfrm flipH="1">
                  <a:off x="1641279" y="3265499"/>
                  <a:ext cx="632526" cy="4341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357" h="24786" extrusionOk="0">
                      <a:moveTo>
                        <a:pt x="32357" y="24785"/>
                      </a:moveTo>
                      <a:lnTo>
                        <a:pt x="1" y="24785"/>
                      </a:lnTo>
                      <a:lnTo>
                        <a:pt x="1" y="10342"/>
                      </a:lnTo>
                      <a:cubicBezTo>
                        <a:pt x="1" y="4604"/>
                        <a:pt x="4604" y="1"/>
                        <a:pt x="10308" y="1"/>
                      </a:cubicBezTo>
                      <a:lnTo>
                        <a:pt x="22016" y="1"/>
                      </a:lnTo>
                      <a:cubicBezTo>
                        <a:pt x="27720" y="1"/>
                        <a:pt x="32357" y="4604"/>
                        <a:pt x="32357" y="10342"/>
                      </a:cubicBezTo>
                      <a:close/>
                    </a:path>
                  </a:pathLst>
                </a:custGeom>
                <a:solidFill>
                  <a:srgbClr val="071C2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67"/>
                    <a:buFont typeface="Arial"/>
                    <a:buNone/>
                  </a:pPr>
                  <a:endParaRPr sz="1867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43" name="Google Shape;52;p47">
                  <a:extLst>
                    <a:ext uri="{FF2B5EF4-FFF2-40B4-BE49-F238E27FC236}">
                      <a16:creationId xmlns:a16="http://schemas.microsoft.com/office/drawing/2014/main" id="{DC5B2F09-31FA-2954-48BA-71BCFBB958DF}"/>
                    </a:ext>
                  </a:extLst>
                </p:cNvPr>
                <p:cNvGrpSpPr/>
                <p:nvPr/>
              </p:nvGrpSpPr>
              <p:grpSpPr>
                <a:xfrm flipH="1">
                  <a:off x="1733284" y="4107325"/>
                  <a:ext cx="426276" cy="556462"/>
                  <a:chOff x="4421084" y="5282716"/>
                  <a:chExt cx="162108" cy="236138"/>
                </a:xfrm>
              </p:grpSpPr>
              <p:sp>
                <p:nvSpPr>
                  <p:cNvPr id="44" name="Google Shape;53;p47">
                    <a:extLst>
                      <a:ext uri="{FF2B5EF4-FFF2-40B4-BE49-F238E27FC236}">
                        <a16:creationId xmlns:a16="http://schemas.microsoft.com/office/drawing/2014/main" id="{CFFB64AD-57E7-A65C-7F26-DE687A8325D6}"/>
                      </a:ext>
                    </a:extLst>
                  </p:cNvPr>
                  <p:cNvSpPr/>
                  <p:nvPr/>
                </p:nvSpPr>
                <p:spPr>
                  <a:xfrm>
                    <a:off x="4470861" y="5466511"/>
                    <a:ext cx="61273" cy="1597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03" h="835" extrusionOk="0">
                        <a:moveTo>
                          <a:pt x="3169" y="301"/>
                        </a:moveTo>
                        <a:cubicBezTo>
                          <a:pt x="3203" y="468"/>
                          <a:pt x="3103" y="668"/>
                          <a:pt x="2903" y="701"/>
                        </a:cubicBezTo>
                        <a:cubicBezTo>
                          <a:pt x="2035" y="835"/>
                          <a:pt x="1168" y="835"/>
                          <a:pt x="334" y="701"/>
                        </a:cubicBezTo>
                        <a:cubicBezTo>
                          <a:pt x="134" y="668"/>
                          <a:pt x="0" y="468"/>
                          <a:pt x="34" y="301"/>
                        </a:cubicBezTo>
                        <a:cubicBezTo>
                          <a:pt x="101" y="134"/>
                          <a:pt x="267" y="1"/>
                          <a:pt x="434" y="34"/>
                        </a:cubicBezTo>
                        <a:cubicBezTo>
                          <a:pt x="1235" y="167"/>
                          <a:pt x="2002" y="167"/>
                          <a:pt x="2769" y="34"/>
                        </a:cubicBezTo>
                        <a:cubicBezTo>
                          <a:pt x="2969" y="1"/>
                          <a:pt x="3136" y="134"/>
                          <a:pt x="3169" y="301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67"/>
                      <a:buFont typeface="Arial"/>
                      <a:buNone/>
                    </a:pPr>
                    <a:endParaRPr sz="1867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5" name="Google Shape;54;p47">
                    <a:extLst>
                      <a:ext uri="{FF2B5EF4-FFF2-40B4-BE49-F238E27FC236}">
                        <a16:creationId xmlns:a16="http://schemas.microsoft.com/office/drawing/2014/main" id="{7126D4E1-F15B-608C-DF36-9AEEB0048875}"/>
                      </a:ext>
                    </a:extLst>
                  </p:cNvPr>
                  <p:cNvSpPr/>
                  <p:nvPr/>
                </p:nvSpPr>
                <p:spPr>
                  <a:xfrm>
                    <a:off x="4470230" y="5481185"/>
                    <a:ext cx="61273" cy="1597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03" h="835" extrusionOk="0">
                        <a:moveTo>
                          <a:pt x="3169" y="301"/>
                        </a:moveTo>
                        <a:cubicBezTo>
                          <a:pt x="3202" y="468"/>
                          <a:pt x="3069" y="668"/>
                          <a:pt x="2869" y="701"/>
                        </a:cubicBezTo>
                        <a:cubicBezTo>
                          <a:pt x="2035" y="835"/>
                          <a:pt x="1168" y="835"/>
                          <a:pt x="334" y="701"/>
                        </a:cubicBezTo>
                        <a:cubicBezTo>
                          <a:pt x="134" y="668"/>
                          <a:pt x="0" y="468"/>
                          <a:pt x="33" y="301"/>
                        </a:cubicBezTo>
                        <a:cubicBezTo>
                          <a:pt x="67" y="134"/>
                          <a:pt x="267" y="1"/>
                          <a:pt x="434" y="34"/>
                        </a:cubicBezTo>
                        <a:cubicBezTo>
                          <a:pt x="1201" y="168"/>
                          <a:pt x="2002" y="168"/>
                          <a:pt x="2769" y="34"/>
                        </a:cubicBezTo>
                        <a:cubicBezTo>
                          <a:pt x="2936" y="1"/>
                          <a:pt x="3102" y="134"/>
                          <a:pt x="3169" y="301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67"/>
                      <a:buFont typeface="Arial"/>
                      <a:buNone/>
                    </a:pPr>
                    <a:endParaRPr sz="1867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6" name="Google Shape;55;p47">
                    <a:extLst>
                      <a:ext uri="{FF2B5EF4-FFF2-40B4-BE49-F238E27FC236}">
                        <a16:creationId xmlns:a16="http://schemas.microsoft.com/office/drawing/2014/main" id="{0F224549-C55F-64CD-0246-D4DE95E5AB97}"/>
                      </a:ext>
                    </a:extLst>
                  </p:cNvPr>
                  <p:cNvSpPr/>
                  <p:nvPr/>
                </p:nvSpPr>
                <p:spPr>
                  <a:xfrm>
                    <a:off x="4470230" y="5495878"/>
                    <a:ext cx="61273" cy="159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03" h="834" extrusionOk="0">
                        <a:moveTo>
                          <a:pt x="3169" y="300"/>
                        </a:moveTo>
                        <a:cubicBezTo>
                          <a:pt x="3202" y="467"/>
                          <a:pt x="3069" y="667"/>
                          <a:pt x="2869" y="701"/>
                        </a:cubicBezTo>
                        <a:cubicBezTo>
                          <a:pt x="2035" y="834"/>
                          <a:pt x="1168" y="834"/>
                          <a:pt x="334" y="701"/>
                        </a:cubicBezTo>
                        <a:cubicBezTo>
                          <a:pt x="134" y="667"/>
                          <a:pt x="0" y="467"/>
                          <a:pt x="33" y="300"/>
                        </a:cubicBezTo>
                        <a:cubicBezTo>
                          <a:pt x="67" y="134"/>
                          <a:pt x="267" y="0"/>
                          <a:pt x="434" y="33"/>
                        </a:cubicBezTo>
                        <a:cubicBezTo>
                          <a:pt x="1201" y="167"/>
                          <a:pt x="2002" y="167"/>
                          <a:pt x="2769" y="33"/>
                        </a:cubicBezTo>
                        <a:cubicBezTo>
                          <a:pt x="2936" y="0"/>
                          <a:pt x="3102" y="134"/>
                          <a:pt x="3169" y="30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67"/>
                      <a:buFont typeface="Arial"/>
                      <a:buNone/>
                    </a:pPr>
                    <a:endParaRPr sz="1867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7" name="Google Shape;56;p47">
                    <a:extLst>
                      <a:ext uri="{FF2B5EF4-FFF2-40B4-BE49-F238E27FC236}">
                        <a16:creationId xmlns:a16="http://schemas.microsoft.com/office/drawing/2014/main" id="{55305119-A486-F1E8-AFDE-617AD8D4A5F8}"/>
                      </a:ext>
                    </a:extLst>
                  </p:cNvPr>
                  <p:cNvSpPr/>
                  <p:nvPr/>
                </p:nvSpPr>
                <p:spPr>
                  <a:xfrm>
                    <a:off x="4482990" y="5507988"/>
                    <a:ext cx="35104" cy="108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35" h="568" extrusionOk="0">
                        <a:moveTo>
                          <a:pt x="1835" y="201"/>
                        </a:moveTo>
                        <a:cubicBezTo>
                          <a:pt x="1835" y="334"/>
                          <a:pt x="1768" y="468"/>
                          <a:pt x="1668" y="468"/>
                        </a:cubicBezTo>
                        <a:cubicBezTo>
                          <a:pt x="1168" y="568"/>
                          <a:pt x="667" y="568"/>
                          <a:pt x="200" y="468"/>
                        </a:cubicBezTo>
                        <a:cubicBezTo>
                          <a:pt x="100" y="468"/>
                          <a:pt x="0" y="334"/>
                          <a:pt x="34" y="201"/>
                        </a:cubicBezTo>
                        <a:cubicBezTo>
                          <a:pt x="67" y="101"/>
                          <a:pt x="167" y="1"/>
                          <a:pt x="267" y="34"/>
                        </a:cubicBezTo>
                        <a:cubicBezTo>
                          <a:pt x="701" y="134"/>
                          <a:pt x="1168" y="134"/>
                          <a:pt x="1601" y="34"/>
                        </a:cubicBezTo>
                        <a:cubicBezTo>
                          <a:pt x="1701" y="1"/>
                          <a:pt x="1802" y="101"/>
                          <a:pt x="1835" y="201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67"/>
                      <a:buFont typeface="Arial"/>
                      <a:buNone/>
                    </a:pPr>
                    <a:endParaRPr sz="1867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8" name="Google Shape;57;p47">
                    <a:extLst>
                      <a:ext uri="{FF2B5EF4-FFF2-40B4-BE49-F238E27FC236}">
                        <a16:creationId xmlns:a16="http://schemas.microsoft.com/office/drawing/2014/main" id="{A9F9C23F-8B28-231B-5724-07A150538A84}"/>
                      </a:ext>
                    </a:extLst>
                  </p:cNvPr>
                  <p:cNvSpPr/>
                  <p:nvPr/>
                </p:nvSpPr>
                <p:spPr>
                  <a:xfrm>
                    <a:off x="4421084" y="5282716"/>
                    <a:ext cx="162108" cy="1857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474" h="9708" extrusionOk="0">
                        <a:moveTo>
                          <a:pt x="4237" y="1"/>
                        </a:moveTo>
                        <a:cubicBezTo>
                          <a:pt x="1902" y="1"/>
                          <a:pt x="1" y="1869"/>
                          <a:pt x="1" y="4204"/>
                        </a:cubicBezTo>
                        <a:cubicBezTo>
                          <a:pt x="1" y="5938"/>
                          <a:pt x="1869" y="7840"/>
                          <a:pt x="2536" y="9307"/>
                        </a:cubicBezTo>
                        <a:cubicBezTo>
                          <a:pt x="2669" y="9608"/>
                          <a:pt x="5771" y="9708"/>
                          <a:pt x="5938" y="9307"/>
                        </a:cubicBezTo>
                        <a:cubicBezTo>
                          <a:pt x="6338" y="8273"/>
                          <a:pt x="8473" y="5938"/>
                          <a:pt x="8473" y="4204"/>
                        </a:cubicBezTo>
                        <a:cubicBezTo>
                          <a:pt x="8473" y="1869"/>
                          <a:pt x="6572" y="1"/>
                          <a:pt x="4237" y="1"/>
                        </a:cubicBezTo>
                        <a:close/>
                        <a:moveTo>
                          <a:pt x="7172" y="3703"/>
                        </a:moveTo>
                        <a:lnTo>
                          <a:pt x="7172" y="3703"/>
                        </a:lnTo>
                        <a:cubicBezTo>
                          <a:pt x="6972" y="2836"/>
                          <a:pt x="6472" y="2202"/>
                          <a:pt x="5905" y="1802"/>
                        </a:cubicBezTo>
                        <a:cubicBezTo>
                          <a:pt x="5771" y="1735"/>
                          <a:pt x="5705" y="1535"/>
                          <a:pt x="5771" y="1402"/>
                        </a:cubicBezTo>
                        <a:cubicBezTo>
                          <a:pt x="5838" y="1235"/>
                          <a:pt x="6005" y="1168"/>
                          <a:pt x="6172" y="1268"/>
                        </a:cubicBezTo>
                        <a:cubicBezTo>
                          <a:pt x="6872" y="1669"/>
                          <a:pt x="7473" y="2369"/>
                          <a:pt x="7739" y="3336"/>
                        </a:cubicBezTo>
                        <a:cubicBezTo>
                          <a:pt x="7806" y="3570"/>
                          <a:pt x="7706" y="3837"/>
                          <a:pt x="7539" y="3937"/>
                        </a:cubicBezTo>
                        <a:cubicBezTo>
                          <a:pt x="7373" y="4004"/>
                          <a:pt x="7206" y="3904"/>
                          <a:pt x="7172" y="3703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67"/>
                      <a:buFont typeface="Arial"/>
                      <a:buNone/>
                    </a:pPr>
                    <a:endParaRPr sz="1867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12" name="Grupo 11">
                <a:extLst>
                  <a:ext uri="{FF2B5EF4-FFF2-40B4-BE49-F238E27FC236}">
                    <a16:creationId xmlns:a16="http://schemas.microsoft.com/office/drawing/2014/main" id="{222BD74A-095B-F746-6471-AA29F1B85BC6}"/>
                  </a:ext>
                </a:extLst>
              </p:cNvPr>
              <p:cNvGrpSpPr/>
              <p:nvPr userDrawn="1"/>
            </p:nvGrpSpPr>
            <p:grpSpPr>
              <a:xfrm>
                <a:off x="519448" y="-6500"/>
                <a:ext cx="1078000" cy="3309431"/>
                <a:chOff x="519448" y="-6500"/>
                <a:chExt cx="1078000" cy="3309431"/>
              </a:xfrm>
            </p:grpSpPr>
            <p:sp>
              <p:nvSpPr>
                <p:cNvPr id="32" name="Google Shape;59;p47">
                  <a:extLst>
                    <a:ext uri="{FF2B5EF4-FFF2-40B4-BE49-F238E27FC236}">
                      <a16:creationId xmlns:a16="http://schemas.microsoft.com/office/drawing/2014/main" id="{61556FE3-B24A-97ED-6A93-2095433E406B}"/>
                    </a:ext>
                  </a:extLst>
                </p:cNvPr>
                <p:cNvSpPr/>
                <p:nvPr/>
              </p:nvSpPr>
              <p:spPr>
                <a:xfrm flipH="1">
                  <a:off x="1030823" y="-6500"/>
                  <a:ext cx="55709" cy="178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3" h="101440" extrusionOk="0">
                      <a:moveTo>
                        <a:pt x="0" y="0"/>
                      </a:moveTo>
                      <a:lnTo>
                        <a:pt x="0" y="101440"/>
                      </a:lnTo>
                      <a:lnTo>
                        <a:pt x="2902" y="101440"/>
                      </a:lnTo>
                      <a:lnTo>
                        <a:pt x="2902" y="0"/>
                      </a:lnTo>
                      <a:close/>
                    </a:path>
                  </a:pathLst>
                </a:custGeom>
                <a:solidFill>
                  <a:srgbClr val="071C2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67"/>
                    <a:buFont typeface="Arial"/>
                    <a:buNone/>
                  </a:pPr>
                  <a:endParaRPr sz="1867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" name="Google Shape;60;p47">
                  <a:extLst>
                    <a:ext uri="{FF2B5EF4-FFF2-40B4-BE49-F238E27FC236}">
                      <a16:creationId xmlns:a16="http://schemas.microsoft.com/office/drawing/2014/main" id="{1240F137-087B-0EB3-0BEA-1051A0CCE78D}"/>
                    </a:ext>
                  </a:extLst>
                </p:cNvPr>
                <p:cNvSpPr/>
                <p:nvPr/>
              </p:nvSpPr>
              <p:spPr>
                <a:xfrm flipH="1">
                  <a:off x="519448" y="2134712"/>
                  <a:ext cx="1078000" cy="11682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174" h="66348" extrusionOk="0">
                      <a:moveTo>
                        <a:pt x="3970" y="25252"/>
                      </a:moveTo>
                      <a:cubicBezTo>
                        <a:pt x="1468" y="29321"/>
                        <a:pt x="0" y="34058"/>
                        <a:pt x="0" y="39128"/>
                      </a:cubicBezTo>
                      <a:cubicBezTo>
                        <a:pt x="0" y="54172"/>
                        <a:pt x="12576" y="66348"/>
                        <a:pt x="28087" y="66348"/>
                      </a:cubicBezTo>
                      <a:cubicBezTo>
                        <a:pt x="43598" y="66348"/>
                        <a:pt x="56174" y="54172"/>
                        <a:pt x="56174" y="39128"/>
                      </a:cubicBezTo>
                      <a:cubicBezTo>
                        <a:pt x="56174" y="34058"/>
                        <a:pt x="54706" y="29321"/>
                        <a:pt x="52204" y="25252"/>
                      </a:cubicBezTo>
                      <a:lnTo>
                        <a:pt x="52304" y="25252"/>
                      </a:lnTo>
                      <a:cubicBezTo>
                        <a:pt x="40796" y="7939"/>
                        <a:pt x="41964" y="0"/>
                        <a:pt x="41964" y="0"/>
                      </a:cubicBezTo>
                      <a:lnTo>
                        <a:pt x="28087" y="0"/>
                      </a:lnTo>
                      <a:lnTo>
                        <a:pt x="14177" y="0"/>
                      </a:lnTo>
                      <a:cubicBezTo>
                        <a:pt x="14177" y="0"/>
                        <a:pt x="15378" y="7939"/>
                        <a:pt x="3870" y="25252"/>
                      </a:cubicBezTo>
                      <a:close/>
                    </a:path>
                  </a:pathLst>
                </a:custGeom>
                <a:solidFill>
                  <a:srgbClr val="F5D14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67"/>
                    <a:buFont typeface="Arial"/>
                    <a:buNone/>
                  </a:pPr>
                  <a:endParaRPr sz="1867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" name="Google Shape;61;p47">
                  <a:extLst>
                    <a:ext uri="{FF2B5EF4-FFF2-40B4-BE49-F238E27FC236}">
                      <a16:creationId xmlns:a16="http://schemas.microsoft.com/office/drawing/2014/main" id="{8A4816F5-AA2E-68ED-4049-7550C3CE3E0B}"/>
                    </a:ext>
                  </a:extLst>
                </p:cNvPr>
                <p:cNvSpPr/>
                <p:nvPr/>
              </p:nvSpPr>
              <p:spPr>
                <a:xfrm flipH="1">
                  <a:off x="792096" y="1831582"/>
                  <a:ext cx="533243" cy="3030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787" h="17214" extrusionOk="0">
                      <a:moveTo>
                        <a:pt x="13910" y="17213"/>
                      </a:moveTo>
                      <a:lnTo>
                        <a:pt x="13910" y="17213"/>
                      </a:lnTo>
                      <a:lnTo>
                        <a:pt x="27787" y="17213"/>
                      </a:lnTo>
                      <a:lnTo>
                        <a:pt x="27787" y="5738"/>
                      </a:lnTo>
                      <a:lnTo>
                        <a:pt x="24017" y="1"/>
                      </a:lnTo>
                      <a:lnTo>
                        <a:pt x="13910" y="1"/>
                      </a:lnTo>
                      <a:lnTo>
                        <a:pt x="13910" y="1"/>
                      </a:lnTo>
                      <a:lnTo>
                        <a:pt x="3770" y="1"/>
                      </a:lnTo>
                      <a:lnTo>
                        <a:pt x="0" y="5738"/>
                      </a:lnTo>
                      <a:lnTo>
                        <a:pt x="0" y="17213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67"/>
                    <a:buFont typeface="Arial"/>
                    <a:buNone/>
                  </a:pPr>
                  <a:endParaRPr sz="1867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" name="Google Shape;62;p47">
                  <a:extLst>
                    <a:ext uri="{FF2B5EF4-FFF2-40B4-BE49-F238E27FC236}">
                      <a16:creationId xmlns:a16="http://schemas.microsoft.com/office/drawing/2014/main" id="{4D1FE0E6-435B-EA8C-ADB7-9B60063C7134}"/>
                    </a:ext>
                  </a:extLst>
                </p:cNvPr>
                <p:cNvSpPr/>
                <p:nvPr/>
              </p:nvSpPr>
              <p:spPr>
                <a:xfrm flipH="1">
                  <a:off x="747928" y="1660055"/>
                  <a:ext cx="620962" cy="437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358" h="24819" extrusionOk="0">
                      <a:moveTo>
                        <a:pt x="32357" y="24818"/>
                      </a:moveTo>
                      <a:lnTo>
                        <a:pt x="1" y="24818"/>
                      </a:lnTo>
                      <a:lnTo>
                        <a:pt x="1" y="10341"/>
                      </a:lnTo>
                      <a:cubicBezTo>
                        <a:pt x="1" y="4637"/>
                        <a:pt x="4638" y="1"/>
                        <a:pt x="10342" y="1"/>
                      </a:cubicBezTo>
                      <a:lnTo>
                        <a:pt x="22017" y="1"/>
                      </a:lnTo>
                      <a:cubicBezTo>
                        <a:pt x="27721" y="1"/>
                        <a:pt x="32357" y="4637"/>
                        <a:pt x="32357" y="10341"/>
                      </a:cubicBezTo>
                      <a:lnTo>
                        <a:pt x="32357" y="24818"/>
                      </a:lnTo>
                      <a:close/>
                    </a:path>
                  </a:pathLst>
                </a:custGeom>
                <a:solidFill>
                  <a:srgbClr val="071C2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67"/>
                    <a:buFont typeface="Arial"/>
                    <a:buNone/>
                  </a:pPr>
                  <a:endParaRPr sz="1867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36" name="Google Shape;63;p47">
                  <a:extLst>
                    <a:ext uri="{FF2B5EF4-FFF2-40B4-BE49-F238E27FC236}">
                      <a16:creationId xmlns:a16="http://schemas.microsoft.com/office/drawing/2014/main" id="{48C95293-44E8-A35E-21D5-EC4987987B86}"/>
                    </a:ext>
                  </a:extLst>
                </p:cNvPr>
                <p:cNvGrpSpPr/>
                <p:nvPr/>
              </p:nvGrpSpPr>
              <p:grpSpPr>
                <a:xfrm flipH="1">
                  <a:off x="835265" y="2525624"/>
                  <a:ext cx="467867" cy="437787"/>
                  <a:chOff x="5646013" y="5370038"/>
                  <a:chExt cx="181243" cy="184819"/>
                </a:xfrm>
              </p:grpSpPr>
              <p:sp>
                <p:nvSpPr>
                  <p:cNvPr id="37" name="Google Shape;64;p47">
                    <a:extLst>
                      <a:ext uri="{FF2B5EF4-FFF2-40B4-BE49-F238E27FC236}">
                        <a16:creationId xmlns:a16="http://schemas.microsoft.com/office/drawing/2014/main" id="{6270B667-A374-735E-8201-D5A76E9F2BF1}"/>
                      </a:ext>
                    </a:extLst>
                  </p:cNvPr>
                  <p:cNvSpPr/>
                  <p:nvPr/>
                </p:nvSpPr>
                <p:spPr>
                  <a:xfrm>
                    <a:off x="5646013" y="5370038"/>
                    <a:ext cx="149914" cy="1848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741" h="12009" extrusionOk="0">
                        <a:moveTo>
                          <a:pt x="9407" y="5838"/>
                        </a:moveTo>
                        <a:cubicBezTo>
                          <a:pt x="9007" y="5871"/>
                          <a:pt x="8407" y="5871"/>
                          <a:pt x="7973" y="5771"/>
                        </a:cubicBezTo>
                        <a:cubicBezTo>
                          <a:pt x="7206" y="5571"/>
                          <a:pt x="5972" y="3803"/>
                          <a:pt x="5438" y="3036"/>
                        </a:cubicBezTo>
                        <a:cubicBezTo>
                          <a:pt x="4904" y="2302"/>
                          <a:pt x="5138" y="434"/>
                          <a:pt x="5004" y="334"/>
                        </a:cubicBezTo>
                        <a:cubicBezTo>
                          <a:pt x="4904" y="234"/>
                          <a:pt x="4704" y="0"/>
                          <a:pt x="4237" y="234"/>
                        </a:cubicBezTo>
                        <a:cubicBezTo>
                          <a:pt x="3803" y="434"/>
                          <a:pt x="3303" y="1134"/>
                          <a:pt x="3336" y="2235"/>
                        </a:cubicBezTo>
                        <a:cubicBezTo>
                          <a:pt x="3370" y="3336"/>
                          <a:pt x="3803" y="4370"/>
                          <a:pt x="3770" y="4904"/>
                        </a:cubicBezTo>
                        <a:cubicBezTo>
                          <a:pt x="3770" y="5438"/>
                          <a:pt x="3203" y="5504"/>
                          <a:pt x="2369" y="5738"/>
                        </a:cubicBezTo>
                        <a:cubicBezTo>
                          <a:pt x="1502" y="5971"/>
                          <a:pt x="668" y="6171"/>
                          <a:pt x="334" y="6672"/>
                        </a:cubicBezTo>
                        <a:cubicBezTo>
                          <a:pt x="1" y="7172"/>
                          <a:pt x="668" y="7973"/>
                          <a:pt x="768" y="8073"/>
                        </a:cubicBezTo>
                        <a:cubicBezTo>
                          <a:pt x="868" y="8173"/>
                          <a:pt x="601" y="8273"/>
                          <a:pt x="801" y="8907"/>
                        </a:cubicBezTo>
                        <a:cubicBezTo>
                          <a:pt x="968" y="9540"/>
                          <a:pt x="1502" y="9674"/>
                          <a:pt x="1502" y="9674"/>
                        </a:cubicBezTo>
                        <a:cubicBezTo>
                          <a:pt x="1502" y="9674"/>
                          <a:pt x="1402" y="10108"/>
                          <a:pt x="1635" y="10508"/>
                        </a:cubicBezTo>
                        <a:cubicBezTo>
                          <a:pt x="1835" y="10875"/>
                          <a:pt x="2369" y="11008"/>
                          <a:pt x="2369" y="11008"/>
                        </a:cubicBezTo>
                        <a:cubicBezTo>
                          <a:pt x="2369" y="11008"/>
                          <a:pt x="2269" y="11575"/>
                          <a:pt x="2669" y="11809"/>
                        </a:cubicBezTo>
                        <a:cubicBezTo>
                          <a:pt x="3103" y="12009"/>
                          <a:pt x="5204" y="11976"/>
                          <a:pt x="5972" y="11575"/>
                        </a:cubicBezTo>
                        <a:cubicBezTo>
                          <a:pt x="6739" y="11208"/>
                          <a:pt x="7473" y="10541"/>
                          <a:pt x="8107" y="10408"/>
                        </a:cubicBezTo>
                        <a:cubicBezTo>
                          <a:pt x="8507" y="10341"/>
                          <a:pt x="9241" y="10341"/>
                          <a:pt x="9741" y="10341"/>
                        </a:cubicBezTo>
                        <a:cubicBezTo>
                          <a:pt x="9708" y="10308"/>
                          <a:pt x="9708" y="10274"/>
                          <a:pt x="9708" y="10241"/>
                        </a:cubicBezTo>
                        <a:lnTo>
                          <a:pt x="9407" y="5871"/>
                        </a:lnTo>
                        <a:cubicBezTo>
                          <a:pt x="9407" y="5871"/>
                          <a:pt x="9407" y="5838"/>
                          <a:pt x="9407" y="5838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67"/>
                      <a:buFont typeface="Arial"/>
                      <a:buNone/>
                    </a:pPr>
                    <a:endParaRPr sz="1867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8" name="Google Shape;65;p47">
                    <a:extLst>
                      <a:ext uri="{FF2B5EF4-FFF2-40B4-BE49-F238E27FC236}">
                        <a16:creationId xmlns:a16="http://schemas.microsoft.com/office/drawing/2014/main" id="{96670E7F-8304-DBB0-45A2-02453E7538BB}"/>
                      </a:ext>
                    </a:extLst>
                  </p:cNvPr>
                  <p:cNvSpPr/>
                  <p:nvPr/>
                </p:nvSpPr>
                <p:spPr>
                  <a:xfrm>
                    <a:off x="5794383" y="5453211"/>
                    <a:ext cx="32873" cy="7907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36" h="5138" extrusionOk="0">
                        <a:moveTo>
                          <a:pt x="1469" y="0"/>
                        </a:moveTo>
                        <a:lnTo>
                          <a:pt x="335" y="100"/>
                        </a:lnTo>
                        <a:cubicBezTo>
                          <a:pt x="168" y="100"/>
                          <a:pt x="1" y="267"/>
                          <a:pt x="34" y="434"/>
                        </a:cubicBezTo>
                        <a:lnTo>
                          <a:pt x="335" y="4804"/>
                        </a:lnTo>
                        <a:cubicBezTo>
                          <a:pt x="335" y="5004"/>
                          <a:pt x="501" y="5137"/>
                          <a:pt x="668" y="5104"/>
                        </a:cubicBezTo>
                        <a:lnTo>
                          <a:pt x="1802" y="5037"/>
                        </a:lnTo>
                        <a:cubicBezTo>
                          <a:pt x="1969" y="5037"/>
                          <a:pt x="2136" y="4870"/>
                          <a:pt x="2102" y="4670"/>
                        </a:cubicBezTo>
                        <a:lnTo>
                          <a:pt x="1802" y="334"/>
                        </a:lnTo>
                        <a:cubicBezTo>
                          <a:pt x="1802" y="134"/>
                          <a:pt x="1635" y="0"/>
                          <a:pt x="1469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67"/>
                      <a:buFont typeface="Arial"/>
                      <a:buNone/>
                    </a:pPr>
                    <a:endParaRPr sz="1867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13" name="Grupo 12">
                <a:extLst>
                  <a:ext uri="{FF2B5EF4-FFF2-40B4-BE49-F238E27FC236}">
                    <a16:creationId xmlns:a16="http://schemas.microsoft.com/office/drawing/2014/main" id="{F6EE95C9-86F9-33D6-5056-D980FF2C9C13}"/>
                  </a:ext>
                </a:extLst>
              </p:cNvPr>
              <p:cNvGrpSpPr/>
              <p:nvPr userDrawn="1"/>
            </p:nvGrpSpPr>
            <p:grpSpPr>
              <a:xfrm>
                <a:off x="4030308" y="-10073"/>
                <a:ext cx="6771360" cy="5033423"/>
                <a:chOff x="4030308" y="-10073"/>
                <a:chExt cx="6771360" cy="5033423"/>
              </a:xfrm>
            </p:grpSpPr>
            <p:sp>
              <p:nvSpPr>
                <p:cNvPr id="14" name="Google Shape;162;p4">
                  <a:extLst>
                    <a:ext uri="{FF2B5EF4-FFF2-40B4-BE49-F238E27FC236}">
                      <a16:creationId xmlns:a16="http://schemas.microsoft.com/office/drawing/2014/main" id="{620F0D00-B1CF-D4CF-5B06-C45AAF70CE1E}"/>
                    </a:ext>
                  </a:extLst>
                </p:cNvPr>
                <p:cNvSpPr txBox="1"/>
                <p:nvPr/>
              </p:nvSpPr>
              <p:spPr>
                <a:xfrm flipH="1">
                  <a:off x="6916074" y="3296693"/>
                  <a:ext cx="3860800" cy="498400"/>
                </a:xfrm>
                <a:prstGeom prst="rect">
                  <a:avLst/>
                </a:prstGeom>
                <a:solidFill>
                  <a:srgbClr val="E8E8E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2060"/>
                    </a:buClr>
                    <a:buSzPts val="1867"/>
                    <a:buFont typeface="Arial"/>
                    <a:buNone/>
                  </a:pPr>
                  <a:r>
                    <a:rPr lang="es-ES" sz="1867" b="0" i="0" u="none" strike="noStrike" cap="none">
                      <a:solidFill>
                        <a:srgbClr val="00206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Metodología y ficha técnica</a:t>
                  </a:r>
                  <a:endParaRPr/>
                </a:p>
              </p:txBody>
            </p:sp>
            <p:sp>
              <p:nvSpPr>
                <p:cNvPr id="15" name="Google Shape;163;p4">
                  <a:extLst>
                    <a:ext uri="{FF2B5EF4-FFF2-40B4-BE49-F238E27FC236}">
                      <a16:creationId xmlns:a16="http://schemas.microsoft.com/office/drawing/2014/main" id="{3C7FBB35-A0F6-7A24-DE3B-DA5BDC82C7EF}"/>
                    </a:ext>
                  </a:extLst>
                </p:cNvPr>
                <p:cNvSpPr txBox="1"/>
                <p:nvPr/>
              </p:nvSpPr>
              <p:spPr>
                <a:xfrm flipH="1">
                  <a:off x="6375894" y="3297217"/>
                  <a:ext cx="446800" cy="498400"/>
                </a:xfrm>
                <a:prstGeom prst="rect">
                  <a:avLst/>
                </a:prstGeom>
                <a:solidFill>
                  <a:srgbClr val="DA4C4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2000"/>
                    <a:buFont typeface="Arial"/>
                    <a:buNone/>
                  </a:pPr>
                  <a:r>
                    <a:rPr lang="es-ES" sz="2000" b="1" i="0" u="none" strike="noStrike" cap="none">
                      <a:solidFill>
                        <a:srgbClr val="FFFFFF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2</a:t>
                  </a:r>
                  <a:endParaRPr sz="2000" b="1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" name="Google Shape;164;p4">
                  <a:extLst>
                    <a:ext uri="{FF2B5EF4-FFF2-40B4-BE49-F238E27FC236}">
                      <a16:creationId xmlns:a16="http://schemas.microsoft.com/office/drawing/2014/main" id="{A61C82F1-98C5-C6C2-A326-47A4DDC2D4E9}"/>
                    </a:ext>
                  </a:extLst>
                </p:cNvPr>
                <p:cNvSpPr txBox="1"/>
                <p:nvPr/>
              </p:nvSpPr>
              <p:spPr>
                <a:xfrm flipH="1">
                  <a:off x="6925200" y="3912458"/>
                  <a:ext cx="3860800" cy="498400"/>
                </a:xfrm>
                <a:prstGeom prst="rect">
                  <a:avLst/>
                </a:prstGeom>
                <a:solidFill>
                  <a:srgbClr val="E8E8E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2060"/>
                    </a:buClr>
                    <a:buSzPts val="1867"/>
                    <a:buFont typeface="Arial"/>
                    <a:buNone/>
                  </a:pPr>
                  <a:r>
                    <a:rPr lang="es-ES" sz="1867" b="0" i="0" u="none" strike="noStrike" cap="none">
                      <a:solidFill>
                        <a:srgbClr val="00206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Principales resultados</a:t>
                  </a:r>
                  <a:endParaRPr/>
                </a:p>
              </p:txBody>
            </p:sp>
            <p:sp>
              <p:nvSpPr>
                <p:cNvPr id="17" name="Google Shape;165;p4">
                  <a:extLst>
                    <a:ext uri="{FF2B5EF4-FFF2-40B4-BE49-F238E27FC236}">
                      <a16:creationId xmlns:a16="http://schemas.microsoft.com/office/drawing/2014/main" id="{5B049419-B075-F64F-0D43-EBB3CB5F1ECA}"/>
                    </a:ext>
                  </a:extLst>
                </p:cNvPr>
                <p:cNvSpPr txBox="1"/>
                <p:nvPr/>
              </p:nvSpPr>
              <p:spPr>
                <a:xfrm flipH="1">
                  <a:off x="6368366" y="3917347"/>
                  <a:ext cx="446800" cy="498400"/>
                </a:xfrm>
                <a:prstGeom prst="rect">
                  <a:avLst/>
                </a:prstGeom>
                <a:solidFill>
                  <a:srgbClr val="DA4C4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2000"/>
                    <a:buFont typeface="Arial"/>
                    <a:buNone/>
                  </a:pPr>
                  <a:r>
                    <a:rPr lang="es-ES" sz="2000" b="1" i="0" u="none" strike="noStrike" cap="none">
                      <a:solidFill>
                        <a:srgbClr val="FFFFFF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3</a:t>
                  </a:r>
                  <a:endParaRPr sz="2000" b="1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" name="Google Shape;166;p4">
                  <a:extLst>
                    <a:ext uri="{FF2B5EF4-FFF2-40B4-BE49-F238E27FC236}">
                      <a16:creationId xmlns:a16="http://schemas.microsoft.com/office/drawing/2014/main" id="{7A7AD823-A637-C715-E055-6485E5A867B3}"/>
                    </a:ext>
                  </a:extLst>
                </p:cNvPr>
                <p:cNvSpPr txBox="1"/>
                <p:nvPr/>
              </p:nvSpPr>
              <p:spPr>
                <a:xfrm flipH="1">
                  <a:off x="6940868" y="4522986"/>
                  <a:ext cx="3860800" cy="498400"/>
                </a:xfrm>
                <a:prstGeom prst="rect">
                  <a:avLst/>
                </a:prstGeom>
                <a:solidFill>
                  <a:srgbClr val="E8E8E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2060"/>
                    </a:buClr>
                    <a:buSzPts val="1867"/>
                    <a:buFont typeface="Arial"/>
                    <a:buNone/>
                  </a:pPr>
                  <a:r>
                    <a:rPr lang="es-ES" sz="1867" b="0" i="0" u="none" strike="noStrike" cap="none">
                      <a:solidFill>
                        <a:srgbClr val="00206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Conclusiones</a:t>
                  </a:r>
                  <a:endParaRPr sz="1867" b="0" i="0" u="none" strike="noStrike" cap="none">
                    <a:solidFill>
                      <a:srgbClr val="00206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" name="Google Shape;167;p4">
                  <a:extLst>
                    <a:ext uri="{FF2B5EF4-FFF2-40B4-BE49-F238E27FC236}">
                      <a16:creationId xmlns:a16="http://schemas.microsoft.com/office/drawing/2014/main" id="{1C33B4DB-628C-FE95-03A7-28FB5D5E02A0}"/>
                    </a:ext>
                  </a:extLst>
                </p:cNvPr>
                <p:cNvSpPr txBox="1"/>
                <p:nvPr/>
              </p:nvSpPr>
              <p:spPr>
                <a:xfrm flipH="1">
                  <a:off x="6357152" y="4524950"/>
                  <a:ext cx="469200" cy="498400"/>
                </a:xfrm>
                <a:prstGeom prst="rect">
                  <a:avLst/>
                </a:prstGeom>
                <a:solidFill>
                  <a:srgbClr val="DA4C4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2000"/>
                    <a:buFont typeface="Arial"/>
                    <a:buNone/>
                  </a:pPr>
                  <a:r>
                    <a:rPr lang="es-ES" sz="2000" b="1" i="0" u="none" strike="noStrike" cap="none">
                      <a:solidFill>
                        <a:srgbClr val="FFFFFF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4</a:t>
                  </a:r>
                  <a:endParaRPr sz="2000" b="1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20" name="Grupo 19">
                  <a:extLst>
                    <a:ext uri="{FF2B5EF4-FFF2-40B4-BE49-F238E27FC236}">
                      <a16:creationId xmlns:a16="http://schemas.microsoft.com/office/drawing/2014/main" id="{43B5F086-2B48-44E3-08E0-10596CDF87EE}"/>
                    </a:ext>
                  </a:extLst>
                </p:cNvPr>
                <p:cNvGrpSpPr/>
                <p:nvPr userDrawn="1"/>
              </p:nvGrpSpPr>
              <p:grpSpPr>
                <a:xfrm>
                  <a:off x="4030308" y="-10073"/>
                  <a:ext cx="6746566" cy="3631109"/>
                  <a:chOff x="4030308" y="-10073"/>
                  <a:chExt cx="6746566" cy="3631109"/>
                </a:xfrm>
              </p:grpSpPr>
              <p:sp>
                <p:nvSpPr>
                  <p:cNvPr id="21" name="Google Shape;161;p4">
                    <a:extLst>
                      <a:ext uri="{FF2B5EF4-FFF2-40B4-BE49-F238E27FC236}">
                        <a16:creationId xmlns:a16="http://schemas.microsoft.com/office/drawing/2014/main" id="{C9EAE01F-7A95-6AA8-CB31-5F41D3BF6553}"/>
                      </a:ext>
                    </a:extLst>
                  </p:cNvPr>
                  <p:cNvSpPr txBox="1"/>
                  <p:nvPr/>
                </p:nvSpPr>
                <p:spPr>
                  <a:xfrm flipH="1">
                    <a:off x="6916174" y="2675189"/>
                    <a:ext cx="3860700" cy="498300"/>
                  </a:xfrm>
                  <a:prstGeom prst="rect">
                    <a:avLst/>
                  </a:prstGeom>
                  <a:solidFill>
                    <a:srgbClr val="E8E8E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600"/>
                      <a:buFont typeface="Arial"/>
                      <a:buNone/>
                    </a:pPr>
                    <a:endParaRPr sz="16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  <a:p>
                    <a:pPr marL="0" marR="0" lvl="0" indent="0" algn="l" rtl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2060"/>
                      </a:buClr>
                      <a:buSzPts val="1867"/>
                      <a:buFont typeface="Arial"/>
                      <a:buNone/>
                    </a:pPr>
                    <a:r>
                      <a:rPr lang="es-ES" sz="1867" b="0" i="0" u="none" strike="noStrike" cap="none">
                        <a:solidFill>
                          <a:srgbClr val="002060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Objetivo del estudio</a:t>
                    </a:r>
                    <a:endParaRPr/>
                  </a:p>
                  <a:p>
                    <a:pPr marL="0" marR="0" lvl="0" indent="0" algn="l" rtl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600"/>
                      <a:buFont typeface="Arial"/>
                      <a:buNone/>
                    </a:pPr>
                    <a:endParaRPr sz="16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grpSp>
                <p:nvGrpSpPr>
                  <p:cNvPr id="22" name="Grupo 21">
                    <a:extLst>
                      <a:ext uri="{FF2B5EF4-FFF2-40B4-BE49-F238E27FC236}">
                        <a16:creationId xmlns:a16="http://schemas.microsoft.com/office/drawing/2014/main" id="{5A0144D5-41F9-DC1C-F943-77686FBEA724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4030308" y="-10073"/>
                    <a:ext cx="2783258" cy="3631109"/>
                    <a:chOff x="4030308" y="-10073"/>
                    <a:chExt cx="2783258" cy="3631109"/>
                  </a:xfrm>
                </p:grpSpPr>
                <p:grpSp>
                  <p:nvGrpSpPr>
                    <p:cNvPr id="23" name="Grupo 22">
                      <a:extLst>
                        <a:ext uri="{FF2B5EF4-FFF2-40B4-BE49-F238E27FC236}">
                          <a16:creationId xmlns:a16="http://schemas.microsoft.com/office/drawing/2014/main" id="{469A571C-1098-27AD-BAC9-F72CA052C367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4030308" y="-10073"/>
                      <a:ext cx="1108793" cy="3631109"/>
                      <a:chOff x="4030308" y="-10073"/>
                      <a:chExt cx="1108793" cy="3631109"/>
                    </a:xfrm>
                  </p:grpSpPr>
                  <p:sp>
                    <p:nvSpPr>
                      <p:cNvPr id="25" name="Google Shape;25;p47">
                        <a:extLst>
                          <a:ext uri="{FF2B5EF4-FFF2-40B4-BE49-F238E27FC236}">
                            <a16:creationId xmlns:a16="http://schemas.microsoft.com/office/drawing/2014/main" id="{B52EE2EC-BEBB-B9CB-E94D-8C0FF2122CB4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4556302" y="-10073"/>
                        <a:ext cx="56629" cy="210485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869" h="101407" extrusionOk="0">
                            <a:moveTo>
                              <a:pt x="0" y="0"/>
                            </a:moveTo>
                            <a:lnTo>
                              <a:pt x="0" y="101406"/>
                            </a:lnTo>
                            <a:lnTo>
                              <a:pt x="2869" y="101406"/>
                            </a:lnTo>
                            <a:lnTo>
                              <a:pt x="2869" y="0"/>
                            </a:lnTo>
                            <a:close/>
                          </a:path>
                        </a:pathLst>
                      </a:custGeom>
                      <a:solidFill>
                        <a:srgbClr val="071C2B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867"/>
                          <a:buFont typeface="Arial"/>
                          <a:buNone/>
                        </a:pPr>
                        <a:endParaRPr sz="1867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26" name="Google Shape;26;p47">
                        <a:extLst>
                          <a:ext uri="{FF2B5EF4-FFF2-40B4-BE49-F238E27FC236}">
                            <a16:creationId xmlns:a16="http://schemas.microsoft.com/office/drawing/2014/main" id="{25B33AA8-7003-BBDC-2461-939C71D99B8F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4030308" y="2451075"/>
                        <a:ext cx="1108793" cy="116996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6175" h="66348" extrusionOk="0">
                            <a:moveTo>
                              <a:pt x="3970" y="25218"/>
                            </a:moveTo>
                            <a:cubicBezTo>
                              <a:pt x="1469" y="29288"/>
                              <a:pt x="1" y="34025"/>
                              <a:pt x="1" y="39128"/>
                            </a:cubicBezTo>
                            <a:cubicBezTo>
                              <a:pt x="1" y="54139"/>
                              <a:pt x="12576" y="66348"/>
                              <a:pt x="28088" y="66348"/>
                            </a:cubicBezTo>
                            <a:cubicBezTo>
                              <a:pt x="43599" y="66348"/>
                              <a:pt x="56174" y="54139"/>
                              <a:pt x="56174" y="39128"/>
                            </a:cubicBezTo>
                            <a:cubicBezTo>
                              <a:pt x="56174" y="34025"/>
                              <a:pt x="54707" y="29288"/>
                              <a:pt x="52205" y="25218"/>
                            </a:cubicBezTo>
                            <a:lnTo>
                              <a:pt x="52305" y="25218"/>
                            </a:lnTo>
                            <a:cubicBezTo>
                              <a:pt x="40797" y="7906"/>
                              <a:pt x="41997" y="0"/>
                              <a:pt x="41997" y="0"/>
                            </a:cubicBezTo>
                            <a:lnTo>
                              <a:pt x="28088" y="0"/>
                            </a:lnTo>
                            <a:lnTo>
                              <a:pt x="14178" y="0"/>
                            </a:lnTo>
                            <a:cubicBezTo>
                              <a:pt x="14178" y="0"/>
                              <a:pt x="15378" y="7906"/>
                              <a:pt x="3870" y="25218"/>
                            </a:cubicBezTo>
                            <a:close/>
                          </a:path>
                        </a:pathLst>
                      </a:custGeom>
                      <a:solidFill>
                        <a:srgbClr val="74BD80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867"/>
                          <a:buFont typeface="Arial"/>
                          <a:buNone/>
                        </a:pPr>
                        <a:endParaRPr sz="1867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27" name="Google Shape;27;p47">
                        <a:extLst>
                          <a:ext uri="{FF2B5EF4-FFF2-40B4-BE49-F238E27FC236}">
                            <a16:creationId xmlns:a16="http://schemas.microsoft.com/office/drawing/2014/main" id="{CCD7EC53-0D43-54F0-D295-FE0716A10A13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4310760" y="2146910"/>
                        <a:ext cx="548466" cy="30412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787" h="17247" extrusionOk="0">
                            <a:moveTo>
                              <a:pt x="13911" y="17246"/>
                            </a:moveTo>
                            <a:lnTo>
                              <a:pt x="13911" y="17246"/>
                            </a:lnTo>
                            <a:lnTo>
                              <a:pt x="27787" y="17246"/>
                            </a:lnTo>
                            <a:lnTo>
                              <a:pt x="27787" y="5738"/>
                            </a:lnTo>
                            <a:lnTo>
                              <a:pt x="24051" y="1"/>
                            </a:lnTo>
                            <a:lnTo>
                              <a:pt x="13911" y="1"/>
                            </a:lnTo>
                            <a:lnTo>
                              <a:pt x="13911" y="1"/>
                            </a:lnTo>
                            <a:lnTo>
                              <a:pt x="3770" y="1"/>
                            </a:lnTo>
                            <a:lnTo>
                              <a:pt x="1" y="5738"/>
                            </a:lnTo>
                            <a:lnTo>
                              <a:pt x="1" y="17246"/>
                            </a:lnTo>
                            <a:close/>
                          </a:path>
                        </a:pathLst>
                      </a:cu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867"/>
                          <a:buFont typeface="Arial"/>
                          <a:buNone/>
                        </a:pPr>
                        <a:endParaRPr sz="1867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28" name="Google Shape;28;p47">
                        <a:extLst>
                          <a:ext uri="{FF2B5EF4-FFF2-40B4-BE49-F238E27FC236}">
                            <a16:creationId xmlns:a16="http://schemas.microsoft.com/office/drawing/2014/main" id="{070912F0-FAA1-8953-A5BE-C6C5BCBC9608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4265330" y="1975710"/>
                        <a:ext cx="638669" cy="437052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2357" h="24785" extrusionOk="0">
                            <a:moveTo>
                              <a:pt x="32357" y="24785"/>
                            </a:moveTo>
                            <a:lnTo>
                              <a:pt x="0" y="24785"/>
                            </a:lnTo>
                            <a:lnTo>
                              <a:pt x="0" y="10341"/>
                            </a:lnTo>
                            <a:cubicBezTo>
                              <a:pt x="0" y="4637"/>
                              <a:pt x="4637" y="1"/>
                              <a:pt x="10341" y="1"/>
                            </a:cubicBezTo>
                            <a:lnTo>
                              <a:pt x="22016" y="1"/>
                            </a:lnTo>
                            <a:cubicBezTo>
                              <a:pt x="27720" y="1"/>
                              <a:pt x="32357" y="4637"/>
                              <a:pt x="32357" y="10341"/>
                            </a:cubicBezTo>
                            <a:lnTo>
                              <a:pt x="32357" y="24785"/>
                            </a:lnTo>
                            <a:close/>
                          </a:path>
                        </a:pathLst>
                      </a:custGeom>
                      <a:solidFill>
                        <a:srgbClr val="071C2B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867"/>
                          <a:buFont typeface="Arial"/>
                          <a:buNone/>
                        </a:pPr>
                        <a:endParaRPr sz="1867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grpSp>
                    <p:nvGrpSpPr>
                      <p:cNvPr id="29" name="Google Shape;29;p47">
                        <a:extLst>
                          <a:ext uri="{FF2B5EF4-FFF2-40B4-BE49-F238E27FC236}">
                            <a16:creationId xmlns:a16="http://schemas.microsoft.com/office/drawing/2014/main" id="{921F104E-60F1-D247-3692-642009E4111B}"/>
                          </a:ext>
                        </a:extLst>
                      </p:cNvPr>
                      <p:cNvGrpSpPr/>
                      <p:nvPr/>
                    </p:nvGrpSpPr>
                    <p:grpSpPr>
                      <a:xfrm flipH="1">
                        <a:off x="4286109" y="2852846"/>
                        <a:ext cx="608576" cy="456656"/>
                        <a:chOff x="3155126" y="5507486"/>
                        <a:chExt cx="229208" cy="192497"/>
                      </a:xfrm>
                    </p:grpSpPr>
                    <p:sp>
                      <p:nvSpPr>
                        <p:cNvPr id="30" name="Google Shape;30;p47">
                          <a:extLst>
                            <a:ext uri="{FF2B5EF4-FFF2-40B4-BE49-F238E27FC236}">
                              <a16:creationId xmlns:a16="http://schemas.microsoft.com/office/drawing/2014/main" id="{6565FDE0-4367-42D6-291B-30F8A5D6529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55126" y="5556264"/>
                          <a:ext cx="143704" cy="143719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9140" h="9141" extrusionOk="0">
                              <a:moveTo>
                                <a:pt x="4570" y="3102"/>
                              </a:moveTo>
                              <a:cubicBezTo>
                                <a:pt x="5371" y="3102"/>
                                <a:pt x="6038" y="3770"/>
                                <a:pt x="6038" y="4570"/>
                              </a:cubicBezTo>
                              <a:cubicBezTo>
                                <a:pt x="6038" y="5404"/>
                                <a:pt x="5371" y="6038"/>
                                <a:pt x="4570" y="6038"/>
                              </a:cubicBezTo>
                              <a:cubicBezTo>
                                <a:pt x="3736" y="6038"/>
                                <a:pt x="3102" y="5404"/>
                                <a:pt x="3102" y="4570"/>
                              </a:cubicBezTo>
                              <a:cubicBezTo>
                                <a:pt x="3102" y="3770"/>
                                <a:pt x="3736" y="3102"/>
                                <a:pt x="4570" y="3102"/>
                              </a:cubicBezTo>
                              <a:close/>
                              <a:moveTo>
                                <a:pt x="6738" y="7305"/>
                              </a:moveTo>
                              <a:cubicBezTo>
                                <a:pt x="6938" y="7139"/>
                                <a:pt x="7105" y="6972"/>
                                <a:pt x="7272" y="6772"/>
                              </a:cubicBezTo>
                              <a:lnTo>
                                <a:pt x="8373" y="7105"/>
                              </a:lnTo>
                              <a:cubicBezTo>
                                <a:pt x="8473" y="6939"/>
                                <a:pt x="8573" y="6772"/>
                                <a:pt x="8640" y="6605"/>
                              </a:cubicBezTo>
                              <a:lnTo>
                                <a:pt x="7806" y="5838"/>
                              </a:lnTo>
                              <a:cubicBezTo>
                                <a:pt x="7906" y="5604"/>
                                <a:pt x="7972" y="5371"/>
                                <a:pt x="8006" y="5104"/>
                              </a:cubicBezTo>
                              <a:lnTo>
                                <a:pt x="9107" y="4870"/>
                              </a:lnTo>
                              <a:cubicBezTo>
                                <a:pt x="9107" y="4770"/>
                                <a:pt x="9140" y="4670"/>
                                <a:pt x="9140" y="4570"/>
                              </a:cubicBezTo>
                              <a:cubicBezTo>
                                <a:pt x="9140" y="4503"/>
                                <a:pt x="9107" y="4403"/>
                                <a:pt x="9107" y="4303"/>
                              </a:cubicBezTo>
                              <a:lnTo>
                                <a:pt x="8006" y="4036"/>
                              </a:lnTo>
                              <a:cubicBezTo>
                                <a:pt x="7972" y="3803"/>
                                <a:pt x="7906" y="3536"/>
                                <a:pt x="7806" y="3336"/>
                              </a:cubicBezTo>
                              <a:lnTo>
                                <a:pt x="8640" y="2535"/>
                              </a:lnTo>
                              <a:cubicBezTo>
                                <a:pt x="8573" y="2369"/>
                                <a:pt x="8473" y="2202"/>
                                <a:pt x="8373" y="2068"/>
                              </a:cubicBezTo>
                              <a:lnTo>
                                <a:pt x="7272" y="2402"/>
                              </a:lnTo>
                              <a:cubicBezTo>
                                <a:pt x="7105" y="2202"/>
                                <a:pt x="6938" y="2002"/>
                                <a:pt x="6738" y="1868"/>
                              </a:cubicBezTo>
                              <a:lnTo>
                                <a:pt x="7072" y="767"/>
                              </a:lnTo>
                              <a:cubicBezTo>
                                <a:pt x="6938" y="667"/>
                                <a:pt x="6772" y="567"/>
                                <a:pt x="6605" y="501"/>
                              </a:cubicBezTo>
                              <a:lnTo>
                                <a:pt x="5804" y="1335"/>
                              </a:lnTo>
                              <a:cubicBezTo>
                                <a:pt x="5571" y="1234"/>
                                <a:pt x="5337" y="1168"/>
                                <a:pt x="5104" y="1134"/>
                              </a:cubicBezTo>
                              <a:lnTo>
                                <a:pt x="4837" y="34"/>
                              </a:lnTo>
                              <a:cubicBezTo>
                                <a:pt x="4737" y="0"/>
                                <a:pt x="4637" y="0"/>
                                <a:pt x="4570" y="0"/>
                              </a:cubicBezTo>
                              <a:cubicBezTo>
                                <a:pt x="4470" y="0"/>
                                <a:pt x="4370" y="0"/>
                                <a:pt x="4270" y="34"/>
                              </a:cubicBezTo>
                              <a:lnTo>
                                <a:pt x="4003" y="1134"/>
                              </a:lnTo>
                              <a:cubicBezTo>
                                <a:pt x="3769" y="1168"/>
                                <a:pt x="3536" y="1234"/>
                                <a:pt x="3302" y="1335"/>
                              </a:cubicBezTo>
                              <a:lnTo>
                                <a:pt x="2502" y="501"/>
                              </a:lnTo>
                              <a:cubicBezTo>
                                <a:pt x="2335" y="567"/>
                                <a:pt x="2202" y="667"/>
                                <a:pt x="2035" y="767"/>
                              </a:cubicBezTo>
                              <a:lnTo>
                                <a:pt x="2368" y="1868"/>
                              </a:lnTo>
                              <a:cubicBezTo>
                                <a:pt x="2168" y="2035"/>
                                <a:pt x="2001" y="2202"/>
                                <a:pt x="1835" y="2402"/>
                              </a:cubicBezTo>
                              <a:lnTo>
                                <a:pt x="734" y="2068"/>
                              </a:lnTo>
                              <a:cubicBezTo>
                                <a:pt x="634" y="2202"/>
                                <a:pt x="567" y="2369"/>
                                <a:pt x="467" y="2535"/>
                              </a:cubicBezTo>
                              <a:lnTo>
                                <a:pt x="1301" y="3336"/>
                              </a:lnTo>
                              <a:cubicBezTo>
                                <a:pt x="1201" y="3536"/>
                                <a:pt x="1134" y="3803"/>
                                <a:pt x="1101" y="4036"/>
                              </a:cubicBezTo>
                              <a:lnTo>
                                <a:pt x="0" y="4303"/>
                              </a:lnTo>
                              <a:cubicBezTo>
                                <a:pt x="0" y="4403"/>
                                <a:pt x="0" y="4470"/>
                                <a:pt x="0" y="4570"/>
                              </a:cubicBezTo>
                              <a:cubicBezTo>
                                <a:pt x="0" y="4670"/>
                                <a:pt x="0" y="4770"/>
                                <a:pt x="0" y="4870"/>
                              </a:cubicBezTo>
                              <a:lnTo>
                                <a:pt x="1101" y="5104"/>
                              </a:lnTo>
                              <a:cubicBezTo>
                                <a:pt x="1134" y="5371"/>
                                <a:pt x="1201" y="5604"/>
                                <a:pt x="1301" y="5838"/>
                              </a:cubicBezTo>
                              <a:lnTo>
                                <a:pt x="467" y="6605"/>
                              </a:lnTo>
                              <a:cubicBezTo>
                                <a:pt x="567" y="6772"/>
                                <a:pt x="634" y="6939"/>
                                <a:pt x="734" y="7105"/>
                              </a:cubicBezTo>
                              <a:lnTo>
                                <a:pt x="1835" y="6772"/>
                              </a:lnTo>
                              <a:cubicBezTo>
                                <a:pt x="2001" y="6972"/>
                                <a:pt x="2168" y="7139"/>
                                <a:pt x="2368" y="7305"/>
                              </a:cubicBezTo>
                              <a:lnTo>
                                <a:pt x="2035" y="8406"/>
                              </a:lnTo>
                              <a:cubicBezTo>
                                <a:pt x="2202" y="8506"/>
                                <a:pt x="2368" y="8573"/>
                                <a:pt x="2502" y="8673"/>
                              </a:cubicBezTo>
                              <a:lnTo>
                                <a:pt x="3302" y="7839"/>
                              </a:lnTo>
                              <a:cubicBezTo>
                                <a:pt x="3536" y="7939"/>
                                <a:pt x="3769" y="8006"/>
                                <a:pt x="4003" y="8039"/>
                              </a:cubicBezTo>
                              <a:lnTo>
                                <a:pt x="4270" y="9140"/>
                              </a:lnTo>
                              <a:cubicBezTo>
                                <a:pt x="4370" y="9140"/>
                                <a:pt x="4470" y="9140"/>
                                <a:pt x="4570" y="9140"/>
                              </a:cubicBezTo>
                              <a:cubicBezTo>
                                <a:pt x="4637" y="9140"/>
                                <a:pt x="4737" y="9140"/>
                                <a:pt x="4837" y="9140"/>
                              </a:cubicBezTo>
                              <a:lnTo>
                                <a:pt x="5104" y="8039"/>
                              </a:lnTo>
                              <a:cubicBezTo>
                                <a:pt x="5337" y="8006"/>
                                <a:pt x="5571" y="7939"/>
                                <a:pt x="5804" y="7839"/>
                              </a:cubicBezTo>
                              <a:lnTo>
                                <a:pt x="6605" y="8673"/>
                              </a:lnTo>
                              <a:cubicBezTo>
                                <a:pt x="6772" y="8573"/>
                                <a:pt x="6938" y="8506"/>
                                <a:pt x="7072" y="8406"/>
                              </a:cubicBezTo>
                              <a:close/>
                            </a:path>
                          </a:pathLst>
                        </a:custGeom>
                        <a:solidFill>
                          <a:schemeClr val="lt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867"/>
                            <a:buFont typeface="Arial"/>
                            <a:buNone/>
                          </a:pPr>
                          <a:endParaRPr sz="1867" b="0" i="0" u="none" strike="noStrike" cap="none">
                            <a:solidFill>
                              <a:srgbClr val="000000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  <p:sp>
                      <p:nvSpPr>
                        <p:cNvPr id="31" name="Google Shape;31;p47">
                          <a:extLst>
                            <a:ext uri="{FF2B5EF4-FFF2-40B4-BE49-F238E27FC236}">
                              <a16:creationId xmlns:a16="http://schemas.microsoft.com/office/drawing/2014/main" id="{F41CC672-16F9-3331-344B-50BBE33B1FA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72091" y="5507486"/>
                          <a:ext cx="112243" cy="112243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7139" h="7139" extrusionOk="0">
                              <a:moveTo>
                                <a:pt x="3803" y="2435"/>
                              </a:moveTo>
                              <a:cubicBezTo>
                                <a:pt x="4404" y="2569"/>
                                <a:pt x="4837" y="3169"/>
                                <a:pt x="4704" y="3803"/>
                              </a:cubicBezTo>
                              <a:cubicBezTo>
                                <a:pt x="4604" y="4437"/>
                                <a:pt x="4004" y="4837"/>
                                <a:pt x="3370" y="4737"/>
                              </a:cubicBezTo>
                              <a:cubicBezTo>
                                <a:pt x="2736" y="4603"/>
                                <a:pt x="2336" y="4003"/>
                                <a:pt x="2436" y="3369"/>
                              </a:cubicBezTo>
                              <a:cubicBezTo>
                                <a:pt x="2569" y="2735"/>
                                <a:pt x="3170" y="2335"/>
                                <a:pt x="3803" y="2435"/>
                              </a:cubicBezTo>
                              <a:close/>
                              <a:moveTo>
                                <a:pt x="4871" y="6004"/>
                              </a:moveTo>
                              <a:cubicBezTo>
                                <a:pt x="5071" y="5904"/>
                                <a:pt x="5204" y="5804"/>
                                <a:pt x="5371" y="5671"/>
                              </a:cubicBezTo>
                              <a:lnTo>
                                <a:pt x="6172" y="6104"/>
                              </a:lnTo>
                              <a:cubicBezTo>
                                <a:pt x="6272" y="5971"/>
                                <a:pt x="6372" y="5871"/>
                                <a:pt x="6439" y="5771"/>
                              </a:cubicBezTo>
                              <a:lnTo>
                                <a:pt x="5905" y="5037"/>
                              </a:lnTo>
                              <a:cubicBezTo>
                                <a:pt x="6038" y="4870"/>
                                <a:pt x="6105" y="4703"/>
                                <a:pt x="6172" y="4503"/>
                              </a:cubicBezTo>
                              <a:lnTo>
                                <a:pt x="7072" y="4470"/>
                              </a:lnTo>
                              <a:cubicBezTo>
                                <a:pt x="7072" y="4370"/>
                                <a:pt x="7106" y="4303"/>
                                <a:pt x="7106" y="4236"/>
                              </a:cubicBezTo>
                              <a:cubicBezTo>
                                <a:pt x="7139" y="4170"/>
                                <a:pt x="7139" y="4103"/>
                                <a:pt x="7139" y="4036"/>
                              </a:cubicBezTo>
                              <a:lnTo>
                                <a:pt x="6339" y="3669"/>
                              </a:lnTo>
                              <a:cubicBezTo>
                                <a:pt x="6339" y="3469"/>
                                <a:pt x="6305" y="3269"/>
                                <a:pt x="6272" y="3069"/>
                              </a:cubicBezTo>
                              <a:lnTo>
                                <a:pt x="7039" y="2602"/>
                              </a:lnTo>
                              <a:cubicBezTo>
                                <a:pt x="7006" y="2435"/>
                                <a:pt x="6939" y="2302"/>
                                <a:pt x="6906" y="2168"/>
                              </a:cubicBezTo>
                              <a:lnTo>
                                <a:pt x="6005" y="2268"/>
                              </a:lnTo>
                              <a:cubicBezTo>
                                <a:pt x="5905" y="2102"/>
                                <a:pt x="5805" y="1935"/>
                                <a:pt x="5671" y="1801"/>
                              </a:cubicBezTo>
                              <a:lnTo>
                                <a:pt x="6072" y="1001"/>
                              </a:lnTo>
                              <a:cubicBezTo>
                                <a:pt x="5972" y="901"/>
                                <a:pt x="5872" y="801"/>
                                <a:pt x="5738" y="701"/>
                              </a:cubicBezTo>
                              <a:lnTo>
                                <a:pt x="5004" y="1234"/>
                              </a:lnTo>
                              <a:cubicBezTo>
                                <a:pt x="4837" y="1134"/>
                                <a:pt x="4671" y="1034"/>
                                <a:pt x="4471" y="967"/>
                              </a:cubicBezTo>
                              <a:lnTo>
                                <a:pt x="4437" y="67"/>
                              </a:lnTo>
                              <a:cubicBezTo>
                                <a:pt x="4370" y="67"/>
                                <a:pt x="4304" y="33"/>
                                <a:pt x="4237" y="33"/>
                              </a:cubicBezTo>
                              <a:cubicBezTo>
                                <a:pt x="4170" y="33"/>
                                <a:pt x="4070" y="0"/>
                                <a:pt x="4004" y="0"/>
                              </a:cubicBezTo>
                              <a:lnTo>
                                <a:pt x="3637" y="834"/>
                              </a:lnTo>
                              <a:cubicBezTo>
                                <a:pt x="3436" y="801"/>
                                <a:pt x="3270" y="834"/>
                                <a:pt x="3070" y="867"/>
                              </a:cubicBezTo>
                              <a:lnTo>
                                <a:pt x="2569" y="100"/>
                              </a:lnTo>
                              <a:cubicBezTo>
                                <a:pt x="2436" y="167"/>
                                <a:pt x="2302" y="200"/>
                                <a:pt x="2169" y="267"/>
                              </a:cubicBezTo>
                              <a:lnTo>
                                <a:pt x="2269" y="1134"/>
                              </a:lnTo>
                              <a:cubicBezTo>
                                <a:pt x="2102" y="1234"/>
                                <a:pt x="1935" y="1368"/>
                                <a:pt x="1769" y="1468"/>
                              </a:cubicBezTo>
                              <a:lnTo>
                                <a:pt x="968" y="1067"/>
                              </a:lnTo>
                              <a:cubicBezTo>
                                <a:pt x="868" y="1168"/>
                                <a:pt x="768" y="1301"/>
                                <a:pt x="701" y="1401"/>
                              </a:cubicBezTo>
                              <a:lnTo>
                                <a:pt x="1235" y="2135"/>
                              </a:lnTo>
                              <a:cubicBezTo>
                                <a:pt x="1101" y="2302"/>
                                <a:pt x="1035" y="2468"/>
                                <a:pt x="968" y="2669"/>
                              </a:cubicBezTo>
                              <a:lnTo>
                                <a:pt x="67" y="2702"/>
                              </a:lnTo>
                              <a:cubicBezTo>
                                <a:pt x="67" y="2769"/>
                                <a:pt x="34" y="2835"/>
                                <a:pt x="34" y="2902"/>
                              </a:cubicBezTo>
                              <a:cubicBezTo>
                                <a:pt x="1" y="2969"/>
                                <a:pt x="1" y="3069"/>
                                <a:pt x="1" y="3136"/>
                              </a:cubicBezTo>
                              <a:lnTo>
                                <a:pt x="801" y="3503"/>
                              </a:lnTo>
                              <a:cubicBezTo>
                                <a:pt x="801" y="3703"/>
                                <a:pt x="835" y="3903"/>
                                <a:pt x="868" y="4070"/>
                              </a:cubicBezTo>
                              <a:lnTo>
                                <a:pt x="101" y="4570"/>
                              </a:lnTo>
                              <a:cubicBezTo>
                                <a:pt x="134" y="4703"/>
                                <a:pt x="201" y="4837"/>
                                <a:pt x="234" y="4970"/>
                              </a:cubicBezTo>
                              <a:lnTo>
                                <a:pt x="1135" y="4870"/>
                              </a:lnTo>
                              <a:cubicBezTo>
                                <a:pt x="1235" y="5070"/>
                                <a:pt x="1335" y="5204"/>
                                <a:pt x="1468" y="5371"/>
                              </a:cubicBezTo>
                              <a:lnTo>
                                <a:pt x="1068" y="6171"/>
                              </a:lnTo>
                              <a:cubicBezTo>
                                <a:pt x="1168" y="6271"/>
                                <a:pt x="1268" y="6371"/>
                                <a:pt x="1402" y="6471"/>
                              </a:cubicBezTo>
                              <a:lnTo>
                                <a:pt x="2136" y="5938"/>
                              </a:lnTo>
                              <a:cubicBezTo>
                                <a:pt x="2302" y="6038"/>
                                <a:pt x="2469" y="6104"/>
                                <a:pt x="2669" y="6171"/>
                              </a:cubicBezTo>
                              <a:lnTo>
                                <a:pt x="2703" y="7072"/>
                              </a:lnTo>
                              <a:cubicBezTo>
                                <a:pt x="2769" y="7105"/>
                                <a:pt x="2836" y="7105"/>
                                <a:pt x="2903" y="7138"/>
                              </a:cubicBezTo>
                              <a:cubicBezTo>
                                <a:pt x="2969" y="7138"/>
                                <a:pt x="3070" y="7138"/>
                                <a:pt x="3136" y="7138"/>
                              </a:cubicBezTo>
                              <a:lnTo>
                                <a:pt x="3503" y="6338"/>
                              </a:lnTo>
                              <a:cubicBezTo>
                                <a:pt x="3703" y="6338"/>
                                <a:pt x="3870" y="6338"/>
                                <a:pt x="4070" y="6305"/>
                              </a:cubicBezTo>
                              <a:lnTo>
                                <a:pt x="4571" y="7038"/>
                              </a:lnTo>
                              <a:cubicBezTo>
                                <a:pt x="4704" y="7005"/>
                                <a:pt x="4837" y="6972"/>
                                <a:pt x="4971" y="6905"/>
                              </a:cubicBezTo>
                              <a:close/>
                            </a:path>
                          </a:pathLst>
                        </a:custGeom>
                        <a:solidFill>
                          <a:schemeClr val="lt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867"/>
                            <a:buFont typeface="Arial"/>
                            <a:buNone/>
                          </a:pPr>
                          <a:endParaRPr sz="1867" b="0" i="0" u="none" strike="noStrike" cap="none">
                            <a:solidFill>
                              <a:srgbClr val="000000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</p:grpSp>
                </p:grpSp>
                <p:sp>
                  <p:nvSpPr>
                    <p:cNvPr id="24" name="Google Shape;168;p4">
                      <a:extLst>
                        <a:ext uri="{FF2B5EF4-FFF2-40B4-BE49-F238E27FC236}">
                          <a16:creationId xmlns:a16="http://schemas.microsoft.com/office/drawing/2014/main" id="{F22BC0A7-0BB5-859A-2823-FFE453EF66AE}"/>
                        </a:ext>
                      </a:extLst>
                    </p:cNvPr>
                    <p:cNvSpPr txBox="1"/>
                    <p:nvPr/>
                  </p:nvSpPr>
                  <p:spPr>
                    <a:xfrm flipH="1">
                      <a:off x="6366766" y="2668005"/>
                      <a:ext cx="446800" cy="496000"/>
                    </a:xfrm>
                    <a:prstGeom prst="rect">
                      <a:avLst/>
                    </a:prstGeom>
                    <a:solidFill>
                      <a:srgbClr val="DA4C4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000"/>
                        <a:buFont typeface="Arial"/>
                        <a:buNone/>
                      </a:pPr>
                      <a:r>
                        <a:rPr lang="es-ES" sz="2000" b="1" i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2000" b="1" i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</p:grpSp>
          </p:grpSp>
        </p:grpSp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B566E5F3-1B21-3F7A-02DB-0F44B2389429}"/>
                </a:ext>
              </a:extLst>
            </p:cNvPr>
            <p:cNvSpPr/>
            <p:nvPr userDrawn="1"/>
          </p:nvSpPr>
          <p:spPr>
            <a:xfrm>
              <a:off x="6357148" y="1686560"/>
              <a:ext cx="4077171" cy="71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eaLnBrk="1" hangingPunct="1">
                <a:lnSpc>
                  <a:spcPct val="90000"/>
                </a:lnSpc>
                <a:buClr>
                  <a:srgbClr val="002060"/>
                </a:buClr>
                <a:buSzPct val="100000"/>
                <a:buNone/>
              </a:pPr>
              <a:r>
                <a:rPr lang="es-PE" sz="3600" b="1" dirty="0">
                  <a:solidFill>
                    <a:srgbClr val="002060"/>
                  </a:solidFill>
                  <a:latin typeface="Arial"/>
                  <a:cs typeface="Arial"/>
                </a:rPr>
                <a:t>ÍNDICE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38111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lnSpc>
                <a:spcPct val="90000"/>
              </a:lnSpc>
              <a:buClr>
                <a:srgbClr val="DA4C4C"/>
              </a:buClr>
              <a:buSzPts val="2400"/>
              <a:buNone/>
            </a:pPr>
            <a:endParaRPr/>
          </a:p>
        </p:txBody>
      </p:sp>
      <p:sp>
        <p:nvSpPr>
          <p:cNvPr id="11" name="Google Shape;11;p4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9525" lvl="0" indent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None/>
              <a:tabLst/>
            </a:pPr>
            <a:endParaRPr/>
          </a:p>
        </p:txBody>
      </p:sp>
      <p:sp>
        <p:nvSpPr>
          <p:cNvPr id="12" name="Google Shape;12;p4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75C70C58-02E6-BE4A-9320-917330A400ED}" type="datetimeFigureOut">
              <a:rPr lang="es-PE" smtClean="0"/>
              <a:t>12/06/25</a:t>
            </a:fld>
            <a:endParaRPr lang="es-PE"/>
          </a:p>
        </p:txBody>
      </p:sp>
      <p:sp>
        <p:nvSpPr>
          <p:cNvPr id="13" name="Google Shape;13;p4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s-PE"/>
          </a:p>
        </p:txBody>
      </p:sp>
      <p:sp>
        <p:nvSpPr>
          <p:cNvPr id="14" name="Google Shape;14;p4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5DA0E84B-05E2-5549-AA3B-1A103B19CAF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0684782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96" r:id="rId1"/>
    <p:sldLayoutId id="2147483692" r:id="rId2"/>
    <p:sldLayoutId id="2147483712" r:id="rId3"/>
    <p:sldLayoutId id="2147483693" r:id="rId4"/>
    <p:sldLayoutId id="2147483713" r:id="rId5"/>
    <p:sldLayoutId id="2147483702" r:id="rId6"/>
    <p:sldLayoutId id="2147483682" r:id="rId7"/>
    <p:sldLayoutId id="2147483688" r:id="rId8"/>
    <p:sldLayoutId id="2147483684" r:id="rId9"/>
    <p:sldLayoutId id="2147483703" r:id="rId10"/>
    <p:sldLayoutId id="2147483694" r:id="rId11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400" b="1" i="0" u="none" strike="noStrike" cap="none">
          <a:solidFill>
            <a:srgbClr val="DA4C4C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just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00" b="1" i="0" u="none" strike="noStrike" cap="none">
          <a:solidFill>
            <a:srgbClr val="00206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8CBFBE-0BFE-3898-F2A4-AF629DA846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6D29B5B-04D2-51AE-4D07-62FC61402A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4683919-6EC9-0AA2-BA71-B229A48F57EB}"/>
              </a:ext>
            </a:extLst>
          </p:cNvPr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lnSpc>
                <a:spcPct val="90000"/>
              </a:lnSpc>
              <a:buClr>
                <a:srgbClr val="002060"/>
              </a:buClr>
              <a:buSzPts val="1800"/>
            </a:pPr>
            <a:fld id="{DFB143D2-8BDB-9741-9589-D8B245E426C8}" type="datetime4">
              <a:rPr lang="es-PE" smtClean="0"/>
              <a:t>12 de Junio de 2025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822310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9743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CB207F-C953-3686-F5B9-5E050ADF6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24132C5-421E-0BDE-071C-1FE3949C25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1C4063C-D625-C8BB-78D2-E5FAD09355D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46499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98FABEDD-0168-B1AC-6581-CDD62749D0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9D37190-0CEE-4E0B-6726-B58DB6B51EB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8D832C2-53B7-BAE4-BEC7-2744099DE6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71EDB9FD-53C2-EC73-1F5C-C8CCFDFC8CB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6334D3E0-EBC0-E6B5-B80D-AA36374CC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520782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EE6F76-2253-642A-2BA1-702B6B721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43B0A2F-8AC4-427A-5599-8CFF5EF8B51C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8E4E3AD-A256-6D15-F4F1-F1E1CC892F03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09586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A91C4A-B2F6-EBD4-3220-5EA5CB630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BFEA22D-910D-8831-1CC7-39BC82A8120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55510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82B53394-53C2-BF64-9210-0E32E98FE3E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B85C6818-038D-408C-9A5E-D51A1E51D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25619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466356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>
        <a:spAutoFit/>
      </a:bodyPr>
      <a:lstStyle>
        <a:defPPr algn="l">
          <a:defRPr sz="1800" b="1" i="0" u="none" strike="noStrike" dirty="0" smtClean="0">
            <a:solidFill>
              <a:srgbClr val="002060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ción1" id="{B1CB6F6B-24A1-6F49-B872-82DD1AF8E1E6}" vid="{DD329C6C-F619-234E-8D9B-2B4F242E03A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 de Office</Template>
  <TotalTime>205</TotalTime>
  <Words>1</Words>
  <Application>Microsoft Macintosh PowerPoint</Application>
  <PresentationFormat>Panorámica</PresentationFormat>
  <Paragraphs>1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Aptos</vt:lpstr>
      <vt:lpstr>Arial</vt:lpstr>
      <vt:lpstr>Calibri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Diana Chapilliquén</dc:creator>
  <cp:lastModifiedBy>Nadia Abigail</cp:lastModifiedBy>
  <cp:revision>47</cp:revision>
  <dcterms:created xsi:type="dcterms:W3CDTF">2025-03-19T22:11:57Z</dcterms:created>
  <dcterms:modified xsi:type="dcterms:W3CDTF">2025-06-12T11:24:27Z</dcterms:modified>
</cp:coreProperties>
</file>