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1" Type="http://schemas.openxmlformats.org/officeDocument/2006/relationships/officeDocument" Target="ppt/presentation.xml"/>
<Relationship Id="rId2" Type="http://schemas.openxmlformats.org/package/2006/relationships/metadata/core-properties" Target="docProps/core.xml"/>
<Relationship Id="rId3" Type="http://schemas.openxmlformats.org/package/2006/relationships/metadata/extended-properties" Target="docProps/app.xml"/>
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8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2F2F2"/>
    <a:srgbClr val="01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2978"/>
    <p:restoredTop sz="94694"/>
  </p:normalViewPr>
  <p:slideViewPr>
    <p:cSldViewPr snapToGrid="0">
      <p:cViewPr varScale="1">
        <p:scale>
          <a:sx d="100" n="103"/>
          <a:sy d="100" n="103"/>
        </p:scale>
        <p:origin x="1512" y="47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2" Type="http://schemas.openxmlformats.org/officeDocument/2006/relationships/slide" Target="slides/slide1.xml"/>
<Relationship Id="rId3" Type="http://schemas.openxmlformats.org/officeDocument/2006/relationships/slide" Target="slides/slide2.xml"/>
<Relationship Id="rId4" Type="http://schemas.openxmlformats.org/officeDocument/2006/relationships/slide" Target="slides/slide3.xml"/>
<Relationship Id="rId5" Type="http://schemas.openxmlformats.org/officeDocument/2006/relationships/slide" Target="slides/slide4.xml"/>
<Relationship Id="rId6" Type="http://schemas.openxmlformats.org/officeDocument/2006/relationships/slide" Target="slides/slide5.xml"/>
<Relationship Id="rId7" Type="http://schemas.openxmlformats.org/officeDocument/2006/relationships/slide" Target="slides/slide6.xml"/>
<Relationship Id="rId8" Type="http://schemas.openxmlformats.org/officeDocument/2006/relationships/slide" Target="slides/slide7.xml"/>
<Relationship Id="rId9" Type="http://schemas.openxmlformats.org/officeDocument/2006/relationships/slide" Target="slides/slide8.xml"/>
<Relationship Id="rId10" Type="http://schemas.openxmlformats.org/officeDocument/2006/relationships/slide" Target="slides/slide9.xml"/>
<Relationship Id="rId11" Type="http://schemas.openxmlformats.org/officeDocument/2006/relationships/slide" Target="slides/slide10.xml"/>
<Relationship Id="rId12" Type="http://schemas.openxmlformats.org/officeDocument/2006/relationships/slide" Target="slides/slide11.xml"/>
<Relationship Id="rId13" Type="http://schemas.openxmlformats.org/officeDocument/2006/relationships/slide" Target="slides/slide12.xml"/>
<Relationship Id="rId14" Type="http://schemas.openxmlformats.org/officeDocument/2006/relationships/slide" Target="slides/slide13.xml"/>
<Relationship Id="rId15" Type="http://schemas.openxmlformats.org/officeDocument/2006/relationships/slide" Target="slides/slide14.xml"/>
<Relationship Id="rId16" Type="http://schemas.openxmlformats.org/officeDocument/2006/relationships/slide" Target="slides/slide15.xml"/>
<Relationship Id="rId17" Type="http://schemas.openxmlformats.org/officeDocument/2006/relationships/slide" Target="slides/slide16.xml"/>
<Relationship Id="rId18" Type="http://schemas.openxmlformats.org/officeDocument/2006/relationships/slide" Target="slides/slide17.xml"/>
<Relationship Id="rId19" Type="http://schemas.openxmlformats.org/officeDocument/2006/relationships/slide" Target="slides/slide18.xml"/>
<Relationship Id="rId20" Type="http://schemas.openxmlformats.org/officeDocument/2006/relationships/slide" Target="slides/slide19.xml"/>
<Relationship Id="rId21" Type="http://schemas.openxmlformats.org/officeDocument/2006/relationships/slide" Target="slides/slide20.xml"/>
<Relationship Id="rId22" Type="http://schemas.openxmlformats.org/officeDocument/2006/relationships/slide" Target="slides/slide21.xml"/>
<Relationship Id="rId23" Type="http://schemas.openxmlformats.org/officeDocument/2006/relationships/slide" Target="slides/slide22.xml"/>
<Relationship Id="rId24" Type="http://schemas.openxmlformats.org/officeDocument/2006/relationships/slide" Target="slides/slide23.xml"/>
<Relationship Id="rId25" Type="http://schemas.openxmlformats.org/officeDocument/2006/relationships/slide" Target="slides/slide24.xml"/>
<Relationship Id="rId26" Type="http://schemas.openxmlformats.org/officeDocument/2006/relationships/slide" Target="slides/slide25.xml"/>
<Relationship Id="rId27" Type="http://schemas.openxmlformats.org/officeDocument/2006/relationships/slide" Target="slides/slide26.xml"/>
<Relationship Id="rId28" Type="http://schemas.openxmlformats.org/officeDocument/2006/relationships/slide" Target="slides/slide27.xml"/>
<Relationship Id="rId29" Type="http://schemas.openxmlformats.org/officeDocument/2006/relationships/slide" Target="slides/slide28.xml"/>
<Relationship Id="rId32" Type="http://schemas.openxmlformats.org/officeDocument/2006/relationships/theme" Target="theme/theme1.xml"/>
<Relationship Id="rId31" Type="http://schemas.openxmlformats.org/officeDocument/2006/relationships/viewProps" Target="viewProps.xml"/>
<Relationship Id="rId1" Type="http://schemas.openxmlformats.org/officeDocument/2006/relationships/slideMaster" Target="slideMasters/slideMaster1.xml"/>
<Relationship Id="rId30" Type="http://schemas.openxmlformats.org/officeDocument/2006/relationships/presProps" Target="presProps.xml"/>
<Relationship Id="rId33" Type="http://schemas.openxmlformats.org/officeDocument/2006/relationships/tableStyles" Target="tableStyles.xml"/>
</Relationships>
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768107" y="2607185"/>
            <a:ext cx="10666542" cy="10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  <a:defRPr sz="25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757350" y="3566160"/>
            <a:ext cx="10677299" cy="303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1800" b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pic>
        <p:nvPicPr>
          <p:cNvPr id="18" name="Google Shape;1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1445" y="265713"/>
            <a:ext cx="3181748" cy="158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5"/>
          <p:cNvPicPr preferRelativeResize="0"/>
          <p:nvPr/>
        </p:nvPicPr>
        <p:blipFill rotWithShape="1">
          <a:blip r:embed="rId3">
            <a:alphaModFix/>
          </a:blip>
          <a:srcRect t="29471" b="26643"/>
          <a:stretch/>
        </p:blipFill>
        <p:spPr>
          <a:xfrm>
            <a:off x="501835" y="432317"/>
            <a:ext cx="2632817" cy="115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5"/>
          <p:cNvCxnSpPr/>
          <p:nvPr/>
        </p:nvCxnSpPr>
        <p:spPr>
          <a:xfrm rot="10800000">
            <a:off x="1078290" y="3849773"/>
            <a:ext cx="10032614" cy="2"/>
          </a:xfrm>
          <a:prstGeom prst="straightConnector1">
            <a:avLst/>
          </a:prstGeom>
          <a:noFill/>
          <a:ln w="19050" cap="flat" cmpd="sng">
            <a:solidFill>
              <a:srgbClr val="DA4C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8EAA0CDE-8D3A-4141-BE76-3F60022B4BC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8371859" y="4553238"/>
            <a:ext cx="279570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r">
              <a:defRPr lang="es-PE" sz="1800" smtClean="0">
                <a:solidFill>
                  <a:srgbClr val="002060"/>
                </a:solidFill>
              </a:defRPr>
            </a:lvl1pPr>
          </a:lstStyle>
          <a:p>
            <a:pPr>
              <a:lnSpc>
                <a:spcPct val="90000"/>
              </a:lnSpc>
              <a:buClr>
                <a:srgbClr val="002060"/>
              </a:buClr>
              <a:buSzPts val="1800"/>
            </a:pPr>
            <a:fld id="{75C70C58-02E6-BE4A-9320-917330A400ED}" type="datetimeFigureOut">
              <a:rPr lang="es-PE" smtClean="0"/>
              <a:pPr>
                <a:lnSpc>
                  <a:spcPct val="90000"/>
                </a:lnSpc>
                <a:buClr>
                  <a:srgbClr val="002060"/>
                </a:buClr>
                <a:buSzPts val="1800"/>
              </a:pPr>
              <a:t>22/04/25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bicacion1" preserve="1" userDrawn="1">
  <p:cSld name="1_ubicacion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ba5f8fc8_0_987"/>
          <p:cNvSpPr txBox="1">
            <a:spLocks noGrp="1"/>
          </p:cNvSpPr>
          <p:nvPr>
            <p:ph type="body" idx="1"/>
          </p:nvPr>
        </p:nvSpPr>
        <p:spPr>
          <a:xfrm>
            <a:off x="0" y="6492875"/>
            <a:ext cx="649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 b="1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5" name="Google Shape;145;g2dfba5f8fc8_0_987"/>
          <p:cNvSpPr txBox="1">
            <a:spLocks noGrp="1"/>
          </p:cNvSpPr>
          <p:nvPr>
            <p:ph type="body" idx="2"/>
          </p:nvPr>
        </p:nvSpPr>
        <p:spPr>
          <a:xfrm>
            <a:off x="2067597" y="1690688"/>
            <a:ext cx="80568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47" name="Google Shape;147;g2dfba5f8fc8_0_987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0653" y="92628"/>
            <a:ext cx="1697139" cy="9546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F48C24AF-2D41-9463-C6C1-CF976E6F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8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raportada" preserve="1">
  <p:cSld name="Contraportada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3"/>
          <p:cNvGrpSpPr/>
          <p:nvPr/>
        </p:nvGrpSpPr>
        <p:grpSpPr>
          <a:xfrm>
            <a:off x="4312693" y="6088282"/>
            <a:ext cx="368855" cy="419678"/>
            <a:chOff x="1529350" y="258825"/>
            <a:chExt cx="423475" cy="481825"/>
          </a:xfrm>
        </p:grpSpPr>
        <p:sp>
          <p:nvSpPr>
            <p:cNvPr id="105" name="Google Shape;105;p5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9679" y="1975757"/>
            <a:ext cx="4012643" cy="2445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53"/>
          <p:cNvGrpSpPr/>
          <p:nvPr/>
        </p:nvGrpSpPr>
        <p:grpSpPr>
          <a:xfrm>
            <a:off x="437469" y="6107730"/>
            <a:ext cx="534042" cy="376166"/>
            <a:chOff x="-1199300" y="3279250"/>
            <a:chExt cx="293025" cy="206400"/>
          </a:xfrm>
        </p:grpSpPr>
        <p:sp>
          <p:nvSpPr>
            <p:cNvPr id="109" name="Google Shape;109;p53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53"/>
          <p:cNvGrpSpPr/>
          <p:nvPr/>
        </p:nvGrpSpPr>
        <p:grpSpPr>
          <a:xfrm>
            <a:off x="9775153" y="6094969"/>
            <a:ext cx="400230" cy="400230"/>
            <a:chOff x="4456875" y="1435075"/>
            <a:chExt cx="481825" cy="481825"/>
          </a:xfrm>
        </p:grpSpPr>
        <p:sp>
          <p:nvSpPr>
            <p:cNvPr id="114" name="Google Shape;114;p53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53"/>
          <p:cNvSpPr txBox="1">
            <a:spLocks noGrp="1"/>
          </p:cNvSpPr>
          <p:nvPr>
            <p:ph type="dt" idx="10"/>
          </p:nvPr>
        </p:nvSpPr>
        <p:spPr>
          <a:xfrm>
            <a:off x="991614" y="6123699"/>
            <a:ext cx="2123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ftr" idx="11"/>
          </p:nvPr>
        </p:nvSpPr>
        <p:spPr>
          <a:xfrm>
            <a:off x="4343413" y="6131637"/>
            <a:ext cx="4393141" cy="3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3"/>
          <p:cNvSpPr txBox="1">
            <a:spLocks noGrp="1"/>
          </p:cNvSpPr>
          <p:nvPr>
            <p:ph type="sldNum" idx="12"/>
          </p:nvPr>
        </p:nvSpPr>
        <p:spPr>
          <a:xfrm>
            <a:off x="10211563" y="6136013"/>
            <a:ext cx="1608962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pulso.pucp.edu.pe</a:t>
            </a:r>
            <a:endParaRPr/>
          </a:p>
        </p:txBody>
      </p:sp>
      <p:cxnSp>
        <p:nvCxnSpPr>
          <p:cNvPr id="136" name="Google Shape;136;p53"/>
          <p:cNvCxnSpPr/>
          <p:nvPr/>
        </p:nvCxnSpPr>
        <p:spPr>
          <a:xfrm>
            <a:off x="0" y="6836140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DA4C4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0885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Índice" preserve="1" userDrawn="1">
  <p:cSld name="Index"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>
            <a:extLst>
              <a:ext uri="{FF2B5EF4-FFF2-40B4-BE49-F238E27FC236}">
                <a16:creationId xmlns:a16="http://schemas.microsoft.com/office/drawing/2014/main" id="{C8DC7646-E791-9F27-BA79-8929004D514B}"/>
              </a:ext>
            </a:extLst>
          </p:cNvPr>
          <p:cNvGrpSpPr/>
          <p:nvPr userDrawn="1"/>
        </p:nvGrpSpPr>
        <p:grpSpPr>
          <a:xfrm>
            <a:off x="0" y="-30822"/>
            <a:ext cx="12192000" cy="6888821"/>
            <a:chOff x="0" y="-30822"/>
            <a:chExt cx="12192000" cy="6888821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8EB232BD-112B-5AB4-5630-4141328FD263}"/>
                </a:ext>
              </a:extLst>
            </p:cNvPr>
            <p:cNvGrpSpPr/>
            <p:nvPr userDrawn="1"/>
          </p:nvGrpSpPr>
          <p:grpSpPr>
            <a:xfrm>
              <a:off x="0" y="-30822"/>
              <a:ext cx="12192000" cy="6888821"/>
              <a:chOff x="0" y="-30822"/>
              <a:chExt cx="12192000" cy="6888821"/>
            </a:xfrm>
          </p:grpSpPr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B5F24069-AAA5-AE58-1308-4351580F56DD}"/>
                  </a:ext>
                </a:extLst>
              </p:cNvPr>
              <p:cNvGrpSpPr/>
              <p:nvPr userDrawn="1"/>
            </p:nvGrpSpPr>
            <p:grpSpPr>
              <a:xfrm>
                <a:off x="0" y="-30822"/>
                <a:ext cx="12192000" cy="6888821"/>
                <a:chOff x="0" y="-30822"/>
                <a:chExt cx="12192000" cy="6888821"/>
              </a:xfrm>
            </p:grpSpPr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4DAEADB5-BD80-B4E0-C93E-F551DF1C267A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2000" cy="6857999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0F389C32-6385-A385-B044-AF13FCBBF525}"/>
                    </a:ext>
                  </a:extLst>
                </p:cNvPr>
                <p:cNvGrpSpPr/>
                <p:nvPr userDrawn="1"/>
              </p:nvGrpSpPr>
              <p:grpSpPr>
                <a:xfrm>
                  <a:off x="519448" y="-30822"/>
                  <a:ext cx="10282220" cy="5077733"/>
                  <a:chOff x="519448" y="-30822"/>
                  <a:chExt cx="10282220" cy="5077733"/>
                </a:xfrm>
              </p:grpSpPr>
              <p:grpSp>
                <p:nvGrpSpPr>
                  <p:cNvPr id="78" name="Grupo 77">
                    <a:extLst>
                      <a:ext uri="{FF2B5EF4-FFF2-40B4-BE49-F238E27FC236}">
                        <a16:creationId xmlns:a16="http://schemas.microsoft.com/office/drawing/2014/main" id="{85CC3AB5-5C01-EFBA-25B6-2F16CAD812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2963755" y="-19664"/>
                    <a:ext cx="1097464" cy="5066575"/>
                    <a:chOff x="2963755" y="-19664"/>
                    <a:chExt cx="1097464" cy="5066575"/>
                  </a:xfrm>
                </p:grpSpPr>
                <p:sp>
                  <p:nvSpPr>
                    <p:cNvPr id="33" name="Google Shape;33;p47"/>
                    <p:cNvSpPr/>
                    <p:nvPr/>
                  </p:nvSpPr>
                  <p:spPr>
                    <a:xfrm flipH="1">
                      <a:off x="3484680" y="-19664"/>
                      <a:ext cx="56084" cy="3572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9" h="194507" extrusionOk="0">
                          <a:moveTo>
                            <a:pt x="0" y="0"/>
                          </a:moveTo>
                          <a:lnTo>
                            <a:pt x="0" y="194506"/>
                          </a:lnTo>
                          <a:lnTo>
                            <a:pt x="2869" y="194506"/>
                          </a:lnTo>
                          <a:lnTo>
                            <a:pt x="2869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" name="Google Shape;34;p47"/>
                    <p:cNvSpPr/>
                    <p:nvPr/>
                  </p:nvSpPr>
                  <p:spPr>
                    <a:xfrm flipH="1">
                      <a:off x="2963755" y="3962040"/>
                      <a:ext cx="1097464" cy="10848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1" h="66348" extrusionOk="0">
                          <a:moveTo>
                            <a:pt x="3937" y="25252"/>
                          </a:moveTo>
                          <a:cubicBezTo>
                            <a:pt x="1435" y="29321"/>
                            <a:pt x="0" y="34058"/>
                            <a:pt x="0" y="39128"/>
                          </a:cubicBezTo>
                          <a:cubicBezTo>
                            <a:pt x="0" y="54173"/>
                            <a:pt x="12543" y="66348"/>
                            <a:pt x="28054" y="66348"/>
                          </a:cubicBezTo>
                          <a:cubicBezTo>
                            <a:pt x="43565" y="66348"/>
                            <a:pt x="56141" y="54173"/>
                            <a:pt x="56141" y="39128"/>
                          </a:cubicBezTo>
                          <a:cubicBezTo>
                            <a:pt x="56141" y="34058"/>
                            <a:pt x="54673" y="29288"/>
                            <a:pt x="52171" y="25252"/>
                          </a:cubicBezTo>
                          <a:lnTo>
                            <a:pt x="52271" y="25252"/>
                          </a:lnTo>
                          <a:cubicBezTo>
                            <a:pt x="40763" y="7939"/>
                            <a:pt x="41964" y="0"/>
                            <a:pt x="41964" y="0"/>
                          </a:cubicBezTo>
                          <a:lnTo>
                            <a:pt x="28054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39"/>
                            <a:pt x="3837" y="25252"/>
                          </a:cubicBezTo>
                          <a:close/>
                        </a:path>
                      </a:pathLst>
                    </a:custGeom>
                    <a:solidFill>
                      <a:srgbClr val="6D95D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" name="Google Shape;35;p47"/>
                    <p:cNvSpPr/>
                    <p:nvPr/>
                  </p:nvSpPr>
                  <p:spPr>
                    <a:xfrm flipH="1">
                      <a:off x="3240845" y="3680554"/>
                      <a:ext cx="543190" cy="281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3" extrusionOk="0">
                          <a:moveTo>
                            <a:pt x="13877" y="17212"/>
                          </a:moveTo>
                          <a:lnTo>
                            <a:pt x="13877" y="17212"/>
                          </a:lnTo>
                          <a:lnTo>
                            <a:pt x="27787" y="17212"/>
                          </a:lnTo>
                          <a:lnTo>
                            <a:pt x="27787" y="5738"/>
                          </a:lnTo>
                          <a:lnTo>
                            <a:pt x="24017" y="0"/>
                          </a:lnTo>
                          <a:lnTo>
                            <a:pt x="13877" y="0"/>
                          </a:lnTo>
                          <a:lnTo>
                            <a:pt x="13877" y="0"/>
                          </a:lnTo>
                          <a:lnTo>
                            <a:pt x="3770" y="0"/>
                          </a:lnTo>
                          <a:lnTo>
                            <a:pt x="0" y="5738"/>
                          </a:lnTo>
                          <a:lnTo>
                            <a:pt x="0" y="1721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" name="Google Shape;36;p47"/>
                    <p:cNvSpPr/>
                    <p:nvPr/>
                  </p:nvSpPr>
                  <p:spPr>
                    <a:xfrm flipH="1">
                      <a:off x="3196517" y="3521249"/>
                      <a:ext cx="632526" cy="405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7" h="24786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42"/>
                          </a:lnTo>
                          <a:cubicBezTo>
                            <a:pt x="1" y="4637"/>
                            <a:pt x="4637" y="1"/>
                            <a:pt x="10341" y="1"/>
                          </a:cubicBezTo>
                          <a:lnTo>
                            <a:pt x="22016" y="1"/>
                          </a:lnTo>
                          <a:cubicBezTo>
                            <a:pt x="27754" y="1"/>
                            <a:pt x="32357" y="4637"/>
                            <a:pt x="32357" y="10342"/>
                          </a:cubicBezTo>
                          <a:lnTo>
                            <a:pt x="32357" y="24785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" name="Google Shape;37;p47"/>
                    <p:cNvSpPr/>
                    <p:nvPr/>
                  </p:nvSpPr>
                  <p:spPr>
                    <a:xfrm flipH="1">
                      <a:off x="3182951" y="4347319"/>
                      <a:ext cx="696408" cy="4052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13" h="11976" extrusionOk="0">
                          <a:moveTo>
                            <a:pt x="17213" y="5238"/>
                          </a:moveTo>
                          <a:cubicBezTo>
                            <a:pt x="16445" y="11976"/>
                            <a:pt x="10041" y="10475"/>
                            <a:pt x="8807" y="5571"/>
                          </a:cubicBezTo>
                          <a:cubicBezTo>
                            <a:pt x="8740" y="5571"/>
                            <a:pt x="8673" y="5538"/>
                            <a:pt x="8606" y="5538"/>
                          </a:cubicBezTo>
                          <a:cubicBezTo>
                            <a:pt x="8540" y="5538"/>
                            <a:pt x="8473" y="5571"/>
                            <a:pt x="8406" y="5571"/>
                          </a:cubicBezTo>
                          <a:cubicBezTo>
                            <a:pt x="7172" y="10441"/>
                            <a:pt x="767" y="11976"/>
                            <a:pt x="0" y="5238"/>
                          </a:cubicBezTo>
                          <a:cubicBezTo>
                            <a:pt x="334" y="4604"/>
                            <a:pt x="467" y="4270"/>
                            <a:pt x="834" y="4170"/>
                          </a:cubicBezTo>
                          <a:cubicBezTo>
                            <a:pt x="1935" y="2936"/>
                            <a:pt x="3836" y="1"/>
                            <a:pt x="5471" y="2002"/>
                          </a:cubicBezTo>
                          <a:cubicBezTo>
                            <a:pt x="6038" y="2703"/>
                            <a:pt x="5571" y="2869"/>
                            <a:pt x="5171" y="2502"/>
                          </a:cubicBezTo>
                          <a:cubicBezTo>
                            <a:pt x="4070" y="1302"/>
                            <a:pt x="3069" y="3170"/>
                            <a:pt x="2502" y="4170"/>
                          </a:cubicBezTo>
                          <a:lnTo>
                            <a:pt x="8006" y="4170"/>
                          </a:lnTo>
                          <a:lnTo>
                            <a:pt x="8606" y="4170"/>
                          </a:lnTo>
                          <a:lnTo>
                            <a:pt x="9240" y="4170"/>
                          </a:lnTo>
                          <a:lnTo>
                            <a:pt x="14711" y="4170"/>
                          </a:lnTo>
                          <a:cubicBezTo>
                            <a:pt x="14144" y="3170"/>
                            <a:pt x="13110" y="1302"/>
                            <a:pt x="12009" y="2502"/>
                          </a:cubicBezTo>
                          <a:cubicBezTo>
                            <a:pt x="11642" y="2869"/>
                            <a:pt x="11175" y="2703"/>
                            <a:pt x="11742" y="2002"/>
                          </a:cubicBezTo>
                          <a:cubicBezTo>
                            <a:pt x="13376" y="34"/>
                            <a:pt x="15278" y="2903"/>
                            <a:pt x="16379" y="4170"/>
                          </a:cubicBezTo>
                          <a:cubicBezTo>
                            <a:pt x="16746" y="4237"/>
                            <a:pt x="16879" y="4604"/>
                            <a:pt x="17213" y="5238"/>
                          </a:cubicBezTo>
                          <a:close/>
                          <a:moveTo>
                            <a:pt x="7572" y="4904"/>
                          </a:moveTo>
                          <a:lnTo>
                            <a:pt x="1435" y="4904"/>
                          </a:lnTo>
                          <a:lnTo>
                            <a:pt x="1435" y="4904"/>
                          </a:lnTo>
                          <a:cubicBezTo>
                            <a:pt x="1401" y="4904"/>
                            <a:pt x="1335" y="4904"/>
                            <a:pt x="1301" y="4937"/>
                          </a:cubicBezTo>
                          <a:cubicBezTo>
                            <a:pt x="1201" y="4971"/>
                            <a:pt x="1034" y="5304"/>
                            <a:pt x="934" y="5505"/>
                          </a:cubicBezTo>
                          <a:cubicBezTo>
                            <a:pt x="1134" y="6972"/>
                            <a:pt x="1768" y="8740"/>
                            <a:pt x="3403" y="9007"/>
                          </a:cubicBezTo>
                          <a:cubicBezTo>
                            <a:pt x="4337" y="9140"/>
                            <a:pt x="5271" y="8774"/>
                            <a:pt x="5971" y="8173"/>
                          </a:cubicBezTo>
                          <a:cubicBezTo>
                            <a:pt x="6905" y="7406"/>
                            <a:pt x="7406" y="6338"/>
                            <a:pt x="7606" y="5171"/>
                          </a:cubicBezTo>
                          <a:cubicBezTo>
                            <a:pt x="7639" y="5004"/>
                            <a:pt x="7706" y="4904"/>
                            <a:pt x="7572" y="4904"/>
                          </a:cubicBezTo>
                          <a:close/>
                          <a:moveTo>
                            <a:pt x="9674" y="4904"/>
                          </a:moveTo>
                          <a:cubicBezTo>
                            <a:pt x="9540" y="4904"/>
                            <a:pt x="9574" y="5004"/>
                            <a:pt x="9607" y="5171"/>
                          </a:cubicBezTo>
                          <a:cubicBezTo>
                            <a:pt x="9807" y="6338"/>
                            <a:pt x="10341" y="7406"/>
                            <a:pt x="11275" y="8173"/>
                          </a:cubicBezTo>
                          <a:cubicBezTo>
                            <a:pt x="11975" y="8774"/>
                            <a:pt x="12876" y="9140"/>
                            <a:pt x="13810" y="9007"/>
                          </a:cubicBezTo>
                          <a:cubicBezTo>
                            <a:pt x="15445" y="8740"/>
                            <a:pt x="16078" y="6972"/>
                            <a:pt x="16279" y="5505"/>
                          </a:cubicBezTo>
                          <a:cubicBezTo>
                            <a:pt x="16178" y="5304"/>
                            <a:pt x="16012" y="5004"/>
                            <a:pt x="15912" y="4937"/>
                          </a:cubicBezTo>
                          <a:cubicBezTo>
                            <a:pt x="15878" y="4904"/>
                            <a:pt x="15812" y="4904"/>
                            <a:pt x="15778" y="4904"/>
                          </a:cubicBezTo>
                          <a:lnTo>
                            <a:pt x="15778" y="4904"/>
                          </a:lnTo>
                          <a:lnTo>
                            <a:pt x="9674" y="490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7" name="Grupo 76">
                    <a:extLst>
                      <a:ext uri="{FF2B5EF4-FFF2-40B4-BE49-F238E27FC236}">
                        <a16:creationId xmlns:a16="http://schemas.microsoft.com/office/drawing/2014/main" id="{7585FE78-9191-1F4E-E077-18CBBD6214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2152406" y="-30822"/>
                    <a:ext cx="1000065" cy="3308215"/>
                    <a:chOff x="2152406" y="-30822"/>
                    <a:chExt cx="1000065" cy="3308215"/>
                  </a:xfrm>
                </p:grpSpPr>
                <p:sp>
                  <p:nvSpPr>
                    <p:cNvPr id="39" name="Google Shape;39;p47"/>
                    <p:cNvSpPr/>
                    <p:nvPr/>
                  </p:nvSpPr>
                  <p:spPr>
                    <a:xfrm flipH="1">
                      <a:off x="2626488" y="-30822"/>
                      <a:ext cx="51712" cy="1801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101407" extrusionOk="0">
                          <a:moveTo>
                            <a:pt x="1" y="1"/>
                          </a:moveTo>
                          <a:lnTo>
                            <a:pt x="1" y="101407"/>
                          </a:lnTo>
                          <a:lnTo>
                            <a:pt x="2903" y="101407"/>
                          </a:lnTo>
                          <a:lnTo>
                            <a:pt x="2903" y="1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" name="Google Shape;40;p47"/>
                    <p:cNvSpPr/>
                    <p:nvPr/>
                  </p:nvSpPr>
                  <p:spPr>
                    <a:xfrm flipH="1">
                      <a:off x="2152406" y="2121636"/>
                      <a:ext cx="1000065" cy="11557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1" h="66348" extrusionOk="0">
                          <a:moveTo>
                            <a:pt x="3937" y="25252"/>
                          </a:moveTo>
                          <a:cubicBezTo>
                            <a:pt x="1435" y="29321"/>
                            <a:pt x="1" y="34058"/>
                            <a:pt x="1" y="39128"/>
                          </a:cubicBezTo>
                          <a:cubicBezTo>
                            <a:pt x="1" y="54173"/>
                            <a:pt x="12543" y="66348"/>
                            <a:pt x="28054" y="66348"/>
                          </a:cubicBezTo>
                          <a:cubicBezTo>
                            <a:pt x="43565" y="66348"/>
                            <a:pt x="56141" y="54173"/>
                            <a:pt x="56141" y="39128"/>
                          </a:cubicBezTo>
                          <a:cubicBezTo>
                            <a:pt x="56141" y="34058"/>
                            <a:pt x="54673" y="29321"/>
                            <a:pt x="52171" y="25252"/>
                          </a:cubicBezTo>
                          <a:lnTo>
                            <a:pt x="52305" y="25252"/>
                          </a:lnTo>
                          <a:cubicBezTo>
                            <a:pt x="40763" y="7939"/>
                            <a:pt x="41964" y="0"/>
                            <a:pt x="41964" y="0"/>
                          </a:cubicBezTo>
                          <a:lnTo>
                            <a:pt x="28054" y="0"/>
                          </a:lnTo>
                          <a:lnTo>
                            <a:pt x="14178" y="0"/>
                          </a:lnTo>
                          <a:cubicBezTo>
                            <a:pt x="14178" y="0"/>
                            <a:pt x="15378" y="7939"/>
                            <a:pt x="3837" y="25252"/>
                          </a:cubicBezTo>
                          <a:close/>
                        </a:path>
                      </a:pathLst>
                    </a:custGeom>
                    <a:solidFill>
                      <a:srgbClr val="F09F3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" name="Google Shape;41;p47"/>
                    <p:cNvSpPr/>
                    <p:nvPr/>
                  </p:nvSpPr>
                  <p:spPr>
                    <a:xfrm flipH="1">
                      <a:off x="2404905" y="1821756"/>
                      <a:ext cx="494983" cy="299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3" extrusionOk="0">
                          <a:moveTo>
                            <a:pt x="13877" y="17212"/>
                          </a:moveTo>
                          <a:lnTo>
                            <a:pt x="13877" y="17212"/>
                          </a:lnTo>
                          <a:lnTo>
                            <a:pt x="27787" y="17212"/>
                          </a:lnTo>
                          <a:lnTo>
                            <a:pt x="27787" y="5738"/>
                          </a:lnTo>
                          <a:lnTo>
                            <a:pt x="24018" y="0"/>
                          </a:lnTo>
                          <a:lnTo>
                            <a:pt x="13877" y="0"/>
                          </a:lnTo>
                          <a:lnTo>
                            <a:pt x="13877" y="0"/>
                          </a:lnTo>
                          <a:lnTo>
                            <a:pt x="3770" y="0"/>
                          </a:lnTo>
                          <a:lnTo>
                            <a:pt x="1" y="5738"/>
                          </a:lnTo>
                          <a:lnTo>
                            <a:pt x="1" y="1721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" name="Google Shape;42;p47"/>
                    <p:cNvSpPr/>
                    <p:nvPr/>
                  </p:nvSpPr>
                  <p:spPr>
                    <a:xfrm flipH="1">
                      <a:off x="2364493" y="1652635"/>
                      <a:ext cx="576408" cy="431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8" h="24785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08"/>
                          </a:lnTo>
                          <a:cubicBezTo>
                            <a:pt x="1" y="4603"/>
                            <a:pt x="4638" y="0"/>
                            <a:pt x="10342" y="0"/>
                          </a:cubicBezTo>
                          <a:lnTo>
                            <a:pt x="22050" y="0"/>
                          </a:lnTo>
                          <a:cubicBezTo>
                            <a:pt x="27754" y="0"/>
                            <a:pt x="32357" y="4603"/>
                            <a:pt x="32357" y="10308"/>
                          </a:cubicBezTo>
                          <a:lnTo>
                            <a:pt x="32357" y="24785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43" name="Google Shape;43;p47"/>
                    <p:cNvGrpSpPr/>
                    <p:nvPr/>
                  </p:nvGrpSpPr>
                  <p:grpSpPr>
                    <a:xfrm flipH="1">
                      <a:off x="2365776" y="2607516"/>
                      <a:ext cx="593635" cy="330320"/>
                      <a:chOff x="4982311" y="5560895"/>
                      <a:chExt cx="247738" cy="140954"/>
                    </a:xfrm>
                  </p:grpSpPr>
                  <p:sp>
                    <p:nvSpPr>
                      <p:cNvPr id="44" name="Google Shape;44;p47"/>
                      <p:cNvSpPr/>
                      <p:nvPr/>
                    </p:nvSpPr>
                    <p:spPr>
                      <a:xfrm>
                        <a:off x="5053027" y="5560895"/>
                        <a:ext cx="106305" cy="14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73" h="10441" extrusionOk="0">
                            <a:moveTo>
                              <a:pt x="3102" y="4904"/>
                            </a:moveTo>
                            <a:cubicBezTo>
                              <a:pt x="1334" y="5437"/>
                              <a:pt x="0" y="7572"/>
                              <a:pt x="0" y="10141"/>
                            </a:cubicBezTo>
                            <a:cubicBezTo>
                              <a:pt x="0" y="10241"/>
                              <a:pt x="0" y="10341"/>
                              <a:pt x="0" y="10441"/>
                            </a:cubicBezTo>
                            <a:lnTo>
                              <a:pt x="7872" y="10441"/>
                            </a:lnTo>
                            <a:cubicBezTo>
                              <a:pt x="7872" y="10341"/>
                              <a:pt x="7872" y="10241"/>
                              <a:pt x="7872" y="10141"/>
                            </a:cubicBezTo>
                            <a:cubicBezTo>
                              <a:pt x="7872" y="7572"/>
                              <a:pt x="6538" y="5437"/>
                              <a:pt x="4770" y="4904"/>
                            </a:cubicBezTo>
                            <a:cubicBezTo>
                              <a:pt x="5771" y="4570"/>
                              <a:pt x="6505" y="3636"/>
                              <a:pt x="6505" y="2535"/>
                            </a:cubicBezTo>
                            <a:cubicBezTo>
                              <a:pt x="6505" y="1134"/>
                              <a:pt x="5371" y="0"/>
                              <a:pt x="3936" y="0"/>
                            </a:cubicBezTo>
                            <a:cubicBezTo>
                              <a:pt x="2502" y="0"/>
                              <a:pt x="1334" y="1134"/>
                              <a:pt x="1334" y="2535"/>
                            </a:cubicBezTo>
                            <a:cubicBezTo>
                              <a:pt x="1368" y="3636"/>
                              <a:pt x="2102" y="4570"/>
                              <a:pt x="3102" y="490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5" name="Google Shape;45;p47"/>
                      <p:cNvSpPr/>
                      <p:nvPr/>
                    </p:nvSpPr>
                    <p:spPr>
                      <a:xfrm>
                        <a:off x="4982311" y="5572142"/>
                        <a:ext cx="77923" cy="1184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1" h="8774" extrusionOk="0">
                            <a:moveTo>
                              <a:pt x="2602" y="4137"/>
                            </a:moveTo>
                            <a:cubicBezTo>
                              <a:pt x="1101" y="4571"/>
                              <a:pt x="0" y="6372"/>
                              <a:pt x="0" y="8540"/>
                            </a:cubicBezTo>
                            <a:cubicBezTo>
                              <a:pt x="0" y="8607"/>
                              <a:pt x="0" y="8707"/>
                              <a:pt x="0" y="8774"/>
                            </a:cubicBezTo>
                            <a:lnTo>
                              <a:pt x="4737" y="8774"/>
                            </a:lnTo>
                            <a:cubicBezTo>
                              <a:pt x="4803" y="7673"/>
                              <a:pt x="5104" y="6606"/>
                              <a:pt x="5671" y="5672"/>
                            </a:cubicBezTo>
                            <a:lnTo>
                              <a:pt x="5771" y="5505"/>
                            </a:lnTo>
                            <a:cubicBezTo>
                              <a:pt x="5304" y="4838"/>
                              <a:pt x="4703" y="4337"/>
                              <a:pt x="4003" y="4137"/>
                            </a:cubicBezTo>
                            <a:cubicBezTo>
                              <a:pt x="4870" y="3837"/>
                              <a:pt x="5471" y="3070"/>
                              <a:pt x="5471" y="2136"/>
                            </a:cubicBezTo>
                            <a:cubicBezTo>
                              <a:pt x="5471" y="935"/>
                              <a:pt x="4503" y="1"/>
                              <a:pt x="3302" y="1"/>
                            </a:cubicBezTo>
                            <a:cubicBezTo>
                              <a:pt x="2102" y="1"/>
                              <a:pt x="1134" y="935"/>
                              <a:pt x="1134" y="2136"/>
                            </a:cubicBezTo>
                            <a:cubicBezTo>
                              <a:pt x="1134" y="3036"/>
                              <a:pt x="1735" y="3837"/>
                              <a:pt x="2602" y="413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6" name="Google Shape;46;p47"/>
                      <p:cNvSpPr/>
                      <p:nvPr/>
                    </p:nvSpPr>
                    <p:spPr>
                      <a:xfrm>
                        <a:off x="5152113" y="5572142"/>
                        <a:ext cx="77936" cy="1184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2" h="8774" extrusionOk="0">
                            <a:moveTo>
                              <a:pt x="1769" y="4137"/>
                            </a:moveTo>
                            <a:cubicBezTo>
                              <a:pt x="1068" y="4337"/>
                              <a:pt x="468" y="4838"/>
                              <a:pt x="1" y="5505"/>
                            </a:cubicBezTo>
                            <a:lnTo>
                              <a:pt x="101" y="5672"/>
                            </a:lnTo>
                            <a:cubicBezTo>
                              <a:pt x="668" y="6606"/>
                              <a:pt x="968" y="7673"/>
                              <a:pt x="1035" y="8774"/>
                            </a:cubicBezTo>
                            <a:lnTo>
                              <a:pt x="5771" y="8774"/>
                            </a:lnTo>
                            <a:cubicBezTo>
                              <a:pt x="5771" y="8707"/>
                              <a:pt x="5771" y="8607"/>
                              <a:pt x="5771" y="8540"/>
                            </a:cubicBezTo>
                            <a:cubicBezTo>
                              <a:pt x="5771" y="6372"/>
                              <a:pt x="4671" y="4571"/>
                              <a:pt x="3170" y="4137"/>
                            </a:cubicBezTo>
                            <a:cubicBezTo>
                              <a:pt x="4037" y="3837"/>
                              <a:pt x="4637" y="3070"/>
                              <a:pt x="4637" y="2136"/>
                            </a:cubicBezTo>
                            <a:cubicBezTo>
                              <a:pt x="4637" y="935"/>
                              <a:pt x="3670" y="1"/>
                              <a:pt x="2469" y="1"/>
                            </a:cubicBezTo>
                            <a:cubicBezTo>
                              <a:pt x="1268" y="1"/>
                              <a:pt x="301" y="935"/>
                              <a:pt x="301" y="2136"/>
                            </a:cubicBezTo>
                            <a:cubicBezTo>
                              <a:pt x="301" y="3036"/>
                              <a:pt x="901" y="3837"/>
                              <a:pt x="1769" y="413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6" name="Grupo 75">
                    <a:extLst>
                      <a:ext uri="{FF2B5EF4-FFF2-40B4-BE49-F238E27FC236}">
                        <a16:creationId xmlns:a16="http://schemas.microsoft.com/office/drawing/2014/main" id="{68430AA9-969E-B49C-1E01-7021AE3D77D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409182" y="-19665"/>
                    <a:ext cx="1097444" cy="4918981"/>
                    <a:chOff x="1409182" y="-19665"/>
                    <a:chExt cx="1097444" cy="4918981"/>
                  </a:xfrm>
                </p:grpSpPr>
                <p:sp>
                  <p:nvSpPr>
                    <p:cNvPr id="48" name="Google Shape;48;p47"/>
                    <p:cNvSpPr/>
                    <p:nvPr/>
                  </p:nvSpPr>
                  <p:spPr>
                    <a:xfrm flipH="1">
                      <a:off x="1929447" y="-19665"/>
                      <a:ext cx="56729" cy="33757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2" h="181064" extrusionOk="0">
                          <a:moveTo>
                            <a:pt x="0" y="0"/>
                          </a:moveTo>
                          <a:lnTo>
                            <a:pt x="0" y="181063"/>
                          </a:lnTo>
                          <a:lnTo>
                            <a:pt x="2902" y="181063"/>
                          </a:lnTo>
                          <a:lnTo>
                            <a:pt x="2902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" name="Google Shape;49;p47"/>
                    <p:cNvSpPr/>
                    <p:nvPr/>
                  </p:nvSpPr>
                  <p:spPr>
                    <a:xfrm flipH="1">
                      <a:off x="1409182" y="3737705"/>
                      <a:ext cx="1097444" cy="11616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0" h="66315" extrusionOk="0">
                          <a:moveTo>
                            <a:pt x="3970" y="25219"/>
                          </a:moveTo>
                          <a:cubicBezTo>
                            <a:pt x="1468" y="29288"/>
                            <a:pt x="0" y="34025"/>
                            <a:pt x="0" y="39095"/>
                          </a:cubicBezTo>
                          <a:cubicBezTo>
                            <a:pt x="0" y="54139"/>
                            <a:pt x="12576" y="66315"/>
                            <a:pt x="28087" y="66315"/>
                          </a:cubicBezTo>
                          <a:cubicBezTo>
                            <a:pt x="43598" y="66315"/>
                            <a:pt x="56140" y="54139"/>
                            <a:pt x="56140" y="39095"/>
                          </a:cubicBezTo>
                          <a:cubicBezTo>
                            <a:pt x="56140" y="34025"/>
                            <a:pt x="54706" y="29288"/>
                            <a:pt x="52204" y="25219"/>
                          </a:cubicBezTo>
                          <a:lnTo>
                            <a:pt x="52304" y="25219"/>
                          </a:lnTo>
                          <a:cubicBezTo>
                            <a:pt x="40796" y="7906"/>
                            <a:pt x="41963" y="0"/>
                            <a:pt x="41963" y="0"/>
                          </a:cubicBezTo>
                          <a:lnTo>
                            <a:pt x="28087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06"/>
                            <a:pt x="3870" y="25219"/>
                          </a:cubicBezTo>
                          <a:close/>
                        </a:path>
                      </a:pathLst>
                    </a:custGeom>
                    <a:solidFill>
                      <a:srgbClr val="9987D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" name="Google Shape;50;p47"/>
                    <p:cNvSpPr/>
                    <p:nvPr/>
                  </p:nvSpPr>
                  <p:spPr>
                    <a:xfrm flipH="1">
                      <a:off x="1686252" y="3435561"/>
                      <a:ext cx="543209" cy="3021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8" h="17247" extrusionOk="0">
                          <a:moveTo>
                            <a:pt x="13911" y="17246"/>
                          </a:moveTo>
                          <a:lnTo>
                            <a:pt x="13911" y="17246"/>
                          </a:lnTo>
                          <a:lnTo>
                            <a:pt x="27787" y="17246"/>
                          </a:lnTo>
                          <a:lnTo>
                            <a:pt x="27787" y="5738"/>
                          </a:lnTo>
                          <a:lnTo>
                            <a:pt x="24018" y="1"/>
                          </a:lnTo>
                          <a:lnTo>
                            <a:pt x="13911" y="1"/>
                          </a:lnTo>
                          <a:lnTo>
                            <a:pt x="13911" y="1"/>
                          </a:lnTo>
                          <a:lnTo>
                            <a:pt x="3770" y="1"/>
                          </a:lnTo>
                          <a:lnTo>
                            <a:pt x="1" y="5738"/>
                          </a:lnTo>
                          <a:lnTo>
                            <a:pt x="1" y="1724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" name="Google Shape;51;p47"/>
                    <p:cNvSpPr/>
                    <p:nvPr/>
                  </p:nvSpPr>
                  <p:spPr>
                    <a:xfrm flipH="1">
                      <a:off x="1641279" y="3265499"/>
                      <a:ext cx="632526" cy="434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7" h="24786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42"/>
                          </a:lnTo>
                          <a:cubicBezTo>
                            <a:pt x="1" y="4604"/>
                            <a:pt x="4604" y="1"/>
                            <a:pt x="10308" y="1"/>
                          </a:cubicBezTo>
                          <a:lnTo>
                            <a:pt x="22016" y="1"/>
                          </a:lnTo>
                          <a:cubicBezTo>
                            <a:pt x="27720" y="1"/>
                            <a:pt x="32357" y="4604"/>
                            <a:pt x="32357" y="10342"/>
                          </a:cubicBez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52" name="Google Shape;52;p47"/>
                    <p:cNvGrpSpPr/>
                    <p:nvPr/>
                  </p:nvGrpSpPr>
                  <p:grpSpPr>
                    <a:xfrm flipH="1">
                      <a:off x="1733284" y="4107325"/>
                      <a:ext cx="426276" cy="556462"/>
                      <a:chOff x="4421084" y="5282716"/>
                      <a:chExt cx="162108" cy="236138"/>
                    </a:xfrm>
                  </p:grpSpPr>
                  <p:sp>
                    <p:nvSpPr>
                      <p:cNvPr id="53" name="Google Shape;53;p47"/>
                      <p:cNvSpPr/>
                      <p:nvPr/>
                    </p:nvSpPr>
                    <p:spPr>
                      <a:xfrm>
                        <a:off x="4470861" y="5466511"/>
                        <a:ext cx="61273" cy="159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5" extrusionOk="0">
                            <a:moveTo>
                              <a:pt x="3169" y="301"/>
                            </a:moveTo>
                            <a:cubicBezTo>
                              <a:pt x="3203" y="468"/>
                              <a:pt x="3103" y="668"/>
                              <a:pt x="2903" y="701"/>
                            </a:cubicBezTo>
                            <a:cubicBezTo>
                              <a:pt x="2035" y="835"/>
                              <a:pt x="1168" y="835"/>
                              <a:pt x="334" y="701"/>
                            </a:cubicBezTo>
                            <a:cubicBezTo>
                              <a:pt x="134" y="668"/>
                              <a:pt x="0" y="468"/>
                              <a:pt x="34" y="301"/>
                            </a:cubicBezTo>
                            <a:cubicBezTo>
                              <a:pt x="101" y="134"/>
                              <a:pt x="267" y="1"/>
                              <a:pt x="434" y="34"/>
                            </a:cubicBezTo>
                            <a:cubicBezTo>
                              <a:pt x="1235" y="167"/>
                              <a:pt x="2002" y="167"/>
                              <a:pt x="2769" y="34"/>
                            </a:cubicBezTo>
                            <a:cubicBezTo>
                              <a:pt x="2969" y="1"/>
                              <a:pt x="3136" y="134"/>
                              <a:pt x="3169" y="3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" name="Google Shape;54;p47"/>
                      <p:cNvSpPr/>
                      <p:nvPr/>
                    </p:nvSpPr>
                    <p:spPr>
                      <a:xfrm>
                        <a:off x="4470230" y="5481185"/>
                        <a:ext cx="61273" cy="159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5" extrusionOk="0">
                            <a:moveTo>
                              <a:pt x="3169" y="301"/>
                            </a:moveTo>
                            <a:cubicBezTo>
                              <a:pt x="3202" y="468"/>
                              <a:pt x="3069" y="668"/>
                              <a:pt x="2869" y="701"/>
                            </a:cubicBezTo>
                            <a:cubicBezTo>
                              <a:pt x="2035" y="835"/>
                              <a:pt x="1168" y="835"/>
                              <a:pt x="334" y="701"/>
                            </a:cubicBezTo>
                            <a:cubicBezTo>
                              <a:pt x="134" y="668"/>
                              <a:pt x="0" y="468"/>
                              <a:pt x="33" y="301"/>
                            </a:cubicBezTo>
                            <a:cubicBezTo>
                              <a:pt x="67" y="134"/>
                              <a:pt x="267" y="1"/>
                              <a:pt x="434" y="34"/>
                            </a:cubicBezTo>
                            <a:cubicBezTo>
                              <a:pt x="1201" y="168"/>
                              <a:pt x="2002" y="168"/>
                              <a:pt x="2769" y="34"/>
                            </a:cubicBezTo>
                            <a:cubicBezTo>
                              <a:pt x="2936" y="1"/>
                              <a:pt x="3102" y="134"/>
                              <a:pt x="3169" y="3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" name="Google Shape;55;p47"/>
                      <p:cNvSpPr/>
                      <p:nvPr/>
                    </p:nvSpPr>
                    <p:spPr>
                      <a:xfrm>
                        <a:off x="4470230" y="5495878"/>
                        <a:ext cx="61273" cy="15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4" extrusionOk="0">
                            <a:moveTo>
                              <a:pt x="3169" y="300"/>
                            </a:moveTo>
                            <a:cubicBezTo>
                              <a:pt x="3202" y="467"/>
                              <a:pt x="3069" y="667"/>
                              <a:pt x="2869" y="701"/>
                            </a:cubicBezTo>
                            <a:cubicBezTo>
                              <a:pt x="2035" y="834"/>
                              <a:pt x="1168" y="834"/>
                              <a:pt x="334" y="701"/>
                            </a:cubicBezTo>
                            <a:cubicBezTo>
                              <a:pt x="134" y="667"/>
                              <a:pt x="0" y="467"/>
                              <a:pt x="33" y="300"/>
                            </a:cubicBezTo>
                            <a:cubicBezTo>
                              <a:pt x="67" y="134"/>
                              <a:pt x="267" y="0"/>
                              <a:pt x="434" y="33"/>
                            </a:cubicBezTo>
                            <a:cubicBezTo>
                              <a:pt x="1201" y="167"/>
                              <a:pt x="2002" y="167"/>
                              <a:pt x="2769" y="33"/>
                            </a:cubicBezTo>
                            <a:cubicBezTo>
                              <a:pt x="2936" y="0"/>
                              <a:pt x="3102" y="134"/>
                              <a:pt x="3169" y="30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6" name="Google Shape;56;p47"/>
                      <p:cNvSpPr/>
                      <p:nvPr/>
                    </p:nvSpPr>
                    <p:spPr>
                      <a:xfrm>
                        <a:off x="4482990" y="5507988"/>
                        <a:ext cx="35104" cy="108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35" h="568" extrusionOk="0">
                            <a:moveTo>
                              <a:pt x="1835" y="201"/>
                            </a:moveTo>
                            <a:cubicBezTo>
                              <a:pt x="1835" y="334"/>
                              <a:pt x="1768" y="468"/>
                              <a:pt x="1668" y="468"/>
                            </a:cubicBezTo>
                            <a:cubicBezTo>
                              <a:pt x="1168" y="568"/>
                              <a:pt x="667" y="568"/>
                              <a:pt x="200" y="468"/>
                            </a:cubicBezTo>
                            <a:cubicBezTo>
                              <a:pt x="100" y="468"/>
                              <a:pt x="0" y="334"/>
                              <a:pt x="34" y="201"/>
                            </a:cubicBezTo>
                            <a:cubicBezTo>
                              <a:pt x="67" y="101"/>
                              <a:pt x="167" y="1"/>
                              <a:pt x="267" y="34"/>
                            </a:cubicBezTo>
                            <a:cubicBezTo>
                              <a:pt x="701" y="134"/>
                              <a:pt x="1168" y="134"/>
                              <a:pt x="1601" y="34"/>
                            </a:cubicBezTo>
                            <a:cubicBezTo>
                              <a:pt x="1701" y="1"/>
                              <a:pt x="1802" y="101"/>
                              <a:pt x="1835" y="2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7" name="Google Shape;57;p47"/>
                      <p:cNvSpPr/>
                      <p:nvPr/>
                    </p:nvSpPr>
                    <p:spPr>
                      <a:xfrm>
                        <a:off x="4421084" y="5282716"/>
                        <a:ext cx="162108" cy="185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74" h="9708" extrusionOk="0">
                            <a:moveTo>
                              <a:pt x="4237" y="1"/>
                            </a:moveTo>
                            <a:cubicBezTo>
                              <a:pt x="1902" y="1"/>
                              <a:pt x="1" y="1869"/>
                              <a:pt x="1" y="4204"/>
                            </a:cubicBezTo>
                            <a:cubicBezTo>
                              <a:pt x="1" y="5938"/>
                              <a:pt x="1869" y="7840"/>
                              <a:pt x="2536" y="9307"/>
                            </a:cubicBezTo>
                            <a:cubicBezTo>
                              <a:pt x="2669" y="9608"/>
                              <a:pt x="5771" y="9708"/>
                              <a:pt x="5938" y="9307"/>
                            </a:cubicBezTo>
                            <a:cubicBezTo>
                              <a:pt x="6338" y="8273"/>
                              <a:pt x="8473" y="5938"/>
                              <a:pt x="8473" y="4204"/>
                            </a:cubicBezTo>
                            <a:cubicBezTo>
                              <a:pt x="8473" y="1869"/>
                              <a:pt x="6572" y="1"/>
                              <a:pt x="4237" y="1"/>
                            </a:cubicBezTo>
                            <a:close/>
                            <a:moveTo>
                              <a:pt x="7172" y="3703"/>
                            </a:moveTo>
                            <a:lnTo>
                              <a:pt x="7172" y="3703"/>
                            </a:lnTo>
                            <a:cubicBezTo>
                              <a:pt x="6972" y="2836"/>
                              <a:pt x="6472" y="2202"/>
                              <a:pt x="5905" y="1802"/>
                            </a:cubicBezTo>
                            <a:cubicBezTo>
                              <a:pt x="5771" y="1735"/>
                              <a:pt x="5705" y="1535"/>
                              <a:pt x="5771" y="1402"/>
                            </a:cubicBezTo>
                            <a:cubicBezTo>
                              <a:pt x="5838" y="1235"/>
                              <a:pt x="6005" y="1168"/>
                              <a:pt x="6172" y="1268"/>
                            </a:cubicBezTo>
                            <a:cubicBezTo>
                              <a:pt x="6872" y="1669"/>
                              <a:pt x="7473" y="2369"/>
                              <a:pt x="7739" y="3336"/>
                            </a:cubicBezTo>
                            <a:cubicBezTo>
                              <a:pt x="7806" y="3570"/>
                              <a:pt x="7706" y="3837"/>
                              <a:pt x="7539" y="3937"/>
                            </a:cubicBezTo>
                            <a:cubicBezTo>
                              <a:pt x="7373" y="4004"/>
                              <a:pt x="7206" y="3904"/>
                              <a:pt x="7172" y="370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5" name="Grupo 74">
                    <a:extLst>
                      <a:ext uri="{FF2B5EF4-FFF2-40B4-BE49-F238E27FC236}">
                        <a16:creationId xmlns:a16="http://schemas.microsoft.com/office/drawing/2014/main" id="{5502EE12-F1AA-52B5-F2D6-9E9780236E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19448" y="-6500"/>
                    <a:ext cx="1078000" cy="3309431"/>
                    <a:chOff x="519448" y="-6500"/>
                    <a:chExt cx="1078000" cy="3309431"/>
                  </a:xfrm>
                </p:grpSpPr>
                <p:sp>
                  <p:nvSpPr>
                    <p:cNvPr id="59" name="Google Shape;59;p47"/>
                    <p:cNvSpPr/>
                    <p:nvPr/>
                  </p:nvSpPr>
                  <p:spPr>
                    <a:xfrm flipH="1">
                      <a:off x="1030823" y="-6500"/>
                      <a:ext cx="55709" cy="1786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101440" extrusionOk="0">
                          <a:moveTo>
                            <a:pt x="0" y="0"/>
                          </a:moveTo>
                          <a:lnTo>
                            <a:pt x="0" y="101440"/>
                          </a:lnTo>
                          <a:lnTo>
                            <a:pt x="2902" y="101440"/>
                          </a:lnTo>
                          <a:lnTo>
                            <a:pt x="2902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" name="Google Shape;60;p47"/>
                    <p:cNvSpPr/>
                    <p:nvPr/>
                  </p:nvSpPr>
                  <p:spPr>
                    <a:xfrm flipH="1">
                      <a:off x="519448" y="2134712"/>
                      <a:ext cx="1078000" cy="1168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74" h="66348" extrusionOk="0">
                          <a:moveTo>
                            <a:pt x="3970" y="25252"/>
                          </a:moveTo>
                          <a:cubicBezTo>
                            <a:pt x="1468" y="29321"/>
                            <a:pt x="0" y="34058"/>
                            <a:pt x="0" y="39128"/>
                          </a:cubicBezTo>
                          <a:cubicBezTo>
                            <a:pt x="0" y="54172"/>
                            <a:pt x="12576" y="66348"/>
                            <a:pt x="28087" y="66348"/>
                          </a:cubicBezTo>
                          <a:cubicBezTo>
                            <a:pt x="43598" y="66348"/>
                            <a:pt x="56174" y="54172"/>
                            <a:pt x="56174" y="39128"/>
                          </a:cubicBezTo>
                          <a:cubicBezTo>
                            <a:pt x="56174" y="34058"/>
                            <a:pt x="54706" y="29321"/>
                            <a:pt x="52204" y="25252"/>
                          </a:cubicBezTo>
                          <a:lnTo>
                            <a:pt x="52304" y="25252"/>
                          </a:lnTo>
                          <a:cubicBezTo>
                            <a:pt x="40796" y="7939"/>
                            <a:pt x="41964" y="0"/>
                            <a:pt x="41964" y="0"/>
                          </a:cubicBezTo>
                          <a:lnTo>
                            <a:pt x="28087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39"/>
                            <a:pt x="3870" y="25252"/>
                          </a:cubicBezTo>
                          <a:close/>
                        </a:path>
                      </a:pathLst>
                    </a:custGeom>
                    <a:solidFill>
                      <a:srgbClr val="F5D14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" name="Google Shape;61;p47"/>
                    <p:cNvSpPr/>
                    <p:nvPr/>
                  </p:nvSpPr>
                  <p:spPr>
                    <a:xfrm flipH="1">
                      <a:off x="792096" y="1831582"/>
                      <a:ext cx="533243" cy="3030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4" extrusionOk="0">
                          <a:moveTo>
                            <a:pt x="13910" y="17213"/>
                          </a:moveTo>
                          <a:lnTo>
                            <a:pt x="13910" y="17213"/>
                          </a:lnTo>
                          <a:lnTo>
                            <a:pt x="27787" y="17213"/>
                          </a:lnTo>
                          <a:lnTo>
                            <a:pt x="27787" y="5738"/>
                          </a:lnTo>
                          <a:lnTo>
                            <a:pt x="24017" y="1"/>
                          </a:lnTo>
                          <a:lnTo>
                            <a:pt x="13910" y="1"/>
                          </a:lnTo>
                          <a:lnTo>
                            <a:pt x="13910" y="1"/>
                          </a:lnTo>
                          <a:lnTo>
                            <a:pt x="3770" y="1"/>
                          </a:lnTo>
                          <a:lnTo>
                            <a:pt x="0" y="5738"/>
                          </a:lnTo>
                          <a:lnTo>
                            <a:pt x="0" y="1721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" name="Google Shape;62;p47"/>
                    <p:cNvSpPr/>
                    <p:nvPr/>
                  </p:nvSpPr>
                  <p:spPr>
                    <a:xfrm flipH="1">
                      <a:off x="747928" y="1660055"/>
                      <a:ext cx="620962" cy="437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8" h="24819" extrusionOk="0">
                          <a:moveTo>
                            <a:pt x="32357" y="24818"/>
                          </a:moveTo>
                          <a:lnTo>
                            <a:pt x="1" y="24818"/>
                          </a:lnTo>
                          <a:lnTo>
                            <a:pt x="1" y="10341"/>
                          </a:lnTo>
                          <a:cubicBezTo>
                            <a:pt x="1" y="4637"/>
                            <a:pt x="4638" y="1"/>
                            <a:pt x="10342" y="1"/>
                          </a:cubicBezTo>
                          <a:lnTo>
                            <a:pt x="22017" y="1"/>
                          </a:lnTo>
                          <a:cubicBezTo>
                            <a:pt x="27721" y="1"/>
                            <a:pt x="32357" y="4637"/>
                            <a:pt x="32357" y="10341"/>
                          </a:cubicBezTo>
                          <a:lnTo>
                            <a:pt x="32357" y="24818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3" name="Google Shape;63;p47"/>
                    <p:cNvGrpSpPr/>
                    <p:nvPr/>
                  </p:nvGrpSpPr>
                  <p:grpSpPr>
                    <a:xfrm flipH="1">
                      <a:off x="835265" y="2525624"/>
                      <a:ext cx="467867" cy="437787"/>
                      <a:chOff x="5646013" y="5370038"/>
                      <a:chExt cx="181243" cy="184819"/>
                    </a:xfrm>
                  </p:grpSpPr>
                  <p:sp>
                    <p:nvSpPr>
                      <p:cNvPr id="64" name="Google Shape;64;p47"/>
                      <p:cNvSpPr/>
                      <p:nvPr/>
                    </p:nvSpPr>
                    <p:spPr>
                      <a:xfrm>
                        <a:off x="5646013" y="5370038"/>
                        <a:ext cx="149914" cy="1848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41" h="12009" extrusionOk="0">
                            <a:moveTo>
                              <a:pt x="9407" y="5838"/>
                            </a:moveTo>
                            <a:cubicBezTo>
                              <a:pt x="9007" y="5871"/>
                              <a:pt x="8407" y="5871"/>
                              <a:pt x="7973" y="5771"/>
                            </a:cubicBezTo>
                            <a:cubicBezTo>
                              <a:pt x="7206" y="5571"/>
                              <a:pt x="5972" y="3803"/>
                              <a:pt x="5438" y="3036"/>
                            </a:cubicBezTo>
                            <a:cubicBezTo>
                              <a:pt x="4904" y="2302"/>
                              <a:pt x="5138" y="434"/>
                              <a:pt x="5004" y="334"/>
                            </a:cubicBezTo>
                            <a:cubicBezTo>
                              <a:pt x="4904" y="234"/>
                              <a:pt x="4704" y="0"/>
                              <a:pt x="4237" y="234"/>
                            </a:cubicBezTo>
                            <a:cubicBezTo>
                              <a:pt x="3803" y="434"/>
                              <a:pt x="3303" y="1134"/>
                              <a:pt x="3336" y="2235"/>
                            </a:cubicBezTo>
                            <a:cubicBezTo>
                              <a:pt x="3370" y="3336"/>
                              <a:pt x="3803" y="4370"/>
                              <a:pt x="3770" y="4904"/>
                            </a:cubicBezTo>
                            <a:cubicBezTo>
                              <a:pt x="3770" y="5438"/>
                              <a:pt x="3203" y="5504"/>
                              <a:pt x="2369" y="5738"/>
                            </a:cubicBezTo>
                            <a:cubicBezTo>
                              <a:pt x="1502" y="5971"/>
                              <a:pt x="668" y="6171"/>
                              <a:pt x="334" y="6672"/>
                            </a:cubicBezTo>
                            <a:cubicBezTo>
                              <a:pt x="1" y="7172"/>
                              <a:pt x="668" y="7973"/>
                              <a:pt x="768" y="8073"/>
                            </a:cubicBezTo>
                            <a:cubicBezTo>
                              <a:pt x="868" y="8173"/>
                              <a:pt x="601" y="8273"/>
                              <a:pt x="801" y="8907"/>
                            </a:cubicBezTo>
                            <a:cubicBezTo>
                              <a:pt x="968" y="9540"/>
                              <a:pt x="1502" y="9674"/>
                              <a:pt x="1502" y="9674"/>
                            </a:cubicBezTo>
                            <a:cubicBezTo>
                              <a:pt x="1502" y="9674"/>
                              <a:pt x="1402" y="10108"/>
                              <a:pt x="1635" y="10508"/>
                            </a:cubicBezTo>
                            <a:cubicBezTo>
                              <a:pt x="1835" y="10875"/>
                              <a:pt x="2369" y="11008"/>
                              <a:pt x="2369" y="11008"/>
                            </a:cubicBezTo>
                            <a:cubicBezTo>
                              <a:pt x="2369" y="11008"/>
                              <a:pt x="2269" y="11575"/>
                              <a:pt x="2669" y="11809"/>
                            </a:cubicBezTo>
                            <a:cubicBezTo>
                              <a:pt x="3103" y="12009"/>
                              <a:pt x="5204" y="11976"/>
                              <a:pt x="5972" y="11575"/>
                            </a:cubicBezTo>
                            <a:cubicBezTo>
                              <a:pt x="6739" y="11208"/>
                              <a:pt x="7473" y="10541"/>
                              <a:pt x="8107" y="10408"/>
                            </a:cubicBezTo>
                            <a:cubicBezTo>
                              <a:pt x="8507" y="10341"/>
                              <a:pt x="9241" y="10341"/>
                              <a:pt x="9741" y="10341"/>
                            </a:cubicBezTo>
                            <a:cubicBezTo>
                              <a:pt x="9708" y="10308"/>
                              <a:pt x="9708" y="10274"/>
                              <a:pt x="9708" y="10241"/>
                            </a:cubicBezTo>
                            <a:lnTo>
                              <a:pt x="9407" y="5871"/>
                            </a:lnTo>
                            <a:cubicBezTo>
                              <a:pt x="9407" y="5871"/>
                              <a:pt x="9407" y="5838"/>
                              <a:pt x="9407" y="5838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" name="Google Shape;65;p47"/>
                      <p:cNvSpPr/>
                      <p:nvPr/>
                    </p:nvSpPr>
                    <p:spPr>
                      <a:xfrm>
                        <a:off x="5794383" y="5453211"/>
                        <a:ext cx="32873" cy="790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36" h="5138" extrusionOk="0">
                            <a:moveTo>
                              <a:pt x="1469" y="0"/>
                            </a:moveTo>
                            <a:lnTo>
                              <a:pt x="335" y="100"/>
                            </a:lnTo>
                            <a:cubicBezTo>
                              <a:pt x="168" y="100"/>
                              <a:pt x="1" y="267"/>
                              <a:pt x="34" y="434"/>
                            </a:cubicBezTo>
                            <a:lnTo>
                              <a:pt x="335" y="4804"/>
                            </a:lnTo>
                            <a:cubicBezTo>
                              <a:pt x="335" y="5004"/>
                              <a:pt x="501" y="5137"/>
                              <a:pt x="668" y="5104"/>
                            </a:cubicBezTo>
                            <a:lnTo>
                              <a:pt x="1802" y="5037"/>
                            </a:lnTo>
                            <a:cubicBezTo>
                              <a:pt x="1969" y="5037"/>
                              <a:pt x="2136" y="4870"/>
                              <a:pt x="2102" y="4670"/>
                            </a:cubicBezTo>
                            <a:lnTo>
                              <a:pt x="1802" y="334"/>
                            </a:lnTo>
                            <a:cubicBezTo>
                              <a:pt x="1802" y="134"/>
                              <a:pt x="1635" y="0"/>
                              <a:pt x="146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82" name="Grupo 81">
                    <a:extLst>
                      <a:ext uri="{FF2B5EF4-FFF2-40B4-BE49-F238E27FC236}">
                        <a16:creationId xmlns:a16="http://schemas.microsoft.com/office/drawing/2014/main" id="{75F81D91-57EA-7CD4-76C4-C2E0567867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4030308" y="-10073"/>
                    <a:ext cx="6771360" cy="5033423"/>
                    <a:chOff x="4030308" y="-10073"/>
                    <a:chExt cx="6771360" cy="5033423"/>
                  </a:xfrm>
                </p:grpSpPr>
                <p:sp>
                  <p:nvSpPr>
                    <p:cNvPr id="67" name="Google Shape;162;p4">
                      <a:extLst>
                        <a:ext uri="{FF2B5EF4-FFF2-40B4-BE49-F238E27FC236}">
                          <a16:creationId xmlns:a16="http://schemas.microsoft.com/office/drawing/2014/main" id="{8C053564-E291-7036-9849-E3D5EAAB9F97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16074" y="3296693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Metodología y ficha técnica</a:t>
                      </a:r>
                      <a:endParaRPr/>
                    </a:p>
                  </p:txBody>
                </p:sp>
                <p:sp>
                  <p:nvSpPr>
                    <p:cNvPr id="68" name="Google Shape;163;p4">
                      <a:extLst>
                        <a:ext uri="{FF2B5EF4-FFF2-40B4-BE49-F238E27FC236}">
                          <a16:creationId xmlns:a16="http://schemas.microsoft.com/office/drawing/2014/main" id="{BAA31CF6-DA67-A9AD-C346-F155E1114D4A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75894" y="3297217"/>
                      <a:ext cx="4468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" name="Google Shape;164;p4">
                      <a:extLst>
                        <a:ext uri="{FF2B5EF4-FFF2-40B4-BE49-F238E27FC236}">
                          <a16:creationId xmlns:a16="http://schemas.microsoft.com/office/drawing/2014/main" id="{925F0D0F-F8C0-6958-4120-B4EC1753351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25200" y="3912458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Principales resultados</a:t>
                      </a:r>
                      <a:endParaRPr/>
                    </a:p>
                  </p:txBody>
                </p:sp>
                <p:sp>
                  <p:nvSpPr>
                    <p:cNvPr id="70" name="Google Shape;165;p4">
                      <a:extLst>
                        <a:ext uri="{FF2B5EF4-FFF2-40B4-BE49-F238E27FC236}">
                          <a16:creationId xmlns:a16="http://schemas.microsoft.com/office/drawing/2014/main" id="{13620749-211E-E705-DB7B-40035A9C9C41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68366" y="3917347"/>
                      <a:ext cx="4468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" name="Google Shape;166;p4">
                      <a:extLst>
                        <a:ext uri="{FF2B5EF4-FFF2-40B4-BE49-F238E27FC236}">
                          <a16:creationId xmlns:a16="http://schemas.microsoft.com/office/drawing/2014/main" id="{2D300DB7-733E-CB48-25EF-CAA6E364E71D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0868" y="4522986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Conclusiones</a:t>
                      </a:r>
                      <a:endParaRPr sz="1867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" name="Google Shape;167;p4">
                      <a:extLst>
                        <a:ext uri="{FF2B5EF4-FFF2-40B4-BE49-F238E27FC236}">
                          <a16:creationId xmlns:a16="http://schemas.microsoft.com/office/drawing/2014/main" id="{367D4370-DE9A-7F18-B999-D2DCB824E42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57152" y="4524950"/>
                      <a:ext cx="4692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1" name="Grupo 80">
                      <a:extLst>
                        <a:ext uri="{FF2B5EF4-FFF2-40B4-BE49-F238E27FC236}">
                          <a16:creationId xmlns:a16="http://schemas.microsoft.com/office/drawing/2014/main" id="{C639CC98-357F-6D21-C80A-5E483FD6142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4030308" y="-10073"/>
                      <a:ext cx="6746566" cy="3631109"/>
                      <a:chOff x="4030308" y="-10073"/>
                      <a:chExt cx="6746566" cy="3631109"/>
                    </a:xfrm>
                  </p:grpSpPr>
                  <p:sp>
                    <p:nvSpPr>
                      <p:cNvPr id="22" name="Google Shape;161;p4">
                        <a:extLst>
                          <a:ext uri="{FF2B5EF4-FFF2-40B4-BE49-F238E27FC236}">
                            <a16:creationId xmlns:a16="http://schemas.microsoft.com/office/drawing/2014/main" id="{5D3A8B80-3C98-7987-D2A1-3DEBB8BD3851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6916174" y="2675189"/>
                        <a:ext cx="3860700" cy="498300"/>
                      </a:xfrm>
                      <a:prstGeom prst="rect">
                        <a:avLst/>
                      </a:prstGeom>
                      <a:solidFill>
                        <a:srgbClr val="E8E8E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endParaRPr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2060"/>
                          </a:buClr>
                          <a:buSzPts val="1867"/>
                          <a:buFont typeface="Arial"/>
                          <a:buNone/>
                        </a:pPr>
                        <a:r>
                          <a:rPr lang="es-ES" sz="1867" b="0" i="0" u="none" strike="noStrike" cap="none">
                            <a:solidFill>
                              <a:srgbClr val="00206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Objetivo del estudio</a:t>
                        </a:r>
                        <a:endParaRPr/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endParaRPr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0" name="Grupo 79">
                        <a:extLst>
                          <a:ext uri="{FF2B5EF4-FFF2-40B4-BE49-F238E27FC236}">
                            <a16:creationId xmlns:a16="http://schemas.microsoft.com/office/drawing/2014/main" id="{5D13158C-D07C-3379-A7BD-71B1BE8EC342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4030308" y="-10073"/>
                        <a:ext cx="2783258" cy="3631109"/>
                        <a:chOff x="4030308" y="-10073"/>
                        <a:chExt cx="2783258" cy="3631109"/>
                      </a:xfrm>
                    </p:grpSpPr>
                    <p:grpSp>
                      <p:nvGrpSpPr>
                        <p:cNvPr id="79" name="Grupo 78">
                          <a:extLst>
                            <a:ext uri="{FF2B5EF4-FFF2-40B4-BE49-F238E27FC236}">
                              <a16:creationId xmlns:a16="http://schemas.microsoft.com/office/drawing/2014/main" id="{AC0525B5-4474-C729-3271-78E63E434CF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4030308" y="-10073"/>
                          <a:ext cx="1108793" cy="3631109"/>
                          <a:chOff x="4030308" y="-10073"/>
                          <a:chExt cx="1108793" cy="3631109"/>
                        </a:xfrm>
                      </p:grpSpPr>
                      <p:sp>
                        <p:nvSpPr>
                          <p:cNvPr id="25" name="Google Shape;25;p47"/>
                          <p:cNvSpPr/>
                          <p:nvPr/>
                        </p:nvSpPr>
                        <p:spPr>
                          <a:xfrm flipH="1">
                            <a:off x="4556302" y="-10073"/>
                            <a:ext cx="56629" cy="21048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869" h="101407" extrusionOk="0">
                                <a:moveTo>
                                  <a:pt x="0" y="0"/>
                                </a:moveTo>
                                <a:lnTo>
                                  <a:pt x="0" y="101406"/>
                                </a:lnTo>
                                <a:lnTo>
                                  <a:pt x="2869" y="101406"/>
                                </a:lnTo>
                                <a:lnTo>
                                  <a:pt x="286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71C2B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" name="Google Shape;26;p47"/>
                          <p:cNvSpPr/>
                          <p:nvPr/>
                        </p:nvSpPr>
                        <p:spPr>
                          <a:xfrm flipH="1">
                            <a:off x="4030308" y="2451075"/>
                            <a:ext cx="1108793" cy="116996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6175" h="66348" extrusionOk="0">
                                <a:moveTo>
                                  <a:pt x="3970" y="25218"/>
                                </a:moveTo>
                                <a:cubicBezTo>
                                  <a:pt x="1469" y="29288"/>
                                  <a:pt x="1" y="34025"/>
                                  <a:pt x="1" y="39128"/>
                                </a:cubicBezTo>
                                <a:cubicBezTo>
                                  <a:pt x="1" y="54139"/>
                                  <a:pt x="12576" y="66348"/>
                                  <a:pt x="28088" y="66348"/>
                                </a:cubicBezTo>
                                <a:cubicBezTo>
                                  <a:pt x="43599" y="66348"/>
                                  <a:pt x="56174" y="54139"/>
                                  <a:pt x="56174" y="39128"/>
                                </a:cubicBezTo>
                                <a:cubicBezTo>
                                  <a:pt x="56174" y="34025"/>
                                  <a:pt x="54707" y="29288"/>
                                  <a:pt x="52205" y="25218"/>
                                </a:cubicBezTo>
                                <a:lnTo>
                                  <a:pt x="52305" y="25218"/>
                                </a:lnTo>
                                <a:cubicBezTo>
                                  <a:pt x="40797" y="7906"/>
                                  <a:pt x="41997" y="0"/>
                                  <a:pt x="41997" y="0"/>
                                </a:cubicBezTo>
                                <a:lnTo>
                                  <a:pt x="28088" y="0"/>
                                </a:lnTo>
                                <a:lnTo>
                                  <a:pt x="14178" y="0"/>
                                </a:lnTo>
                                <a:cubicBezTo>
                                  <a:pt x="14178" y="0"/>
                                  <a:pt x="15378" y="7906"/>
                                  <a:pt x="3870" y="2521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4BD8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" name="Google Shape;27;p47"/>
                          <p:cNvSpPr/>
                          <p:nvPr/>
                        </p:nvSpPr>
                        <p:spPr>
                          <a:xfrm flipH="1">
                            <a:off x="4310760" y="2146910"/>
                            <a:ext cx="548466" cy="30412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7787" h="17247" extrusionOk="0">
                                <a:moveTo>
                                  <a:pt x="13911" y="17246"/>
                                </a:moveTo>
                                <a:lnTo>
                                  <a:pt x="13911" y="17246"/>
                                </a:lnTo>
                                <a:lnTo>
                                  <a:pt x="27787" y="17246"/>
                                </a:lnTo>
                                <a:lnTo>
                                  <a:pt x="27787" y="5738"/>
                                </a:lnTo>
                                <a:lnTo>
                                  <a:pt x="24051" y="1"/>
                                </a:lnTo>
                                <a:lnTo>
                                  <a:pt x="13911" y="1"/>
                                </a:lnTo>
                                <a:lnTo>
                                  <a:pt x="13911" y="1"/>
                                </a:lnTo>
                                <a:lnTo>
                                  <a:pt x="3770" y="1"/>
                                </a:lnTo>
                                <a:lnTo>
                                  <a:pt x="1" y="5738"/>
                                </a:lnTo>
                                <a:lnTo>
                                  <a:pt x="1" y="17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" name="Google Shape;28;p47"/>
                          <p:cNvSpPr/>
                          <p:nvPr/>
                        </p:nvSpPr>
                        <p:spPr>
                          <a:xfrm flipH="1">
                            <a:off x="4265330" y="1975710"/>
                            <a:ext cx="638669" cy="43705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2357" h="24785" extrusionOk="0">
                                <a:moveTo>
                                  <a:pt x="32357" y="24785"/>
                                </a:moveTo>
                                <a:lnTo>
                                  <a:pt x="0" y="24785"/>
                                </a:lnTo>
                                <a:lnTo>
                                  <a:pt x="0" y="10341"/>
                                </a:lnTo>
                                <a:cubicBezTo>
                                  <a:pt x="0" y="4637"/>
                                  <a:pt x="4637" y="1"/>
                                  <a:pt x="10341" y="1"/>
                                </a:cubicBezTo>
                                <a:lnTo>
                                  <a:pt x="22016" y="1"/>
                                </a:lnTo>
                                <a:cubicBezTo>
                                  <a:pt x="27720" y="1"/>
                                  <a:pt x="32357" y="4637"/>
                                  <a:pt x="32357" y="10341"/>
                                </a:cubicBezTo>
                                <a:lnTo>
                                  <a:pt x="32357" y="247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71C2B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grpSp>
                        <p:nvGrpSpPr>
                          <p:cNvPr id="29" name="Google Shape;29;p47"/>
                          <p:cNvGrpSpPr/>
                          <p:nvPr/>
                        </p:nvGrpSpPr>
                        <p:grpSpPr>
                          <a:xfrm flipH="1">
                            <a:off x="4286109" y="2852846"/>
                            <a:ext cx="608576" cy="456656"/>
                            <a:chOff x="3155126" y="5507486"/>
                            <a:chExt cx="229208" cy="192497"/>
                          </a:xfrm>
                        </p:grpSpPr>
                        <p:sp>
                          <p:nvSpPr>
                            <p:cNvPr id="30" name="Google Shape;30;p47"/>
                            <p:cNvSpPr/>
                            <p:nvPr/>
                          </p:nvSpPr>
                          <p:spPr>
                            <a:xfrm>
                              <a:off x="3155126" y="5556264"/>
                              <a:ext cx="143704" cy="14371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140" h="9141" extrusionOk="0">
                                  <a:moveTo>
                                    <a:pt x="4570" y="3102"/>
                                  </a:moveTo>
                                  <a:cubicBezTo>
                                    <a:pt x="5371" y="3102"/>
                                    <a:pt x="6038" y="3770"/>
                                    <a:pt x="6038" y="4570"/>
                                  </a:cubicBezTo>
                                  <a:cubicBezTo>
                                    <a:pt x="6038" y="5404"/>
                                    <a:pt x="5371" y="6038"/>
                                    <a:pt x="4570" y="6038"/>
                                  </a:cubicBezTo>
                                  <a:cubicBezTo>
                                    <a:pt x="3736" y="6038"/>
                                    <a:pt x="3102" y="5404"/>
                                    <a:pt x="3102" y="4570"/>
                                  </a:cubicBezTo>
                                  <a:cubicBezTo>
                                    <a:pt x="3102" y="3770"/>
                                    <a:pt x="3736" y="3102"/>
                                    <a:pt x="4570" y="3102"/>
                                  </a:cubicBezTo>
                                  <a:close/>
                                  <a:moveTo>
                                    <a:pt x="6738" y="7305"/>
                                  </a:moveTo>
                                  <a:cubicBezTo>
                                    <a:pt x="6938" y="7139"/>
                                    <a:pt x="7105" y="6972"/>
                                    <a:pt x="7272" y="6772"/>
                                  </a:cubicBezTo>
                                  <a:lnTo>
                                    <a:pt x="8373" y="7105"/>
                                  </a:lnTo>
                                  <a:cubicBezTo>
                                    <a:pt x="8473" y="6939"/>
                                    <a:pt x="8573" y="6772"/>
                                    <a:pt x="8640" y="6605"/>
                                  </a:cubicBezTo>
                                  <a:lnTo>
                                    <a:pt x="7806" y="5838"/>
                                  </a:lnTo>
                                  <a:cubicBezTo>
                                    <a:pt x="7906" y="5604"/>
                                    <a:pt x="7972" y="5371"/>
                                    <a:pt x="8006" y="5104"/>
                                  </a:cubicBezTo>
                                  <a:lnTo>
                                    <a:pt x="9107" y="4870"/>
                                  </a:lnTo>
                                  <a:cubicBezTo>
                                    <a:pt x="9107" y="4770"/>
                                    <a:pt x="9140" y="4670"/>
                                    <a:pt x="9140" y="4570"/>
                                  </a:cubicBezTo>
                                  <a:cubicBezTo>
                                    <a:pt x="9140" y="4503"/>
                                    <a:pt x="9107" y="4403"/>
                                    <a:pt x="9107" y="4303"/>
                                  </a:cubicBezTo>
                                  <a:lnTo>
                                    <a:pt x="8006" y="4036"/>
                                  </a:lnTo>
                                  <a:cubicBezTo>
                                    <a:pt x="7972" y="3803"/>
                                    <a:pt x="7906" y="3536"/>
                                    <a:pt x="7806" y="3336"/>
                                  </a:cubicBezTo>
                                  <a:lnTo>
                                    <a:pt x="8640" y="2535"/>
                                  </a:lnTo>
                                  <a:cubicBezTo>
                                    <a:pt x="8573" y="2369"/>
                                    <a:pt x="8473" y="2202"/>
                                    <a:pt x="8373" y="2068"/>
                                  </a:cubicBezTo>
                                  <a:lnTo>
                                    <a:pt x="7272" y="2402"/>
                                  </a:lnTo>
                                  <a:cubicBezTo>
                                    <a:pt x="7105" y="2202"/>
                                    <a:pt x="6938" y="2002"/>
                                    <a:pt x="6738" y="1868"/>
                                  </a:cubicBezTo>
                                  <a:lnTo>
                                    <a:pt x="7072" y="767"/>
                                  </a:lnTo>
                                  <a:cubicBezTo>
                                    <a:pt x="6938" y="667"/>
                                    <a:pt x="6772" y="567"/>
                                    <a:pt x="6605" y="501"/>
                                  </a:cubicBezTo>
                                  <a:lnTo>
                                    <a:pt x="5804" y="1335"/>
                                  </a:lnTo>
                                  <a:cubicBezTo>
                                    <a:pt x="5571" y="1234"/>
                                    <a:pt x="5337" y="1168"/>
                                    <a:pt x="5104" y="1134"/>
                                  </a:cubicBezTo>
                                  <a:lnTo>
                                    <a:pt x="4837" y="34"/>
                                  </a:lnTo>
                                  <a:cubicBezTo>
                                    <a:pt x="4737" y="0"/>
                                    <a:pt x="4637" y="0"/>
                                    <a:pt x="4570" y="0"/>
                                  </a:cubicBezTo>
                                  <a:cubicBezTo>
                                    <a:pt x="4470" y="0"/>
                                    <a:pt x="4370" y="0"/>
                                    <a:pt x="4270" y="34"/>
                                  </a:cubicBezTo>
                                  <a:lnTo>
                                    <a:pt x="4003" y="1134"/>
                                  </a:lnTo>
                                  <a:cubicBezTo>
                                    <a:pt x="3769" y="1168"/>
                                    <a:pt x="3536" y="1234"/>
                                    <a:pt x="3302" y="1335"/>
                                  </a:cubicBezTo>
                                  <a:lnTo>
                                    <a:pt x="2502" y="501"/>
                                  </a:lnTo>
                                  <a:cubicBezTo>
                                    <a:pt x="2335" y="567"/>
                                    <a:pt x="2202" y="667"/>
                                    <a:pt x="2035" y="767"/>
                                  </a:cubicBezTo>
                                  <a:lnTo>
                                    <a:pt x="2368" y="1868"/>
                                  </a:lnTo>
                                  <a:cubicBezTo>
                                    <a:pt x="2168" y="2035"/>
                                    <a:pt x="2001" y="2202"/>
                                    <a:pt x="1835" y="2402"/>
                                  </a:cubicBezTo>
                                  <a:lnTo>
                                    <a:pt x="734" y="2068"/>
                                  </a:lnTo>
                                  <a:cubicBezTo>
                                    <a:pt x="634" y="2202"/>
                                    <a:pt x="567" y="2369"/>
                                    <a:pt x="467" y="2535"/>
                                  </a:cubicBezTo>
                                  <a:lnTo>
                                    <a:pt x="1301" y="3336"/>
                                  </a:lnTo>
                                  <a:cubicBezTo>
                                    <a:pt x="1201" y="3536"/>
                                    <a:pt x="1134" y="3803"/>
                                    <a:pt x="1101" y="4036"/>
                                  </a:cubicBezTo>
                                  <a:lnTo>
                                    <a:pt x="0" y="4303"/>
                                  </a:lnTo>
                                  <a:cubicBezTo>
                                    <a:pt x="0" y="4403"/>
                                    <a:pt x="0" y="4470"/>
                                    <a:pt x="0" y="4570"/>
                                  </a:cubicBezTo>
                                  <a:cubicBezTo>
                                    <a:pt x="0" y="4670"/>
                                    <a:pt x="0" y="4770"/>
                                    <a:pt x="0" y="4870"/>
                                  </a:cubicBezTo>
                                  <a:lnTo>
                                    <a:pt x="1101" y="5104"/>
                                  </a:lnTo>
                                  <a:cubicBezTo>
                                    <a:pt x="1134" y="5371"/>
                                    <a:pt x="1201" y="5604"/>
                                    <a:pt x="1301" y="5838"/>
                                  </a:cubicBezTo>
                                  <a:lnTo>
                                    <a:pt x="467" y="6605"/>
                                  </a:lnTo>
                                  <a:cubicBezTo>
                                    <a:pt x="567" y="6772"/>
                                    <a:pt x="634" y="6939"/>
                                    <a:pt x="734" y="7105"/>
                                  </a:cubicBezTo>
                                  <a:lnTo>
                                    <a:pt x="1835" y="6772"/>
                                  </a:lnTo>
                                  <a:cubicBezTo>
                                    <a:pt x="2001" y="6972"/>
                                    <a:pt x="2168" y="7139"/>
                                    <a:pt x="2368" y="7305"/>
                                  </a:cubicBezTo>
                                  <a:lnTo>
                                    <a:pt x="2035" y="8406"/>
                                  </a:lnTo>
                                  <a:cubicBezTo>
                                    <a:pt x="2202" y="8506"/>
                                    <a:pt x="2368" y="8573"/>
                                    <a:pt x="2502" y="8673"/>
                                  </a:cubicBezTo>
                                  <a:lnTo>
                                    <a:pt x="3302" y="7839"/>
                                  </a:lnTo>
                                  <a:cubicBezTo>
                                    <a:pt x="3536" y="7939"/>
                                    <a:pt x="3769" y="8006"/>
                                    <a:pt x="4003" y="8039"/>
                                  </a:cubicBezTo>
                                  <a:lnTo>
                                    <a:pt x="4270" y="9140"/>
                                  </a:lnTo>
                                  <a:cubicBezTo>
                                    <a:pt x="4370" y="9140"/>
                                    <a:pt x="4470" y="9140"/>
                                    <a:pt x="4570" y="9140"/>
                                  </a:cubicBezTo>
                                  <a:cubicBezTo>
                                    <a:pt x="4637" y="9140"/>
                                    <a:pt x="4737" y="9140"/>
                                    <a:pt x="4837" y="9140"/>
                                  </a:cubicBezTo>
                                  <a:lnTo>
                                    <a:pt x="5104" y="8039"/>
                                  </a:lnTo>
                                  <a:cubicBezTo>
                                    <a:pt x="5337" y="8006"/>
                                    <a:pt x="5571" y="7939"/>
                                    <a:pt x="5804" y="7839"/>
                                  </a:cubicBezTo>
                                  <a:lnTo>
                                    <a:pt x="6605" y="8673"/>
                                  </a:lnTo>
                                  <a:cubicBezTo>
                                    <a:pt x="6772" y="8573"/>
                                    <a:pt x="6938" y="8506"/>
                                    <a:pt x="7072" y="8406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dk1"/>
                                </a:buClr>
                                <a:buSzPts val="1867"/>
                                <a:buFont typeface="Arial"/>
                                <a:buNone/>
                              </a:pPr>
                              <a:endParaRPr sz="1867" b="0" i="0" u="none" strike="noStrike" cap="none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31" name="Google Shape;31;p47"/>
                            <p:cNvSpPr/>
                            <p:nvPr/>
                          </p:nvSpPr>
                          <p:spPr>
                            <a:xfrm>
                              <a:off x="3272091" y="5507486"/>
                              <a:ext cx="112243" cy="11224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139" h="7139" extrusionOk="0">
                                  <a:moveTo>
                                    <a:pt x="3803" y="2435"/>
                                  </a:moveTo>
                                  <a:cubicBezTo>
                                    <a:pt x="4404" y="2569"/>
                                    <a:pt x="4837" y="3169"/>
                                    <a:pt x="4704" y="3803"/>
                                  </a:cubicBezTo>
                                  <a:cubicBezTo>
                                    <a:pt x="4604" y="4437"/>
                                    <a:pt x="4004" y="4837"/>
                                    <a:pt x="3370" y="4737"/>
                                  </a:cubicBezTo>
                                  <a:cubicBezTo>
                                    <a:pt x="2736" y="4603"/>
                                    <a:pt x="2336" y="4003"/>
                                    <a:pt x="2436" y="3369"/>
                                  </a:cubicBezTo>
                                  <a:cubicBezTo>
                                    <a:pt x="2569" y="2735"/>
                                    <a:pt x="3170" y="2335"/>
                                    <a:pt x="3803" y="2435"/>
                                  </a:cubicBezTo>
                                  <a:close/>
                                  <a:moveTo>
                                    <a:pt x="4871" y="6004"/>
                                  </a:moveTo>
                                  <a:cubicBezTo>
                                    <a:pt x="5071" y="5904"/>
                                    <a:pt x="5204" y="5804"/>
                                    <a:pt x="5371" y="5671"/>
                                  </a:cubicBezTo>
                                  <a:lnTo>
                                    <a:pt x="6172" y="6104"/>
                                  </a:lnTo>
                                  <a:cubicBezTo>
                                    <a:pt x="6272" y="5971"/>
                                    <a:pt x="6372" y="5871"/>
                                    <a:pt x="6439" y="5771"/>
                                  </a:cubicBezTo>
                                  <a:lnTo>
                                    <a:pt x="5905" y="5037"/>
                                  </a:lnTo>
                                  <a:cubicBezTo>
                                    <a:pt x="6038" y="4870"/>
                                    <a:pt x="6105" y="4703"/>
                                    <a:pt x="6172" y="4503"/>
                                  </a:cubicBezTo>
                                  <a:lnTo>
                                    <a:pt x="7072" y="4470"/>
                                  </a:lnTo>
                                  <a:cubicBezTo>
                                    <a:pt x="7072" y="4370"/>
                                    <a:pt x="7106" y="4303"/>
                                    <a:pt x="7106" y="4236"/>
                                  </a:cubicBezTo>
                                  <a:cubicBezTo>
                                    <a:pt x="7139" y="4170"/>
                                    <a:pt x="7139" y="4103"/>
                                    <a:pt x="7139" y="4036"/>
                                  </a:cubicBezTo>
                                  <a:lnTo>
                                    <a:pt x="6339" y="3669"/>
                                  </a:lnTo>
                                  <a:cubicBezTo>
                                    <a:pt x="6339" y="3469"/>
                                    <a:pt x="6305" y="3269"/>
                                    <a:pt x="6272" y="3069"/>
                                  </a:cubicBezTo>
                                  <a:lnTo>
                                    <a:pt x="7039" y="2602"/>
                                  </a:lnTo>
                                  <a:cubicBezTo>
                                    <a:pt x="7006" y="2435"/>
                                    <a:pt x="6939" y="2302"/>
                                    <a:pt x="6906" y="2168"/>
                                  </a:cubicBezTo>
                                  <a:lnTo>
                                    <a:pt x="6005" y="2268"/>
                                  </a:lnTo>
                                  <a:cubicBezTo>
                                    <a:pt x="5905" y="2102"/>
                                    <a:pt x="5805" y="1935"/>
                                    <a:pt x="5671" y="1801"/>
                                  </a:cubicBezTo>
                                  <a:lnTo>
                                    <a:pt x="6072" y="1001"/>
                                  </a:lnTo>
                                  <a:cubicBezTo>
                                    <a:pt x="5972" y="901"/>
                                    <a:pt x="5872" y="801"/>
                                    <a:pt x="5738" y="701"/>
                                  </a:cubicBezTo>
                                  <a:lnTo>
                                    <a:pt x="5004" y="1234"/>
                                  </a:lnTo>
                                  <a:cubicBezTo>
                                    <a:pt x="4837" y="1134"/>
                                    <a:pt x="4671" y="1034"/>
                                    <a:pt x="4471" y="967"/>
                                  </a:cubicBezTo>
                                  <a:lnTo>
                                    <a:pt x="4437" y="67"/>
                                  </a:lnTo>
                                  <a:cubicBezTo>
                                    <a:pt x="4370" y="67"/>
                                    <a:pt x="4304" y="33"/>
                                    <a:pt x="4237" y="33"/>
                                  </a:cubicBezTo>
                                  <a:cubicBezTo>
                                    <a:pt x="4170" y="33"/>
                                    <a:pt x="4070" y="0"/>
                                    <a:pt x="4004" y="0"/>
                                  </a:cubicBezTo>
                                  <a:lnTo>
                                    <a:pt x="3637" y="834"/>
                                  </a:lnTo>
                                  <a:cubicBezTo>
                                    <a:pt x="3436" y="801"/>
                                    <a:pt x="3270" y="834"/>
                                    <a:pt x="3070" y="867"/>
                                  </a:cubicBezTo>
                                  <a:lnTo>
                                    <a:pt x="2569" y="100"/>
                                  </a:lnTo>
                                  <a:cubicBezTo>
                                    <a:pt x="2436" y="167"/>
                                    <a:pt x="2302" y="200"/>
                                    <a:pt x="2169" y="267"/>
                                  </a:cubicBezTo>
                                  <a:lnTo>
                                    <a:pt x="2269" y="1134"/>
                                  </a:lnTo>
                                  <a:cubicBezTo>
                                    <a:pt x="2102" y="1234"/>
                                    <a:pt x="1935" y="1368"/>
                                    <a:pt x="1769" y="1468"/>
                                  </a:cubicBezTo>
                                  <a:lnTo>
                                    <a:pt x="968" y="1067"/>
                                  </a:lnTo>
                                  <a:cubicBezTo>
                                    <a:pt x="868" y="1168"/>
                                    <a:pt x="768" y="1301"/>
                                    <a:pt x="701" y="1401"/>
                                  </a:cubicBezTo>
                                  <a:lnTo>
                                    <a:pt x="1235" y="2135"/>
                                  </a:lnTo>
                                  <a:cubicBezTo>
                                    <a:pt x="1101" y="2302"/>
                                    <a:pt x="1035" y="2468"/>
                                    <a:pt x="968" y="2669"/>
                                  </a:cubicBezTo>
                                  <a:lnTo>
                                    <a:pt x="67" y="2702"/>
                                  </a:lnTo>
                                  <a:cubicBezTo>
                                    <a:pt x="67" y="2769"/>
                                    <a:pt x="34" y="2835"/>
                                    <a:pt x="34" y="2902"/>
                                  </a:cubicBezTo>
                                  <a:cubicBezTo>
                                    <a:pt x="1" y="2969"/>
                                    <a:pt x="1" y="3069"/>
                                    <a:pt x="1" y="3136"/>
                                  </a:cubicBezTo>
                                  <a:lnTo>
                                    <a:pt x="801" y="3503"/>
                                  </a:lnTo>
                                  <a:cubicBezTo>
                                    <a:pt x="801" y="3703"/>
                                    <a:pt x="835" y="3903"/>
                                    <a:pt x="868" y="4070"/>
                                  </a:cubicBezTo>
                                  <a:lnTo>
                                    <a:pt x="101" y="4570"/>
                                  </a:lnTo>
                                  <a:cubicBezTo>
                                    <a:pt x="134" y="4703"/>
                                    <a:pt x="201" y="4837"/>
                                    <a:pt x="234" y="4970"/>
                                  </a:cubicBezTo>
                                  <a:lnTo>
                                    <a:pt x="1135" y="4870"/>
                                  </a:lnTo>
                                  <a:cubicBezTo>
                                    <a:pt x="1235" y="5070"/>
                                    <a:pt x="1335" y="5204"/>
                                    <a:pt x="1468" y="5371"/>
                                  </a:cubicBezTo>
                                  <a:lnTo>
                                    <a:pt x="1068" y="6171"/>
                                  </a:lnTo>
                                  <a:cubicBezTo>
                                    <a:pt x="1168" y="6271"/>
                                    <a:pt x="1268" y="6371"/>
                                    <a:pt x="1402" y="6471"/>
                                  </a:cubicBezTo>
                                  <a:lnTo>
                                    <a:pt x="2136" y="5938"/>
                                  </a:lnTo>
                                  <a:cubicBezTo>
                                    <a:pt x="2302" y="6038"/>
                                    <a:pt x="2469" y="6104"/>
                                    <a:pt x="2669" y="6171"/>
                                  </a:cubicBezTo>
                                  <a:lnTo>
                                    <a:pt x="2703" y="7072"/>
                                  </a:lnTo>
                                  <a:cubicBezTo>
                                    <a:pt x="2769" y="7105"/>
                                    <a:pt x="2836" y="7105"/>
                                    <a:pt x="2903" y="7138"/>
                                  </a:cubicBezTo>
                                  <a:cubicBezTo>
                                    <a:pt x="2969" y="7138"/>
                                    <a:pt x="3070" y="7138"/>
                                    <a:pt x="3136" y="7138"/>
                                  </a:cubicBezTo>
                                  <a:lnTo>
                                    <a:pt x="3503" y="6338"/>
                                  </a:lnTo>
                                  <a:cubicBezTo>
                                    <a:pt x="3703" y="6338"/>
                                    <a:pt x="3870" y="6338"/>
                                    <a:pt x="4070" y="6305"/>
                                  </a:cubicBezTo>
                                  <a:lnTo>
                                    <a:pt x="4571" y="7038"/>
                                  </a:lnTo>
                                  <a:cubicBezTo>
                                    <a:pt x="4704" y="7005"/>
                                    <a:pt x="4837" y="6972"/>
                                    <a:pt x="4971" y="6905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dk1"/>
                                </a:buClr>
                                <a:buSzPts val="1867"/>
                                <a:buFont typeface="Arial"/>
                                <a:buNone/>
                              </a:pPr>
                              <a:endParaRPr sz="1867" b="0" i="0" u="none" strike="noStrike" cap="none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3" name="Google Shape;168;p4">
                          <a:extLst>
                            <a:ext uri="{FF2B5EF4-FFF2-40B4-BE49-F238E27FC236}">
                              <a16:creationId xmlns:a16="http://schemas.microsoft.com/office/drawing/2014/main" id="{42D39793-A0E3-06ED-A437-DB70F67EAE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6366766" y="2668005"/>
                          <a:ext cx="446800" cy="496000"/>
                        </a:xfrm>
                        <a:prstGeom prst="rect">
                          <a:avLst/>
                        </a:prstGeom>
                        <a:solidFill>
                          <a:srgbClr val="DA4C4C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FFFFFF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s-ES" sz="2000" b="1" i="0" u="none" strike="noStrike" cap="non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sz="2000" b="1" i="0" u="none" strike="noStrike" cap="non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</p:grpSp>
          <p:pic>
            <p:nvPicPr>
              <p:cNvPr id="66" name="Google Shape;66;p47"/>
              <p:cNvPicPr preferRelativeResize="0"/>
              <p:nvPr/>
            </p:nvPicPr>
            <p:blipFill rotWithShape="1">
              <a:blip r:embed="rId2">
                <a:alphaModFix/>
              </a:blip>
              <a:srcRect t="29471" b="26643"/>
              <a:stretch/>
            </p:blipFill>
            <p:spPr>
              <a:xfrm>
                <a:off x="10088216" y="158826"/>
                <a:ext cx="1927827" cy="846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44F8ED50-9949-206B-8011-088F0FCF9B7F}"/>
                </a:ext>
              </a:extLst>
            </p:cNvPr>
            <p:cNvSpPr/>
            <p:nvPr userDrawn="1"/>
          </p:nvSpPr>
          <p:spPr>
            <a:xfrm>
              <a:off x="6357148" y="1686560"/>
              <a:ext cx="4077171" cy="7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eaLnBrk="1" hangingPunct="1">
                <a:lnSpc>
                  <a:spcPct val="90000"/>
                </a:lnSpc>
                <a:buClr>
                  <a:srgbClr val="002060"/>
                </a:buClr>
                <a:buSzPct val="100000"/>
                <a:buNone/>
              </a:pPr>
              <a:r>
                <a:rPr lang="es-PE" sz="3600" b="1" dirty="0">
                  <a:solidFill>
                    <a:srgbClr val="002060"/>
                  </a:solidFill>
                  <a:latin typeface="Arial"/>
                  <a:cs typeface="Arial"/>
                </a:rPr>
                <a:t>ÍNDICE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64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6E21-1CC1-1562-B8EF-F13A8532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8427" y="2039831"/>
            <a:ext cx="688445" cy="4152762"/>
          </a:xfrm>
        </p:spPr>
        <p:txBody>
          <a:bodyPr vert="vert270" anchor="ctr">
            <a:normAutofit/>
          </a:bodyPr>
          <a:lstStyle>
            <a:lvl1pPr>
              <a:defRPr sz="2400"/>
            </a:lvl1pPr>
          </a:lstStyle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474CF-1676-A4EF-9FE6-8FD3FDBC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50" y="1894058"/>
            <a:ext cx="1712520" cy="1730120"/>
          </a:xfrm>
        </p:spPr>
        <p:txBody>
          <a:bodyPr>
            <a:noAutofit/>
          </a:bodyPr>
          <a:lstStyle>
            <a:lvl1pPr algn="ctr">
              <a:defRPr sz="1400"/>
            </a:lvl1pPr>
            <a:lvl2pPr algn="ctr">
              <a:defRPr sz="1200"/>
            </a:lvl2pPr>
            <a:lvl3pPr algn="ctr">
              <a:defRPr sz="1100"/>
            </a:lvl3pPr>
            <a:lvl4pPr algn="ctr">
              <a:defRPr sz="1050"/>
            </a:lvl4pPr>
            <a:lvl5pPr algn="ctr"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PE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02C2C-2392-652E-671F-B5DE27A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B4CB-0240-FB4C-81F1-218533927016}" type="datetimeFigureOut">
              <a:rPr lang="es-PE" smtClean="0"/>
              <a:t>22/04/25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4750E-54F6-9473-05C9-240E1231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48AE0-5959-BCF9-366A-905A170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0D1-9692-1B4E-8937-2D8254AE23DD}" type="slidenum">
              <a:rPr lang="es-PE" smtClean="0"/>
              <a:t>‹Nº›</a:t>
            </a:fld>
            <a:endParaRPr lang="es-PE"/>
          </a:p>
        </p:txBody>
      </p:sp>
      <p:pic>
        <p:nvPicPr>
          <p:cNvPr id="32" name="Google Shape;66;p47">
            <a:extLst>
              <a:ext uri="{FF2B5EF4-FFF2-40B4-BE49-F238E27FC236}">
                <a16:creationId xmlns:a16="http://schemas.microsoft.com/office/drawing/2014/main" id="{F63067B3-DFE3-B1BF-80C5-536AAE2A10C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72;p48">
            <a:extLst>
              <a:ext uri="{FF2B5EF4-FFF2-40B4-BE49-F238E27FC236}">
                <a16:creationId xmlns:a16="http://schemas.microsoft.com/office/drawing/2014/main" id="{75249170-6132-C248-A55A-C653C9BA7545}"/>
              </a:ext>
            </a:extLst>
          </p:cNvPr>
          <p:cNvCxnSpPr/>
          <p:nvPr userDrawn="1"/>
        </p:nvCxnSpPr>
        <p:spPr>
          <a:xfrm>
            <a:off x="1" y="1973179"/>
            <a:ext cx="546871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73;p48">
            <a:extLst>
              <a:ext uri="{FF2B5EF4-FFF2-40B4-BE49-F238E27FC236}">
                <a16:creationId xmlns:a16="http://schemas.microsoft.com/office/drawing/2014/main" id="{07FF0BA0-0FAB-E2CC-A14D-E3FCA236548A}"/>
              </a:ext>
            </a:extLst>
          </p:cNvPr>
          <p:cNvCxnSpPr/>
          <p:nvPr userDrawn="1"/>
        </p:nvCxnSpPr>
        <p:spPr>
          <a:xfrm>
            <a:off x="1078187" y="2470066"/>
            <a:ext cx="0" cy="1421565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8" name="Google Shape;74;p48">
            <a:extLst>
              <a:ext uri="{FF2B5EF4-FFF2-40B4-BE49-F238E27FC236}">
                <a16:creationId xmlns:a16="http://schemas.microsoft.com/office/drawing/2014/main" id="{D16943E3-BE7E-2557-CD49-E965872D3141}"/>
              </a:ext>
            </a:extLst>
          </p:cNvPr>
          <p:cNvSpPr/>
          <p:nvPr userDrawn="1"/>
        </p:nvSpPr>
        <p:spPr>
          <a:xfrm>
            <a:off x="123133" y="1978203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5;p48">
            <a:extLst>
              <a:ext uri="{FF2B5EF4-FFF2-40B4-BE49-F238E27FC236}">
                <a16:creationId xmlns:a16="http://schemas.microsoft.com/office/drawing/2014/main" id="{19C29BE4-E3A8-9C44-4DD5-BBE0888F6762}"/>
              </a:ext>
            </a:extLst>
          </p:cNvPr>
          <p:cNvSpPr/>
          <p:nvPr userDrawn="1"/>
        </p:nvSpPr>
        <p:spPr>
          <a:xfrm rot="10800000">
            <a:off x="1083730" y="3452335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76;p48">
            <a:extLst>
              <a:ext uri="{FF2B5EF4-FFF2-40B4-BE49-F238E27FC236}">
                <a16:creationId xmlns:a16="http://schemas.microsoft.com/office/drawing/2014/main" id="{02DC3559-CE35-33AC-E48D-2320876FDC8E}"/>
              </a:ext>
            </a:extLst>
          </p:cNvPr>
          <p:cNvCxnSpPr/>
          <p:nvPr userDrawn="1"/>
        </p:nvCxnSpPr>
        <p:spPr>
          <a:xfrm>
            <a:off x="1602826" y="4380291"/>
            <a:ext cx="10589175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9C0EB30-EE04-65A5-B77F-F1F99FE30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61719" y="1716723"/>
            <a:ext cx="7792081" cy="2093912"/>
          </a:xfrm>
        </p:spPr>
        <p:txBody>
          <a:bodyPr wrap="square" anchor="ctr">
            <a:noAutofit/>
          </a:bodyPr>
          <a:lstStyle>
            <a:lvl1pPr algn="just">
              <a:defRPr sz="2000" b="0">
                <a:solidFill>
                  <a:srgbClr val="002060"/>
                </a:solidFill>
              </a:defRPr>
            </a:lvl1pPr>
            <a:lvl2pPr algn="just">
              <a:defRPr sz="2000" b="0">
                <a:solidFill>
                  <a:srgbClr val="002060"/>
                </a:solidFill>
              </a:defRPr>
            </a:lvl2pPr>
            <a:lvl3pPr algn="just">
              <a:defRPr sz="2000" b="0">
                <a:solidFill>
                  <a:srgbClr val="002060"/>
                </a:solidFill>
              </a:defRPr>
            </a:lvl3pPr>
            <a:lvl4pPr algn="just">
              <a:defRPr sz="2000" b="0">
                <a:solidFill>
                  <a:srgbClr val="002060"/>
                </a:solidFill>
              </a:defRPr>
            </a:lvl4pPr>
            <a:lvl5pPr algn="just">
              <a:defRPr sz="2000" b="0">
                <a:solidFill>
                  <a:srgbClr val="002060"/>
                </a:solidFill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63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contenido 3" preserve="1">
  <p:cSld name="General Objectiv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>
            <a:spLocks noGrp="1"/>
          </p:cNvSpPr>
          <p:nvPr>
            <p:ph type="dt" idx="10"/>
          </p:nvPr>
        </p:nvSpPr>
        <p:spPr>
          <a:xfrm>
            <a:off x="9178312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sldNum" idx="12"/>
          </p:nvPr>
        </p:nvSpPr>
        <p:spPr>
          <a:xfrm>
            <a:off x="33242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body" idx="1"/>
          </p:nvPr>
        </p:nvSpPr>
        <p:spPr>
          <a:xfrm>
            <a:off x="3224465" y="1973179"/>
            <a:ext cx="7908759" cy="21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72" name="Google Shape;72;p48"/>
          <p:cNvCxnSpPr/>
          <p:nvPr/>
        </p:nvCxnSpPr>
        <p:spPr>
          <a:xfrm>
            <a:off x="1" y="1973179"/>
            <a:ext cx="546871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48"/>
          <p:cNvCxnSpPr/>
          <p:nvPr/>
        </p:nvCxnSpPr>
        <p:spPr>
          <a:xfrm>
            <a:off x="1078187" y="2470066"/>
            <a:ext cx="0" cy="1421565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48"/>
          <p:cNvSpPr/>
          <p:nvPr/>
        </p:nvSpPr>
        <p:spPr>
          <a:xfrm>
            <a:off x="123133" y="1978203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8"/>
          <p:cNvSpPr/>
          <p:nvPr/>
        </p:nvSpPr>
        <p:spPr>
          <a:xfrm rot="10800000">
            <a:off x="1083730" y="3452335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48"/>
          <p:cNvCxnSpPr/>
          <p:nvPr/>
        </p:nvCxnSpPr>
        <p:spPr>
          <a:xfrm>
            <a:off x="1602826" y="4380291"/>
            <a:ext cx="10589175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48"/>
          <p:cNvCxnSpPr/>
          <p:nvPr/>
        </p:nvCxnSpPr>
        <p:spPr>
          <a:xfrm>
            <a:off x="0" y="6324266"/>
            <a:ext cx="749901" cy="19295"/>
          </a:xfrm>
          <a:prstGeom prst="straightConnector1">
            <a:avLst/>
          </a:prstGeom>
          <a:noFill/>
          <a:ln w="25400" cap="flat" cmpd="sng">
            <a:solidFill>
              <a:srgbClr val="8DA9DB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48"/>
          <p:cNvSpPr txBox="1">
            <a:spLocks noGrp="1"/>
          </p:cNvSpPr>
          <p:nvPr>
            <p:ph type="title"/>
          </p:nvPr>
        </p:nvSpPr>
        <p:spPr>
          <a:xfrm rot="-5400000">
            <a:off x="-2054354" y="4995992"/>
            <a:ext cx="5230631" cy="45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u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body" idx="2"/>
          </p:nvPr>
        </p:nvSpPr>
        <p:spPr>
          <a:xfrm>
            <a:off x="939250" y="462990"/>
            <a:ext cx="8733879" cy="88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3000"/>
              <a:buNone/>
              <a:defRPr sz="3000">
                <a:solidFill>
                  <a:srgbClr val="66666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554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0510" y="3985018"/>
            <a:ext cx="3170829" cy="2893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6"/>
          <p:cNvCxnSpPr/>
          <p:nvPr/>
        </p:nvCxnSpPr>
        <p:spPr>
          <a:xfrm>
            <a:off x="2290316" y="3370996"/>
            <a:ext cx="9360000" cy="0"/>
          </a:xfrm>
          <a:prstGeom prst="straightConnector1">
            <a:avLst/>
          </a:prstGeom>
          <a:noFill/>
          <a:ln w="254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4400"/>
              <a:buFont typeface="Arial"/>
              <a:buNone/>
              <a:defRPr sz="40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Haz clic para modificar el estilo de título del patrón</a:t>
            </a:r>
            <a:endParaRPr dirty="0"/>
          </a:p>
        </p:txBody>
      </p:sp>
      <p:pic>
        <p:nvPicPr>
          <p:cNvPr id="93" name="Google Shape;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839" y="2317924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7876" y="2305652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9999" y="2311490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3036" y="2299219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159" y="2307714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8196" y="2295444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319" y="2301282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3356" y="2289011"/>
            <a:ext cx="624565" cy="76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46"/>
          <p:cNvCxnSpPr/>
          <p:nvPr/>
        </p:nvCxnSpPr>
        <p:spPr>
          <a:xfrm>
            <a:off x="4671283" y="6123576"/>
            <a:ext cx="7200000" cy="0"/>
          </a:xfrm>
          <a:prstGeom prst="straightConnector1">
            <a:avLst/>
          </a:prstGeom>
          <a:noFill/>
          <a:ln w="25400" cap="flat" cmpd="sng">
            <a:solidFill>
              <a:srgbClr val="8DA9DB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479" y="2324356"/>
            <a:ext cx="655477" cy="7467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CCB81-E7BC-528C-45C8-E61CE59FF9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63" y="4856163"/>
            <a:ext cx="10774362" cy="7620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14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30D93-492C-6972-9F61-D0565EE0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64" y="1347419"/>
            <a:ext cx="11268572" cy="867982"/>
          </a:xfrm>
        </p:spPr>
        <p:txBody>
          <a:bodyPr anchor="t">
            <a:normAutofit/>
          </a:bodyPr>
          <a:lstStyle>
            <a:lvl1pPr marL="0" indent="0" algn="just">
              <a:buNone/>
              <a:defRPr lang="es-MX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B485A-57F7-1FA6-AB92-7158ED44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63" y="2316479"/>
            <a:ext cx="11268571" cy="242617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D6CFF-1538-E2CA-CA1E-B5946DB6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730035" y="1653104"/>
            <a:ext cx="260607" cy="823912"/>
          </a:xfrm>
        </p:spPr>
        <p:txBody>
          <a:bodyPr anchor="b">
            <a:noAutofit/>
          </a:bodyPr>
          <a:lstStyle>
            <a:lvl1pPr marL="0" indent="0">
              <a:buNone/>
              <a:defRPr sz="1100" b="1">
                <a:solidFill>
                  <a:srgbClr val="F2F2F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DE9590-488F-40AB-4D9D-1A304942B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743621" y="2510632"/>
            <a:ext cx="260607" cy="3684588"/>
          </a:xfrm>
        </p:spPr>
        <p:txBody>
          <a:bodyPr>
            <a:normAutofit/>
          </a:bodyPr>
          <a:lstStyle>
            <a:lvl1pPr>
              <a:defRPr sz="700">
                <a:solidFill>
                  <a:srgbClr val="F2F2F2"/>
                </a:solidFill>
              </a:defRPr>
            </a:lvl1pPr>
            <a:lvl2pPr>
              <a:defRPr sz="500">
                <a:solidFill>
                  <a:srgbClr val="F2F2F2"/>
                </a:solidFill>
              </a:defRPr>
            </a:lvl2pPr>
            <a:lvl3pPr>
              <a:defRPr sz="500">
                <a:solidFill>
                  <a:srgbClr val="F2F2F2"/>
                </a:solidFill>
              </a:defRPr>
            </a:lvl3pPr>
            <a:lvl4pPr>
              <a:defRPr sz="500">
                <a:solidFill>
                  <a:srgbClr val="F2F2F2"/>
                </a:solidFill>
              </a:defRPr>
            </a:lvl4pPr>
            <a:lvl5pPr>
              <a:defRPr sz="500"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44659C9-C437-813E-185D-99344A995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 dirty="0"/>
          </a:p>
        </p:txBody>
      </p:sp>
      <p:grpSp>
        <p:nvGrpSpPr>
          <p:cNvPr id="12" name="Google Shape;213;p58">
            <a:extLst>
              <a:ext uri="{FF2B5EF4-FFF2-40B4-BE49-F238E27FC236}">
                <a16:creationId xmlns:a16="http://schemas.microsoft.com/office/drawing/2014/main" id="{705C75FE-38D2-8121-AC90-468557240D8D}"/>
              </a:ext>
            </a:extLst>
          </p:cNvPr>
          <p:cNvGrpSpPr/>
          <p:nvPr userDrawn="1"/>
        </p:nvGrpSpPr>
        <p:grpSpPr>
          <a:xfrm>
            <a:off x="2523077" y="4770720"/>
            <a:ext cx="7145845" cy="1304417"/>
            <a:chOff x="2428407" y="4852785"/>
            <a:chExt cx="7145845" cy="1304417"/>
          </a:xfrm>
        </p:grpSpPr>
        <p:cxnSp>
          <p:nvCxnSpPr>
            <p:cNvPr id="13" name="Google Shape;214;p58">
              <a:extLst>
                <a:ext uri="{FF2B5EF4-FFF2-40B4-BE49-F238E27FC236}">
                  <a16:creationId xmlns:a16="http://schemas.microsoft.com/office/drawing/2014/main" id="{48598273-830C-4D26-BFBE-03580C643C9D}"/>
                </a:ext>
              </a:extLst>
            </p:cNvPr>
            <p:cNvCxnSpPr/>
            <p:nvPr/>
          </p:nvCxnSpPr>
          <p:spPr>
            <a:xfrm>
              <a:off x="4280681" y="5114396"/>
              <a:ext cx="3735092" cy="0"/>
            </a:xfrm>
            <a:prstGeom prst="straightConnector1">
              <a:avLst/>
            </a:prstGeom>
            <a:noFill/>
            <a:ln w="38100" cap="flat" cmpd="sng">
              <a:solidFill>
                <a:srgbClr val="001F5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" name="Google Shape;215;p58">
              <a:extLst>
                <a:ext uri="{FF2B5EF4-FFF2-40B4-BE49-F238E27FC236}">
                  <a16:creationId xmlns:a16="http://schemas.microsoft.com/office/drawing/2014/main" id="{10B20A59-81E4-D83A-CEAB-7FCF6C8AA599}"/>
                </a:ext>
              </a:extLst>
            </p:cNvPr>
            <p:cNvSpPr/>
            <p:nvPr/>
          </p:nvSpPr>
          <p:spPr>
            <a:xfrm>
              <a:off x="2428407" y="4852786"/>
              <a:ext cx="175739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Totalmente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en desacuerdo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6;p58">
              <a:extLst>
                <a:ext uri="{FF2B5EF4-FFF2-40B4-BE49-F238E27FC236}">
                  <a16:creationId xmlns:a16="http://schemas.microsoft.com/office/drawing/2014/main" id="{F1F29AEF-F3B1-4622-DEA0-BE3A83B16B96}"/>
                </a:ext>
              </a:extLst>
            </p:cNvPr>
            <p:cNvSpPr/>
            <p:nvPr/>
          </p:nvSpPr>
          <p:spPr>
            <a:xfrm>
              <a:off x="8248248" y="4852785"/>
              <a:ext cx="13260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Totalmente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de acuerdo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7;p58">
              <a:extLst>
                <a:ext uri="{FF2B5EF4-FFF2-40B4-BE49-F238E27FC236}">
                  <a16:creationId xmlns:a16="http://schemas.microsoft.com/office/drawing/2014/main" id="{7FAF4825-66D3-FDC7-9C45-BFB5730B5948}"/>
                </a:ext>
              </a:extLst>
            </p:cNvPr>
            <p:cNvSpPr/>
            <p:nvPr/>
          </p:nvSpPr>
          <p:spPr>
            <a:xfrm>
              <a:off x="4622977" y="5614792"/>
              <a:ext cx="232475" cy="17583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8;p58">
              <a:extLst>
                <a:ext uri="{FF2B5EF4-FFF2-40B4-BE49-F238E27FC236}">
                  <a16:creationId xmlns:a16="http://schemas.microsoft.com/office/drawing/2014/main" id="{206FFEAE-63A4-6210-456B-28090DE0CBE6}"/>
                </a:ext>
              </a:extLst>
            </p:cNvPr>
            <p:cNvSpPr/>
            <p:nvPr/>
          </p:nvSpPr>
          <p:spPr>
            <a:xfrm>
              <a:off x="5428888" y="5614792"/>
              <a:ext cx="232475" cy="175837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9;p58">
              <a:extLst>
                <a:ext uri="{FF2B5EF4-FFF2-40B4-BE49-F238E27FC236}">
                  <a16:creationId xmlns:a16="http://schemas.microsoft.com/office/drawing/2014/main" id="{C0452A14-7B1C-2DD5-EA1C-EB6587D4D2D5}"/>
                </a:ext>
              </a:extLst>
            </p:cNvPr>
            <p:cNvSpPr/>
            <p:nvPr/>
          </p:nvSpPr>
          <p:spPr>
            <a:xfrm>
              <a:off x="6234799" y="5618613"/>
              <a:ext cx="232475" cy="175837"/>
            </a:xfrm>
            <a:prstGeom prst="rect">
              <a:avLst/>
            </a:prstGeom>
            <a:solidFill>
              <a:srgbClr val="ADD4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20;p58">
              <a:extLst>
                <a:ext uri="{FF2B5EF4-FFF2-40B4-BE49-F238E27FC236}">
                  <a16:creationId xmlns:a16="http://schemas.microsoft.com/office/drawing/2014/main" id="{FFD04CBB-E620-FDCF-2134-755946DD3E48}"/>
                </a:ext>
              </a:extLst>
            </p:cNvPr>
            <p:cNvSpPr/>
            <p:nvPr/>
          </p:nvSpPr>
          <p:spPr>
            <a:xfrm>
              <a:off x="7040710" y="5614792"/>
              <a:ext cx="232475" cy="1758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21;p58">
              <a:extLst>
                <a:ext uri="{FF2B5EF4-FFF2-40B4-BE49-F238E27FC236}">
                  <a16:creationId xmlns:a16="http://schemas.microsoft.com/office/drawing/2014/main" id="{629CB71E-FE14-CB86-761E-EA28B67832BB}"/>
                </a:ext>
              </a:extLst>
            </p:cNvPr>
            <p:cNvSpPr/>
            <p:nvPr/>
          </p:nvSpPr>
          <p:spPr>
            <a:xfrm>
              <a:off x="4599344" y="5818688"/>
              <a:ext cx="327090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1             2            3            4</a:t>
              </a:r>
              <a:endParaRPr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Google Shape;83;p50">
            <a:extLst>
              <a:ext uri="{FF2B5EF4-FFF2-40B4-BE49-F238E27FC236}">
                <a16:creationId xmlns:a16="http://schemas.microsoft.com/office/drawing/2014/main" id="{68C69994-8571-CF4D-63D7-22A19CC07C6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1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1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 dirty="0"/>
          </a:p>
        </p:txBody>
      </p:sp>
      <p:sp>
        <p:nvSpPr>
          <p:cNvPr id="2" name="Place holder 1">
            <a:extLst>
              <a:ext uri="{FF2B5EF4-FFF2-40B4-BE49-F238E27FC236}">
                <a16:creationId xmlns:a16="http://schemas.microsoft.com/office/drawing/2014/main" id="{2D673E48-04D3-F5BF-45EB-9E91DBD21B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5600" y="1300480"/>
            <a:ext cx="4297680" cy="487648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  <a:lvl2pPr>
              <a:defRPr>
                <a:solidFill>
                  <a:srgbClr val="F2F2F2"/>
                </a:solidFill>
              </a:defRPr>
            </a:lvl2pPr>
            <a:lvl3pPr>
              <a:defRPr>
                <a:solidFill>
                  <a:srgbClr val="F2F2F2"/>
                </a:solidFill>
              </a:defRPr>
            </a:lvl3pPr>
            <a:lvl4pPr>
              <a:defRPr>
                <a:solidFill>
                  <a:srgbClr val="F2F2F2"/>
                </a:solidFill>
              </a:defRPr>
            </a:lvl4pPr>
            <a:lvl5pPr>
              <a:defRPr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pic>
        <p:nvPicPr>
          <p:cNvPr id="4" name="Imagen 14">
            <a:extLst>
              <a:ext uri="{FF2B5EF4-FFF2-40B4-BE49-F238E27FC236}">
                <a16:creationId xmlns:a16="http://schemas.microsoft.com/office/drawing/2014/main" id="{F5C15CB2-116C-62AB-DF69-FA295C9B46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2669" y="2193692"/>
            <a:ext cx="2506662" cy="2506662"/>
          </a:xfrm>
          <a:prstGeom prst="rect">
            <a:avLst/>
          </a:prstGeom>
        </p:spPr>
      </p:pic>
      <p:sp>
        <p:nvSpPr>
          <p:cNvPr id="5" name="Place holder 2">
            <a:extLst>
              <a:ext uri="{FF2B5EF4-FFF2-40B4-BE49-F238E27FC236}">
                <a16:creationId xmlns:a16="http://schemas.microsoft.com/office/drawing/2014/main" id="{79837775-7BC6-2849-10D0-C24A5339D1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38720" y="1300480"/>
            <a:ext cx="4297680" cy="487648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  <a:lvl2pPr>
              <a:defRPr>
                <a:solidFill>
                  <a:srgbClr val="F2F2F2"/>
                </a:solidFill>
              </a:defRPr>
            </a:lvl2pPr>
            <a:lvl3pPr>
              <a:defRPr>
                <a:solidFill>
                  <a:srgbClr val="F2F2F2"/>
                </a:solidFill>
              </a:defRPr>
            </a:lvl3pPr>
            <a:lvl4pPr>
              <a:defRPr>
                <a:solidFill>
                  <a:srgbClr val="F2F2F2"/>
                </a:solidFill>
              </a:defRPr>
            </a:lvl4pPr>
            <a:lvl5pPr>
              <a:defRPr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16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preserve="1" userDrawn="1">
  <p:cSld name="Title and Content">
    <p:bg>
      <p:bgPr>
        <a:solidFill>
          <a:srgbClr val="F2F2F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963" y="830318"/>
            <a:ext cx="11358562" cy="1198179"/>
          </a:xfrm>
          <a:prstGeom prst="rect">
            <a:avLst/>
          </a:prstGeom>
        </p:spPr>
        <p:txBody>
          <a:bodyPr>
            <a:normAutofit/>
          </a:bodyPr>
          <a:lstStyle>
            <a:lvl1pPr marL="9525" marR="0" indent="0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6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4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2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PE" sz="1200" b="0" i="1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 dirty="0"/>
          </a:p>
        </p:txBody>
      </p:sp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Haz clic para modificar el estilo de título del patrón</a:t>
            </a:r>
            <a:endParaRPr dirty="0"/>
          </a:p>
        </p:txBody>
      </p:sp>
      <p:pic>
        <p:nvPicPr>
          <p:cNvPr id="83" name="Google Shape;83;p50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62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4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4B43534-0E74-EA0C-D2F8-D6E1A2CC7E00}"/>
              </a:ext>
            </a:extLst>
          </p:cNvPr>
          <p:cNvGrpSpPr/>
          <p:nvPr userDrawn="1"/>
        </p:nvGrpSpPr>
        <p:grpSpPr>
          <a:xfrm>
            <a:off x="519448" y="-30822"/>
            <a:ext cx="10282220" cy="5077733"/>
            <a:chOff x="519448" y="-30822"/>
            <a:chExt cx="10282220" cy="507773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5319A91-F8DA-D500-34F1-3F62A584EE50}"/>
                </a:ext>
              </a:extLst>
            </p:cNvPr>
            <p:cNvGrpSpPr/>
            <p:nvPr userDrawn="1"/>
          </p:nvGrpSpPr>
          <p:grpSpPr>
            <a:xfrm>
              <a:off x="519448" y="-30822"/>
              <a:ext cx="10282220" cy="5077733"/>
              <a:chOff x="519448" y="-30822"/>
              <a:chExt cx="10282220" cy="5077733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7532861C-3EA1-00BF-BABC-6304AD92F794}"/>
                  </a:ext>
                </a:extLst>
              </p:cNvPr>
              <p:cNvGrpSpPr/>
              <p:nvPr userDrawn="1"/>
            </p:nvGrpSpPr>
            <p:grpSpPr>
              <a:xfrm>
                <a:off x="2963755" y="-19664"/>
                <a:ext cx="1097464" cy="5066575"/>
                <a:chOff x="2963755" y="-19664"/>
                <a:chExt cx="1097464" cy="5066575"/>
              </a:xfrm>
            </p:grpSpPr>
            <p:sp>
              <p:nvSpPr>
                <p:cNvPr id="57" name="Google Shape;33;p47">
                  <a:extLst>
                    <a:ext uri="{FF2B5EF4-FFF2-40B4-BE49-F238E27FC236}">
                      <a16:creationId xmlns:a16="http://schemas.microsoft.com/office/drawing/2014/main" id="{FE076DCD-A8A8-D87A-A90C-ECB9C6ABF4CC}"/>
                    </a:ext>
                  </a:extLst>
                </p:cNvPr>
                <p:cNvSpPr/>
                <p:nvPr/>
              </p:nvSpPr>
              <p:spPr>
                <a:xfrm flipH="1">
                  <a:off x="3484680" y="-19664"/>
                  <a:ext cx="56084" cy="357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194507" extrusionOk="0">
                      <a:moveTo>
                        <a:pt x="0" y="0"/>
                      </a:moveTo>
                      <a:lnTo>
                        <a:pt x="0" y="194506"/>
                      </a:lnTo>
                      <a:lnTo>
                        <a:pt x="2869" y="194506"/>
                      </a:lnTo>
                      <a:lnTo>
                        <a:pt x="2869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34;p47">
                  <a:extLst>
                    <a:ext uri="{FF2B5EF4-FFF2-40B4-BE49-F238E27FC236}">
                      <a16:creationId xmlns:a16="http://schemas.microsoft.com/office/drawing/2014/main" id="{42EA9277-4E83-EBF1-5918-1737BA602DF8}"/>
                    </a:ext>
                  </a:extLst>
                </p:cNvPr>
                <p:cNvSpPr/>
                <p:nvPr/>
              </p:nvSpPr>
              <p:spPr>
                <a:xfrm flipH="1">
                  <a:off x="2963755" y="3962040"/>
                  <a:ext cx="1097464" cy="1084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1" h="66348" extrusionOk="0">
                      <a:moveTo>
                        <a:pt x="3937" y="25252"/>
                      </a:moveTo>
                      <a:cubicBezTo>
                        <a:pt x="1435" y="29321"/>
                        <a:pt x="0" y="34058"/>
                        <a:pt x="0" y="39128"/>
                      </a:cubicBezTo>
                      <a:cubicBezTo>
                        <a:pt x="0" y="54173"/>
                        <a:pt x="12543" y="66348"/>
                        <a:pt x="28054" y="66348"/>
                      </a:cubicBezTo>
                      <a:cubicBezTo>
                        <a:pt x="43565" y="66348"/>
                        <a:pt x="56141" y="54173"/>
                        <a:pt x="56141" y="39128"/>
                      </a:cubicBezTo>
                      <a:cubicBezTo>
                        <a:pt x="56141" y="34058"/>
                        <a:pt x="54673" y="29288"/>
                        <a:pt x="52171" y="25252"/>
                      </a:cubicBezTo>
                      <a:lnTo>
                        <a:pt x="52271" y="25252"/>
                      </a:lnTo>
                      <a:cubicBezTo>
                        <a:pt x="40763" y="7939"/>
                        <a:pt x="41964" y="0"/>
                        <a:pt x="41964" y="0"/>
                      </a:cubicBezTo>
                      <a:lnTo>
                        <a:pt x="28054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39"/>
                        <a:pt x="3837" y="25252"/>
                      </a:cubicBezTo>
                      <a:close/>
                    </a:path>
                  </a:pathLst>
                </a:custGeom>
                <a:solidFill>
                  <a:srgbClr val="6D95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35;p47">
                  <a:extLst>
                    <a:ext uri="{FF2B5EF4-FFF2-40B4-BE49-F238E27FC236}">
                      <a16:creationId xmlns:a16="http://schemas.microsoft.com/office/drawing/2014/main" id="{A40AD3E8-2145-304F-2E58-EFF467B4ACF1}"/>
                    </a:ext>
                  </a:extLst>
                </p:cNvPr>
                <p:cNvSpPr/>
                <p:nvPr/>
              </p:nvSpPr>
              <p:spPr>
                <a:xfrm flipH="1">
                  <a:off x="3240845" y="3680554"/>
                  <a:ext cx="543190" cy="281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3" extrusionOk="0">
                      <a:moveTo>
                        <a:pt x="13877" y="17212"/>
                      </a:moveTo>
                      <a:lnTo>
                        <a:pt x="13877" y="17212"/>
                      </a:lnTo>
                      <a:lnTo>
                        <a:pt x="27787" y="17212"/>
                      </a:lnTo>
                      <a:lnTo>
                        <a:pt x="27787" y="5738"/>
                      </a:lnTo>
                      <a:lnTo>
                        <a:pt x="24017" y="0"/>
                      </a:lnTo>
                      <a:lnTo>
                        <a:pt x="13877" y="0"/>
                      </a:lnTo>
                      <a:lnTo>
                        <a:pt x="13877" y="0"/>
                      </a:lnTo>
                      <a:lnTo>
                        <a:pt x="3770" y="0"/>
                      </a:lnTo>
                      <a:lnTo>
                        <a:pt x="0" y="5738"/>
                      </a:lnTo>
                      <a:lnTo>
                        <a:pt x="0" y="172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36;p47">
                  <a:extLst>
                    <a:ext uri="{FF2B5EF4-FFF2-40B4-BE49-F238E27FC236}">
                      <a16:creationId xmlns:a16="http://schemas.microsoft.com/office/drawing/2014/main" id="{0CF81018-8FF6-711D-1ED7-EE500E76E23B}"/>
                    </a:ext>
                  </a:extLst>
                </p:cNvPr>
                <p:cNvSpPr/>
                <p:nvPr/>
              </p:nvSpPr>
              <p:spPr>
                <a:xfrm flipH="1">
                  <a:off x="3196517" y="3521249"/>
                  <a:ext cx="632526" cy="40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7" h="24786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42"/>
                      </a:lnTo>
                      <a:cubicBezTo>
                        <a:pt x="1" y="4637"/>
                        <a:pt x="4637" y="1"/>
                        <a:pt x="10341" y="1"/>
                      </a:cubicBezTo>
                      <a:lnTo>
                        <a:pt x="22016" y="1"/>
                      </a:lnTo>
                      <a:cubicBezTo>
                        <a:pt x="27754" y="1"/>
                        <a:pt x="32357" y="4637"/>
                        <a:pt x="32357" y="10342"/>
                      </a:cubicBezTo>
                      <a:lnTo>
                        <a:pt x="32357" y="24785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37;p47">
                  <a:extLst>
                    <a:ext uri="{FF2B5EF4-FFF2-40B4-BE49-F238E27FC236}">
                      <a16:creationId xmlns:a16="http://schemas.microsoft.com/office/drawing/2014/main" id="{93BAB0CE-4EEA-4061-A7EA-C28671725150}"/>
                    </a:ext>
                  </a:extLst>
                </p:cNvPr>
                <p:cNvSpPr/>
                <p:nvPr/>
              </p:nvSpPr>
              <p:spPr>
                <a:xfrm flipH="1">
                  <a:off x="3182951" y="4347319"/>
                  <a:ext cx="696408" cy="40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3" h="11976" extrusionOk="0">
                      <a:moveTo>
                        <a:pt x="17213" y="5238"/>
                      </a:moveTo>
                      <a:cubicBezTo>
                        <a:pt x="16445" y="11976"/>
                        <a:pt x="10041" y="10475"/>
                        <a:pt x="8807" y="5571"/>
                      </a:cubicBezTo>
                      <a:cubicBezTo>
                        <a:pt x="8740" y="5571"/>
                        <a:pt x="8673" y="5538"/>
                        <a:pt x="8606" y="5538"/>
                      </a:cubicBezTo>
                      <a:cubicBezTo>
                        <a:pt x="8540" y="5538"/>
                        <a:pt x="8473" y="5571"/>
                        <a:pt x="8406" y="5571"/>
                      </a:cubicBezTo>
                      <a:cubicBezTo>
                        <a:pt x="7172" y="10441"/>
                        <a:pt x="767" y="11976"/>
                        <a:pt x="0" y="5238"/>
                      </a:cubicBezTo>
                      <a:cubicBezTo>
                        <a:pt x="334" y="4604"/>
                        <a:pt x="467" y="4270"/>
                        <a:pt x="834" y="4170"/>
                      </a:cubicBezTo>
                      <a:cubicBezTo>
                        <a:pt x="1935" y="2936"/>
                        <a:pt x="3836" y="1"/>
                        <a:pt x="5471" y="2002"/>
                      </a:cubicBezTo>
                      <a:cubicBezTo>
                        <a:pt x="6038" y="2703"/>
                        <a:pt x="5571" y="2869"/>
                        <a:pt x="5171" y="2502"/>
                      </a:cubicBezTo>
                      <a:cubicBezTo>
                        <a:pt x="4070" y="1302"/>
                        <a:pt x="3069" y="3170"/>
                        <a:pt x="2502" y="4170"/>
                      </a:cubicBezTo>
                      <a:lnTo>
                        <a:pt x="8006" y="4170"/>
                      </a:lnTo>
                      <a:lnTo>
                        <a:pt x="8606" y="4170"/>
                      </a:lnTo>
                      <a:lnTo>
                        <a:pt x="9240" y="4170"/>
                      </a:lnTo>
                      <a:lnTo>
                        <a:pt x="14711" y="4170"/>
                      </a:lnTo>
                      <a:cubicBezTo>
                        <a:pt x="14144" y="3170"/>
                        <a:pt x="13110" y="1302"/>
                        <a:pt x="12009" y="2502"/>
                      </a:cubicBezTo>
                      <a:cubicBezTo>
                        <a:pt x="11642" y="2869"/>
                        <a:pt x="11175" y="2703"/>
                        <a:pt x="11742" y="2002"/>
                      </a:cubicBezTo>
                      <a:cubicBezTo>
                        <a:pt x="13376" y="34"/>
                        <a:pt x="15278" y="2903"/>
                        <a:pt x="16379" y="4170"/>
                      </a:cubicBezTo>
                      <a:cubicBezTo>
                        <a:pt x="16746" y="4237"/>
                        <a:pt x="16879" y="4604"/>
                        <a:pt x="17213" y="5238"/>
                      </a:cubicBezTo>
                      <a:close/>
                      <a:moveTo>
                        <a:pt x="7572" y="4904"/>
                      </a:moveTo>
                      <a:lnTo>
                        <a:pt x="1435" y="4904"/>
                      </a:lnTo>
                      <a:lnTo>
                        <a:pt x="1435" y="4904"/>
                      </a:lnTo>
                      <a:cubicBezTo>
                        <a:pt x="1401" y="4904"/>
                        <a:pt x="1335" y="4904"/>
                        <a:pt x="1301" y="4937"/>
                      </a:cubicBezTo>
                      <a:cubicBezTo>
                        <a:pt x="1201" y="4971"/>
                        <a:pt x="1034" y="5304"/>
                        <a:pt x="934" y="5505"/>
                      </a:cubicBezTo>
                      <a:cubicBezTo>
                        <a:pt x="1134" y="6972"/>
                        <a:pt x="1768" y="8740"/>
                        <a:pt x="3403" y="9007"/>
                      </a:cubicBezTo>
                      <a:cubicBezTo>
                        <a:pt x="4337" y="9140"/>
                        <a:pt x="5271" y="8774"/>
                        <a:pt x="5971" y="8173"/>
                      </a:cubicBezTo>
                      <a:cubicBezTo>
                        <a:pt x="6905" y="7406"/>
                        <a:pt x="7406" y="6338"/>
                        <a:pt x="7606" y="5171"/>
                      </a:cubicBezTo>
                      <a:cubicBezTo>
                        <a:pt x="7639" y="5004"/>
                        <a:pt x="7706" y="4904"/>
                        <a:pt x="7572" y="4904"/>
                      </a:cubicBezTo>
                      <a:close/>
                      <a:moveTo>
                        <a:pt x="9674" y="4904"/>
                      </a:moveTo>
                      <a:cubicBezTo>
                        <a:pt x="9540" y="4904"/>
                        <a:pt x="9574" y="5004"/>
                        <a:pt x="9607" y="5171"/>
                      </a:cubicBezTo>
                      <a:cubicBezTo>
                        <a:pt x="9807" y="6338"/>
                        <a:pt x="10341" y="7406"/>
                        <a:pt x="11275" y="8173"/>
                      </a:cubicBezTo>
                      <a:cubicBezTo>
                        <a:pt x="11975" y="8774"/>
                        <a:pt x="12876" y="9140"/>
                        <a:pt x="13810" y="9007"/>
                      </a:cubicBezTo>
                      <a:cubicBezTo>
                        <a:pt x="15445" y="8740"/>
                        <a:pt x="16078" y="6972"/>
                        <a:pt x="16279" y="5505"/>
                      </a:cubicBezTo>
                      <a:cubicBezTo>
                        <a:pt x="16178" y="5304"/>
                        <a:pt x="16012" y="5004"/>
                        <a:pt x="15912" y="4937"/>
                      </a:cubicBezTo>
                      <a:cubicBezTo>
                        <a:pt x="15878" y="4904"/>
                        <a:pt x="15812" y="4904"/>
                        <a:pt x="15778" y="4904"/>
                      </a:cubicBezTo>
                      <a:lnTo>
                        <a:pt x="15778" y="4904"/>
                      </a:lnTo>
                      <a:lnTo>
                        <a:pt x="9674" y="4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FFE161ED-5DA7-4F2F-51AF-38C5D61CE600}"/>
                  </a:ext>
                </a:extLst>
              </p:cNvPr>
              <p:cNvGrpSpPr/>
              <p:nvPr userDrawn="1"/>
            </p:nvGrpSpPr>
            <p:grpSpPr>
              <a:xfrm>
                <a:off x="2152406" y="-30822"/>
                <a:ext cx="1000065" cy="3308215"/>
                <a:chOff x="2152406" y="-30822"/>
                <a:chExt cx="1000065" cy="3308215"/>
              </a:xfrm>
            </p:grpSpPr>
            <p:sp>
              <p:nvSpPr>
                <p:cNvPr id="49" name="Google Shape;39;p47">
                  <a:extLst>
                    <a:ext uri="{FF2B5EF4-FFF2-40B4-BE49-F238E27FC236}">
                      <a16:creationId xmlns:a16="http://schemas.microsoft.com/office/drawing/2014/main" id="{629F55E9-0E07-8B76-7BB3-7E3D94A53AF6}"/>
                    </a:ext>
                  </a:extLst>
                </p:cNvPr>
                <p:cNvSpPr/>
                <p:nvPr/>
              </p:nvSpPr>
              <p:spPr>
                <a:xfrm flipH="1">
                  <a:off x="2626488" y="-30822"/>
                  <a:ext cx="51712" cy="180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01407" extrusionOk="0">
                      <a:moveTo>
                        <a:pt x="1" y="1"/>
                      </a:moveTo>
                      <a:lnTo>
                        <a:pt x="1" y="101407"/>
                      </a:lnTo>
                      <a:lnTo>
                        <a:pt x="2903" y="101407"/>
                      </a:lnTo>
                      <a:lnTo>
                        <a:pt x="2903" y="1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40;p47">
                  <a:extLst>
                    <a:ext uri="{FF2B5EF4-FFF2-40B4-BE49-F238E27FC236}">
                      <a16:creationId xmlns:a16="http://schemas.microsoft.com/office/drawing/2014/main" id="{BA5C475C-0F50-D159-E00E-694DF6D01E95}"/>
                    </a:ext>
                  </a:extLst>
                </p:cNvPr>
                <p:cNvSpPr/>
                <p:nvPr/>
              </p:nvSpPr>
              <p:spPr>
                <a:xfrm flipH="1">
                  <a:off x="2152406" y="2121636"/>
                  <a:ext cx="1000065" cy="115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1" h="66348" extrusionOk="0">
                      <a:moveTo>
                        <a:pt x="3937" y="25252"/>
                      </a:moveTo>
                      <a:cubicBezTo>
                        <a:pt x="1435" y="29321"/>
                        <a:pt x="1" y="34058"/>
                        <a:pt x="1" y="39128"/>
                      </a:cubicBezTo>
                      <a:cubicBezTo>
                        <a:pt x="1" y="54173"/>
                        <a:pt x="12543" y="66348"/>
                        <a:pt x="28054" y="66348"/>
                      </a:cubicBezTo>
                      <a:cubicBezTo>
                        <a:pt x="43565" y="66348"/>
                        <a:pt x="56141" y="54173"/>
                        <a:pt x="56141" y="39128"/>
                      </a:cubicBezTo>
                      <a:cubicBezTo>
                        <a:pt x="56141" y="34058"/>
                        <a:pt x="54673" y="29321"/>
                        <a:pt x="52171" y="25252"/>
                      </a:cubicBezTo>
                      <a:lnTo>
                        <a:pt x="52305" y="25252"/>
                      </a:lnTo>
                      <a:cubicBezTo>
                        <a:pt x="40763" y="7939"/>
                        <a:pt x="41964" y="0"/>
                        <a:pt x="41964" y="0"/>
                      </a:cubicBezTo>
                      <a:lnTo>
                        <a:pt x="28054" y="0"/>
                      </a:lnTo>
                      <a:lnTo>
                        <a:pt x="14178" y="0"/>
                      </a:lnTo>
                      <a:cubicBezTo>
                        <a:pt x="14178" y="0"/>
                        <a:pt x="15378" y="7939"/>
                        <a:pt x="3837" y="25252"/>
                      </a:cubicBezTo>
                      <a:close/>
                    </a:path>
                  </a:pathLst>
                </a:custGeom>
                <a:solidFill>
                  <a:srgbClr val="F09F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41;p47">
                  <a:extLst>
                    <a:ext uri="{FF2B5EF4-FFF2-40B4-BE49-F238E27FC236}">
                      <a16:creationId xmlns:a16="http://schemas.microsoft.com/office/drawing/2014/main" id="{98713615-6C7B-EE41-7466-C69877B60B2A}"/>
                    </a:ext>
                  </a:extLst>
                </p:cNvPr>
                <p:cNvSpPr/>
                <p:nvPr/>
              </p:nvSpPr>
              <p:spPr>
                <a:xfrm flipH="1">
                  <a:off x="2404905" y="1821756"/>
                  <a:ext cx="494983" cy="299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3" extrusionOk="0">
                      <a:moveTo>
                        <a:pt x="13877" y="17212"/>
                      </a:moveTo>
                      <a:lnTo>
                        <a:pt x="13877" y="17212"/>
                      </a:lnTo>
                      <a:lnTo>
                        <a:pt x="27787" y="17212"/>
                      </a:lnTo>
                      <a:lnTo>
                        <a:pt x="27787" y="5738"/>
                      </a:lnTo>
                      <a:lnTo>
                        <a:pt x="24018" y="0"/>
                      </a:lnTo>
                      <a:lnTo>
                        <a:pt x="13877" y="0"/>
                      </a:lnTo>
                      <a:lnTo>
                        <a:pt x="13877" y="0"/>
                      </a:lnTo>
                      <a:lnTo>
                        <a:pt x="3770" y="0"/>
                      </a:lnTo>
                      <a:lnTo>
                        <a:pt x="1" y="5738"/>
                      </a:lnTo>
                      <a:lnTo>
                        <a:pt x="1" y="172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42;p47">
                  <a:extLst>
                    <a:ext uri="{FF2B5EF4-FFF2-40B4-BE49-F238E27FC236}">
                      <a16:creationId xmlns:a16="http://schemas.microsoft.com/office/drawing/2014/main" id="{6B9317F0-11D1-B010-15F0-13E7699519DB}"/>
                    </a:ext>
                  </a:extLst>
                </p:cNvPr>
                <p:cNvSpPr/>
                <p:nvPr/>
              </p:nvSpPr>
              <p:spPr>
                <a:xfrm flipH="1">
                  <a:off x="2364493" y="1652635"/>
                  <a:ext cx="576408" cy="43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24785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08"/>
                      </a:lnTo>
                      <a:cubicBezTo>
                        <a:pt x="1" y="4603"/>
                        <a:pt x="4638" y="0"/>
                        <a:pt x="10342" y="0"/>
                      </a:cubicBezTo>
                      <a:lnTo>
                        <a:pt x="22050" y="0"/>
                      </a:lnTo>
                      <a:cubicBezTo>
                        <a:pt x="27754" y="0"/>
                        <a:pt x="32357" y="4603"/>
                        <a:pt x="32357" y="10308"/>
                      </a:cubicBezTo>
                      <a:lnTo>
                        <a:pt x="32357" y="24785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" name="Google Shape;43;p47">
                  <a:extLst>
                    <a:ext uri="{FF2B5EF4-FFF2-40B4-BE49-F238E27FC236}">
                      <a16:creationId xmlns:a16="http://schemas.microsoft.com/office/drawing/2014/main" id="{1028AC18-DFC1-7390-E0E9-1DDC74D2FD73}"/>
                    </a:ext>
                  </a:extLst>
                </p:cNvPr>
                <p:cNvGrpSpPr/>
                <p:nvPr/>
              </p:nvGrpSpPr>
              <p:grpSpPr>
                <a:xfrm flipH="1">
                  <a:off x="2365776" y="2607516"/>
                  <a:ext cx="593635" cy="330320"/>
                  <a:chOff x="4982311" y="5560895"/>
                  <a:chExt cx="247738" cy="140954"/>
                </a:xfrm>
              </p:grpSpPr>
              <p:sp>
                <p:nvSpPr>
                  <p:cNvPr id="54" name="Google Shape;44;p47">
                    <a:extLst>
                      <a:ext uri="{FF2B5EF4-FFF2-40B4-BE49-F238E27FC236}">
                        <a16:creationId xmlns:a16="http://schemas.microsoft.com/office/drawing/2014/main" id="{9EC082E7-BADA-B68B-7CBE-6C3B99B53F5D}"/>
                      </a:ext>
                    </a:extLst>
                  </p:cNvPr>
                  <p:cNvSpPr/>
                  <p:nvPr/>
                </p:nvSpPr>
                <p:spPr>
                  <a:xfrm>
                    <a:off x="5053027" y="5560895"/>
                    <a:ext cx="106305" cy="140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3" h="10441" extrusionOk="0">
                        <a:moveTo>
                          <a:pt x="3102" y="4904"/>
                        </a:moveTo>
                        <a:cubicBezTo>
                          <a:pt x="1334" y="5437"/>
                          <a:pt x="0" y="7572"/>
                          <a:pt x="0" y="10141"/>
                        </a:cubicBezTo>
                        <a:cubicBezTo>
                          <a:pt x="0" y="10241"/>
                          <a:pt x="0" y="10341"/>
                          <a:pt x="0" y="10441"/>
                        </a:cubicBezTo>
                        <a:lnTo>
                          <a:pt x="7872" y="10441"/>
                        </a:lnTo>
                        <a:cubicBezTo>
                          <a:pt x="7872" y="10341"/>
                          <a:pt x="7872" y="10241"/>
                          <a:pt x="7872" y="10141"/>
                        </a:cubicBezTo>
                        <a:cubicBezTo>
                          <a:pt x="7872" y="7572"/>
                          <a:pt x="6538" y="5437"/>
                          <a:pt x="4770" y="4904"/>
                        </a:cubicBezTo>
                        <a:cubicBezTo>
                          <a:pt x="5771" y="4570"/>
                          <a:pt x="6505" y="3636"/>
                          <a:pt x="6505" y="2535"/>
                        </a:cubicBezTo>
                        <a:cubicBezTo>
                          <a:pt x="6505" y="1134"/>
                          <a:pt x="5371" y="0"/>
                          <a:pt x="3936" y="0"/>
                        </a:cubicBezTo>
                        <a:cubicBezTo>
                          <a:pt x="2502" y="0"/>
                          <a:pt x="1334" y="1134"/>
                          <a:pt x="1334" y="2535"/>
                        </a:cubicBezTo>
                        <a:cubicBezTo>
                          <a:pt x="1368" y="3636"/>
                          <a:pt x="2102" y="4570"/>
                          <a:pt x="3102" y="49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45;p47">
                    <a:extLst>
                      <a:ext uri="{FF2B5EF4-FFF2-40B4-BE49-F238E27FC236}">
                        <a16:creationId xmlns:a16="http://schemas.microsoft.com/office/drawing/2014/main" id="{5832E6E0-08DD-C58F-8A1D-3726BE6321F8}"/>
                      </a:ext>
                    </a:extLst>
                  </p:cNvPr>
                  <p:cNvSpPr/>
                  <p:nvPr/>
                </p:nvSpPr>
                <p:spPr>
                  <a:xfrm>
                    <a:off x="4982311" y="5572142"/>
                    <a:ext cx="77923" cy="11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1" h="8774" extrusionOk="0">
                        <a:moveTo>
                          <a:pt x="2602" y="4137"/>
                        </a:moveTo>
                        <a:cubicBezTo>
                          <a:pt x="1101" y="4571"/>
                          <a:pt x="0" y="6372"/>
                          <a:pt x="0" y="8540"/>
                        </a:cubicBezTo>
                        <a:cubicBezTo>
                          <a:pt x="0" y="8607"/>
                          <a:pt x="0" y="8707"/>
                          <a:pt x="0" y="8774"/>
                        </a:cubicBezTo>
                        <a:lnTo>
                          <a:pt x="4737" y="8774"/>
                        </a:lnTo>
                        <a:cubicBezTo>
                          <a:pt x="4803" y="7673"/>
                          <a:pt x="5104" y="6606"/>
                          <a:pt x="5671" y="5672"/>
                        </a:cubicBezTo>
                        <a:lnTo>
                          <a:pt x="5771" y="5505"/>
                        </a:lnTo>
                        <a:cubicBezTo>
                          <a:pt x="5304" y="4838"/>
                          <a:pt x="4703" y="4337"/>
                          <a:pt x="4003" y="4137"/>
                        </a:cubicBezTo>
                        <a:cubicBezTo>
                          <a:pt x="4870" y="3837"/>
                          <a:pt x="5471" y="3070"/>
                          <a:pt x="5471" y="2136"/>
                        </a:cubicBezTo>
                        <a:cubicBezTo>
                          <a:pt x="5471" y="935"/>
                          <a:pt x="4503" y="1"/>
                          <a:pt x="3302" y="1"/>
                        </a:cubicBezTo>
                        <a:cubicBezTo>
                          <a:pt x="2102" y="1"/>
                          <a:pt x="1134" y="935"/>
                          <a:pt x="1134" y="2136"/>
                        </a:cubicBezTo>
                        <a:cubicBezTo>
                          <a:pt x="1134" y="3036"/>
                          <a:pt x="1735" y="3837"/>
                          <a:pt x="2602" y="413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46;p47">
                    <a:extLst>
                      <a:ext uri="{FF2B5EF4-FFF2-40B4-BE49-F238E27FC236}">
                        <a16:creationId xmlns:a16="http://schemas.microsoft.com/office/drawing/2014/main" id="{D4C10B61-3380-4329-668C-3C4C5E532BAA}"/>
                      </a:ext>
                    </a:extLst>
                  </p:cNvPr>
                  <p:cNvSpPr/>
                  <p:nvPr/>
                </p:nvSpPr>
                <p:spPr>
                  <a:xfrm>
                    <a:off x="5152113" y="5572142"/>
                    <a:ext cx="77936" cy="11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2" h="8774" extrusionOk="0">
                        <a:moveTo>
                          <a:pt x="1769" y="4137"/>
                        </a:moveTo>
                        <a:cubicBezTo>
                          <a:pt x="1068" y="4337"/>
                          <a:pt x="468" y="4838"/>
                          <a:pt x="1" y="5505"/>
                        </a:cubicBezTo>
                        <a:lnTo>
                          <a:pt x="101" y="5672"/>
                        </a:lnTo>
                        <a:cubicBezTo>
                          <a:pt x="668" y="6606"/>
                          <a:pt x="968" y="7673"/>
                          <a:pt x="1035" y="8774"/>
                        </a:cubicBezTo>
                        <a:lnTo>
                          <a:pt x="5771" y="8774"/>
                        </a:lnTo>
                        <a:cubicBezTo>
                          <a:pt x="5771" y="8707"/>
                          <a:pt x="5771" y="8607"/>
                          <a:pt x="5771" y="8540"/>
                        </a:cubicBezTo>
                        <a:cubicBezTo>
                          <a:pt x="5771" y="6372"/>
                          <a:pt x="4671" y="4571"/>
                          <a:pt x="3170" y="4137"/>
                        </a:cubicBezTo>
                        <a:cubicBezTo>
                          <a:pt x="4037" y="3837"/>
                          <a:pt x="4637" y="3070"/>
                          <a:pt x="4637" y="2136"/>
                        </a:cubicBezTo>
                        <a:cubicBezTo>
                          <a:pt x="4637" y="935"/>
                          <a:pt x="3670" y="1"/>
                          <a:pt x="2469" y="1"/>
                        </a:cubicBezTo>
                        <a:cubicBezTo>
                          <a:pt x="1268" y="1"/>
                          <a:pt x="301" y="935"/>
                          <a:pt x="301" y="2136"/>
                        </a:cubicBezTo>
                        <a:cubicBezTo>
                          <a:pt x="301" y="3036"/>
                          <a:pt x="901" y="3837"/>
                          <a:pt x="1769" y="413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2F4125F-B124-E2A5-E9BF-2F5A66DFD9A2}"/>
                  </a:ext>
                </a:extLst>
              </p:cNvPr>
              <p:cNvGrpSpPr/>
              <p:nvPr userDrawn="1"/>
            </p:nvGrpSpPr>
            <p:grpSpPr>
              <a:xfrm>
                <a:off x="1409182" y="-19665"/>
                <a:ext cx="1097444" cy="4918981"/>
                <a:chOff x="1409182" y="-19665"/>
                <a:chExt cx="1097444" cy="4918981"/>
              </a:xfrm>
            </p:grpSpPr>
            <p:sp>
              <p:nvSpPr>
                <p:cNvPr id="39" name="Google Shape;48;p47">
                  <a:extLst>
                    <a:ext uri="{FF2B5EF4-FFF2-40B4-BE49-F238E27FC236}">
                      <a16:creationId xmlns:a16="http://schemas.microsoft.com/office/drawing/2014/main" id="{96F771FD-FDA9-52B4-CA90-A30E23ED428F}"/>
                    </a:ext>
                  </a:extLst>
                </p:cNvPr>
                <p:cNvSpPr/>
                <p:nvPr/>
              </p:nvSpPr>
              <p:spPr>
                <a:xfrm flipH="1">
                  <a:off x="1929447" y="-19665"/>
                  <a:ext cx="56729" cy="33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181064" extrusionOk="0">
                      <a:moveTo>
                        <a:pt x="0" y="0"/>
                      </a:moveTo>
                      <a:lnTo>
                        <a:pt x="0" y="181063"/>
                      </a:lnTo>
                      <a:lnTo>
                        <a:pt x="2902" y="181063"/>
                      </a:lnTo>
                      <a:lnTo>
                        <a:pt x="2902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9;p47">
                  <a:extLst>
                    <a:ext uri="{FF2B5EF4-FFF2-40B4-BE49-F238E27FC236}">
                      <a16:creationId xmlns:a16="http://schemas.microsoft.com/office/drawing/2014/main" id="{61595605-9D74-C7F7-8D33-E48544B6F389}"/>
                    </a:ext>
                  </a:extLst>
                </p:cNvPr>
                <p:cNvSpPr/>
                <p:nvPr/>
              </p:nvSpPr>
              <p:spPr>
                <a:xfrm flipH="1">
                  <a:off x="1409182" y="3737705"/>
                  <a:ext cx="1097444" cy="116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0" h="66315" extrusionOk="0">
                      <a:moveTo>
                        <a:pt x="3970" y="25219"/>
                      </a:moveTo>
                      <a:cubicBezTo>
                        <a:pt x="1468" y="29288"/>
                        <a:pt x="0" y="34025"/>
                        <a:pt x="0" y="39095"/>
                      </a:cubicBezTo>
                      <a:cubicBezTo>
                        <a:pt x="0" y="54139"/>
                        <a:pt x="12576" y="66315"/>
                        <a:pt x="28087" y="66315"/>
                      </a:cubicBezTo>
                      <a:cubicBezTo>
                        <a:pt x="43598" y="66315"/>
                        <a:pt x="56140" y="54139"/>
                        <a:pt x="56140" y="39095"/>
                      </a:cubicBezTo>
                      <a:cubicBezTo>
                        <a:pt x="56140" y="34025"/>
                        <a:pt x="54706" y="29288"/>
                        <a:pt x="52204" y="25219"/>
                      </a:cubicBezTo>
                      <a:lnTo>
                        <a:pt x="52304" y="25219"/>
                      </a:lnTo>
                      <a:cubicBezTo>
                        <a:pt x="40796" y="7906"/>
                        <a:pt x="41963" y="0"/>
                        <a:pt x="41963" y="0"/>
                      </a:cubicBezTo>
                      <a:lnTo>
                        <a:pt x="28087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06"/>
                        <a:pt x="3870" y="25219"/>
                      </a:cubicBezTo>
                      <a:close/>
                    </a:path>
                  </a:pathLst>
                </a:custGeom>
                <a:solidFill>
                  <a:srgbClr val="998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50;p47">
                  <a:extLst>
                    <a:ext uri="{FF2B5EF4-FFF2-40B4-BE49-F238E27FC236}">
                      <a16:creationId xmlns:a16="http://schemas.microsoft.com/office/drawing/2014/main" id="{E7FF4032-C25E-B8E2-ED35-12CB4330C667}"/>
                    </a:ext>
                  </a:extLst>
                </p:cNvPr>
                <p:cNvSpPr/>
                <p:nvPr/>
              </p:nvSpPr>
              <p:spPr>
                <a:xfrm flipH="1">
                  <a:off x="1686252" y="3435561"/>
                  <a:ext cx="543209" cy="302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8" h="17247" extrusionOk="0">
                      <a:moveTo>
                        <a:pt x="13911" y="17246"/>
                      </a:moveTo>
                      <a:lnTo>
                        <a:pt x="13911" y="17246"/>
                      </a:lnTo>
                      <a:lnTo>
                        <a:pt x="27787" y="17246"/>
                      </a:lnTo>
                      <a:lnTo>
                        <a:pt x="27787" y="5738"/>
                      </a:lnTo>
                      <a:lnTo>
                        <a:pt x="24018" y="1"/>
                      </a:lnTo>
                      <a:lnTo>
                        <a:pt x="13911" y="1"/>
                      </a:lnTo>
                      <a:lnTo>
                        <a:pt x="13911" y="1"/>
                      </a:lnTo>
                      <a:lnTo>
                        <a:pt x="3770" y="1"/>
                      </a:lnTo>
                      <a:lnTo>
                        <a:pt x="1" y="5738"/>
                      </a:lnTo>
                      <a:lnTo>
                        <a:pt x="1" y="1724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51;p47">
                  <a:extLst>
                    <a:ext uri="{FF2B5EF4-FFF2-40B4-BE49-F238E27FC236}">
                      <a16:creationId xmlns:a16="http://schemas.microsoft.com/office/drawing/2014/main" id="{CE354BA7-84FC-E818-37A9-79C58DBE26AD}"/>
                    </a:ext>
                  </a:extLst>
                </p:cNvPr>
                <p:cNvSpPr/>
                <p:nvPr/>
              </p:nvSpPr>
              <p:spPr>
                <a:xfrm flipH="1">
                  <a:off x="1641279" y="3265499"/>
                  <a:ext cx="632526" cy="43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7" h="24786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42"/>
                      </a:lnTo>
                      <a:cubicBezTo>
                        <a:pt x="1" y="4604"/>
                        <a:pt x="4604" y="1"/>
                        <a:pt x="10308" y="1"/>
                      </a:cubicBezTo>
                      <a:lnTo>
                        <a:pt x="22016" y="1"/>
                      </a:lnTo>
                      <a:cubicBezTo>
                        <a:pt x="27720" y="1"/>
                        <a:pt x="32357" y="4604"/>
                        <a:pt x="32357" y="10342"/>
                      </a:cubicBez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" name="Google Shape;52;p47">
                  <a:extLst>
                    <a:ext uri="{FF2B5EF4-FFF2-40B4-BE49-F238E27FC236}">
                      <a16:creationId xmlns:a16="http://schemas.microsoft.com/office/drawing/2014/main" id="{DC5B2F09-31FA-2954-48BA-71BCFBB958DF}"/>
                    </a:ext>
                  </a:extLst>
                </p:cNvPr>
                <p:cNvGrpSpPr/>
                <p:nvPr/>
              </p:nvGrpSpPr>
              <p:grpSpPr>
                <a:xfrm flipH="1">
                  <a:off x="1733284" y="4107325"/>
                  <a:ext cx="426276" cy="556462"/>
                  <a:chOff x="4421084" y="5282716"/>
                  <a:chExt cx="162108" cy="236138"/>
                </a:xfrm>
              </p:grpSpPr>
              <p:sp>
                <p:nvSpPr>
                  <p:cNvPr id="44" name="Google Shape;53;p47">
                    <a:extLst>
                      <a:ext uri="{FF2B5EF4-FFF2-40B4-BE49-F238E27FC236}">
                        <a16:creationId xmlns:a16="http://schemas.microsoft.com/office/drawing/2014/main" id="{CFFB64AD-57E7-A65C-7F26-DE687A8325D6}"/>
                      </a:ext>
                    </a:extLst>
                  </p:cNvPr>
                  <p:cNvSpPr/>
                  <p:nvPr/>
                </p:nvSpPr>
                <p:spPr>
                  <a:xfrm>
                    <a:off x="4470861" y="5466511"/>
                    <a:ext cx="61273" cy="15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5" extrusionOk="0">
                        <a:moveTo>
                          <a:pt x="3169" y="301"/>
                        </a:moveTo>
                        <a:cubicBezTo>
                          <a:pt x="3203" y="468"/>
                          <a:pt x="3103" y="668"/>
                          <a:pt x="2903" y="701"/>
                        </a:cubicBezTo>
                        <a:cubicBezTo>
                          <a:pt x="2035" y="835"/>
                          <a:pt x="1168" y="835"/>
                          <a:pt x="334" y="701"/>
                        </a:cubicBezTo>
                        <a:cubicBezTo>
                          <a:pt x="134" y="668"/>
                          <a:pt x="0" y="468"/>
                          <a:pt x="34" y="301"/>
                        </a:cubicBezTo>
                        <a:cubicBezTo>
                          <a:pt x="101" y="134"/>
                          <a:pt x="267" y="1"/>
                          <a:pt x="434" y="34"/>
                        </a:cubicBezTo>
                        <a:cubicBezTo>
                          <a:pt x="1235" y="167"/>
                          <a:pt x="2002" y="167"/>
                          <a:pt x="2769" y="34"/>
                        </a:cubicBezTo>
                        <a:cubicBezTo>
                          <a:pt x="2969" y="1"/>
                          <a:pt x="3136" y="134"/>
                          <a:pt x="3169" y="3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54;p47">
                    <a:extLst>
                      <a:ext uri="{FF2B5EF4-FFF2-40B4-BE49-F238E27FC236}">
                        <a16:creationId xmlns:a16="http://schemas.microsoft.com/office/drawing/2014/main" id="{7126D4E1-F15B-608C-DF36-9AEEB0048875}"/>
                      </a:ext>
                    </a:extLst>
                  </p:cNvPr>
                  <p:cNvSpPr/>
                  <p:nvPr/>
                </p:nvSpPr>
                <p:spPr>
                  <a:xfrm>
                    <a:off x="4470230" y="5481185"/>
                    <a:ext cx="61273" cy="15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5" extrusionOk="0">
                        <a:moveTo>
                          <a:pt x="3169" y="301"/>
                        </a:moveTo>
                        <a:cubicBezTo>
                          <a:pt x="3202" y="468"/>
                          <a:pt x="3069" y="668"/>
                          <a:pt x="2869" y="701"/>
                        </a:cubicBezTo>
                        <a:cubicBezTo>
                          <a:pt x="2035" y="835"/>
                          <a:pt x="1168" y="835"/>
                          <a:pt x="334" y="701"/>
                        </a:cubicBezTo>
                        <a:cubicBezTo>
                          <a:pt x="134" y="668"/>
                          <a:pt x="0" y="468"/>
                          <a:pt x="33" y="301"/>
                        </a:cubicBezTo>
                        <a:cubicBezTo>
                          <a:pt x="67" y="134"/>
                          <a:pt x="267" y="1"/>
                          <a:pt x="434" y="34"/>
                        </a:cubicBezTo>
                        <a:cubicBezTo>
                          <a:pt x="1201" y="168"/>
                          <a:pt x="2002" y="168"/>
                          <a:pt x="2769" y="34"/>
                        </a:cubicBezTo>
                        <a:cubicBezTo>
                          <a:pt x="2936" y="1"/>
                          <a:pt x="3102" y="134"/>
                          <a:pt x="3169" y="3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55;p47">
                    <a:extLst>
                      <a:ext uri="{FF2B5EF4-FFF2-40B4-BE49-F238E27FC236}">
                        <a16:creationId xmlns:a16="http://schemas.microsoft.com/office/drawing/2014/main" id="{0F224549-C55F-64CD-0246-D4DE95E5AB97}"/>
                      </a:ext>
                    </a:extLst>
                  </p:cNvPr>
                  <p:cNvSpPr/>
                  <p:nvPr/>
                </p:nvSpPr>
                <p:spPr>
                  <a:xfrm>
                    <a:off x="4470230" y="5495878"/>
                    <a:ext cx="61273" cy="15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4" extrusionOk="0">
                        <a:moveTo>
                          <a:pt x="3169" y="300"/>
                        </a:moveTo>
                        <a:cubicBezTo>
                          <a:pt x="3202" y="467"/>
                          <a:pt x="3069" y="667"/>
                          <a:pt x="2869" y="701"/>
                        </a:cubicBezTo>
                        <a:cubicBezTo>
                          <a:pt x="2035" y="834"/>
                          <a:pt x="1168" y="834"/>
                          <a:pt x="334" y="701"/>
                        </a:cubicBezTo>
                        <a:cubicBezTo>
                          <a:pt x="134" y="667"/>
                          <a:pt x="0" y="467"/>
                          <a:pt x="33" y="300"/>
                        </a:cubicBezTo>
                        <a:cubicBezTo>
                          <a:pt x="67" y="134"/>
                          <a:pt x="267" y="0"/>
                          <a:pt x="434" y="33"/>
                        </a:cubicBezTo>
                        <a:cubicBezTo>
                          <a:pt x="1201" y="167"/>
                          <a:pt x="2002" y="167"/>
                          <a:pt x="2769" y="33"/>
                        </a:cubicBezTo>
                        <a:cubicBezTo>
                          <a:pt x="2936" y="0"/>
                          <a:pt x="3102" y="134"/>
                          <a:pt x="3169" y="30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56;p47">
                    <a:extLst>
                      <a:ext uri="{FF2B5EF4-FFF2-40B4-BE49-F238E27FC236}">
                        <a16:creationId xmlns:a16="http://schemas.microsoft.com/office/drawing/2014/main" id="{55305119-A486-F1E8-AFDE-617AD8D4A5F8}"/>
                      </a:ext>
                    </a:extLst>
                  </p:cNvPr>
                  <p:cNvSpPr/>
                  <p:nvPr/>
                </p:nvSpPr>
                <p:spPr>
                  <a:xfrm>
                    <a:off x="4482990" y="5507988"/>
                    <a:ext cx="35104" cy="1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" h="568" extrusionOk="0">
                        <a:moveTo>
                          <a:pt x="1835" y="201"/>
                        </a:moveTo>
                        <a:cubicBezTo>
                          <a:pt x="1835" y="334"/>
                          <a:pt x="1768" y="468"/>
                          <a:pt x="1668" y="468"/>
                        </a:cubicBezTo>
                        <a:cubicBezTo>
                          <a:pt x="1168" y="568"/>
                          <a:pt x="667" y="568"/>
                          <a:pt x="200" y="468"/>
                        </a:cubicBezTo>
                        <a:cubicBezTo>
                          <a:pt x="100" y="468"/>
                          <a:pt x="0" y="334"/>
                          <a:pt x="34" y="201"/>
                        </a:cubicBezTo>
                        <a:cubicBezTo>
                          <a:pt x="67" y="101"/>
                          <a:pt x="167" y="1"/>
                          <a:pt x="267" y="34"/>
                        </a:cubicBezTo>
                        <a:cubicBezTo>
                          <a:pt x="701" y="134"/>
                          <a:pt x="1168" y="134"/>
                          <a:pt x="1601" y="34"/>
                        </a:cubicBezTo>
                        <a:cubicBezTo>
                          <a:pt x="1701" y="1"/>
                          <a:pt x="1802" y="101"/>
                          <a:pt x="1835" y="2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57;p47">
                    <a:extLst>
                      <a:ext uri="{FF2B5EF4-FFF2-40B4-BE49-F238E27FC236}">
                        <a16:creationId xmlns:a16="http://schemas.microsoft.com/office/drawing/2014/main" id="{A9F9C23F-8B28-231B-5724-07A150538A84}"/>
                      </a:ext>
                    </a:extLst>
                  </p:cNvPr>
                  <p:cNvSpPr/>
                  <p:nvPr/>
                </p:nvSpPr>
                <p:spPr>
                  <a:xfrm>
                    <a:off x="4421084" y="5282716"/>
                    <a:ext cx="162108" cy="185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4" h="9708" extrusionOk="0">
                        <a:moveTo>
                          <a:pt x="4237" y="1"/>
                        </a:moveTo>
                        <a:cubicBezTo>
                          <a:pt x="1902" y="1"/>
                          <a:pt x="1" y="1869"/>
                          <a:pt x="1" y="4204"/>
                        </a:cubicBezTo>
                        <a:cubicBezTo>
                          <a:pt x="1" y="5938"/>
                          <a:pt x="1869" y="7840"/>
                          <a:pt x="2536" y="9307"/>
                        </a:cubicBezTo>
                        <a:cubicBezTo>
                          <a:pt x="2669" y="9608"/>
                          <a:pt x="5771" y="9708"/>
                          <a:pt x="5938" y="9307"/>
                        </a:cubicBezTo>
                        <a:cubicBezTo>
                          <a:pt x="6338" y="8273"/>
                          <a:pt x="8473" y="5938"/>
                          <a:pt x="8473" y="4204"/>
                        </a:cubicBezTo>
                        <a:cubicBezTo>
                          <a:pt x="8473" y="1869"/>
                          <a:pt x="6572" y="1"/>
                          <a:pt x="4237" y="1"/>
                        </a:cubicBezTo>
                        <a:close/>
                        <a:moveTo>
                          <a:pt x="7172" y="3703"/>
                        </a:moveTo>
                        <a:lnTo>
                          <a:pt x="7172" y="3703"/>
                        </a:lnTo>
                        <a:cubicBezTo>
                          <a:pt x="6972" y="2836"/>
                          <a:pt x="6472" y="2202"/>
                          <a:pt x="5905" y="1802"/>
                        </a:cubicBezTo>
                        <a:cubicBezTo>
                          <a:pt x="5771" y="1735"/>
                          <a:pt x="5705" y="1535"/>
                          <a:pt x="5771" y="1402"/>
                        </a:cubicBezTo>
                        <a:cubicBezTo>
                          <a:pt x="5838" y="1235"/>
                          <a:pt x="6005" y="1168"/>
                          <a:pt x="6172" y="1268"/>
                        </a:cubicBezTo>
                        <a:cubicBezTo>
                          <a:pt x="6872" y="1669"/>
                          <a:pt x="7473" y="2369"/>
                          <a:pt x="7739" y="3336"/>
                        </a:cubicBezTo>
                        <a:cubicBezTo>
                          <a:pt x="7806" y="3570"/>
                          <a:pt x="7706" y="3837"/>
                          <a:pt x="7539" y="3937"/>
                        </a:cubicBezTo>
                        <a:cubicBezTo>
                          <a:pt x="7373" y="4004"/>
                          <a:pt x="7206" y="3904"/>
                          <a:pt x="7172" y="370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222BD74A-095B-F746-6471-AA29F1B85BC6}"/>
                  </a:ext>
                </a:extLst>
              </p:cNvPr>
              <p:cNvGrpSpPr/>
              <p:nvPr userDrawn="1"/>
            </p:nvGrpSpPr>
            <p:grpSpPr>
              <a:xfrm>
                <a:off x="519448" y="-6500"/>
                <a:ext cx="1078000" cy="3309431"/>
                <a:chOff x="519448" y="-6500"/>
                <a:chExt cx="1078000" cy="3309431"/>
              </a:xfrm>
            </p:grpSpPr>
            <p:sp>
              <p:nvSpPr>
                <p:cNvPr id="32" name="Google Shape;59;p47">
                  <a:extLst>
                    <a:ext uri="{FF2B5EF4-FFF2-40B4-BE49-F238E27FC236}">
                      <a16:creationId xmlns:a16="http://schemas.microsoft.com/office/drawing/2014/main" id="{61556FE3-B24A-97ED-6A93-2095433E406B}"/>
                    </a:ext>
                  </a:extLst>
                </p:cNvPr>
                <p:cNvSpPr/>
                <p:nvPr/>
              </p:nvSpPr>
              <p:spPr>
                <a:xfrm flipH="1">
                  <a:off x="1030823" y="-6500"/>
                  <a:ext cx="55709" cy="17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01440" extrusionOk="0">
                      <a:moveTo>
                        <a:pt x="0" y="0"/>
                      </a:moveTo>
                      <a:lnTo>
                        <a:pt x="0" y="101440"/>
                      </a:lnTo>
                      <a:lnTo>
                        <a:pt x="2902" y="101440"/>
                      </a:lnTo>
                      <a:lnTo>
                        <a:pt x="2902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60;p47">
                  <a:extLst>
                    <a:ext uri="{FF2B5EF4-FFF2-40B4-BE49-F238E27FC236}">
                      <a16:creationId xmlns:a16="http://schemas.microsoft.com/office/drawing/2014/main" id="{1240F137-087B-0EB3-0BEA-1051A0CCE78D}"/>
                    </a:ext>
                  </a:extLst>
                </p:cNvPr>
                <p:cNvSpPr/>
                <p:nvPr/>
              </p:nvSpPr>
              <p:spPr>
                <a:xfrm flipH="1">
                  <a:off x="519448" y="2134712"/>
                  <a:ext cx="1078000" cy="116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4" h="66348" extrusionOk="0">
                      <a:moveTo>
                        <a:pt x="3970" y="25252"/>
                      </a:moveTo>
                      <a:cubicBezTo>
                        <a:pt x="1468" y="29321"/>
                        <a:pt x="0" y="34058"/>
                        <a:pt x="0" y="39128"/>
                      </a:cubicBezTo>
                      <a:cubicBezTo>
                        <a:pt x="0" y="54172"/>
                        <a:pt x="12576" y="66348"/>
                        <a:pt x="28087" y="66348"/>
                      </a:cubicBezTo>
                      <a:cubicBezTo>
                        <a:pt x="43598" y="66348"/>
                        <a:pt x="56174" y="54172"/>
                        <a:pt x="56174" y="39128"/>
                      </a:cubicBezTo>
                      <a:cubicBezTo>
                        <a:pt x="56174" y="34058"/>
                        <a:pt x="54706" y="29321"/>
                        <a:pt x="52204" y="25252"/>
                      </a:cubicBezTo>
                      <a:lnTo>
                        <a:pt x="52304" y="25252"/>
                      </a:lnTo>
                      <a:cubicBezTo>
                        <a:pt x="40796" y="7939"/>
                        <a:pt x="41964" y="0"/>
                        <a:pt x="41964" y="0"/>
                      </a:cubicBezTo>
                      <a:lnTo>
                        <a:pt x="28087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39"/>
                        <a:pt x="3870" y="25252"/>
                      </a:cubicBezTo>
                      <a:close/>
                    </a:path>
                  </a:pathLst>
                </a:custGeom>
                <a:solidFill>
                  <a:srgbClr val="F5D1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61;p47">
                  <a:extLst>
                    <a:ext uri="{FF2B5EF4-FFF2-40B4-BE49-F238E27FC236}">
                      <a16:creationId xmlns:a16="http://schemas.microsoft.com/office/drawing/2014/main" id="{8A4816F5-AA2E-68ED-4049-7550C3CE3E0B}"/>
                    </a:ext>
                  </a:extLst>
                </p:cNvPr>
                <p:cNvSpPr/>
                <p:nvPr/>
              </p:nvSpPr>
              <p:spPr>
                <a:xfrm flipH="1">
                  <a:off x="792096" y="1831582"/>
                  <a:ext cx="533243" cy="303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4" extrusionOk="0">
                      <a:moveTo>
                        <a:pt x="13910" y="17213"/>
                      </a:moveTo>
                      <a:lnTo>
                        <a:pt x="13910" y="17213"/>
                      </a:lnTo>
                      <a:lnTo>
                        <a:pt x="27787" y="17213"/>
                      </a:lnTo>
                      <a:lnTo>
                        <a:pt x="27787" y="5738"/>
                      </a:lnTo>
                      <a:lnTo>
                        <a:pt x="24017" y="1"/>
                      </a:lnTo>
                      <a:lnTo>
                        <a:pt x="13910" y="1"/>
                      </a:lnTo>
                      <a:lnTo>
                        <a:pt x="13910" y="1"/>
                      </a:lnTo>
                      <a:lnTo>
                        <a:pt x="3770" y="1"/>
                      </a:lnTo>
                      <a:lnTo>
                        <a:pt x="0" y="5738"/>
                      </a:lnTo>
                      <a:lnTo>
                        <a:pt x="0" y="172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62;p47">
                  <a:extLst>
                    <a:ext uri="{FF2B5EF4-FFF2-40B4-BE49-F238E27FC236}">
                      <a16:creationId xmlns:a16="http://schemas.microsoft.com/office/drawing/2014/main" id="{4D1FE0E6-435B-EA8C-ADB7-9B60063C7134}"/>
                    </a:ext>
                  </a:extLst>
                </p:cNvPr>
                <p:cNvSpPr/>
                <p:nvPr/>
              </p:nvSpPr>
              <p:spPr>
                <a:xfrm flipH="1">
                  <a:off x="747928" y="1660055"/>
                  <a:ext cx="620962" cy="43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24819" extrusionOk="0">
                      <a:moveTo>
                        <a:pt x="32357" y="24818"/>
                      </a:moveTo>
                      <a:lnTo>
                        <a:pt x="1" y="24818"/>
                      </a:lnTo>
                      <a:lnTo>
                        <a:pt x="1" y="10341"/>
                      </a:lnTo>
                      <a:cubicBezTo>
                        <a:pt x="1" y="4637"/>
                        <a:pt x="4638" y="1"/>
                        <a:pt x="10342" y="1"/>
                      </a:cubicBezTo>
                      <a:lnTo>
                        <a:pt x="22017" y="1"/>
                      </a:lnTo>
                      <a:cubicBezTo>
                        <a:pt x="27721" y="1"/>
                        <a:pt x="32357" y="4637"/>
                        <a:pt x="32357" y="10341"/>
                      </a:cubicBezTo>
                      <a:lnTo>
                        <a:pt x="32357" y="24818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" name="Google Shape;63;p47">
                  <a:extLst>
                    <a:ext uri="{FF2B5EF4-FFF2-40B4-BE49-F238E27FC236}">
                      <a16:creationId xmlns:a16="http://schemas.microsoft.com/office/drawing/2014/main" id="{48C95293-44E8-A35E-21D5-EC4987987B86}"/>
                    </a:ext>
                  </a:extLst>
                </p:cNvPr>
                <p:cNvGrpSpPr/>
                <p:nvPr/>
              </p:nvGrpSpPr>
              <p:grpSpPr>
                <a:xfrm flipH="1">
                  <a:off x="835265" y="2525624"/>
                  <a:ext cx="467867" cy="437787"/>
                  <a:chOff x="5646013" y="5370038"/>
                  <a:chExt cx="181243" cy="184819"/>
                </a:xfrm>
              </p:grpSpPr>
              <p:sp>
                <p:nvSpPr>
                  <p:cNvPr id="37" name="Google Shape;64;p47">
                    <a:extLst>
                      <a:ext uri="{FF2B5EF4-FFF2-40B4-BE49-F238E27FC236}">
                        <a16:creationId xmlns:a16="http://schemas.microsoft.com/office/drawing/2014/main" id="{6270B667-A374-735E-8201-D5A76E9F2BF1}"/>
                      </a:ext>
                    </a:extLst>
                  </p:cNvPr>
                  <p:cNvSpPr/>
                  <p:nvPr/>
                </p:nvSpPr>
                <p:spPr>
                  <a:xfrm>
                    <a:off x="5646013" y="5370038"/>
                    <a:ext cx="149914" cy="184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1" h="12009" extrusionOk="0">
                        <a:moveTo>
                          <a:pt x="9407" y="5838"/>
                        </a:moveTo>
                        <a:cubicBezTo>
                          <a:pt x="9007" y="5871"/>
                          <a:pt x="8407" y="5871"/>
                          <a:pt x="7973" y="5771"/>
                        </a:cubicBezTo>
                        <a:cubicBezTo>
                          <a:pt x="7206" y="5571"/>
                          <a:pt x="5972" y="3803"/>
                          <a:pt x="5438" y="3036"/>
                        </a:cubicBezTo>
                        <a:cubicBezTo>
                          <a:pt x="4904" y="2302"/>
                          <a:pt x="5138" y="434"/>
                          <a:pt x="5004" y="334"/>
                        </a:cubicBezTo>
                        <a:cubicBezTo>
                          <a:pt x="4904" y="234"/>
                          <a:pt x="4704" y="0"/>
                          <a:pt x="4237" y="234"/>
                        </a:cubicBezTo>
                        <a:cubicBezTo>
                          <a:pt x="3803" y="434"/>
                          <a:pt x="3303" y="1134"/>
                          <a:pt x="3336" y="2235"/>
                        </a:cubicBezTo>
                        <a:cubicBezTo>
                          <a:pt x="3370" y="3336"/>
                          <a:pt x="3803" y="4370"/>
                          <a:pt x="3770" y="4904"/>
                        </a:cubicBezTo>
                        <a:cubicBezTo>
                          <a:pt x="3770" y="5438"/>
                          <a:pt x="3203" y="5504"/>
                          <a:pt x="2369" y="5738"/>
                        </a:cubicBezTo>
                        <a:cubicBezTo>
                          <a:pt x="1502" y="5971"/>
                          <a:pt x="668" y="6171"/>
                          <a:pt x="334" y="6672"/>
                        </a:cubicBezTo>
                        <a:cubicBezTo>
                          <a:pt x="1" y="7172"/>
                          <a:pt x="668" y="7973"/>
                          <a:pt x="768" y="8073"/>
                        </a:cubicBezTo>
                        <a:cubicBezTo>
                          <a:pt x="868" y="8173"/>
                          <a:pt x="601" y="8273"/>
                          <a:pt x="801" y="8907"/>
                        </a:cubicBezTo>
                        <a:cubicBezTo>
                          <a:pt x="968" y="9540"/>
                          <a:pt x="1502" y="9674"/>
                          <a:pt x="1502" y="9674"/>
                        </a:cubicBezTo>
                        <a:cubicBezTo>
                          <a:pt x="1502" y="9674"/>
                          <a:pt x="1402" y="10108"/>
                          <a:pt x="1635" y="10508"/>
                        </a:cubicBezTo>
                        <a:cubicBezTo>
                          <a:pt x="1835" y="10875"/>
                          <a:pt x="2369" y="11008"/>
                          <a:pt x="2369" y="11008"/>
                        </a:cubicBezTo>
                        <a:cubicBezTo>
                          <a:pt x="2369" y="11008"/>
                          <a:pt x="2269" y="11575"/>
                          <a:pt x="2669" y="11809"/>
                        </a:cubicBezTo>
                        <a:cubicBezTo>
                          <a:pt x="3103" y="12009"/>
                          <a:pt x="5204" y="11976"/>
                          <a:pt x="5972" y="11575"/>
                        </a:cubicBezTo>
                        <a:cubicBezTo>
                          <a:pt x="6739" y="11208"/>
                          <a:pt x="7473" y="10541"/>
                          <a:pt x="8107" y="10408"/>
                        </a:cubicBezTo>
                        <a:cubicBezTo>
                          <a:pt x="8507" y="10341"/>
                          <a:pt x="9241" y="10341"/>
                          <a:pt x="9741" y="10341"/>
                        </a:cubicBezTo>
                        <a:cubicBezTo>
                          <a:pt x="9708" y="10308"/>
                          <a:pt x="9708" y="10274"/>
                          <a:pt x="9708" y="10241"/>
                        </a:cubicBezTo>
                        <a:lnTo>
                          <a:pt x="9407" y="5871"/>
                        </a:lnTo>
                        <a:cubicBezTo>
                          <a:pt x="9407" y="5871"/>
                          <a:pt x="9407" y="5838"/>
                          <a:pt x="9407" y="583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65;p47">
                    <a:extLst>
                      <a:ext uri="{FF2B5EF4-FFF2-40B4-BE49-F238E27FC236}">
                        <a16:creationId xmlns:a16="http://schemas.microsoft.com/office/drawing/2014/main" id="{96670E7F-8304-DBB0-45A2-02453E7538BB}"/>
                      </a:ext>
                    </a:extLst>
                  </p:cNvPr>
                  <p:cNvSpPr/>
                  <p:nvPr/>
                </p:nvSpPr>
                <p:spPr>
                  <a:xfrm>
                    <a:off x="5794383" y="5453211"/>
                    <a:ext cx="32873" cy="79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5138" extrusionOk="0">
                        <a:moveTo>
                          <a:pt x="1469" y="0"/>
                        </a:moveTo>
                        <a:lnTo>
                          <a:pt x="335" y="100"/>
                        </a:lnTo>
                        <a:cubicBezTo>
                          <a:pt x="168" y="100"/>
                          <a:pt x="1" y="267"/>
                          <a:pt x="34" y="434"/>
                        </a:cubicBezTo>
                        <a:lnTo>
                          <a:pt x="335" y="4804"/>
                        </a:lnTo>
                        <a:cubicBezTo>
                          <a:pt x="335" y="5004"/>
                          <a:pt x="501" y="5137"/>
                          <a:pt x="668" y="5104"/>
                        </a:cubicBezTo>
                        <a:lnTo>
                          <a:pt x="1802" y="5037"/>
                        </a:lnTo>
                        <a:cubicBezTo>
                          <a:pt x="1969" y="5037"/>
                          <a:pt x="2136" y="4870"/>
                          <a:pt x="2102" y="4670"/>
                        </a:cubicBezTo>
                        <a:lnTo>
                          <a:pt x="1802" y="334"/>
                        </a:lnTo>
                        <a:cubicBezTo>
                          <a:pt x="1802" y="134"/>
                          <a:pt x="1635" y="0"/>
                          <a:pt x="146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6EE95C9-86F9-33D6-5056-D980FF2C9C13}"/>
                  </a:ext>
                </a:extLst>
              </p:cNvPr>
              <p:cNvGrpSpPr/>
              <p:nvPr userDrawn="1"/>
            </p:nvGrpSpPr>
            <p:grpSpPr>
              <a:xfrm>
                <a:off x="4030308" y="-10073"/>
                <a:ext cx="6771360" cy="5033423"/>
                <a:chOff x="4030308" y="-10073"/>
                <a:chExt cx="6771360" cy="5033423"/>
              </a:xfrm>
            </p:grpSpPr>
            <p:sp>
              <p:nvSpPr>
                <p:cNvPr id="14" name="Google Shape;162;p4">
                  <a:extLst>
                    <a:ext uri="{FF2B5EF4-FFF2-40B4-BE49-F238E27FC236}">
                      <a16:creationId xmlns:a16="http://schemas.microsoft.com/office/drawing/2014/main" id="{620F0D00-B1CF-D4CF-5B06-C45AAF70CE1E}"/>
                    </a:ext>
                  </a:extLst>
                </p:cNvPr>
                <p:cNvSpPr txBox="1"/>
                <p:nvPr/>
              </p:nvSpPr>
              <p:spPr>
                <a:xfrm flipH="1">
                  <a:off x="6916074" y="3296693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Metodología y ficha técnica</a:t>
                  </a:r>
                  <a:endParaRPr/>
                </a:p>
              </p:txBody>
            </p:sp>
            <p:sp>
              <p:nvSpPr>
                <p:cNvPr id="15" name="Google Shape;163;p4">
                  <a:extLst>
                    <a:ext uri="{FF2B5EF4-FFF2-40B4-BE49-F238E27FC236}">
                      <a16:creationId xmlns:a16="http://schemas.microsoft.com/office/drawing/2014/main" id="{3C7FBB35-A0F6-7A24-DE3B-DA5BDC82C7EF}"/>
                    </a:ext>
                  </a:extLst>
                </p:cNvPr>
                <p:cNvSpPr txBox="1"/>
                <p:nvPr/>
              </p:nvSpPr>
              <p:spPr>
                <a:xfrm flipH="1">
                  <a:off x="6375894" y="3297217"/>
                  <a:ext cx="4468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4;p4">
                  <a:extLst>
                    <a:ext uri="{FF2B5EF4-FFF2-40B4-BE49-F238E27FC236}">
                      <a16:creationId xmlns:a16="http://schemas.microsoft.com/office/drawing/2014/main" id="{A61C82F1-98C5-C6C2-A326-47A4DDC2D4E9}"/>
                    </a:ext>
                  </a:extLst>
                </p:cNvPr>
                <p:cNvSpPr txBox="1"/>
                <p:nvPr/>
              </p:nvSpPr>
              <p:spPr>
                <a:xfrm flipH="1">
                  <a:off x="6925200" y="3912458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Principales resultados</a:t>
                  </a:r>
                  <a:endParaRPr/>
                </a:p>
              </p:txBody>
            </p:sp>
            <p:sp>
              <p:nvSpPr>
                <p:cNvPr id="17" name="Google Shape;165;p4">
                  <a:extLst>
                    <a:ext uri="{FF2B5EF4-FFF2-40B4-BE49-F238E27FC236}">
                      <a16:creationId xmlns:a16="http://schemas.microsoft.com/office/drawing/2014/main" id="{5B049419-B075-F64F-0D43-EBB3CB5F1ECA}"/>
                    </a:ext>
                  </a:extLst>
                </p:cNvPr>
                <p:cNvSpPr txBox="1"/>
                <p:nvPr/>
              </p:nvSpPr>
              <p:spPr>
                <a:xfrm flipH="1">
                  <a:off x="6368366" y="3917347"/>
                  <a:ext cx="4468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66;p4">
                  <a:extLst>
                    <a:ext uri="{FF2B5EF4-FFF2-40B4-BE49-F238E27FC236}">
                      <a16:creationId xmlns:a16="http://schemas.microsoft.com/office/drawing/2014/main" id="{7A7AD823-A637-C715-E055-6485E5A867B3}"/>
                    </a:ext>
                  </a:extLst>
                </p:cNvPr>
                <p:cNvSpPr txBox="1"/>
                <p:nvPr/>
              </p:nvSpPr>
              <p:spPr>
                <a:xfrm flipH="1">
                  <a:off x="6940868" y="4522986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Conclusiones</a:t>
                  </a:r>
                  <a:endParaRPr sz="1867" b="0" i="0" u="none" strike="noStrike" cap="non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67;p4">
                  <a:extLst>
                    <a:ext uri="{FF2B5EF4-FFF2-40B4-BE49-F238E27FC236}">
                      <a16:creationId xmlns:a16="http://schemas.microsoft.com/office/drawing/2014/main" id="{1C33B4DB-628C-FE95-03A7-28FB5D5E02A0}"/>
                    </a:ext>
                  </a:extLst>
                </p:cNvPr>
                <p:cNvSpPr txBox="1"/>
                <p:nvPr/>
              </p:nvSpPr>
              <p:spPr>
                <a:xfrm flipH="1">
                  <a:off x="6357152" y="4524950"/>
                  <a:ext cx="4692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43B5F086-2B48-44E3-08E0-10596CDF87EE}"/>
                    </a:ext>
                  </a:extLst>
                </p:cNvPr>
                <p:cNvGrpSpPr/>
                <p:nvPr userDrawn="1"/>
              </p:nvGrpSpPr>
              <p:grpSpPr>
                <a:xfrm>
                  <a:off x="4030308" y="-10073"/>
                  <a:ext cx="6746566" cy="3631109"/>
                  <a:chOff x="4030308" y="-10073"/>
                  <a:chExt cx="6746566" cy="3631109"/>
                </a:xfrm>
              </p:grpSpPr>
              <p:sp>
                <p:nvSpPr>
                  <p:cNvPr id="21" name="Google Shape;161;p4">
                    <a:extLst>
                      <a:ext uri="{FF2B5EF4-FFF2-40B4-BE49-F238E27FC236}">
                        <a16:creationId xmlns:a16="http://schemas.microsoft.com/office/drawing/2014/main" id="{C9EAE01F-7A95-6AA8-CB31-5F41D3BF655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916174" y="2675189"/>
                    <a:ext cx="3860700" cy="498300"/>
                  </a:xfrm>
                  <a:prstGeom prst="rect">
                    <a:avLst/>
                  </a:prstGeom>
                  <a:solidFill>
                    <a:srgbClr val="E8E8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endParaRPr sz="1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1867"/>
                      <a:buFont typeface="Arial"/>
                      <a:buNone/>
                    </a:pPr>
                    <a:r>
                      <a:rPr lang="es-ES" sz="1867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Objetivo del estudio</a:t>
                    </a:r>
                    <a:endParaRPr/>
                  </a:p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endParaRPr sz="1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" name="Grupo 21">
                    <a:extLst>
                      <a:ext uri="{FF2B5EF4-FFF2-40B4-BE49-F238E27FC236}">
                        <a16:creationId xmlns:a16="http://schemas.microsoft.com/office/drawing/2014/main" id="{5A0144D5-41F9-DC1C-F943-77686FBEA72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4030308" y="-10073"/>
                    <a:ext cx="2783258" cy="3631109"/>
                    <a:chOff x="4030308" y="-10073"/>
                    <a:chExt cx="2783258" cy="3631109"/>
                  </a:xfrm>
                </p:grpSpPr>
                <p:grpSp>
                  <p:nvGrpSpPr>
                    <p:cNvPr id="23" name="Grupo 22">
                      <a:extLst>
                        <a:ext uri="{FF2B5EF4-FFF2-40B4-BE49-F238E27FC236}">
                          <a16:creationId xmlns:a16="http://schemas.microsoft.com/office/drawing/2014/main" id="{469A571C-1098-27AD-BAC9-F72CA052C36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4030308" y="-10073"/>
                      <a:ext cx="1108793" cy="3631109"/>
                      <a:chOff x="4030308" y="-10073"/>
                      <a:chExt cx="1108793" cy="3631109"/>
                    </a:xfrm>
                  </p:grpSpPr>
                  <p:sp>
                    <p:nvSpPr>
                      <p:cNvPr id="25" name="Google Shape;25;p47">
                        <a:extLst>
                          <a:ext uri="{FF2B5EF4-FFF2-40B4-BE49-F238E27FC236}">
                            <a16:creationId xmlns:a16="http://schemas.microsoft.com/office/drawing/2014/main" id="{B52EE2EC-BEBB-B9CB-E94D-8C0FF2122C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6302" y="-10073"/>
                        <a:ext cx="56629" cy="21048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69" h="101407" extrusionOk="0">
                            <a:moveTo>
                              <a:pt x="0" y="0"/>
                            </a:moveTo>
                            <a:lnTo>
                              <a:pt x="0" y="101406"/>
                            </a:lnTo>
                            <a:lnTo>
                              <a:pt x="2869" y="101406"/>
                            </a:lnTo>
                            <a:lnTo>
                              <a:pt x="2869" y="0"/>
                            </a:lnTo>
                            <a:close/>
                          </a:path>
                        </a:pathLst>
                      </a:custGeom>
                      <a:solidFill>
                        <a:srgbClr val="071C2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" name="Google Shape;26;p47">
                        <a:extLst>
                          <a:ext uri="{FF2B5EF4-FFF2-40B4-BE49-F238E27FC236}">
                            <a16:creationId xmlns:a16="http://schemas.microsoft.com/office/drawing/2014/main" id="{25B33AA8-7003-BBDC-2461-939C71D99B8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030308" y="2451075"/>
                        <a:ext cx="1108793" cy="11699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175" h="66348" extrusionOk="0">
                            <a:moveTo>
                              <a:pt x="3970" y="25218"/>
                            </a:moveTo>
                            <a:cubicBezTo>
                              <a:pt x="1469" y="29288"/>
                              <a:pt x="1" y="34025"/>
                              <a:pt x="1" y="39128"/>
                            </a:cubicBezTo>
                            <a:cubicBezTo>
                              <a:pt x="1" y="54139"/>
                              <a:pt x="12576" y="66348"/>
                              <a:pt x="28088" y="66348"/>
                            </a:cubicBezTo>
                            <a:cubicBezTo>
                              <a:pt x="43599" y="66348"/>
                              <a:pt x="56174" y="54139"/>
                              <a:pt x="56174" y="39128"/>
                            </a:cubicBezTo>
                            <a:cubicBezTo>
                              <a:pt x="56174" y="34025"/>
                              <a:pt x="54707" y="29288"/>
                              <a:pt x="52205" y="25218"/>
                            </a:cubicBezTo>
                            <a:lnTo>
                              <a:pt x="52305" y="25218"/>
                            </a:lnTo>
                            <a:cubicBezTo>
                              <a:pt x="40797" y="7906"/>
                              <a:pt x="41997" y="0"/>
                              <a:pt x="41997" y="0"/>
                            </a:cubicBezTo>
                            <a:lnTo>
                              <a:pt x="28088" y="0"/>
                            </a:lnTo>
                            <a:lnTo>
                              <a:pt x="14178" y="0"/>
                            </a:lnTo>
                            <a:cubicBezTo>
                              <a:pt x="14178" y="0"/>
                              <a:pt x="15378" y="7906"/>
                              <a:pt x="3870" y="25218"/>
                            </a:cubicBezTo>
                            <a:close/>
                          </a:path>
                        </a:pathLst>
                      </a:custGeom>
                      <a:solidFill>
                        <a:srgbClr val="74BD8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" name="Google Shape;27;p47">
                        <a:extLst>
                          <a:ext uri="{FF2B5EF4-FFF2-40B4-BE49-F238E27FC236}">
                            <a16:creationId xmlns:a16="http://schemas.microsoft.com/office/drawing/2014/main" id="{CCD7EC53-0D43-54F0-D295-FE0716A10A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10760" y="2146910"/>
                        <a:ext cx="548466" cy="3041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87" h="17247" extrusionOk="0">
                            <a:moveTo>
                              <a:pt x="13911" y="17246"/>
                            </a:moveTo>
                            <a:lnTo>
                              <a:pt x="13911" y="17246"/>
                            </a:lnTo>
                            <a:lnTo>
                              <a:pt x="27787" y="17246"/>
                            </a:lnTo>
                            <a:lnTo>
                              <a:pt x="27787" y="5738"/>
                            </a:lnTo>
                            <a:lnTo>
                              <a:pt x="24051" y="1"/>
                            </a:lnTo>
                            <a:lnTo>
                              <a:pt x="13911" y="1"/>
                            </a:lnTo>
                            <a:lnTo>
                              <a:pt x="13911" y="1"/>
                            </a:lnTo>
                            <a:lnTo>
                              <a:pt x="3770" y="1"/>
                            </a:lnTo>
                            <a:lnTo>
                              <a:pt x="1" y="5738"/>
                            </a:lnTo>
                            <a:lnTo>
                              <a:pt x="1" y="17246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" name="Google Shape;28;p47">
                        <a:extLst>
                          <a:ext uri="{FF2B5EF4-FFF2-40B4-BE49-F238E27FC236}">
                            <a16:creationId xmlns:a16="http://schemas.microsoft.com/office/drawing/2014/main" id="{070912F0-FAA1-8953-A5BE-C6C5BCBC960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265330" y="1975710"/>
                        <a:ext cx="638669" cy="437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357" h="24785" extrusionOk="0">
                            <a:moveTo>
                              <a:pt x="32357" y="24785"/>
                            </a:moveTo>
                            <a:lnTo>
                              <a:pt x="0" y="24785"/>
                            </a:lnTo>
                            <a:lnTo>
                              <a:pt x="0" y="10341"/>
                            </a:lnTo>
                            <a:cubicBezTo>
                              <a:pt x="0" y="4637"/>
                              <a:pt x="4637" y="1"/>
                              <a:pt x="10341" y="1"/>
                            </a:cubicBezTo>
                            <a:lnTo>
                              <a:pt x="22016" y="1"/>
                            </a:lnTo>
                            <a:cubicBezTo>
                              <a:pt x="27720" y="1"/>
                              <a:pt x="32357" y="4637"/>
                              <a:pt x="32357" y="10341"/>
                            </a:cubicBezTo>
                            <a:lnTo>
                              <a:pt x="32357" y="24785"/>
                            </a:lnTo>
                            <a:close/>
                          </a:path>
                        </a:pathLst>
                      </a:custGeom>
                      <a:solidFill>
                        <a:srgbClr val="071C2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29" name="Google Shape;29;p47">
                        <a:extLst>
                          <a:ext uri="{FF2B5EF4-FFF2-40B4-BE49-F238E27FC236}">
                            <a16:creationId xmlns:a16="http://schemas.microsoft.com/office/drawing/2014/main" id="{921F104E-60F1-D247-3692-642009E4111B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4286109" y="2852846"/>
                        <a:ext cx="608576" cy="456656"/>
                        <a:chOff x="3155126" y="5507486"/>
                        <a:chExt cx="229208" cy="192497"/>
                      </a:xfrm>
                    </p:grpSpPr>
                    <p:sp>
                      <p:nvSpPr>
                        <p:cNvPr id="30" name="Google Shape;30;p47">
                          <a:extLst>
                            <a:ext uri="{FF2B5EF4-FFF2-40B4-BE49-F238E27FC236}">
                              <a16:creationId xmlns:a16="http://schemas.microsoft.com/office/drawing/2014/main" id="{6565FDE0-4367-42D6-291B-30F8A5D65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5126" y="5556264"/>
                          <a:ext cx="143704" cy="14371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140" h="9141" extrusionOk="0">
                              <a:moveTo>
                                <a:pt x="4570" y="3102"/>
                              </a:moveTo>
                              <a:cubicBezTo>
                                <a:pt x="5371" y="3102"/>
                                <a:pt x="6038" y="3770"/>
                                <a:pt x="6038" y="4570"/>
                              </a:cubicBezTo>
                              <a:cubicBezTo>
                                <a:pt x="6038" y="5404"/>
                                <a:pt x="5371" y="6038"/>
                                <a:pt x="4570" y="6038"/>
                              </a:cubicBezTo>
                              <a:cubicBezTo>
                                <a:pt x="3736" y="6038"/>
                                <a:pt x="3102" y="5404"/>
                                <a:pt x="3102" y="4570"/>
                              </a:cubicBezTo>
                              <a:cubicBezTo>
                                <a:pt x="3102" y="3770"/>
                                <a:pt x="3736" y="3102"/>
                                <a:pt x="4570" y="3102"/>
                              </a:cubicBezTo>
                              <a:close/>
                              <a:moveTo>
                                <a:pt x="6738" y="7305"/>
                              </a:moveTo>
                              <a:cubicBezTo>
                                <a:pt x="6938" y="7139"/>
                                <a:pt x="7105" y="6972"/>
                                <a:pt x="7272" y="6772"/>
                              </a:cubicBezTo>
                              <a:lnTo>
                                <a:pt x="8373" y="7105"/>
                              </a:lnTo>
                              <a:cubicBezTo>
                                <a:pt x="8473" y="6939"/>
                                <a:pt x="8573" y="6772"/>
                                <a:pt x="8640" y="6605"/>
                              </a:cubicBezTo>
                              <a:lnTo>
                                <a:pt x="7806" y="5838"/>
                              </a:lnTo>
                              <a:cubicBezTo>
                                <a:pt x="7906" y="5604"/>
                                <a:pt x="7972" y="5371"/>
                                <a:pt x="8006" y="5104"/>
                              </a:cubicBezTo>
                              <a:lnTo>
                                <a:pt x="9107" y="4870"/>
                              </a:lnTo>
                              <a:cubicBezTo>
                                <a:pt x="9107" y="4770"/>
                                <a:pt x="9140" y="4670"/>
                                <a:pt x="9140" y="4570"/>
                              </a:cubicBezTo>
                              <a:cubicBezTo>
                                <a:pt x="9140" y="4503"/>
                                <a:pt x="9107" y="4403"/>
                                <a:pt x="9107" y="4303"/>
                              </a:cubicBezTo>
                              <a:lnTo>
                                <a:pt x="8006" y="4036"/>
                              </a:lnTo>
                              <a:cubicBezTo>
                                <a:pt x="7972" y="3803"/>
                                <a:pt x="7906" y="3536"/>
                                <a:pt x="7806" y="3336"/>
                              </a:cubicBezTo>
                              <a:lnTo>
                                <a:pt x="8640" y="2535"/>
                              </a:lnTo>
                              <a:cubicBezTo>
                                <a:pt x="8573" y="2369"/>
                                <a:pt x="8473" y="2202"/>
                                <a:pt x="8373" y="2068"/>
                              </a:cubicBezTo>
                              <a:lnTo>
                                <a:pt x="7272" y="2402"/>
                              </a:lnTo>
                              <a:cubicBezTo>
                                <a:pt x="7105" y="2202"/>
                                <a:pt x="6938" y="2002"/>
                                <a:pt x="6738" y="1868"/>
                              </a:cubicBezTo>
                              <a:lnTo>
                                <a:pt x="7072" y="767"/>
                              </a:lnTo>
                              <a:cubicBezTo>
                                <a:pt x="6938" y="667"/>
                                <a:pt x="6772" y="567"/>
                                <a:pt x="6605" y="501"/>
                              </a:cubicBezTo>
                              <a:lnTo>
                                <a:pt x="5804" y="1335"/>
                              </a:lnTo>
                              <a:cubicBezTo>
                                <a:pt x="5571" y="1234"/>
                                <a:pt x="5337" y="1168"/>
                                <a:pt x="5104" y="1134"/>
                              </a:cubicBezTo>
                              <a:lnTo>
                                <a:pt x="4837" y="34"/>
                              </a:lnTo>
                              <a:cubicBezTo>
                                <a:pt x="4737" y="0"/>
                                <a:pt x="4637" y="0"/>
                                <a:pt x="4570" y="0"/>
                              </a:cubicBezTo>
                              <a:cubicBezTo>
                                <a:pt x="4470" y="0"/>
                                <a:pt x="4370" y="0"/>
                                <a:pt x="4270" y="34"/>
                              </a:cubicBezTo>
                              <a:lnTo>
                                <a:pt x="4003" y="1134"/>
                              </a:lnTo>
                              <a:cubicBezTo>
                                <a:pt x="3769" y="1168"/>
                                <a:pt x="3536" y="1234"/>
                                <a:pt x="3302" y="1335"/>
                              </a:cubicBezTo>
                              <a:lnTo>
                                <a:pt x="2502" y="501"/>
                              </a:lnTo>
                              <a:cubicBezTo>
                                <a:pt x="2335" y="567"/>
                                <a:pt x="2202" y="667"/>
                                <a:pt x="2035" y="767"/>
                              </a:cubicBezTo>
                              <a:lnTo>
                                <a:pt x="2368" y="1868"/>
                              </a:lnTo>
                              <a:cubicBezTo>
                                <a:pt x="2168" y="2035"/>
                                <a:pt x="2001" y="2202"/>
                                <a:pt x="1835" y="2402"/>
                              </a:cubicBezTo>
                              <a:lnTo>
                                <a:pt x="734" y="2068"/>
                              </a:lnTo>
                              <a:cubicBezTo>
                                <a:pt x="634" y="2202"/>
                                <a:pt x="567" y="2369"/>
                                <a:pt x="467" y="2535"/>
                              </a:cubicBezTo>
                              <a:lnTo>
                                <a:pt x="1301" y="3336"/>
                              </a:lnTo>
                              <a:cubicBezTo>
                                <a:pt x="1201" y="3536"/>
                                <a:pt x="1134" y="3803"/>
                                <a:pt x="1101" y="4036"/>
                              </a:cubicBezTo>
                              <a:lnTo>
                                <a:pt x="0" y="4303"/>
                              </a:lnTo>
                              <a:cubicBezTo>
                                <a:pt x="0" y="4403"/>
                                <a:pt x="0" y="4470"/>
                                <a:pt x="0" y="4570"/>
                              </a:cubicBezTo>
                              <a:cubicBezTo>
                                <a:pt x="0" y="4670"/>
                                <a:pt x="0" y="4770"/>
                                <a:pt x="0" y="4870"/>
                              </a:cubicBezTo>
                              <a:lnTo>
                                <a:pt x="1101" y="5104"/>
                              </a:lnTo>
                              <a:cubicBezTo>
                                <a:pt x="1134" y="5371"/>
                                <a:pt x="1201" y="5604"/>
                                <a:pt x="1301" y="5838"/>
                              </a:cubicBezTo>
                              <a:lnTo>
                                <a:pt x="467" y="6605"/>
                              </a:lnTo>
                              <a:cubicBezTo>
                                <a:pt x="567" y="6772"/>
                                <a:pt x="634" y="6939"/>
                                <a:pt x="734" y="7105"/>
                              </a:cubicBezTo>
                              <a:lnTo>
                                <a:pt x="1835" y="6772"/>
                              </a:lnTo>
                              <a:cubicBezTo>
                                <a:pt x="2001" y="6972"/>
                                <a:pt x="2168" y="7139"/>
                                <a:pt x="2368" y="7305"/>
                              </a:cubicBezTo>
                              <a:lnTo>
                                <a:pt x="2035" y="8406"/>
                              </a:lnTo>
                              <a:cubicBezTo>
                                <a:pt x="2202" y="8506"/>
                                <a:pt x="2368" y="8573"/>
                                <a:pt x="2502" y="8673"/>
                              </a:cubicBezTo>
                              <a:lnTo>
                                <a:pt x="3302" y="7839"/>
                              </a:lnTo>
                              <a:cubicBezTo>
                                <a:pt x="3536" y="7939"/>
                                <a:pt x="3769" y="8006"/>
                                <a:pt x="4003" y="8039"/>
                              </a:cubicBezTo>
                              <a:lnTo>
                                <a:pt x="4270" y="9140"/>
                              </a:lnTo>
                              <a:cubicBezTo>
                                <a:pt x="4370" y="9140"/>
                                <a:pt x="4470" y="9140"/>
                                <a:pt x="4570" y="9140"/>
                              </a:cubicBezTo>
                              <a:cubicBezTo>
                                <a:pt x="4637" y="9140"/>
                                <a:pt x="4737" y="9140"/>
                                <a:pt x="4837" y="9140"/>
                              </a:cubicBezTo>
                              <a:lnTo>
                                <a:pt x="5104" y="8039"/>
                              </a:lnTo>
                              <a:cubicBezTo>
                                <a:pt x="5337" y="8006"/>
                                <a:pt x="5571" y="7939"/>
                                <a:pt x="5804" y="7839"/>
                              </a:cubicBezTo>
                              <a:lnTo>
                                <a:pt x="6605" y="8673"/>
                              </a:lnTo>
                              <a:cubicBezTo>
                                <a:pt x="6772" y="8573"/>
                                <a:pt x="6938" y="8506"/>
                                <a:pt x="7072" y="840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67"/>
                            <a:buFont typeface="Arial"/>
                            <a:buNone/>
                          </a:pPr>
                          <a:endParaRPr sz="1867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" name="Google Shape;31;p47">
                          <a:extLst>
                            <a:ext uri="{FF2B5EF4-FFF2-40B4-BE49-F238E27FC236}">
                              <a16:creationId xmlns:a16="http://schemas.microsoft.com/office/drawing/2014/main" id="{F41CC672-16F9-3331-344B-50BBE33B1F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2091" y="5507486"/>
                          <a:ext cx="112243" cy="11224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139" h="7139" extrusionOk="0">
                              <a:moveTo>
                                <a:pt x="3803" y="2435"/>
                              </a:moveTo>
                              <a:cubicBezTo>
                                <a:pt x="4404" y="2569"/>
                                <a:pt x="4837" y="3169"/>
                                <a:pt x="4704" y="3803"/>
                              </a:cubicBezTo>
                              <a:cubicBezTo>
                                <a:pt x="4604" y="4437"/>
                                <a:pt x="4004" y="4837"/>
                                <a:pt x="3370" y="4737"/>
                              </a:cubicBezTo>
                              <a:cubicBezTo>
                                <a:pt x="2736" y="4603"/>
                                <a:pt x="2336" y="4003"/>
                                <a:pt x="2436" y="3369"/>
                              </a:cubicBezTo>
                              <a:cubicBezTo>
                                <a:pt x="2569" y="2735"/>
                                <a:pt x="3170" y="2335"/>
                                <a:pt x="3803" y="2435"/>
                              </a:cubicBezTo>
                              <a:close/>
                              <a:moveTo>
                                <a:pt x="4871" y="6004"/>
                              </a:moveTo>
                              <a:cubicBezTo>
                                <a:pt x="5071" y="5904"/>
                                <a:pt x="5204" y="5804"/>
                                <a:pt x="5371" y="5671"/>
                              </a:cubicBezTo>
                              <a:lnTo>
                                <a:pt x="6172" y="6104"/>
                              </a:lnTo>
                              <a:cubicBezTo>
                                <a:pt x="6272" y="5971"/>
                                <a:pt x="6372" y="5871"/>
                                <a:pt x="6439" y="5771"/>
                              </a:cubicBezTo>
                              <a:lnTo>
                                <a:pt x="5905" y="5037"/>
                              </a:lnTo>
                              <a:cubicBezTo>
                                <a:pt x="6038" y="4870"/>
                                <a:pt x="6105" y="4703"/>
                                <a:pt x="6172" y="4503"/>
                              </a:cubicBezTo>
                              <a:lnTo>
                                <a:pt x="7072" y="4470"/>
                              </a:lnTo>
                              <a:cubicBezTo>
                                <a:pt x="7072" y="4370"/>
                                <a:pt x="7106" y="4303"/>
                                <a:pt x="7106" y="4236"/>
                              </a:cubicBezTo>
                              <a:cubicBezTo>
                                <a:pt x="7139" y="4170"/>
                                <a:pt x="7139" y="4103"/>
                                <a:pt x="7139" y="4036"/>
                              </a:cubicBezTo>
                              <a:lnTo>
                                <a:pt x="6339" y="3669"/>
                              </a:lnTo>
                              <a:cubicBezTo>
                                <a:pt x="6339" y="3469"/>
                                <a:pt x="6305" y="3269"/>
                                <a:pt x="6272" y="3069"/>
                              </a:cubicBezTo>
                              <a:lnTo>
                                <a:pt x="7039" y="2602"/>
                              </a:lnTo>
                              <a:cubicBezTo>
                                <a:pt x="7006" y="2435"/>
                                <a:pt x="6939" y="2302"/>
                                <a:pt x="6906" y="2168"/>
                              </a:cubicBezTo>
                              <a:lnTo>
                                <a:pt x="6005" y="2268"/>
                              </a:lnTo>
                              <a:cubicBezTo>
                                <a:pt x="5905" y="2102"/>
                                <a:pt x="5805" y="1935"/>
                                <a:pt x="5671" y="1801"/>
                              </a:cubicBezTo>
                              <a:lnTo>
                                <a:pt x="6072" y="1001"/>
                              </a:lnTo>
                              <a:cubicBezTo>
                                <a:pt x="5972" y="901"/>
                                <a:pt x="5872" y="801"/>
                                <a:pt x="5738" y="701"/>
                              </a:cubicBezTo>
                              <a:lnTo>
                                <a:pt x="5004" y="1234"/>
                              </a:lnTo>
                              <a:cubicBezTo>
                                <a:pt x="4837" y="1134"/>
                                <a:pt x="4671" y="1034"/>
                                <a:pt x="4471" y="967"/>
                              </a:cubicBezTo>
                              <a:lnTo>
                                <a:pt x="4437" y="67"/>
                              </a:lnTo>
                              <a:cubicBezTo>
                                <a:pt x="4370" y="67"/>
                                <a:pt x="4304" y="33"/>
                                <a:pt x="4237" y="33"/>
                              </a:cubicBezTo>
                              <a:cubicBezTo>
                                <a:pt x="4170" y="33"/>
                                <a:pt x="4070" y="0"/>
                                <a:pt x="4004" y="0"/>
                              </a:cubicBezTo>
                              <a:lnTo>
                                <a:pt x="3637" y="834"/>
                              </a:lnTo>
                              <a:cubicBezTo>
                                <a:pt x="3436" y="801"/>
                                <a:pt x="3270" y="834"/>
                                <a:pt x="3070" y="867"/>
                              </a:cubicBezTo>
                              <a:lnTo>
                                <a:pt x="2569" y="100"/>
                              </a:lnTo>
                              <a:cubicBezTo>
                                <a:pt x="2436" y="167"/>
                                <a:pt x="2302" y="200"/>
                                <a:pt x="2169" y="267"/>
                              </a:cubicBezTo>
                              <a:lnTo>
                                <a:pt x="2269" y="1134"/>
                              </a:lnTo>
                              <a:cubicBezTo>
                                <a:pt x="2102" y="1234"/>
                                <a:pt x="1935" y="1368"/>
                                <a:pt x="1769" y="1468"/>
                              </a:cubicBezTo>
                              <a:lnTo>
                                <a:pt x="968" y="1067"/>
                              </a:lnTo>
                              <a:cubicBezTo>
                                <a:pt x="868" y="1168"/>
                                <a:pt x="768" y="1301"/>
                                <a:pt x="701" y="1401"/>
                              </a:cubicBezTo>
                              <a:lnTo>
                                <a:pt x="1235" y="2135"/>
                              </a:lnTo>
                              <a:cubicBezTo>
                                <a:pt x="1101" y="2302"/>
                                <a:pt x="1035" y="2468"/>
                                <a:pt x="968" y="2669"/>
                              </a:cubicBezTo>
                              <a:lnTo>
                                <a:pt x="67" y="2702"/>
                              </a:lnTo>
                              <a:cubicBezTo>
                                <a:pt x="67" y="2769"/>
                                <a:pt x="34" y="2835"/>
                                <a:pt x="34" y="2902"/>
                              </a:cubicBezTo>
                              <a:cubicBezTo>
                                <a:pt x="1" y="2969"/>
                                <a:pt x="1" y="3069"/>
                                <a:pt x="1" y="3136"/>
                              </a:cubicBezTo>
                              <a:lnTo>
                                <a:pt x="801" y="3503"/>
                              </a:lnTo>
                              <a:cubicBezTo>
                                <a:pt x="801" y="3703"/>
                                <a:pt x="835" y="3903"/>
                                <a:pt x="868" y="4070"/>
                              </a:cubicBezTo>
                              <a:lnTo>
                                <a:pt x="101" y="4570"/>
                              </a:lnTo>
                              <a:cubicBezTo>
                                <a:pt x="134" y="4703"/>
                                <a:pt x="201" y="4837"/>
                                <a:pt x="234" y="4970"/>
                              </a:cubicBezTo>
                              <a:lnTo>
                                <a:pt x="1135" y="4870"/>
                              </a:lnTo>
                              <a:cubicBezTo>
                                <a:pt x="1235" y="5070"/>
                                <a:pt x="1335" y="5204"/>
                                <a:pt x="1468" y="5371"/>
                              </a:cubicBezTo>
                              <a:lnTo>
                                <a:pt x="1068" y="6171"/>
                              </a:lnTo>
                              <a:cubicBezTo>
                                <a:pt x="1168" y="6271"/>
                                <a:pt x="1268" y="6371"/>
                                <a:pt x="1402" y="6471"/>
                              </a:cubicBezTo>
                              <a:lnTo>
                                <a:pt x="2136" y="5938"/>
                              </a:lnTo>
                              <a:cubicBezTo>
                                <a:pt x="2302" y="6038"/>
                                <a:pt x="2469" y="6104"/>
                                <a:pt x="2669" y="6171"/>
                              </a:cubicBezTo>
                              <a:lnTo>
                                <a:pt x="2703" y="7072"/>
                              </a:lnTo>
                              <a:cubicBezTo>
                                <a:pt x="2769" y="7105"/>
                                <a:pt x="2836" y="7105"/>
                                <a:pt x="2903" y="7138"/>
                              </a:cubicBezTo>
                              <a:cubicBezTo>
                                <a:pt x="2969" y="7138"/>
                                <a:pt x="3070" y="7138"/>
                                <a:pt x="3136" y="7138"/>
                              </a:cubicBezTo>
                              <a:lnTo>
                                <a:pt x="3503" y="6338"/>
                              </a:lnTo>
                              <a:cubicBezTo>
                                <a:pt x="3703" y="6338"/>
                                <a:pt x="3870" y="6338"/>
                                <a:pt x="4070" y="6305"/>
                              </a:cubicBezTo>
                              <a:lnTo>
                                <a:pt x="4571" y="7038"/>
                              </a:lnTo>
                              <a:cubicBezTo>
                                <a:pt x="4704" y="7005"/>
                                <a:pt x="4837" y="6972"/>
                                <a:pt x="4971" y="690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67"/>
                            <a:buFont typeface="Arial"/>
                            <a:buNone/>
                          </a:pPr>
                          <a:endParaRPr sz="1867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4" name="Google Shape;168;p4">
                      <a:extLst>
                        <a:ext uri="{FF2B5EF4-FFF2-40B4-BE49-F238E27FC236}">
                          <a16:creationId xmlns:a16="http://schemas.microsoft.com/office/drawing/2014/main" id="{F22BC0A7-0BB5-859A-2823-FFE453EF66AE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66766" y="2668005"/>
                      <a:ext cx="446800" cy="4960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566E5F3-1B21-3F7A-02DB-0F44B2389429}"/>
                </a:ext>
              </a:extLst>
            </p:cNvPr>
            <p:cNvSpPr/>
            <p:nvPr userDrawn="1"/>
          </p:nvSpPr>
          <p:spPr>
            <a:xfrm>
              <a:off x="6357148" y="1686560"/>
              <a:ext cx="4077171" cy="7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eaLnBrk="1" hangingPunct="1">
                <a:lnSpc>
                  <a:spcPct val="90000"/>
                </a:lnSpc>
                <a:buClr>
                  <a:srgbClr val="002060"/>
                </a:buClr>
                <a:buSzPct val="100000"/>
                <a:buNone/>
              </a:pPr>
              <a:r>
                <a:rPr lang="es-PE" sz="3600" b="1" dirty="0">
                  <a:solidFill>
                    <a:srgbClr val="002060"/>
                  </a:solidFill>
                  <a:latin typeface="Arial"/>
                  <a:cs typeface="Arial"/>
                </a:rPr>
                <a:t>ÍNDICE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11131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rmAutofit/>
          </a:bodyPr>
          <a:lstStyle/>
          <a:p>
            <a:pPr lvl="0">
              <a:lnSpc>
                <a:spcPct val="90000"/>
              </a:lnSpc>
              <a:buClr>
                <a:srgbClr val="DA4C4C"/>
              </a:buClr>
              <a:buSzPts val="2400"/>
              <a:buNone/>
            </a:pPr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normAutofit/>
          </a:bodyPr>
          <a:lstStyle/>
          <a:p>
            <a:pPr indent="0" lvl="0" marL="9525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  <a:tabLst/>
            </a:pPr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C70C58-02E6-BE4A-9320-917330A400ED}" type="datetimeFigureOut">
              <a:rPr lang="es-PE" smtClean="0"/>
              <a:t>22/04/25</a:t>
            </a:fld>
            <a:endParaRPr lang="es-PE"/>
          </a:p>
        </p:txBody>
      </p:sp>
      <p:sp>
        <p:nvSpPr>
          <p:cNvPr id="13" name="Google Shape;13;p43"/>
          <p:cNvSpPr txBox="1">
            <a:spLocks noGrp="1"/>
          </p:cNvSpPr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PE"/>
          </a:p>
        </p:txBody>
      </p:sp>
      <p:sp>
        <p:nvSpPr>
          <p:cNvPr id="14" name="Google Shape;14;p43"/>
          <p:cNvSpPr txBox="1">
            <a:spLocks noGrp="1"/>
          </p:cNvSpPr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rIns="91425" spcFirstLastPara="1" tIns="4570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cap="none" i="0" strike="noStrike" sz="1200" u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DA0E84B-05E2-5549-AA3B-1A103B19CA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847821"/>
      </p:ext>
    </p:extLst>
  </p:cSld>
  <p:clrMap accent1="accent1" accent2="accent2" accent3="accent3" accent4="accent4" accent5="accent5" accent6="accent6" bg1="lt1" bg2="dk2" folHlink="folHlink" hlink="hlink" tx1="dk1" tx2="lt2"/>
  <p:sldLayoutIdLst>
    <p:sldLayoutId id="2147483696" r:id="rId1"/>
    <p:sldLayoutId id="2147483692" r:id="rId2"/>
    <p:sldLayoutId id="2147483712" r:id="rId3"/>
    <p:sldLayoutId id="2147483693" r:id="rId4"/>
    <p:sldLayoutId id="2147483713" r:id="rId5"/>
    <p:sldLayoutId id="2147483702" r:id="rId6"/>
    <p:sldLayoutId id="2147483682" r:id="rId7"/>
    <p:sldLayoutId id="2147483688" r:id="rId8"/>
    <p:sldLayoutId id="2147483684" r:id="rId9"/>
    <p:sldLayoutId id="2147483703" r:id="rId10"/>
    <p:sldLayoutId id="2147483694" r:id="rId11"/>
  </p:sldLayoutIdLst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eaLnBrk="1" hangingPunct="1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1" cap="none" i="0" strike="noStrike" sz="2400" u="none">
          <a:solidFill>
            <a:srgbClr val="DA4C4C"/>
          </a:solidFill>
          <a:latin typeface="Arial"/>
          <a:ea typeface="Arial"/>
          <a:cs typeface="Arial"/>
          <a:sym typeface="Arial"/>
        </a:defRPr>
      </a:lvl1pPr>
      <a:lvl2pPr algn="l" eaLnBrk="1" hangingPunct="1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eaLnBrk="1" hangingPunct="1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eaLnBrk="1" hangingPunct="1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eaLnBrk="1" hangingPunct="1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eaLnBrk="1" hangingPunct="1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eaLnBrk="1" hangingPunct="1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eaLnBrk="1" hangingPunct="1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eaLnBrk="1" hangingPunct="1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just" eaLnBrk="1" hangingPunct="1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1" cap="none" i="0" strike="noStrike" sz="1800" u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algn="l" eaLnBrk="1" hangingPunct="1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eaLnBrk="1" hangingPunct="1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eaLnBrk="1" hangingPunct="1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eaLnBrk="1" hangingPunct="1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eaLnBrk="1" hangingPunct="1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eaLnBrk="1" hangingPunct="1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eaLnBrk="1" hangingPunct="1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eaLnBrk="1" hangingPunct="1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eaLnBrk="1" hangingPunct="1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eaLnBrk="1" hangingPunct="1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eaLnBrk="1" hangingPunct="1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eaLnBrk="1" hangingPunct="1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eaLnBrk="1" hangingPunct="1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eaLnBrk="1" hangingPunct="1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eaLnBrk="1" hangingPunct="1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eaLnBrk="1" hangingPunct="1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eaLnBrk="1" hangingPunct="1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2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image10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image11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image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;p45"/>
          <p:cNvSpPr txBox="1">
            <a:spLocks noGrp="1"/>
          </p:cNvSpPr>
          <p:nvPr>
            <p:ph type="ctrTitle"/>
          </p:nvPr>
        </p:nvSpPr>
        <p:spPr>
          <a:xfrm>
            <a:off x="768107" y="2607185"/>
            <a:ext cx="10666542" cy="102611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PRUEBA DE INFORMES EN PPT TIPO (RE)ACREDITA</a:t>
            </a:r>
          </a:p>
        </p:txBody>
      </p:sp>
      <p:sp>
        <p:nvSpPr>
          <p:cNvPr id="3" name="Google Shape;17;p45"/>
          <p:cNvSpPr txBox="1">
            <a:spLocks noGrp="1"/>
          </p:cNvSpPr>
          <p:nvPr>
            <p:ph idx="1" type="subTitle"/>
          </p:nvPr>
        </p:nvSpPr>
        <p:spPr>
          <a:xfrm>
            <a:off x="757350" y="3566160"/>
            <a:ext cx="10677299" cy="3036283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Prototipo del paquete ‘pulso2’</a:t>
            </a:r>
            <a:br/>
            <a:br/>
            <a:r>
              <a:rPr/>
              <a:t>Por encargo de PULSO PUCP</a:t>
            </a:r>
          </a:p>
        </p:txBody>
      </p:sp>
      <p:sp>
        <p:nvSpPr>
          <p:cNvPr id="4" name="Marcador de fecha 7">
            <a:extLst>
              <a:ext uri="{FF2B5EF4-FFF2-40B4-BE49-F238E27FC236}">
                <a16:creationId xmlns:a16="http://schemas.microsoft.com/office/drawing/2014/main" id="{8EAA0CDE-8D3A-4141-BE76-3F60022B4BC8}"/>
              </a:ext>
            </a:extLst>
          </p:cNvPr>
          <p:cNvSpPr>
            <a:spLocks noGrp="1"/>
          </p:cNvSpPr>
          <p:nvPr>
            <p:ph idx="11" type="dt"/>
          </p:nvPr>
        </p:nvSpPr>
        <p:spPr>
          <a:xfrm>
            <a:off x="8371859" y="4553238"/>
            <a:ext cx="2795705" cy="365125"/>
          </a:xfr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13 de mayo de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51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PERFIL DEL PÚBLICO ADULTO INTERMEDIO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274320" y="1828800"/>
            <a:ext cx="4114800" cy="1828800"/>
            <a:chOff x="274320" y="1828800"/>
            <a:chExt cx="4114800" cy="1828800"/>
          </a:xfrm>
        </p:grpSpPr>
        <p:sp>
          <p:nvSpPr>
            <p:cNvPr id="4" name="rc4"/>
            <p:cNvSpPr/>
            <p:nvPr/>
          </p:nvSpPr>
          <p:spPr>
            <a:xfrm>
              <a:off x="274320" y="1828800"/>
              <a:ext cx="4114800" cy="18288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14320" y="2273832"/>
              <a:ext cx="2674800" cy="138376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35901" y="3091513"/>
              <a:ext cx="1360067" cy="37739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835901" y="2462527"/>
              <a:ext cx="2431636" cy="37739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tx8"/>
            <p:cNvSpPr/>
            <p:nvPr/>
          </p:nvSpPr>
          <p:spPr>
            <a:xfrm>
              <a:off x="2364057" y="3219665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2899841" y="2590679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64%</a:t>
              </a:r>
            </a:p>
          </p:txBody>
        </p:sp>
        <p:sp>
          <p:nvSpPr>
            <p:cNvPr id="10" name="tx10"/>
            <p:cNvSpPr/>
            <p:nvPr/>
          </p:nvSpPr>
          <p:spPr>
            <a:xfrm>
              <a:off x="1028222" y="3223877"/>
              <a:ext cx="6860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Masculino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1032426" y="2594892"/>
              <a:ext cx="6776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Femenino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4011406" y="2181000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92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1332438" y="1853145"/>
              <a:ext cx="1998563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¿Cuál es su género?</a:t>
              </a:r>
            </a:p>
          </p:txBody>
        </p:sp>
      </p:grpSp>
      <p:grpSp xmlns:pic="http://schemas.openxmlformats.org/drawingml/2006/picture">
        <p:nvGrpSpPr>
          <p:cNvPr id="14" name="grp3"/>
          <p:cNvGrpSpPr/>
          <p:nvPr/>
        </p:nvGrpSpPr>
        <p:grpSpPr>
          <a:xfrm>
            <a:off x="274320" y="4114800"/>
            <a:ext cx="4114800" cy="1828800"/>
            <a:chOff x="274320" y="4114800"/>
            <a:chExt cx="4114800" cy="1828800"/>
          </a:xfrm>
        </p:grpSpPr>
        <p:sp>
          <p:nvSpPr>
            <p:cNvPr id="15" name="rc4"/>
            <p:cNvSpPr/>
            <p:nvPr/>
          </p:nvSpPr>
          <p:spPr>
            <a:xfrm>
              <a:off x="274320" y="4114800"/>
              <a:ext cx="4114800" cy="18288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5"/>
            <p:cNvSpPr/>
            <p:nvPr/>
          </p:nvSpPr>
          <p:spPr>
            <a:xfrm>
              <a:off x="1714320" y="4559832"/>
              <a:ext cx="2674800" cy="138376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6"/>
            <p:cNvSpPr/>
            <p:nvPr/>
          </p:nvSpPr>
          <p:spPr>
            <a:xfrm>
              <a:off x="1835901" y="5532793"/>
              <a:ext cx="1004371" cy="302699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7"/>
            <p:cNvSpPr/>
            <p:nvPr/>
          </p:nvSpPr>
          <p:spPr>
            <a:xfrm>
              <a:off x="1835901" y="5100366"/>
              <a:ext cx="1427264" cy="302699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8"/>
            <p:cNvSpPr/>
            <p:nvPr/>
          </p:nvSpPr>
          <p:spPr>
            <a:xfrm>
              <a:off x="1835901" y="4667939"/>
              <a:ext cx="2431636" cy="302699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tx9"/>
            <p:cNvSpPr/>
            <p:nvPr/>
          </p:nvSpPr>
          <p:spPr>
            <a:xfrm>
              <a:off x="2186209" y="5623599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1" name="tx10"/>
            <p:cNvSpPr/>
            <p:nvPr/>
          </p:nvSpPr>
          <p:spPr>
            <a:xfrm>
              <a:off x="2397656" y="5191172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2" name="tx11"/>
            <p:cNvSpPr/>
            <p:nvPr/>
          </p:nvSpPr>
          <p:spPr>
            <a:xfrm>
              <a:off x="2899841" y="4758744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tx12"/>
            <p:cNvSpPr/>
            <p:nvPr/>
          </p:nvSpPr>
          <p:spPr>
            <a:xfrm>
              <a:off x="477483" y="5627142"/>
              <a:ext cx="1236836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55 a más años</a:t>
              </a:r>
            </a:p>
          </p:txBody>
        </p:sp>
        <p:sp>
          <p:nvSpPr>
            <p:cNvPr id="24" name="tx13"/>
            <p:cNvSpPr/>
            <p:nvPr/>
          </p:nvSpPr>
          <p:spPr>
            <a:xfrm>
              <a:off x="536680" y="5195310"/>
              <a:ext cx="1118443" cy="1109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45 a 54 años</a:t>
              </a:r>
            </a:p>
          </p:txBody>
        </p:sp>
        <p:sp>
          <p:nvSpPr>
            <p:cNvPr id="25" name="tx14"/>
            <p:cNvSpPr/>
            <p:nvPr/>
          </p:nvSpPr>
          <p:spPr>
            <a:xfrm>
              <a:off x="536680" y="4762436"/>
              <a:ext cx="111844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29 a 44 años</a:t>
              </a:r>
            </a:p>
          </p:txBody>
        </p:sp>
        <p:sp>
          <p:nvSpPr>
            <p:cNvPr id="26" name="tx15"/>
            <p:cNvSpPr/>
            <p:nvPr/>
          </p:nvSpPr>
          <p:spPr>
            <a:xfrm>
              <a:off x="4011406" y="4467000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92</a:t>
              </a:r>
            </a:p>
          </p:txBody>
        </p:sp>
        <p:sp>
          <p:nvSpPr>
            <p:cNvPr id="27" name="tx16"/>
            <p:cNvSpPr/>
            <p:nvPr/>
          </p:nvSpPr>
          <p:spPr>
            <a:xfrm>
              <a:off x="1434038" y="4140236"/>
              <a:ext cx="1795363" cy="189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¿Cuál es su edad?</a:t>
              </a:r>
            </a:p>
          </p:txBody>
        </p:sp>
      </p:grpSp>
      <p:grpSp xmlns:pic="http://schemas.openxmlformats.org/drawingml/2006/picture">
        <p:nvGrpSpPr>
          <p:cNvPr id="28" name="grp3"/>
          <p:cNvGrpSpPr/>
          <p:nvPr/>
        </p:nvGrpSpPr>
        <p:grpSpPr>
          <a:xfrm>
            <a:off x="7863839" y="2286000"/>
            <a:ext cx="3657600" cy="2926080"/>
            <a:chOff x="7863839" y="2286000"/>
            <a:chExt cx="3657600" cy="2926080"/>
          </a:xfrm>
        </p:grpSpPr>
        <p:sp>
          <p:nvSpPr>
            <p:cNvPr id="29" name="rc4"/>
            <p:cNvSpPr/>
            <p:nvPr/>
          </p:nvSpPr>
          <p:spPr>
            <a:xfrm>
              <a:off x="7863839" y="2286000"/>
              <a:ext cx="3657600" cy="292607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5"/>
            <p:cNvSpPr/>
            <p:nvPr/>
          </p:nvSpPr>
          <p:spPr>
            <a:xfrm>
              <a:off x="9303840" y="2982719"/>
              <a:ext cx="2217599" cy="222936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1" name="rc6"/>
            <p:cNvSpPr/>
            <p:nvPr/>
          </p:nvSpPr>
          <p:spPr>
            <a:xfrm>
              <a:off x="9404640" y="4734359"/>
              <a:ext cx="2015999" cy="31848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7"/>
            <p:cNvSpPr/>
            <p:nvPr/>
          </p:nvSpPr>
          <p:spPr>
            <a:xfrm>
              <a:off x="9404640" y="4203559"/>
              <a:ext cx="173793" cy="31848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8"/>
            <p:cNvSpPr/>
            <p:nvPr/>
          </p:nvSpPr>
          <p:spPr>
            <a:xfrm>
              <a:off x="9404640" y="3672759"/>
              <a:ext cx="451862" cy="31848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9"/>
            <p:cNvSpPr/>
            <p:nvPr/>
          </p:nvSpPr>
          <p:spPr>
            <a:xfrm>
              <a:off x="9404640" y="3141959"/>
              <a:ext cx="556137" cy="31848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10"/>
            <p:cNvSpPr/>
            <p:nvPr/>
          </p:nvSpPr>
          <p:spPr>
            <a:xfrm>
              <a:off x="10260761" y="4833056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36" name="tx11"/>
            <p:cNvSpPr/>
            <p:nvPr/>
          </p:nvSpPr>
          <p:spPr>
            <a:xfrm>
              <a:off x="9710887" y="4302255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37" name="tx12"/>
            <p:cNvSpPr/>
            <p:nvPr/>
          </p:nvSpPr>
          <p:spPr>
            <a:xfrm>
              <a:off x="9478692" y="3771455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8" name="tx13"/>
            <p:cNvSpPr/>
            <p:nvPr/>
          </p:nvSpPr>
          <p:spPr>
            <a:xfrm>
              <a:off x="9530830" y="3240655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9" name="tx14"/>
            <p:cNvSpPr/>
            <p:nvPr/>
          </p:nvSpPr>
          <p:spPr>
            <a:xfrm>
              <a:off x="8753213" y="4837268"/>
              <a:ext cx="42349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Braille</a:t>
              </a:r>
            </a:p>
          </p:txBody>
        </p:sp>
        <p:sp>
          <p:nvSpPr>
            <p:cNvPr id="40" name="tx15"/>
            <p:cNvSpPr/>
            <p:nvPr/>
          </p:nvSpPr>
          <p:spPr>
            <a:xfrm>
              <a:off x="8626076" y="4306468"/>
              <a:ext cx="67776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Audiolibro</a:t>
              </a:r>
            </a:p>
          </p:txBody>
        </p:sp>
        <p:sp>
          <p:nvSpPr>
            <p:cNvPr id="41" name="tx16"/>
            <p:cNvSpPr/>
            <p:nvPr/>
          </p:nvSpPr>
          <p:spPr>
            <a:xfrm>
              <a:off x="8723521" y="3775667"/>
              <a:ext cx="48287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E-book</a:t>
              </a:r>
            </a:p>
          </p:txBody>
        </p:sp>
        <p:sp>
          <p:nvSpPr>
            <p:cNvPr id="42" name="tx17"/>
            <p:cNvSpPr/>
            <p:nvPr/>
          </p:nvSpPr>
          <p:spPr>
            <a:xfrm>
              <a:off x="8689700" y="3216367"/>
              <a:ext cx="55051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Impreso</a:t>
              </a:r>
            </a:p>
          </p:txBody>
        </p:sp>
        <p:sp>
          <p:nvSpPr>
            <p:cNvPr id="43" name="tx18"/>
            <p:cNvSpPr/>
            <p:nvPr/>
          </p:nvSpPr>
          <p:spPr>
            <a:xfrm>
              <a:off x="8490059" y="2311436"/>
              <a:ext cx="2405161" cy="1896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¿Cuál es el formato en el</a:t>
              </a:r>
            </a:p>
          </p:txBody>
        </p:sp>
        <p:sp>
          <p:nvSpPr>
            <p:cNvPr id="44" name="tx19"/>
            <p:cNvSpPr/>
            <p:nvPr/>
          </p:nvSpPr>
          <p:spPr>
            <a:xfrm>
              <a:off x="8472943" y="2532281"/>
              <a:ext cx="243939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que suele leer con mayor</a:t>
              </a:r>
            </a:p>
          </p:txBody>
        </p:sp>
        <p:sp>
          <p:nvSpPr>
            <p:cNvPr id="45" name="tx20"/>
            <p:cNvSpPr/>
            <p:nvPr/>
          </p:nvSpPr>
          <p:spPr>
            <a:xfrm>
              <a:off x="9122330" y="2789639"/>
              <a:ext cx="1140618" cy="15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frecuencia?</a:t>
              </a:r>
            </a:p>
          </p:txBody>
        </p:sp>
      </p:grpSp>
      <p:grpSp xmlns:pic="http://schemas.openxmlformats.org/drawingml/2006/picture">
        <p:nvGrpSpPr>
          <p:cNvPr id="46" name="grp3"/>
          <p:cNvGrpSpPr/>
          <p:nvPr/>
        </p:nvGrpSpPr>
        <p:grpSpPr>
          <a:xfrm>
            <a:off x="69494" y="6638544"/>
            <a:ext cx="12070080" cy="182880"/>
            <a:chOff x="69494" y="6638544"/>
            <a:chExt cx="12070080" cy="182880"/>
          </a:xfrm>
        </p:grpSpPr>
        <p:sp>
          <p:nvSpPr>
            <p:cNvPr id="47" name="tx4"/>
            <p:cNvSpPr/>
            <p:nvPr/>
          </p:nvSpPr>
          <p:spPr>
            <a:xfrm>
              <a:off x="69494" y="6703976"/>
              <a:ext cx="176441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92 adultos intermedios</a:t>
              </a:r>
            </a:p>
          </p:txBody>
        </p:sp>
        <p:sp>
          <p:nvSpPr>
            <p:cNvPr id="48" name="tx5"/>
            <p:cNvSpPr/>
            <p:nvPr/>
          </p:nvSpPr>
          <p:spPr>
            <a:xfrm>
              <a:off x="8406096" y="6677683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SECCIÓN 1: HÁBITOS DE LECTURA O LA TEMÁTICA CORRESPONDIENTE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GRÁFICO DE TORTA EN TODA LA DIAPOSITIVA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ADOLESCENTES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914400" y="1371600"/>
            <a:ext cx="10515600" cy="4389120"/>
            <a:chOff x="914400" y="1371600"/>
            <a:chExt cx="10515600" cy="4389120"/>
          </a:xfrm>
        </p:grpSpPr>
        <p:sp>
          <p:nvSpPr>
            <p:cNvPr id="5" name="rc4"/>
            <p:cNvSpPr/>
            <p:nvPr/>
          </p:nvSpPr>
          <p:spPr>
            <a:xfrm>
              <a:off x="914400" y="1371600"/>
              <a:ext cx="10515600" cy="438911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983989" y="1441189"/>
              <a:ext cx="1518563" cy="424994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502552" y="1441189"/>
              <a:ext cx="8857858" cy="424994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1743270" y="3288146"/>
              <a:ext cx="3743057" cy="1676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>
                  <a:solidFill>
                    <a:srgbClr val="002060">
                      <a:alpha val="100000"/>
                    </a:srgbClr>
                  </a:solidFill>
                  <a:latin typeface="Helvetica"/>
                  <a:cs typeface="Helvetica"/>
                </a:rPr>
                <a:t>Actualmente, ¿dedica tiempo regularmente a la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1743270" y="3579557"/>
              <a:ext cx="633773" cy="1327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>
                  <a:solidFill>
                    <a:srgbClr val="002060">
                      <a:alpha val="100000"/>
                    </a:srgbClr>
                  </a:solidFill>
                  <a:latin typeface="Helvetica"/>
                  <a:cs typeface="Helvetica"/>
                </a:rPr>
                <a:t>lectura?</a:t>
              </a:r>
            </a:p>
          </p:txBody>
        </p:sp>
        <p:sp>
          <p:nvSpPr>
            <p:cNvPr id="10" name="rc9"/>
            <p:cNvSpPr/>
            <p:nvPr/>
          </p:nvSpPr>
          <p:spPr>
            <a:xfrm>
              <a:off x="6305010" y="1628414"/>
              <a:ext cx="3783453" cy="378345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6683410" y="2006759"/>
              <a:ext cx="3026654" cy="3026544"/>
            </a:xfrm>
            <a:custGeom>
              <a:avLst/>
              <a:pathLst>
                <a:path w="3026654" h="3026544">
                  <a:moveTo>
                    <a:pt x="1513327" y="1513381"/>
                  </a:moveTo>
                  <a:lnTo>
                    <a:pt x="1513327" y="1461195"/>
                  </a:lnTo>
                  <a:lnTo>
                    <a:pt x="1513327" y="1409010"/>
                  </a:lnTo>
                  <a:lnTo>
                    <a:pt x="1513327" y="1356824"/>
                  </a:lnTo>
                  <a:lnTo>
                    <a:pt x="1513327" y="1304639"/>
                  </a:lnTo>
                  <a:lnTo>
                    <a:pt x="1513327" y="1252453"/>
                  </a:lnTo>
                  <a:lnTo>
                    <a:pt x="1513327" y="1200268"/>
                  </a:lnTo>
                  <a:lnTo>
                    <a:pt x="1513327" y="1148082"/>
                  </a:lnTo>
                  <a:lnTo>
                    <a:pt x="1513327" y="1095896"/>
                  </a:lnTo>
                  <a:lnTo>
                    <a:pt x="1513327" y="1043711"/>
                  </a:lnTo>
                  <a:lnTo>
                    <a:pt x="1513327" y="991525"/>
                  </a:lnTo>
                  <a:lnTo>
                    <a:pt x="1513327" y="939340"/>
                  </a:lnTo>
                  <a:lnTo>
                    <a:pt x="1513327" y="887154"/>
                  </a:lnTo>
                  <a:lnTo>
                    <a:pt x="1513327" y="834969"/>
                  </a:lnTo>
                  <a:lnTo>
                    <a:pt x="1513327" y="782783"/>
                  </a:lnTo>
                  <a:lnTo>
                    <a:pt x="1513327" y="730597"/>
                  </a:lnTo>
                  <a:lnTo>
                    <a:pt x="1513327" y="678412"/>
                  </a:lnTo>
                  <a:lnTo>
                    <a:pt x="1513327" y="626226"/>
                  </a:lnTo>
                  <a:lnTo>
                    <a:pt x="1513327" y="574041"/>
                  </a:lnTo>
                  <a:lnTo>
                    <a:pt x="1513327" y="521855"/>
                  </a:lnTo>
                  <a:lnTo>
                    <a:pt x="1513327" y="469670"/>
                  </a:lnTo>
                  <a:lnTo>
                    <a:pt x="1513327" y="417484"/>
                  </a:lnTo>
                  <a:lnTo>
                    <a:pt x="1513327" y="365298"/>
                  </a:lnTo>
                  <a:lnTo>
                    <a:pt x="1513327" y="313113"/>
                  </a:lnTo>
                  <a:lnTo>
                    <a:pt x="1513327" y="260927"/>
                  </a:lnTo>
                  <a:lnTo>
                    <a:pt x="1513327" y="208742"/>
                  </a:lnTo>
                  <a:lnTo>
                    <a:pt x="1513327" y="156556"/>
                  </a:lnTo>
                  <a:lnTo>
                    <a:pt x="1513327" y="104371"/>
                  </a:lnTo>
                  <a:lnTo>
                    <a:pt x="1513327" y="52185"/>
                  </a:lnTo>
                  <a:lnTo>
                    <a:pt x="1513327" y="0"/>
                  </a:lnTo>
                  <a:lnTo>
                    <a:pt x="1461937" y="872"/>
                  </a:lnTo>
                  <a:lnTo>
                    <a:pt x="1410607" y="3490"/>
                  </a:lnTo>
                  <a:lnTo>
                    <a:pt x="1359395" y="7848"/>
                  </a:lnTo>
                  <a:lnTo>
                    <a:pt x="1308361" y="13943"/>
                  </a:lnTo>
                  <a:lnTo>
                    <a:pt x="1257564" y="21768"/>
                  </a:lnTo>
                  <a:lnTo>
                    <a:pt x="1207061" y="31313"/>
                  </a:lnTo>
                  <a:lnTo>
                    <a:pt x="1156912" y="42568"/>
                  </a:lnTo>
                  <a:lnTo>
                    <a:pt x="1107173" y="55518"/>
                  </a:lnTo>
                  <a:lnTo>
                    <a:pt x="1057903" y="70151"/>
                  </a:lnTo>
                  <a:lnTo>
                    <a:pt x="1009159" y="86448"/>
                  </a:lnTo>
                  <a:lnTo>
                    <a:pt x="960996" y="104390"/>
                  </a:lnTo>
                  <a:lnTo>
                    <a:pt x="913470" y="123958"/>
                  </a:lnTo>
                  <a:lnTo>
                    <a:pt x="866636" y="145129"/>
                  </a:lnTo>
                  <a:lnTo>
                    <a:pt x="820547" y="167877"/>
                  </a:lnTo>
                  <a:lnTo>
                    <a:pt x="775258" y="192178"/>
                  </a:lnTo>
                  <a:lnTo>
                    <a:pt x="730820" y="218002"/>
                  </a:lnTo>
                  <a:lnTo>
                    <a:pt x="687285" y="245320"/>
                  </a:lnTo>
                  <a:lnTo>
                    <a:pt x="644702" y="274101"/>
                  </a:lnTo>
                  <a:lnTo>
                    <a:pt x="603121" y="304311"/>
                  </a:lnTo>
                  <a:lnTo>
                    <a:pt x="562590" y="335916"/>
                  </a:lnTo>
                  <a:lnTo>
                    <a:pt x="523155" y="368879"/>
                  </a:lnTo>
                  <a:lnTo>
                    <a:pt x="484863" y="403162"/>
                  </a:lnTo>
                  <a:lnTo>
                    <a:pt x="447757" y="438725"/>
                  </a:lnTo>
                  <a:lnTo>
                    <a:pt x="411880" y="475528"/>
                  </a:lnTo>
                  <a:lnTo>
                    <a:pt x="377273" y="513528"/>
                  </a:lnTo>
                  <a:lnTo>
                    <a:pt x="343976" y="552681"/>
                  </a:lnTo>
                  <a:lnTo>
                    <a:pt x="312029" y="592943"/>
                  </a:lnTo>
                  <a:lnTo>
                    <a:pt x="281466" y="634265"/>
                  </a:lnTo>
                  <a:lnTo>
                    <a:pt x="252325" y="676602"/>
                  </a:lnTo>
                  <a:lnTo>
                    <a:pt x="224638" y="719904"/>
                  </a:lnTo>
                  <a:lnTo>
                    <a:pt x="198437" y="764121"/>
                  </a:lnTo>
                  <a:lnTo>
                    <a:pt x="173753" y="809203"/>
                  </a:lnTo>
                  <a:lnTo>
                    <a:pt x="150614" y="855096"/>
                  </a:lnTo>
                  <a:lnTo>
                    <a:pt x="129047" y="901749"/>
                  </a:lnTo>
                  <a:lnTo>
                    <a:pt x="109076" y="949107"/>
                  </a:lnTo>
                  <a:lnTo>
                    <a:pt x="90725" y="997116"/>
                  </a:lnTo>
                  <a:lnTo>
                    <a:pt x="74015" y="1045720"/>
                  </a:lnTo>
                  <a:lnTo>
                    <a:pt x="58965" y="1094864"/>
                  </a:lnTo>
                  <a:lnTo>
                    <a:pt x="45592" y="1144491"/>
                  </a:lnTo>
                  <a:lnTo>
                    <a:pt x="33912" y="1194543"/>
                  </a:lnTo>
                  <a:lnTo>
                    <a:pt x="23939" y="1244963"/>
                  </a:lnTo>
                  <a:lnTo>
                    <a:pt x="15683" y="1295692"/>
                  </a:lnTo>
                  <a:lnTo>
                    <a:pt x="9155" y="1346673"/>
                  </a:lnTo>
                  <a:lnTo>
                    <a:pt x="4362" y="1397845"/>
                  </a:lnTo>
                  <a:lnTo>
                    <a:pt x="1309" y="1449151"/>
                  </a:lnTo>
                  <a:lnTo>
                    <a:pt x="0" y="1500531"/>
                  </a:lnTo>
                  <a:lnTo>
                    <a:pt x="436" y="1551926"/>
                  </a:lnTo>
                  <a:lnTo>
                    <a:pt x="2617" y="1603277"/>
                  </a:lnTo>
                  <a:lnTo>
                    <a:pt x="6541" y="1654524"/>
                  </a:lnTo>
                  <a:lnTo>
                    <a:pt x="12203" y="1705607"/>
                  </a:lnTo>
                  <a:lnTo>
                    <a:pt x="19596" y="1756470"/>
                  </a:lnTo>
                  <a:lnTo>
                    <a:pt x="28712" y="1807052"/>
                  </a:lnTo>
                  <a:lnTo>
                    <a:pt x="39540" y="1857295"/>
                  </a:lnTo>
                  <a:lnTo>
                    <a:pt x="52068" y="1907141"/>
                  </a:lnTo>
                  <a:lnTo>
                    <a:pt x="66281" y="1956534"/>
                  </a:lnTo>
                  <a:lnTo>
                    <a:pt x="82164" y="2005415"/>
                  </a:lnTo>
                  <a:lnTo>
                    <a:pt x="99697" y="2053729"/>
                  </a:lnTo>
                  <a:lnTo>
                    <a:pt x="118861" y="2101419"/>
                  </a:lnTo>
                  <a:lnTo>
                    <a:pt x="139633" y="2148431"/>
                  </a:lnTo>
                  <a:lnTo>
                    <a:pt x="161989" y="2194711"/>
                  </a:lnTo>
                  <a:lnTo>
                    <a:pt x="185904" y="2240205"/>
                  </a:lnTo>
                  <a:lnTo>
                    <a:pt x="211350" y="2284861"/>
                  </a:lnTo>
                  <a:lnTo>
                    <a:pt x="238298" y="2328627"/>
                  </a:lnTo>
                  <a:lnTo>
                    <a:pt x="266716" y="2371452"/>
                  </a:lnTo>
                  <a:lnTo>
                    <a:pt x="296572" y="2413288"/>
                  </a:lnTo>
                  <a:lnTo>
                    <a:pt x="327832" y="2454086"/>
                  </a:lnTo>
                  <a:lnTo>
                    <a:pt x="360458" y="2493799"/>
                  </a:lnTo>
                  <a:lnTo>
                    <a:pt x="394415" y="2532381"/>
                  </a:lnTo>
                  <a:lnTo>
                    <a:pt x="429662" y="2569788"/>
                  </a:lnTo>
                  <a:lnTo>
                    <a:pt x="466159" y="2605976"/>
                  </a:lnTo>
                  <a:lnTo>
                    <a:pt x="503864" y="2640904"/>
                  </a:lnTo>
                  <a:lnTo>
                    <a:pt x="542733" y="2674532"/>
                  </a:lnTo>
                  <a:lnTo>
                    <a:pt x="582721" y="2706820"/>
                  </a:lnTo>
                  <a:lnTo>
                    <a:pt x="623783" y="2737732"/>
                  </a:lnTo>
                  <a:lnTo>
                    <a:pt x="665871" y="2767232"/>
                  </a:lnTo>
                  <a:lnTo>
                    <a:pt x="708936" y="2795286"/>
                  </a:lnTo>
                  <a:lnTo>
                    <a:pt x="752929" y="2821861"/>
                  </a:lnTo>
                  <a:lnTo>
                    <a:pt x="797799" y="2846927"/>
                  </a:lnTo>
                  <a:lnTo>
                    <a:pt x="843495" y="2870455"/>
                  </a:lnTo>
                  <a:lnTo>
                    <a:pt x="889963" y="2892417"/>
                  </a:lnTo>
                  <a:lnTo>
                    <a:pt x="937150" y="2912789"/>
                  </a:lnTo>
                  <a:lnTo>
                    <a:pt x="985001" y="2931547"/>
                  </a:lnTo>
                  <a:lnTo>
                    <a:pt x="1033462" y="2948670"/>
                  </a:lnTo>
                  <a:lnTo>
                    <a:pt x="1082476" y="2964137"/>
                  </a:lnTo>
                  <a:lnTo>
                    <a:pt x="1131988" y="2977930"/>
                  </a:lnTo>
                  <a:lnTo>
                    <a:pt x="1181939" y="2990035"/>
                  </a:lnTo>
                  <a:lnTo>
                    <a:pt x="1232272" y="3000436"/>
                  </a:lnTo>
                  <a:lnTo>
                    <a:pt x="1282929" y="3009122"/>
                  </a:lnTo>
                  <a:lnTo>
                    <a:pt x="1333853" y="3016083"/>
                  </a:lnTo>
                  <a:lnTo>
                    <a:pt x="1384983" y="3021311"/>
                  </a:lnTo>
                  <a:lnTo>
                    <a:pt x="1436261" y="3024799"/>
                  </a:lnTo>
                  <a:lnTo>
                    <a:pt x="1487628" y="3026544"/>
                  </a:lnTo>
                  <a:lnTo>
                    <a:pt x="1539025" y="3026544"/>
                  </a:lnTo>
                  <a:lnTo>
                    <a:pt x="1590392" y="3024799"/>
                  </a:lnTo>
                  <a:lnTo>
                    <a:pt x="1641670" y="3021311"/>
                  </a:lnTo>
                  <a:lnTo>
                    <a:pt x="1692800" y="3016083"/>
                  </a:lnTo>
                  <a:lnTo>
                    <a:pt x="1743724" y="3009122"/>
                  </a:lnTo>
                  <a:lnTo>
                    <a:pt x="1794381" y="3000436"/>
                  </a:lnTo>
                  <a:lnTo>
                    <a:pt x="1844714" y="2990035"/>
                  </a:lnTo>
                  <a:lnTo>
                    <a:pt x="1894665" y="2977930"/>
                  </a:lnTo>
                  <a:lnTo>
                    <a:pt x="1944177" y="2964137"/>
                  </a:lnTo>
                  <a:lnTo>
                    <a:pt x="1993191" y="2948670"/>
                  </a:lnTo>
                  <a:lnTo>
                    <a:pt x="2041652" y="2931547"/>
                  </a:lnTo>
                  <a:lnTo>
                    <a:pt x="2089503" y="2912789"/>
                  </a:lnTo>
                  <a:lnTo>
                    <a:pt x="2136690" y="2892417"/>
                  </a:lnTo>
                  <a:lnTo>
                    <a:pt x="2183158" y="2870455"/>
                  </a:lnTo>
                  <a:lnTo>
                    <a:pt x="2228854" y="2846927"/>
                  </a:lnTo>
                  <a:lnTo>
                    <a:pt x="2273724" y="2821861"/>
                  </a:lnTo>
                  <a:lnTo>
                    <a:pt x="2317717" y="2795286"/>
                  </a:lnTo>
                  <a:lnTo>
                    <a:pt x="2360782" y="2767232"/>
                  </a:lnTo>
                  <a:lnTo>
                    <a:pt x="2402870" y="2737732"/>
                  </a:lnTo>
                  <a:lnTo>
                    <a:pt x="2443932" y="2706820"/>
                  </a:lnTo>
                  <a:lnTo>
                    <a:pt x="2483920" y="2674532"/>
                  </a:lnTo>
                  <a:lnTo>
                    <a:pt x="2522789" y="2640904"/>
                  </a:lnTo>
                  <a:lnTo>
                    <a:pt x="2560494" y="2605976"/>
                  </a:lnTo>
                  <a:lnTo>
                    <a:pt x="2596991" y="2569788"/>
                  </a:lnTo>
                  <a:lnTo>
                    <a:pt x="2632238" y="2532381"/>
                  </a:lnTo>
                  <a:lnTo>
                    <a:pt x="2666195" y="2493799"/>
                  </a:lnTo>
                  <a:lnTo>
                    <a:pt x="2698821" y="2454086"/>
                  </a:lnTo>
                  <a:lnTo>
                    <a:pt x="2730081" y="2413288"/>
                  </a:lnTo>
                  <a:lnTo>
                    <a:pt x="2759937" y="2371452"/>
                  </a:lnTo>
                  <a:lnTo>
                    <a:pt x="2788355" y="2328627"/>
                  </a:lnTo>
                  <a:lnTo>
                    <a:pt x="2815303" y="2284861"/>
                  </a:lnTo>
                  <a:lnTo>
                    <a:pt x="2840749" y="2240205"/>
                  </a:lnTo>
                  <a:lnTo>
                    <a:pt x="2864664" y="2194711"/>
                  </a:lnTo>
                  <a:lnTo>
                    <a:pt x="2887020" y="2148431"/>
                  </a:lnTo>
                  <a:lnTo>
                    <a:pt x="2907792" y="2101419"/>
                  </a:lnTo>
                  <a:lnTo>
                    <a:pt x="2926956" y="2053729"/>
                  </a:lnTo>
                  <a:lnTo>
                    <a:pt x="2944489" y="2005415"/>
                  </a:lnTo>
                  <a:lnTo>
                    <a:pt x="2960372" y="1956534"/>
                  </a:lnTo>
                  <a:lnTo>
                    <a:pt x="2974585" y="1907141"/>
                  </a:lnTo>
                  <a:lnTo>
                    <a:pt x="2987113" y="1857295"/>
                  </a:lnTo>
                  <a:lnTo>
                    <a:pt x="2997941" y="1807052"/>
                  </a:lnTo>
                  <a:lnTo>
                    <a:pt x="3007057" y="1756470"/>
                  </a:lnTo>
                  <a:lnTo>
                    <a:pt x="3014450" y="1705607"/>
                  </a:lnTo>
                  <a:lnTo>
                    <a:pt x="3020112" y="1654524"/>
                  </a:lnTo>
                  <a:lnTo>
                    <a:pt x="3024036" y="1603277"/>
                  </a:lnTo>
                  <a:lnTo>
                    <a:pt x="3026217" y="1551926"/>
                  </a:lnTo>
                  <a:lnTo>
                    <a:pt x="3026654" y="1500531"/>
                  </a:lnTo>
                  <a:lnTo>
                    <a:pt x="3025344" y="1449151"/>
                  </a:lnTo>
                  <a:lnTo>
                    <a:pt x="3022291" y="1397845"/>
                  </a:lnTo>
                  <a:lnTo>
                    <a:pt x="3017498" y="1346673"/>
                  </a:lnTo>
                  <a:lnTo>
                    <a:pt x="3010970" y="1295692"/>
                  </a:lnTo>
                  <a:lnTo>
                    <a:pt x="3002714" y="1244963"/>
                  </a:lnTo>
                  <a:lnTo>
                    <a:pt x="2992741" y="1194543"/>
                  </a:lnTo>
                  <a:lnTo>
                    <a:pt x="2981061" y="1144491"/>
                  </a:lnTo>
                  <a:lnTo>
                    <a:pt x="2967688" y="1094864"/>
                  </a:lnTo>
                  <a:lnTo>
                    <a:pt x="2952638" y="1045720"/>
                  </a:lnTo>
                  <a:lnTo>
                    <a:pt x="2935928" y="997116"/>
                  </a:lnTo>
                  <a:lnTo>
                    <a:pt x="2917577" y="949107"/>
                  </a:lnTo>
                  <a:lnTo>
                    <a:pt x="2897606" y="901749"/>
                  </a:lnTo>
                  <a:lnTo>
                    <a:pt x="2876039" y="855096"/>
                  </a:lnTo>
                  <a:lnTo>
                    <a:pt x="2852900" y="809203"/>
                  </a:lnTo>
                  <a:lnTo>
                    <a:pt x="2828216" y="764121"/>
                  </a:lnTo>
                  <a:lnTo>
                    <a:pt x="2802015" y="719904"/>
                  </a:lnTo>
                  <a:lnTo>
                    <a:pt x="2774328" y="676602"/>
                  </a:lnTo>
                  <a:lnTo>
                    <a:pt x="2745187" y="634265"/>
                  </a:lnTo>
                  <a:lnTo>
                    <a:pt x="2714624" y="592943"/>
                  </a:lnTo>
                  <a:lnTo>
                    <a:pt x="2682677" y="552681"/>
                  </a:lnTo>
                  <a:lnTo>
                    <a:pt x="2649380" y="513528"/>
                  </a:lnTo>
                  <a:lnTo>
                    <a:pt x="2614773" y="475528"/>
                  </a:lnTo>
                  <a:lnTo>
                    <a:pt x="2578896" y="438725"/>
                  </a:lnTo>
                  <a:lnTo>
                    <a:pt x="2541790" y="403162"/>
                  </a:lnTo>
                  <a:lnTo>
                    <a:pt x="2503498" y="368879"/>
                  </a:lnTo>
                  <a:lnTo>
                    <a:pt x="2464063" y="335916"/>
                  </a:lnTo>
                  <a:lnTo>
                    <a:pt x="2423532" y="304311"/>
                  </a:lnTo>
                  <a:lnTo>
                    <a:pt x="2381951" y="274101"/>
                  </a:lnTo>
                  <a:lnTo>
                    <a:pt x="2339368" y="245320"/>
                  </a:lnTo>
                  <a:lnTo>
                    <a:pt x="2295833" y="218002"/>
                  </a:lnTo>
                  <a:lnTo>
                    <a:pt x="2251395" y="192178"/>
                  </a:lnTo>
                  <a:lnTo>
                    <a:pt x="2206106" y="167877"/>
                  </a:lnTo>
                  <a:lnTo>
                    <a:pt x="2160017" y="145129"/>
                  </a:lnTo>
                  <a:lnTo>
                    <a:pt x="2113183" y="123958"/>
                  </a:lnTo>
                  <a:lnTo>
                    <a:pt x="2065657" y="104390"/>
                  </a:lnTo>
                  <a:lnTo>
                    <a:pt x="2017494" y="86448"/>
                  </a:lnTo>
                  <a:lnTo>
                    <a:pt x="1968750" y="70151"/>
                  </a:lnTo>
                  <a:lnTo>
                    <a:pt x="1919480" y="55518"/>
                  </a:lnTo>
                  <a:lnTo>
                    <a:pt x="1869741" y="42568"/>
                  </a:lnTo>
                  <a:lnTo>
                    <a:pt x="1819592" y="31313"/>
                  </a:lnTo>
                  <a:lnTo>
                    <a:pt x="1769089" y="21768"/>
                  </a:lnTo>
                  <a:lnTo>
                    <a:pt x="1718292" y="13943"/>
                  </a:lnTo>
                  <a:lnTo>
                    <a:pt x="1667258" y="7848"/>
                  </a:lnTo>
                  <a:lnTo>
                    <a:pt x="1616046" y="3490"/>
                  </a:lnTo>
                  <a:lnTo>
                    <a:pt x="1564716" y="872"/>
                  </a:lnTo>
                  <a:lnTo>
                    <a:pt x="1513327" y="0"/>
                  </a:lnTo>
                  <a:lnTo>
                    <a:pt x="1513327" y="52185"/>
                  </a:lnTo>
                  <a:lnTo>
                    <a:pt x="1513327" y="104371"/>
                  </a:lnTo>
                  <a:lnTo>
                    <a:pt x="1513327" y="156556"/>
                  </a:lnTo>
                  <a:lnTo>
                    <a:pt x="1513327" y="208742"/>
                  </a:lnTo>
                  <a:lnTo>
                    <a:pt x="1513327" y="260927"/>
                  </a:lnTo>
                  <a:lnTo>
                    <a:pt x="1513327" y="313113"/>
                  </a:lnTo>
                  <a:lnTo>
                    <a:pt x="1513327" y="365298"/>
                  </a:lnTo>
                  <a:lnTo>
                    <a:pt x="1513327" y="417484"/>
                  </a:lnTo>
                  <a:lnTo>
                    <a:pt x="1513327" y="469670"/>
                  </a:lnTo>
                  <a:lnTo>
                    <a:pt x="1513327" y="521855"/>
                  </a:lnTo>
                  <a:lnTo>
                    <a:pt x="1513327" y="574041"/>
                  </a:lnTo>
                  <a:lnTo>
                    <a:pt x="1513327" y="626226"/>
                  </a:lnTo>
                  <a:lnTo>
                    <a:pt x="1513327" y="678412"/>
                  </a:lnTo>
                  <a:lnTo>
                    <a:pt x="1513327" y="730597"/>
                  </a:lnTo>
                  <a:lnTo>
                    <a:pt x="1513327" y="782783"/>
                  </a:lnTo>
                  <a:lnTo>
                    <a:pt x="1513327" y="834969"/>
                  </a:lnTo>
                  <a:lnTo>
                    <a:pt x="1513327" y="887154"/>
                  </a:lnTo>
                  <a:lnTo>
                    <a:pt x="1513327" y="939340"/>
                  </a:lnTo>
                  <a:lnTo>
                    <a:pt x="1513327" y="991525"/>
                  </a:lnTo>
                  <a:lnTo>
                    <a:pt x="1513327" y="1043711"/>
                  </a:lnTo>
                  <a:lnTo>
                    <a:pt x="1513327" y="1095896"/>
                  </a:lnTo>
                  <a:lnTo>
                    <a:pt x="1513327" y="1148082"/>
                  </a:lnTo>
                  <a:lnTo>
                    <a:pt x="1513327" y="1200268"/>
                  </a:lnTo>
                  <a:lnTo>
                    <a:pt x="1513327" y="1252453"/>
                  </a:lnTo>
                  <a:lnTo>
                    <a:pt x="1513327" y="1304639"/>
                  </a:lnTo>
                  <a:lnTo>
                    <a:pt x="1513327" y="1356824"/>
                  </a:lnTo>
                  <a:lnTo>
                    <a:pt x="1513327" y="1409010"/>
                  </a:lnTo>
                  <a:lnTo>
                    <a:pt x="1513327" y="1461195"/>
                  </a:lnTo>
                  <a:close/>
                </a:path>
              </a:pathLst>
            </a:cu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7021453" y="3687775"/>
              <a:ext cx="455628" cy="1303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100%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8017946" y="554713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026946" y="5556130"/>
              <a:ext cx="126000" cy="126000"/>
            </a:xfrm>
            <a:prstGeom prst="rect">
              <a:avLst/>
            </a:pr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231535" y="5560864"/>
              <a:ext cx="1439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Sí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792770" y="1869670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39</a:t>
              </a:r>
            </a:p>
          </p:txBody>
        </p:sp>
      </p:grpSp>
      <p:grpSp xmlns:pic="http://schemas.openxmlformats.org/drawingml/2006/picture">
        <p:nvGrpSpPr>
          <p:cNvPr id="17" name="grp3"/>
          <p:cNvGrpSpPr/>
          <p:nvPr/>
        </p:nvGrpSpPr>
        <p:grpSpPr>
          <a:xfrm>
            <a:off x="69494" y="6638544"/>
            <a:ext cx="12070080" cy="182880"/>
            <a:chOff x="69494" y="6638544"/>
            <a:chExt cx="12070080" cy="182880"/>
          </a:xfrm>
        </p:grpSpPr>
        <p:sp>
          <p:nvSpPr>
            <p:cNvPr id="18" name="tx4"/>
            <p:cNvSpPr/>
            <p:nvPr/>
          </p:nvSpPr>
          <p:spPr>
            <a:xfrm>
              <a:off x="69494" y="6703976"/>
              <a:ext cx="136245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</a:t>
              </a:r>
            </a:p>
          </p:txBody>
        </p:sp>
        <p:sp>
          <p:nvSpPr>
            <p:cNvPr id="19" name="tx5"/>
            <p:cNvSpPr/>
            <p:nvPr/>
          </p:nvSpPr>
          <p:spPr>
            <a:xfrm>
              <a:off x="8406096" y="6677683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AHORA UNA BARRA ESCALAR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ADOLESCENTES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199686" y="39480"/>
              <a:ext cx="11792627" cy="67790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052737" y="1527252"/>
              <a:ext cx="7559999" cy="4160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6373" y="3087447"/>
              <a:ext cx="480610" cy="1040129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876983" y="3087447"/>
              <a:ext cx="3524475" cy="1040129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401459" y="3087447"/>
              <a:ext cx="1602034" cy="104012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0003493" y="3087447"/>
              <a:ext cx="640813" cy="1040129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507936" y="35364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460944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9024184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145616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1269100" y="35419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64367" y="3438523"/>
              <a:ext cx="338836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familiarizado con las principales bibliotecas o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634242" y="3632881"/>
              <a:ext cx="1448618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librerías de su ciudad</a:t>
              </a:r>
            </a:p>
          </p:txBody>
        </p:sp>
        <p:sp>
          <p:nvSpPr>
            <p:cNvPr id="18" name="rc17"/>
            <p:cNvSpPr/>
            <p:nvPr/>
          </p:nvSpPr>
          <p:spPr>
            <a:xfrm>
              <a:off x="3370976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3379976" y="5958560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551206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560206" y="5958560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5523794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5532794" y="5958560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178367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187367" y="5958560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3584565" y="5972270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764795" y="5972270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737383" y="5972270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391956" y="5970577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758037" y="1335549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0633" y="6698898"/>
              <a:ext cx="136245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399116" y="6672605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GRAFICAMOS DOS PREGUNTAS A LA VEZ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ADOLESCENTES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199686" y="39480"/>
              <a:ext cx="11792627" cy="67790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052737" y="1527252"/>
              <a:ext cx="7559999" cy="4160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6373" y="2283710"/>
              <a:ext cx="640813" cy="75645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037187" y="2283710"/>
              <a:ext cx="3364272" cy="75645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8401459" y="2283710"/>
              <a:ext cx="2242848" cy="75645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396373" y="4174855"/>
              <a:ext cx="640813" cy="75645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037187" y="4174855"/>
              <a:ext cx="2723458" cy="75645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760645" y="4174855"/>
              <a:ext cx="2883661" cy="75645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538501" y="259087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541051" y="259087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344612" y="259087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36%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538503" y="4482018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220654" y="4482018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024206" y="4482018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269100" y="259635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69100" y="448749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03335" y="4382310"/>
              <a:ext cx="354940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Conoce plataformas digitales para acceder a libros y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990053" y="4578454"/>
              <a:ext cx="5759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artículos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28636" y="2492951"/>
              <a:ext cx="349880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Considera que tiene acceso suficiente a material de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591864" y="2687308"/>
              <a:ext cx="137234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 de su interés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3749639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3758639" y="5958560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4929869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4938869" y="5958560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5902457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5911457" y="5958560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963228" y="5972270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143458" y="5972270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116046" y="5972270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758037" y="1335549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3" y="6698898"/>
              <a:ext cx="136245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399116" y="6672605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SECCIÓN 2: HÁBITOS DE LECTURA O LA TEMÁTICA CORRESPONDIENTE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TORTA Y BARRAS VERTICALES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JÓVENES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274320" y="1371600"/>
            <a:ext cx="6400800" cy="4572000"/>
            <a:chOff x="274320" y="1371600"/>
            <a:chExt cx="6400800" cy="4572000"/>
          </a:xfrm>
        </p:grpSpPr>
        <p:sp>
          <p:nvSpPr>
            <p:cNvPr id="5" name="rc4"/>
            <p:cNvSpPr/>
            <p:nvPr/>
          </p:nvSpPr>
          <p:spPr>
            <a:xfrm>
              <a:off x="1666747" y="1371600"/>
              <a:ext cx="3615945" cy="457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66747" y="1985129"/>
              <a:ext cx="3615945" cy="361594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2028383" y="2346723"/>
              <a:ext cx="2892624" cy="2892588"/>
            </a:xfrm>
            <a:custGeom>
              <a:avLst/>
              <a:pathLst>
                <a:path w="2892624" h="2892588">
                  <a:moveTo>
                    <a:pt x="1446336" y="1446378"/>
                  </a:moveTo>
                  <a:lnTo>
                    <a:pt x="1446336" y="1396503"/>
                  </a:lnTo>
                  <a:lnTo>
                    <a:pt x="1446336" y="1346627"/>
                  </a:lnTo>
                  <a:lnTo>
                    <a:pt x="1446336" y="1296752"/>
                  </a:lnTo>
                  <a:lnTo>
                    <a:pt x="1446336" y="1246877"/>
                  </a:lnTo>
                  <a:lnTo>
                    <a:pt x="1446336" y="1197002"/>
                  </a:lnTo>
                  <a:lnTo>
                    <a:pt x="1446336" y="1147127"/>
                  </a:lnTo>
                  <a:lnTo>
                    <a:pt x="1446336" y="1097252"/>
                  </a:lnTo>
                  <a:lnTo>
                    <a:pt x="1446336" y="1047377"/>
                  </a:lnTo>
                  <a:lnTo>
                    <a:pt x="1446336" y="997502"/>
                  </a:lnTo>
                  <a:lnTo>
                    <a:pt x="1446336" y="947627"/>
                  </a:lnTo>
                  <a:lnTo>
                    <a:pt x="1446336" y="897751"/>
                  </a:lnTo>
                  <a:lnTo>
                    <a:pt x="1446336" y="847876"/>
                  </a:lnTo>
                  <a:lnTo>
                    <a:pt x="1446336" y="798001"/>
                  </a:lnTo>
                  <a:lnTo>
                    <a:pt x="1446336" y="748126"/>
                  </a:lnTo>
                  <a:lnTo>
                    <a:pt x="1446336" y="698251"/>
                  </a:lnTo>
                  <a:lnTo>
                    <a:pt x="1446336" y="648376"/>
                  </a:lnTo>
                  <a:lnTo>
                    <a:pt x="1446336" y="598501"/>
                  </a:lnTo>
                  <a:lnTo>
                    <a:pt x="1446336" y="548626"/>
                  </a:lnTo>
                  <a:lnTo>
                    <a:pt x="1446336" y="498751"/>
                  </a:lnTo>
                  <a:lnTo>
                    <a:pt x="1446336" y="448875"/>
                  </a:lnTo>
                  <a:lnTo>
                    <a:pt x="1446336" y="399000"/>
                  </a:lnTo>
                  <a:lnTo>
                    <a:pt x="1446336" y="349125"/>
                  </a:lnTo>
                  <a:lnTo>
                    <a:pt x="1446336" y="299250"/>
                  </a:lnTo>
                  <a:lnTo>
                    <a:pt x="1446336" y="249375"/>
                  </a:lnTo>
                  <a:lnTo>
                    <a:pt x="1446336" y="199500"/>
                  </a:lnTo>
                  <a:lnTo>
                    <a:pt x="1446336" y="149625"/>
                  </a:lnTo>
                  <a:lnTo>
                    <a:pt x="1446336" y="99750"/>
                  </a:lnTo>
                  <a:lnTo>
                    <a:pt x="1446336" y="49875"/>
                  </a:lnTo>
                  <a:lnTo>
                    <a:pt x="1446336" y="0"/>
                  </a:lnTo>
                  <a:lnTo>
                    <a:pt x="1397194" y="835"/>
                  </a:lnTo>
                  <a:lnTo>
                    <a:pt x="1348109" y="3339"/>
                  </a:lnTo>
                  <a:lnTo>
                    <a:pt x="1299137" y="7509"/>
                  </a:lnTo>
                  <a:lnTo>
                    <a:pt x="1250335" y="13341"/>
                  </a:lnTo>
                  <a:lnTo>
                    <a:pt x="1201760" y="20828"/>
                  </a:lnTo>
                  <a:lnTo>
                    <a:pt x="1153467" y="29960"/>
                  </a:lnTo>
                  <a:lnTo>
                    <a:pt x="1105512" y="40729"/>
                  </a:lnTo>
                  <a:lnTo>
                    <a:pt x="1057951" y="53120"/>
                  </a:lnTo>
                  <a:lnTo>
                    <a:pt x="1010838" y="67120"/>
                  </a:lnTo>
                  <a:lnTo>
                    <a:pt x="964228" y="82713"/>
                  </a:lnTo>
                  <a:lnTo>
                    <a:pt x="918175" y="99880"/>
                  </a:lnTo>
                  <a:lnTo>
                    <a:pt x="872731" y="118602"/>
                  </a:lnTo>
                  <a:lnTo>
                    <a:pt x="827950" y="138857"/>
                  </a:lnTo>
                  <a:lnTo>
                    <a:pt x="783883" y="160623"/>
                  </a:lnTo>
                  <a:lnTo>
                    <a:pt x="740581" y="183872"/>
                  </a:lnTo>
                  <a:lnTo>
                    <a:pt x="698094" y="208580"/>
                  </a:lnTo>
                  <a:lnTo>
                    <a:pt x="656471" y="234716"/>
                  </a:lnTo>
                  <a:lnTo>
                    <a:pt x="615759" y="262252"/>
                  </a:lnTo>
                  <a:lnTo>
                    <a:pt x="576007" y="291156"/>
                  </a:lnTo>
                  <a:lnTo>
                    <a:pt x="537260" y="321393"/>
                  </a:lnTo>
                  <a:lnTo>
                    <a:pt x="499563" y="352929"/>
                  </a:lnTo>
                  <a:lnTo>
                    <a:pt x="462959" y="385727"/>
                  </a:lnTo>
                  <a:lnTo>
                    <a:pt x="427490" y="419751"/>
                  </a:lnTo>
                  <a:lnTo>
                    <a:pt x="393198" y="454960"/>
                  </a:lnTo>
                  <a:lnTo>
                    <a:pt x="360121" y="491313"/>
                  </a:lnTo>
                  <a:lnTo>
                    <a:pt x="328299" y="528770"/>
                  </a:lnTo>
                  <a:lnTo>
                    <a:pt x="297768" y="567286"/>
                  </a:lnTo>
                  <a:lnTo>
                    <a:pt x="268564" y="606817"/>
                  </a:lnTo>
                  <a:lnTo>
                    <a:pt x="240719" y="647317"/>
                  </a:lnTo>
                  <a:lnTo>
                    <a:pt x="214266" y="688740"/>
                  </a:lnTo>
                  <a:lnTo>
                    <a:pt x="189236" y="731038"/>
                  </a:lnTo>
                  <a:lnTo>
                    <a:pt x="165658" y="774162"/>
                  </a:lnTo>
                  <a:lnTo>
                    <a:pt x="143558" y="818062"/>
                  </a:lnTo>
                  <a:lnTo>
                    <a:pt x="122963" y="862688"/>
                  </a:lnTo>
                  <a:lnTo>
                    <a:pt x="103895" y="907988"/>
                  </a:lnTo>
                  <a:lnTo>
                    <a:pt x="86378" y="953909"/>
                  </a:lnTo>
                  <a:lnTo>
                    <a:pt x="70431" y="1000399"/>
                  </a:lnTo>
                  <a:lnTo>
                    <a:pt x="56073" y="1047404"/>
                  </a:lnTo>
                  <a:lnTo>
                    <a:pt x="43320" y="1094870"/>
                  </a:lnTo>
                  <a:lnTo>
                    <a:pt x="32188" y="1142741"/>
                  </a:lnTo>
                  <a:lnTo>
                    <a:pt x="22688" y="1190963"/>
                  </a:lnTo>
                  <a:lnTo>
                    <a:pt x="14832" y="1239480"/>
                  </a:lnTo>
                  <a:lnTo>
                    <a:pt x="8629" y="1288236"/>
                  </a:lnTo>
                  <a:lnTo>
                    <a:pt x="4086" y="1337175"/>
                  </a:lnTo>
                  <a:lnTo>
                    <a:pt x="1208" y="1386240"/>
                  </a:lnTo>
                  <a:lnTo>
                    <a:pt x="0" y="1435374"/>
                  </a:lnTo>
                  <a:lnTo>
                    <a:pt x="461" y="1484521"/>
                  </a:lnTo>
                  <a:lnTo>
                    <a:pt x="2591" y="1533623"/>
                  </a:lnTo>
                  <a:lnTo>
                    <a:pt x="6389" y="1582625"/>
                  </a:lnTo>
                  <a:lnTo>
                    <a:pt x="11850" y="1631470"/>
                  </a:lnTo>
                  <a:lnTo>
                    <a:pt x="18966" y="1680101"/>
                  </a:lnTo>
                  <a:lnTo>
                    <a:pt x="27732" y="1728462"/>
                  </a:lnTo>
                  <a:lnTo>
                    <a:pt x="38135" y="1776497"/>
                  </a:lnTo>
                  <a:lnTo>
                    <a:pt x="50164" y="1824152"/>
                  </a:lnTo>
                  <a:lnTo>
                    <a:pt x="63805" y="1871370"/>
                  </a:lnTo>
                  <a:lnTo>
                    <a:pt x="79043" y="1918097"/>
                  </a:lnTo>
                  <a:lnTo>
                    <a:pt x="95859" y="1964279"/>
                  </a:lnTo>
                  <a:lnTo>
                    <a:pt x="114235" y="2009864"/>
                  </a:lnTo>
                  <a:lnTo>
                    <a:pt x="134149" y="2054798"/>
                  </a:lnTo>
                  <a:lnTo>
                    <a:pt x="155578" y="2099029"/>
                  </a:lnTo>
                  <a:lnTo>
                    <a:pt x="178498" y="2142507"/>
                  </a:lnTo>
                  <a:lnTo>
                    <a:pt x="202881" y="2185181"/>
                  </a:lnTo>
                  <a:lnTo>
                    <a:pt x="228700" y="2227002"/>
                  </a:lnTo>
                  <a:lnTo>
                    <a:pt x="255926" y="2267921"/>
                  </a:lnTo>
                  <a:lnTo>
                    <a:pt x="284526" y="2307892"/>
                  </a:lnTo>
                  <a:lnTo>
                    <a:pt x="314467" y="2346868"/>
                  </a:lnTo>
                  <a:lnTo>
                    <a:pt x="345715" y="2384804"/>
                  </a:lnTo>
                  <a:lnTo>
                    <a:pt x="378235" y="2421657"/>
                  </a:lnTo>
                  <a:lnTo>
                    <a:pt x="411987" y="2457384"/>
                  </a:lnTo>
                  <a:lnTo>
                    <a:pt x="446934" y="2491943"/>
                  </a:lnTo>
                  <a:lnTo>
                    <a:pt x="483035" y="2525295"/>
                  </a:lnTo>
                  <a:lnTo>
                    <a:pt x="520248" y="2557401"/>
                  </a:lnTo>
                  <a:lnTo>
                    <a:pt x="558531" y="2588224"/>
                  </a:lnTo>
                  <a:lnTo>
                    <a:pt x="597839" y="2617728"/>
                  </a:lnTo>
                  <a:lnTo>
                    <a:pt x="638126" y="2645880"/>
                  </a:lnTo>
                  <a:lnTo>
                    <a:pt x="679347" y="2672648"/>
                  </a:lnTo>
                  <a:lnTo>
                    <a:pt x="721453" y="2697999"/>
                  </a:lnTo>
                  <a:lnTo>
                    <a:pt x="764397" y="2721904"/>
                  </a:lnTo>
                  <a:lnTo>
                    <a:pt x="808127" y="2744338"/>
                  </a:lnTo>
                  <a:lnTo>
                    <a:pt x="852595" y="2765272"/>
                  </a:lnTo>
                  <a:lnTo>
                    <a:pt x="897748" y="2784683"/>
                  </a:lnTo>
                  <a:lnTo>
                    <a:pt x="943535" y="2802549"/>
                  </a:lnTo>
                  <a:lnTo>
                    <a:pt x="989902" y="2818849"/>
                  </a:lnTo>
                  <a:lnTo>
                    <a:pt x="1036797" y="2833565"/>
                  </a:lnTo>
                  <a:lnTo>
                    <a:pt x="1084164" y="2846678"/>
                  </a:lnTo>
                  <a:lnTo>
                    <a:pt x="1131949" y="2858175"/>
                  </a:lnTo>
                  <a:lnTo>
                    <a:pt x="1180098" y="2868041"/>
                  </a:lnTo>
                  <a:lnTo>
                    <a:pt x="1228554" y="2876266"/>
                  </a:lnTo>
                  <a:lnTo>
                    <a:pt x="1277261" y="2882840"/>
                  </a:lnTo>
                  <a:lnTo>
                    <a:pt x="1326164" y="2887755"/>
                  </a:lnTo>
                  <a:lnTo>
                    <a:pt x="1375205" y="2891006"/>
                  </a:lnTo>
                  <a:lnTo>
                    <a:pt x="1424329" y="2892588"/>
                  </a:lnTo>
                  <a:lnTo>
                    <a:pt x="1473477" y="2892501"/>
                  </a:lnTo>
                  <a:lnTo>
                    <a:pt x="1522595" y="2890744"/>
                  </a:lnTo>
                  <a:lnTo>
                    <a:pt x="1571625" y="2887319"/>
                  </a:lnTo>
                  <a:lnTo>
                    <a:pt x="1620509" y="2882231"/>
                  </a:lnTo>
                  <a:lnTo>
                    <a:pt x="1669193" y="2875484"/>
                  </a:lnTo>
                  <a:lnTo>
                    <a:pt x="1717619" y="2867087"/>
                  </a:lnTo>
                  <a:lnTo>
                    <a:pt x="1765733" y="2857050"/>
                  </a:lnTo>
                  <a:lnTo>
                    <a:pt x="1813477" y="2845383"/>
                  </a:lnTo>
                  <a:lnTo>
                    <a:pt x="1860797" y="2832102"/>
                  </a:lnTo>
                  <a:lnTo>
                    <a:pt x="1907639" y="2817220"/>
                  </a:lnTo>
                  <a:lnTo>
                    <a:pt x="1953948" y="2800756"/>
                  </a:lnTo>
                  <a:lnTo>
                    <a:pt x="1999671" y="2782727"/>
                  </a:lnTo>
                  <a:lnTo>
                    <a:pt x="2044755" y="2763155"/>
                  </a:lnTo>
                  <a:lnTo>
                    <a:pt x="2089149" y="2742063"/>
                  </a:lnTo>
                  <a:lnTo>
                    <a:pt x="2132799" y="2719475"/>
                  </a:lnTo>
                  <a:lnTo>
                    <a:pt x="2175658" y="2695417"/>
                  </a:lnTo>
                  <a:lnTo>
                    <a:pt x="2217674" y="2669917"/>
                  </a:lnTo>
                  <a:lnTo>
                    <a:pt x="2258799" y="2643003"/>
                  </a:lnTo>
                  <a:lnTo>
                    <a:pt x="2298986" y="2614709"/>
                  </a:lnTo>
                  <a:lnTo>
                    <a:pt x="2338189" y="2585064"/>
                  </a:lnTo>
                  <a:lnTo>
                    <a:pt x="2376362" y="2554106"/>
                  </a:lnTo>
                  <a:lnTo>
                    <a:pt x="2413461" y="2521868"/>
                  </a:lnTo>
                  <a:lnTo>
                    <a:pt x="2449443" y="2488388"/>
                  </a:lnTo>
                  <a:lnTo>
                    <a:pt x="2484267" y="2453705"/>
                  </a:lnTo>
                  <a:lnTo>
                    <a:pt x="2517893" y="2417859"/>
                  </a:lnTo>
                  <a:lnTo>
                    <a:pt x="2550281" y="2380891"/>
                  </a:lnTo>
                  <a:lnTo>
                    <a:pt x="2581394" y="2342844"/>
                  </a:lnTo>
                  <a:lnTo>
                    <a:pt x="2611197" y="2303762"/>
                  </a:lnTo>
                  <a:lnTo>
                    <a:pt x="2639655" y="2263690"/>
                  </a:lnTo>
                  <a:lnTo>
                    <a:pt x="2666735" y="2222674"/>
                  </a:lnTo>
                  <a:lnTo>
                    <a:pt x="2692406" y="2180762"/>
                  </a:lnTo>
                  <a:lnTo>
                    <a:pt x="2716638" y="2138001"/>
                  </a:lnTo>
                  <a:lnTo>
                    <a:pt x="2739403" y="2094442"/>
                  </a:lnTo>
                  <a:lnTo>
                    <a:pt x="2760675" y="2050135"/>
                  </a:lnTo>
                  <a:lnTo>
                    <a:pt x="2780429" y="2005131"/>
                  </a:lnTo>
                  <a:lnTo>
                    <a:pt x="2798643" y="1959481"/>
                  </a:lnTo>
                  <a:lnTo>
                    <a:pt x="2815295" y="1913240"/>
                  </a:lnTo>
                  <a:lnTo>
                    <a:pt x="2830367" y="1866458"/>
                  </a:lnTo>
                  <a:lnTo>
                    <a:pt x="2843840" y="1819192"/>
                  </a:lnTo>
                  <a:lnTo>
                    <a:pt x="2855700" y="1771496"/>
                  </a:lnTo>
                  <a:lnTo>
                    <a:pt x="2865933" y="1723424"/>
                  </a:lnTo>
                  <a:lnTo>
                    <a:pt x="2874526" y="1675032"/>
                  </a:lnTo>
                  <a:lnTo>
                    <a:pt x="2881470" y="1626376"/>
                  </a:lnTo>
                  <a:lnTo>
                    <a:pt x="2886757" y="1577512"/>
                  </a:lnTo>
                  <a:lnTo>
                    <a:pt x="2890381" y="1528497"/>
                  </a:lnTo>
                  <a:lnTo>
                    <a:pt x="2892337" y="1479387"/>
                  </a:lnTo>
                  <a:lnTo>
                    <a:pt x="2892624" y="1430239"/>
                  </a:lnTo>
                  <a:lnTo>
                    <a:pt x="2891241" y="1381109"/>
                  </a:lnTo>
                  <a:lnTo>
                    <a:pt x="2888189" y="1332055"/>
                  </a:lnTo>
                  <a:lnTo>
                    <a:pt x="2883472" y="1283133"/>
                  </a:lnTo>
                  <a:lnTo>
                    <a:pt x="2877096" y="1234399"/>
                  </a:lnTo>
                  <a:lnTo>
                    <a:pt x="2869068" y="1185911"/>
                  </a:lnTo>
                  <a:lnTo>
                    <a:pt x="2859397" y="1137722"/>
                  </a:lnTo>
                  <a:lnTo>
                    <a:pt x="2848094" y="1089891"/>
                  </a:lnTo>
                  <a:lnTo>
                    <a:pt x="2835173" y="1042471"/>
                  </a:lnTo>
                  <a:lnTo>
                    <a:pt x="2820648" y="995517"/>
                  </a:lnTo>
                  <a:lnTo>
                    <a:pt x="2804536" y="949084"/>
                  </a:lnTo>
                  <a:lnTo>
                    <a:pt x="2786856" y="903225"/>
                  </a:lnTo>
                  <a:lnTo>
                    <a:pt x="2767628" y="857993"/>
                  </a:lnTo>
                  <a:lnTo>
                    <a:pt x="2746875" y="813441"/>
                  </a:lnTo>
                  <a:lnTo>
                    <a:pt x="2702028" y="835266"/>
                  </a:lnTo>
                  <a:lnTo>
                    <a:pt x="2657182" y="857092"/>
                  </a:lnTo>
                  <a:lnTo>
                    <a:pt x="2612336" y="878917"/>
                  </a:lnTo>
                  <a:lnTo>
                    <a:pt x="2567490" y="900743"/>
                  </a:lnTo>
                  <a:lnTo>
                    <a:pt x="2522644" y="922568"/>
                  </a:lnTo>
                  <a:lnTo>
                    <a:pt x="2477798" y="944393"/>
                  </a:lnTo>
                  <a:lnTo>
                    <a:pt x="2432951" y="966219"/>
                  </a:lnTo>
                  <a:lnTo>
                    <a:pt x="2388105" y="988044"/>
                  </a:lnTo>
                  <a:lnTo>
                    <a:pt x="2343259" y="1009870"/>
                  </a:lnTo>
                  <a:lnTo>
                    <a:pt x="2298413" y="1031695"/>
                  </a:lnTo>
                  <a:lnTo>
                    <a:pt x="2253567" y="1053520"/>
                  </a:lnTo>
                  <a:lnTo>
                    <a:pt x="2208721" y="1075346"/>
                  </a:lnTo>
                  <a:lnTo>
                    <a:pt x="2163874" y="1097171"/>
                  </a:lnTo>
                  <a:lnTo>
                    <a:pt x="2119028" y="1118997"/>
                  </a:lnTo>
                  <a:lnTo>
                    <a:pt x="2074182" y="1140822"/>
                  </a:lnTo>
                  <a:lnTo>
                    <a:pt x="2029336" y="1162647"/>
                  </a:lnTo>
                  <a:lnTo>
                    <a:pt x="1984490" y="1184473"/>
                  </a:lnTo>
                  <a:lnTo>
                    <a:pt x="1939644" y="1206298"/>
                  </a:lnTo>
                  <a:lnTo>
                    <a:pt x="1894797" y="1228124"/>
                  </a:lnTo>
                  <a:lnTo>
                    <a:pt x="1849951" y="1249949"/>
                  </a:lnTo>
                  <a:lnTo>
                    <a:pt x="1805105" y="1271774"/>
                  </a:lnTo>
                  <a:lnTo>
                    <a:pt x="1760259" y="1293600"/>
                  </a:lnTo>
                  <a:lnTo>
                    <a:pt x="1715413" y="1315425"/>
                  </a:lnTo>
                  <a:lnTo>
                    <a:pt x="1670567" y="1337251"/>
                  </a:lnTo>
                  <a:lnTo>
                    <a:pt x="1625720" y="1359076"/>
                  </a:lnTo>
                  <a:lnTo>
                    <a:pt x="1580874" y="1380901"/>
                  </a:lnTo>
                  <a:lnTo>
                    <a:pt x="1536028" y="1402727"/>
                  </a:lnTo>
                  <a:lnTo>
                    <a:pt x="1491182" y="1424552"/>
                  </a:lnTo>
                  <a:close/>
                </a:path>
              </a:pathLst>
            </a:cu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474720" y="2346723"/>
              <a:ext cx="1300538" cy="1446378"/>
            </a:xfrm>
            <a:custGeom>
              <a:avLst/>
              <a:pathLst>
                <a:path w="1300538" h="1446378">
                  <a:moveTo>
                    <a:pt x="0" y="1446378"/>
                  </a:moveTo>
                  <a:lnTo>
                    <a:pt x="44846" y="1424552"/>
                  </a:lnTo>
                  <a:lnTo>
                    <a:pt x="89692" y="1402727"/>
                  </a:lnTo>
                  <a:lnTo>
                    <a:pt x="134538" y="1380901"/>
                  </a:lnTo>
                  <a:lnTo>
                    <a:pt x="179384" y="1359076"/>
                  </a:lnTo>
                  <a:lnTo>
                    <a:pt x="224230" y="1337251"/>
                  </a:lnTo>
                  <a:lnTo>
                    <a:pt x="269076" y="1315425"/>
                  </a:lnTo>
                  <a:lnTo>
                    <a:pt x="313923" y="1293600"/>
                  </a:lnTo>
                  <a:lnTo>
                    <a:pt x="358769" y="1271774"/>
                  </a:lnTo>
                  <a:lnTo>
                    <a:pt x="403615" y="1249949"/>
                  </a:lnTo>
                  <a:lnTo>
                    <a:pt x="448461" y="1228124"/>
                  </a:lnTo>
                  <a:lnTo>
                    <a:pt x="493307" y="1206298"/>
                  </a:lnTo>
                  <a:lnTo>
                    <a:pt x="538153" y="1184473"/>
                  </a:lnTo>
                  <a:lnTo>
                    <a:pt x="583000" y="1162647"/>
                  </a:lnTo>
                  <a:lnTo>
                    <a:pt x="627846" y="1140822"/>
                  </a:lnTo>
                  <a:lnTo>
                    <a:pt x="672692" y="1118997"/>
                  </a:lnTo>
                  <a:lnTo>
                    <a:pt x="717538" y="1097171"/>
                  </a:lnTo>
                  <a:lnTo>
                    <a:pt x="762384" y="1075346"/>
                  </a:lnTo>
                  <a:lnTo>
                    <a:pt x="807230" y="1053520"/>
                  </a:lnTo>
                  <a:lnTo>
                    <a:pt x="852077" y="1031695"/>
                  </a:lnTo>
                  <a:lnTo>
                    <a:pt x="896923" y="1009870"/>
                  </a:lnTo>
                  <a:lnTo>
                    <a:pt x="941769" y="988044"/>
                  </a:lnTo>
                  <a:lnTo>
                    <a:pt x="986615" y="966219"/>
                  </a:lnTo>
                  <a:lnTo>
                    <a:pt x="1031461" y="944393"/>
                  </a:lnTo>
                  <a:lnTo>
                    <a:pt x="1076307" y="922568"/>
                  </a:lnTo>
                  <a:lnTo>
                    <a:pt x="1121154" y="900743"/>
                  </a:lnTo>
                  <a:lnTo>
                    <a:pt x="1166000" y="878917"/>
                  </a:lnTo>
                  <a:lnTo>
                    <a:pt x="1210846" y="857092"/>
                  </a:lnTo>
                  <a:lnTo>
                    <a:pt x="1255692" y="835266"/>
                  </a:lnTo>
                  <a:lnTo>
                    <a:pt x="1300538" y="813441"/>
                  </a:lnTo>
                  <a:lnTo>
                    <a:pt x="1278356" y="769757"/>
                  </a:lnTo>
                  <a:lnTo>
                    <a:pt x="1254706" y="726850"/>
                  </a:lnTo>
                  <a:lnTo>
                    <a:pt x="1229617" y="684768"/>
                  </a:lnTo>
                  <a:lnTo>
                    <a:pt x="1203117" y="643559"/>
                  </a:lnTo>
                  <a:lnTo>
                    <a:pt x="1175237" y="603272"/>
                  </a:lnTo>
                  <a:lnTo>
                    <a:pt x="1146008" y="563953"/>
                  </a:lnTo>
                  <a:lnTo>
                    <a:pt x="1115465" y="525646"/>
                  </a:lnTo>
                  <a:lnTo>
                    <a:pt x="1083641" y="488395"/>
                  </a:lnTo>
                  <a:lnTo>
                    <a:pt x="1050574" y="452244"/>
                  </a:lnTo>
                  <a:lnTo>
                    <a:pt x="1016302" y="417233"/>
                  </a:lnTo>
                  <a:lnTo>
                    <a:pt x="980863" y="383403"/>
                  </a:lnTo>
                  <a:lnTo>
                    <a:pt x="944300" y="350792"/>
                  </a:lnTo>
                  <a:lnTo>
                    <a:pt x="906652" y="319439"/>
                  </a:lnTo>
                  <a:lnTo>
                    <a:pt x="867965" y="289379"/>
                  </a:lnTo>
                  <a:lnTo>
                    <a:pt x="828281" y="260646"/>
                  </a:lnTo>
                  <a:lnTo>
                    <a:pt x="787647" y="233274"/>
                  </a:lnTo>
                  <a:lnTo>
                    <a:pt x="746110" y="207294"/>
                  </a:lnTo>
                  <a:lnTo>
                    <a:pt x="703716" y="182735"/>
                  </a:lnTo>
                  <a:lnTo>
                    <a:pt x="660515" y="159626"/>
                  </a:lnTo>
                  <a:lnTo>
                    <a:pt x="616556" y="137994"/>
                  </a:lnTo>
                  <a:lnTo>
                    <a:pt x="571889" y="117863"/>
                  </a:lnTo>
                  <a:lnTo>
                    <a:pt x="526567" y="99256"/>
                  </a:lnTo>
                  <a:lnTo>
                    <a:pt x="480640" y="82195"/>
                  </a:lnTo>
                  <a:lnTo>
                    <a:pt x="434162" y="66699"/>
                  </a:lnTo>
                  <a:lnTo>
                    <a:pt x="387185" y="52786"/>
                  </a:lnTo>
                  <a:lnTo>
                    <a:pt x="339765" y="40472"/>
                  </a:lnTo>
                  <a:lnTo>
                    <a:pt x="291954" y="29772"/>
                  </a:lnTo>
                  <a:lnTo>
                    <a:pt x="243808" y="20696"/>
                  </a:lnTo>
                  <a:lnTo>
                    <a:pt x="195383" y="13257"/>
                  </a:lnTo>
                  <a:lnTo>
                    <a:pt x="146734" y="7462"/>
                  </a:lnTo>
                  <a:lnTo>
                    <a:pt x="97916" y="3318"/>
                  </a:lnTo>
                  <a:lnTo>
                    <a:pt x="48986" y="829"/>
                  </a:lnTo>
                  <a:lnTo>
                    <a:pt x="0" y="0"/>
                  </a:lnTo>
                  <a:lnTo>
                    <a:pt x="0" y="49875"/>
                  </a:lnTo>
                  <a:lnTo>
                    <a:pt x="0" y="99750"/>
                  </a:lnTo>
                  <a:lnTo>
                    <a:pt x="0" y="149625"/>
                  </a:lnTo>
                  <a:lnTo>
                    <a:pt x="0" y="199500"/>
                  </a:lnTo>
                  <a:lnTo>
                    <a:pt x="0" y="249375"/>
                  </a:lnTo>
                  <a:lnTo>
                    <a:pt x="0" y="299250"/>
                  </a:lnTo>
                  <a:lnTo>
                    <a:pt x="0" y="349125"/>
                  </a:lnTo>
                  <a:lnTo>
                    <a:pt x="0" y="399000"/>
                  </a:lnTo>
                  <a:lnTo>
                    <a:pt x="0" y="448875"/>
                  </a:lnTo>
                  <a:lnTo>
                    <a:pt x="0" y="498751"/>
                  </a:lnTo>
                  <a:lnTo>
                    <a:pt x="0" y="548626"/>
                  </a:lnTo>
                  <a:lnTo>
                    <a:pt x="0" y="598501"/>
                  </a:lnTo>
                  <a:lnTo>
                    <a:pt x="0" y="648376"/>
                  </a:lnTo>
                  <a:lnTo>
                    <a:pt x="0" y="698251"/>
                  </a:lnTo>
                  <a:lnTo>
                    <a:pt x="0" y="748126"/>
                  </a:lnTo>
                  <a:lnTo>
                    <a:pt x="0" y="798001"/>
                  </a:lnTo>
                  <a:lnTo>
                    <a:pt x="0" y="847876"/>
                  </a:lnTo>
                  <a:lnTo>
                    <a:pt x="0" y="897751"/>
                  </a:lnTo>
                  <a:lnTo>
                    <a:pt x="0" y="947627"/>
                  </a:lnTo>
                  <a:lnTo>
                    <a:pt x="0" y="997502"/>
                  </a:lnTo>
                  <a:lnTo>
                    <a:pt x="0" y="1047377"/>
                  </a:lnTo>
                  <a:lnTo>
                    <a:pt x="0" y="1097252"/>
                  </a:lnTo>
                  <a:lnTo>
                    <a:pt x="0" y="1147127"/>
                  </a:lnTo>
                  <a:lnTo>
                    <a:pt x="0" y="1197002"/>
                  </a:lnTo>
                  <a:lnTo>
                    <a:pt x="0" y="1246877"/>
                  </a:lnTo>
                  <a:lnTo>
                    <a:pt x="0" y="1296752"/>
                  </a:lnTo>
                  <a:lnTo>
                    <a:pt x="0" y="1346627"/>
                  </a:lnTo>
                  <a:lnTo>
                    <a:pt x="0" y="1396503"/>
                  </a:lnTo>
                  <a:close/>
                </a:path>
              </a:pathLst>
            </a:cu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395141" y="3711835"/>
              <a:ext cx="356552" cy="13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82%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628059" y="3214318"/>
              <a:ext cx="356552" cy="13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18%</a:t>
              </a:r>
            </a:p>
          </p:txBody>
        </p:sp>
        <p:sp>
          <p:nvSpPr>
            <p:cNvPr id="11" name="rc10"/>
            <p:cNvSpPr/>
            <p:nvPr/>
          </p:nvSpPr>
          <p:spPr>
            <a:xfrm>
              <a:off x="3056932" y="579960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65932" y="5808600"/>
              <a:ext cx="125999" cy="126000"/>
            </a:xfrm>
            <a:prstGeom prst="rect">
              <a:avLst/>
            </a:pr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484102" y="579960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93102" y="5808600"/>
              <a:ext cx="126000" cy="12600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270521" y="5813333"/>
              <a:ext cx="1439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Sí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97691" y="5815268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250547" y="1919024"/>
              <a:ext cx="448344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163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48331" y="1403076"/>
              <a:ext cx="4852776" cy="165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¿El último libro que leyó estaba relacionado con su campo de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767947" y="1593624"/>
              <a:ext cx="14135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estudio o trabajo?</a:t>
              </a:r>
            </a:p>
          </p:txBody>
        </p:sp>
      </p:grpSp>
      <p:grpSp xmlns:pic="http://schemas.openxmlformats.org/drawingml/2006/picture">
        <p:nvGrpSpPr>
          <p:cNvPr id="20" name="grp3"/>
          <p:cNvGrpSpPr/>
          <p:nvPr/>
        </p:nvGrpSpPr>
        <p:grpSpPr>
          <a:xfrm>
            <a:off x="6675120" y="1371600"/>
            <a:ext cx="4572000" cy="4572000"/>
            <a:chOff x="6675120" y="1371600"/>
            <a:chExt cx="4572000" cy="4572000"/>
          </a:xfrm>
        </p:grpSpPr>
        <p:sp>
          <p:nvSpPr>
            <p:cNvPr id="21" name="rc4"/>
            <p:cNvSpPr/>
            <p:nvPr/>
          </p:nvSpPr>
          <p:spPr>
            <a:xfrm>
              <a:off x="6675120" y="1371600"/>
              <a:ext cx="4572000" cy="457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5"/>
            <p:cNvSpPr/>
            <p:nvPr/>
          </p:nvSpPr>
          <p:spPr>
            <a:xfrm>
              <a:off x="6675120" y="1793105"/>
              <a:ext cx="4572000" cy="368014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" name="rc6"/>
            <p:cNvSpPr/>
            <p:nvPr/>
          </p:nvSpPr>
          <p:spPr>
            <a:xfrm>
              <a:off x="10367889" y="5220915"/>
              <a:ext cx="703384" cy="85057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7"/>
            <p:cNvSpPr/>
            <p:nvPr/>
          </p:nvSpPr>
          <p:spPr>
            <a:xfrm>
              <a:off x="9488658" y="4823981"/>
              <a:ext cx="703384" cy="48199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8"/>
            <p:cNvSpPr/>
            <p:nvPr/>
          </p:nvSpPr>
          <p:spPr>
            <a:xfrm>
              <a:off x="7730196" y="4795629"/>
              <a:ext cx="703384" cy="510344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9"/>
            <p:cNvSpPr/>
            <p:nvPr/>
          </p:nvSpPr>
          <p:spPr>
            <a:xfrm>
              <a:off x="8609427" y="4568809"/>
              <a:ext cx="703384" cy="737163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10"/>
            <p:cNvSpPr/>
            <p:nvPr/>
          </p:nvSpPr>
          <p:spPr>
            <a:xfrm>
              <a:off x="6850966" y="1960384"/>
              <a:ext cx="703384" cy="3345588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tx11"/>
            <p:cNvSpPr/>
            <p:nvPr/>
          </p:nvSpPr>
          <p:spPr>
            <a:xfrm>
              <a:off x="10609906" y="4943096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9" name="tx12"/>
            <p:cNvSpPr/>
            <p:nvPr/>
          </p:nvSpPr>
          <p:spPr>
            <a:xfrm>
              <a:off x="9730675" y="4546161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0" name="tx13"/>
            <p:cNvSpPr/>
            <p:nvPr/>
          </p:nvSpPr>
          <p:spPr>
            <a:xfrm>
              <a:off x="7930011" y="4517809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1" name="tx14"/>
            <p:cNvSpPr/>
            <p:nvPr/>
          </p:nvSpPr>
          <p:spPr>
            <a:xfrm>
              <a:off x="8809241" y="4290989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32" name="tx15"/>
            <p:cNvSpPr/>
            <p:nvPr/>
          </p:nvSpPr>
          <p:spPr>
            <a:xfrm>
              <a:off x="7050780" y="1682564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33" name="tx16"/>
            <p:cNvSpPr/>
            <p:nvPr/>
          </p:nvSpPr>
          <p:spPr>
            <a:xfrm>
              <a:off x="6897709" y="5539065"/>
              <a:ext cx="609897" cy="14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Entre 0 y</a:t>
              </a:r>
            </a:p>
          </p:txBody>
        </p:sp>
        <p:sp>
          <p:nvSpPr>
            <p:cNvPr id="34" name="tx17"/>
            <p:cNvSpPr/>
            <p:nvPr/>
          </p:nvSpPr>
          <p:spPr>
            <a:xfrm>
              <a:off x="6914676" y="5733795"/>
              <a:ext cx="57596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 meses</a:t>
              </a:r>
            </a:p>
          </p:txBody>
        </p:sp>
        <p:sp>
          <p:nvSpPr>
            <p:cNvPr id="35" name="tx18"/>
            <p:cNvSpPr/>
            <p:nvPr/>
          </p:nvSpPr>
          <p:spPr>
            <a:xfrm>
              <a:off x="7776940" y="5539512"/>
              <a:ext cx="6098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Entre 4 y</a:t>
              </a:r>
            </a:p>
          </p:txBody>
        </p:sp>
        <p:sp>
          <p:nvSpPr>
            <p:cNvPr id="36" name="tx19"/>
            <p:cNvSpPr/>
            <p:nvPr/>
          </p:nvSpPr>
          <p:spPr>
            <a:xfrm>
              <a:off x="7793906" y="5733869"/>
              <a:ext cx="57596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6 meses</a:t>
              </a:r>
            </a:p>
          </p:txBody>
        </p:sp>
        <p:sp>
          <p:nvSpPr>
            <p:cNvPr id="37" name="tx20"/>
            <p:cNvSpPr/>
            <p:nvPr/>
          </p:nvSpPr>
          <p:spPr>
            <a:xfrm>
              <a:off x="8715441" y="5486981"/>
              <a:ext cx="491356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Entre 6</a:t>
              </a:r>
            </a:p>
          </p:txBody>
        </p:sp>
        <p:sp>
          <p:nvSpPr>
            <p:cNvPr id="38" name="tx21"/>
            <p:cNvSpPr/>
            <p:nvPr/>
          </p:nvSpPr>
          <p:spPr>
            <a:xfrm>
              <a:off x="8571487" y="5650085"/>
              <a:ext cx="779264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meses y un</a:t>
              </a:r>
            </a:p>
          </p:txBody>
        </p:sp>
        <p:sp>
          <p:nvSpPr>
            <p:cNvPr id="39" name="tx22"/>
            <p:cNvSpPr/>
            <p:nvPr/>
          </p:nvSpPr>
          <p:spPr>
            <a:xfrm>
              <a:off x="8833983" y="5817877"/>
              <a:ext cx="254272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año</a:t>
              </a:r>
            </a:p>
          </p:txBody>
        </p:sp>
        <p:sp>
          <p:nvSpPr>
            <p:cNvPr id="40" name="tx23"/>
            <p:cNvSpPr/>
            <p:nvPr/>
          </p:nvSpPr>
          <p:spPr>
            <a:xfrm>
              <a:off x="9484539" y="5569203"/>
              <a:ext cx="711621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Más de un</a:t>
              </a:r>
            </a:p>
          </p:txBody>
        </p:sp>
        <p:sp>
          <p:nvSpPr>
            <p:cNvPr id="41" name="tx24"/>
            <p:cNvSpPr/>
            <p:nvPr/>
          </p:nvSpPr>
          <p:spPr>
            <a:xfrm>
              <a:off x="9713214" y="5735581"/>
              <a:ext cx="254272" cy="1096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año</a:t>
              </a:r>
            </a:p>
          </p:txBody>
        </p:sp>
        <p:sp>
          <p:nvSpPr>
            <p:cNvPr id="42" name="tx25"/>
            <p:cNvSpPr/>
            <p:nvPr/>
          </p:nvSpPr>
          <p:spPr>
            <a:xfrm>
              <a:off x="10393387" y="5569798"/>
              <a:ext cx="65238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Nunca he</a:t>
              </a:r>
            </a:p>
          </p:txBody>
        </p:sp>
        <p:sp>
          <p:nvSpPr>
            <p:cNvPr id="43" name="tx26"/>
            <p:cNvSpPr/>
            <p:nvPr/>
          </p:nvSpPr>
          <p:spPr>
            <a:xfrm>
              <a:off x="10554345" y="5733795"/>
              <a:ext cx="3304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leído</a:t>
              </a:r>
            </a:p>
          </p:txBody>
        </p:sp>
        <p:sp>
          <p:nvSpPr>
            <p:cNvPr id="44" name="tx27"/>
            <p:cNvSpPr/>
            <p:nvPr/>
          </p:nvSpPr>
          <p:spPr>
            <a:xfrm>
              <a:off x="8736947" y="1700211"/>
              <a:ext cx="448344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182</a:t>
              </a:r>
            </a:p>
          </p:txBody>
        </p:sp>
        <p:sp>
          <p:nvSpPr>
            <p:cNvPr id="45" name="tx28"/>
            <p:cNvSpPr/>
            <p:nvPr/>
          </p:nvSpPr>
          <p:spPr>
            <a:xfrm>
              <a:off x="7468745" y="1403076"/>
              <a:ext cx="2984748" cy="165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Tiempo que le tomó conseguir trabajo</a:t>
              </a:r>
            </a:p>
          </p:txBody>
        </p:sp>
      </p:grpSp>
      <p:grpSp xmlns:pic="http://schemas.openxmlformats.org/drawingml/2006/picture">
        <p:nvGrpSpPr>
          <p:cNvPr id="46" name="grp3"/>
          <p:cNvGrpSpPr/>
          <p:nvPr/>
        </p:nvGrpSpPr>
        <p:grpSpPr>
          <a:xfrm>
            <a:off x="69494" y="6638544"/>
            <a:ext cx="12070080" cy="182880"/>
            <a:chOff x="69494" y="6638544"/>
            <a:chExt cx="12070080" cy="182880"/>
          </a:xfrm>
        </p:grpSpPr>
        <p:sp>
          <p:nvSpPr>
            <p:cNvPr id="47" name="tx4"/>
            <p:cNvSpPr/>
            <p:nvPr/>
          </p:nvSpPr>
          <p:spPr>
            <a:xfrm>
              <a:off x="69494" y="6677683"/>
              <a:ext cx="158818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182 adultos jóvenes</a:t>
              </a:r>
            </a:p>
          </p:txBody>
        </p:sp>
        <p:sp>
          <p:nvSpPr>
            <p:cNvPr id="48" name="tx5"/>
            <p:cNvSpPr/>
            <p:nvPr/>
          </p:nvSpPr>
          <p:spPr>
            <a:xfrm>
              <a:off x="8406096" y="6677683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TRES BARRAS ESCALARES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JÓVENES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199686" y="39480"/>
              <a:ext cx="11792627" cy="67790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052737" y="1527252"/>
              <a:ext cx="7559999" cy="4160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6373" y="1982309"/>
              <a:ext cx="68658" cy="650081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465032" y="1982309"/>
              <a:ext cx="308963" cy="650081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773995" y="1982309"/>
              <a:ext cx="2917991" cy="650081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691987" y="1982309"/>
              <a:ext cx="2506039" cy="6500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10198026" y="1982309"/>
              <a:ext cx="446280" cy="650081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96373" y="3282471"/>
              <a:ext cx="377622" cy="650081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773995" y="3282471"/>
              <a:ext cx="1167196" cy="650081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5941192" y="3282471"/>
              <a:ext cx="2437380" cy="650081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378573" y="3282471"/>
              <a:ext cx="789574" cy="6500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168147" y="3282471"/>
              <a:ext cx="1476160" cy="650081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396373" y="4582634"/>
              <a:ext cx="480610" cy="650081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876983" y="4582634"/>
              <a:ext cx="1579148" cy="650081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6456132" y="4582634"/>
              <a:ext cx="2334392" cy="650081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790524" y="4582634"/>
              <a:ext cx="549268" cy="6500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339793" y="4582634"/>
              <a:ext cx="1304513" cy="650081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4261690" y="223628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523860" y="223628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6054728" y="223628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766729" y="223628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292438" y="223628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456435" y="35364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179319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981612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595087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727944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507947" y="4836607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488284" y="483660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445051" y="483660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936420" y="4836607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813780" y="483660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1269100" y="224176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1269100" y="35419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1269100" y="484208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33820" y="4736900"/>
              <a:ext cx="371891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Cree que hay suficiente acceso a recursos gratuitos de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64567" y="4933639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20338" y="3438523"/>
              <a:ext cx="334587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informado sobre iniciativas para promover la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363040" y="3633476"/>
              <a:ext cx="166047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 en su comunidad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67492" y="2136575"/>
              <a:ext cx="36515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Siente que su entorno valora y fomenta el hábito de la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964567" y="2333314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</a:t>
              </a:r>
            </a:p>
          </p:txBody>
        </p:sp>
        <p:sp>
          <p:nvSpPr>
            <p:cNvPr id="46" name="rc45"/>
            <p:cNvSpPr/>
            <p:nvPr/>
          </p:nvSpPr>
          <p:spPr>
            <a:xfrm>
              <a:off x="2436189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2445189" y="5958560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4305763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4314763" y="5958560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5485994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5494994" y="5958560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6458581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6467581" y="5958560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8113154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5" name="rc54"/>
            <p:cNvSpPr/>
            <p:nvPr/>
          </p:nvSpPr>
          <p:spPr>
            <a:xfrm>
              <a:off x="8122154" y="5958560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tx55"/>
            <p:cNvSpPr/>
            <p:nvPr/>
          </p:nvSpPr>
          <p:spPr>
            <a:xfrm>
              <a:off x="2649778" y="5972270"/>
              <a:ext cx="158639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en desacuerdo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519352" y="5972270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699583" y="5972270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672170" y="5972270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326743" y="5970577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0758037" y="1335549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79436" y="6672605"/>
              <a:ext cx="158818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182 adultos jóvenes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399116" y="6672605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 3: CUATRO BARRAS ESCALARES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JÓVENES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199686" y="39480"/>
              <a:ext cx="11792627" cy="67790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052737" y="1527252"/>
              <a:ext cx="7559999" cy="4160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6373" y="1873962"/>
              <a:ext cx="102987" cy="4953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499361" y="1873962"/>
              <a:ext cx="446280" cy="4953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945642" y="1873962"/>
              <a:ext cx="2712015" cy="4953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657657" y="1873962"/>
              <a:ext cx="1407501" cy="4953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9065159" y="1873962"/>
              <a:ext cx="1579148" cy="4953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96373" y="2864562"/>
              <a:ext cx="274634" cy="4953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671008" y="2864562"/>
              <a:ext cx="1819453" cy="4953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490461" y="2864562"/>
              <a:ext cx="2849332" cy="4953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339793" y="2864562"/>
              <a:ext cx="755244" cy="4953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10095038" y="2864562"/>
              <a:ext cx="549268" cy="4953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396373" y="3855162"/>
              <a:ext cx="137317" cy="4953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533690" y="3855162"/>
              <a:ext cx="514939" cy="4953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5048630" y="3855162"/>
              <a:ext cx="3192625" cy="4953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8241255" y="3855162"/>
              <a:ext cx="1167196" cy="4953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9408452" y="3855162"/>
              <a:ext cx="1235855" cy="4953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396373" y="4845762"/>
              <a:ext cx="205975" cy="4953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602349" y="4845762"/>
              <a:ext cx="1270184" cy="4953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872533" y="4845762"/>
              <a:ext cx="2849332" cy="4953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8721866" y="4845762"/>
              <a:ext cx="1201525" cy="4953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9923392" y="4845762"/>
              <a:ext cx="720915" cy="4953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4319137" y="20505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593770" y="20505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123375" y="20505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183129" y="20505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6448" y="20505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404942" y="30411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5402456" y="30411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7736846" y="30411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539130" y="30411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240941" y="30411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336285" y="40317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662433" y="40317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466665" y="40317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8646577" y="40317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848117" y="40317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370618" y="50223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5059175" y="5022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7118908" y="5022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144359" y="5022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0105579" y="5022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269100" y="20560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66%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1269100" y="30466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1269100" y="40372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1269100" y="50278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579460" y="4924423"/>
              <a:ext cx="338836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familiarizado con las principales bibliotecas o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549336" y="5118781"/>
              <a:ext cx="1448618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librerías de su ciudad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752957" y="3963589"/>
              <a:ext cx="304137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Las instituciones culturales en su área tienen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922546" y="4096629"/>
              <a:ext cx="27021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objetivos claros para fomentar la lectura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94554" y="2942702"/>
              <a:ext cx="355818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Las bibliotecas y librerías de su entorno cuentan con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4696" y="3136316"/>
              <a:ext cx="211789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buena difusión de sus servicios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68274" y="1954484"/>
              <a:ext cx="321074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Existen opciones accesibles para personas con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536611" y="2145716"/>
              <a:ext cx="147406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dificultades de lectura</a:t>
              </a:r>
            </a:p>
          </p:txBody>
        </p:sp>
        <p:sp>
          <p:nvSpPr>
            <p:cNvPr id="59" name="rc58"/>
            <p:cNvSpPr/>
            <p:nvPr/>
          </p:nvSpPr>
          <p:spPr>
            <a:xfrm>
              <a:off x="2436189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2445189" y="5958560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305763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4314763" y="5958560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485994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5494994" y="5958560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458581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6467581" y="5958560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8113154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8122154" y="5958560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2649778" y="5972270"/>
              <a:ext cx="158639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en desacuerdo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4519352" y="5972270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5699583" y="5972270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672170" y="5972270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8326743" y="5970577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0758037" y="1335549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79436" y="6672605"/>
              <a:ext cx="158818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182 adultos jóvenes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399116" y="6672605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SECCIÓN 3: HÁBITOS DE LECTURA O LA TEMÁTICA CORRESPONDIENTE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DOS TORTAS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INTERMEDIOS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274320" y="1645920"/>
            <a:ext cx="6400800" cy="4572000"/>
            <a:chOff x="274320" y="1645920"/>
            <a:chExt cx="6400800" cy="4572000"/>
          </a:xfrm>
        </p:grpSpPr>
        <p:sp>
          <p:nvSpPr>
            <p:cNvPr id="5" name="rc4"/>
            <p:cNvSpPr/>
            <p:nvPr/>
          </p:nvSpPr>
          <p:spPr>
            <a:xfrm>
              <a:off x="1570735" y="1645920"/>
              <a:ext cx="3807969" cy="457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70735" y="2067425"/>
              <a:ext cx="3807969" cy="380796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1951532" y="2448221"/>
              <a:ext cx="1523187" cy="2130027"/>
            </a:xfrm>
            <a:custGeom>
              <a:avLst/>
              <a:pathLst>
                <a:path w="1523187" h="2130027">
                  <a:moveTo>
                    <a:pt x="1523187" y="1523187"/>
                  </a:moveTo>
                  <a:lnTo>
                    <a:pt x="1523187" y="1470664"/>
                  </a:lnTo>
                  <a:lnTo>
                    <a:pt x="1523187" y="1418140"/>
                  </a:lnTo>
                  <a:lnTo>
                    <a:pt x="1523187" y="1365616"/>
                  </a:lnTo>
                  <a:lnTo>
                    <a:pt x="1523187" y="1313092"/>
                  </a:lnTo>
                  <a:lnTo>
                    <a:pt x="1523187" y="1260569"/>
                  </a:lnTo>
                  <a:lnTo>
                    <a:pt x="1523187" y="1208045"/>
                  </a:lnTo>
                  <a:lnTo>
                    <a:pt x="1523187" y="1155521"/>
                  </a:lnTo>
                  <a:lnTo>
                    <a:pt x="1523187" y="1102998"/>
                  </a:lnTo>
                  <a:lnTo>
                    <a:pt x="1523187" y="1050474"/>
                  </a:lnTo>
                  <a:lnTo>
                    <a:pt x="1523187" y="997950"/>
                  </a:lnTo>
                  <a:lnTo>
                    <a:pt x="1523187" y="945426"/>
                  </a:lnTo>
                  <a:lnTo>
                    <a:pt x="1523187" y="892903"/>
                  </a:lnTo>
                  <a:lnTo>
                    <a:pt x="1523187" y="840379"/>
                  </a:lnTo>
                  <a:lnTo>
                    <a:pt x="1523187" y="787855"/>
                  </a:lnTo>
                  <a:lnTo>
                    <a:pt x="1523187" y="735332"/>
                  </a:lnTo>
                  <a:lnTo>
                    <a:pt x="1523187" y="682808"/>
                  </a:lnTo>
                  <a:lnTo>
                    <a:pt x="1523187" y="630284"/>
                  </a:lnTo>
                  <a:lnTo>
                    <a:pt x="1523187" y="577760"/>
                  </a:lnTo>
                  <a:lnTo>
                    <a:pt x="1523187" y="525237"/>
                  </a:lnTo>
                  <a:lnTo>
                    <a:pt x="1523187" y="472713"/>
                  </a:lnTo>
                  <a:lnTo>
                    <a:pt x="1523187" y="420189"/>
                  </a:lnTo>
                  <a:lnTo>
                    <a:pt x="1523187" y="367666"/>
                  </a:lnTo>
                  <a:lnTo>
                    <a:pt x="1523187" y="315142"/>
                  </a:lnTo>
                  <a:lnTo>
                    <a:pt x="1523187" y="262618"/>
                  </a:lnTo>
                  <a:lnTo>
                    <a:pt x="1523187" y="210094"/>
                  </a:lnTo>
                  <a:lnTo>
                    <a:pt x="1523187" y="157571"/>
                  </a:lnTo>
                  <a:lnTo>
                    <a:pt x="1523187" y="105047"/>
                  </a:lnTo>
                  <a:lnTo>
                    <a:pt x="1523187" y="52523"/>
                  </a:lnTo>
                  <a:lnTo>
                    <a:pt x="1523187" y="0"/>
                  </a:lnTo>
                  <a:lnTo>
                    <a:pt x="1471184" y="887"/>
                  </a:lnTo>
                  <a:lnTo>
                    <a:pt x="1419241" y="3550"/>
                  </a:lnTo>
                  <a:lnTo>
                    <a:pt x="1367420" y="7985"/>
                  </a:lnTo>
                  <a:lnTo>
                    <a:pt x="1315780" y="14187"/>
                  </a:lnTo>
                  <a:lnTo>
                    <a:pt x="1264382" y="22147"/>
                  </a:lnTo>
                  <a:lnTo>
                    <a:pt x="1213286" y="31858"/>
                  </a:lnTo>
                  <a:lnTo>
                    <a:pt x="1162551" y="43308"/>
                  </a:lnTo>
                  <a:lnTo>
                    <a:pt x="1112236" y="56483"/>
                  </a:lnTo>
                  <a:lnTo>
                    <a:pt x="1062401" y="71369"/>
                  </a:lnTo>
                  <a:lnTo>
                    <a:pt x="1013103" y="87947"/>
                  </a:lnTo>
                  <a:lnTo>
                    <a:pt x="964399" y="106199"/>
                  </a:lnTo>
                  <a:lnTo>
                    <a:pt x="916348" y="126102"/>
                  </a:lnTo>
                  <a:lnTo>
                    <a:pt x="869003" y="147635"/>
                  </a:lnTo>
                  <a:lnTo>
                    <a:pt x="822422" y="170771"/>
                  </a:lnTo>
                  <a:lnTo>
                    <a:pt x="776657" y="195485"/>
                  </a:lnTo>
                  <a:lnTo>
                    <a:pt x="731763" y="221746"/>
                  </a:lnTo>
                  <a:lnTo>
                    <a:pt x="687792" y="249525"/>
                  </a:lnTo>
                  <a:lnTo>
                    <a:pt x="644795" y="278789"/>
                  </a:lnTo>
                  <a:lnTo>
                    <a:pt x="602822" y="309503"/>
                  </a:lnTo>
                  <a:lnTo>
                    <a:pt x="561922" y="341633"/>
                  </a:lnTo>
                  <a:lnTo>
                    <a:pt x="522143" y="375141"/>
                  </a:lnTo>
                  <a:lnTo>
                    <a:pt x="483531" y="409987"/>
                  </a:lnTo>
                  <a:lnTo>
                    <a:pt x="446131" y="446131"/>
                  </a:lnTo>
                  <a:lnTo>
                    <a:pt x="409987" y="483531"/>
                  </a:lnTo>
                  <a:lnTo>
                    <a:pt x="375141" y="522143"/>
                  </a:lnTo>
                  <a:lnTo>
                    <a:pt x="341633" y="561922"/>
                  </a:lnTo>
                  <a:lnTo>
                    <a:pt x="309503" y="602822"/>
                  </a:lnTo>
                  <a:lnTo>
                    <a:pt x="278789" y="644795"/>
                  </a:lnTo>
                  <a:lnTo>
                    <a:pt x="249525" y="687792"/>
                  </a:lnTo>
                  <a:lnTo>
                    <a:pt x="221746" y="731763"/>
                  </a:lnTo>
                  <a:lnTo>
                    <a:pt x="195485" y="776657"/>
                  </a:lnTo>
                  <a:lnTo>
                    <a:pt x="170771" y="822422"/>
                  </a:lnTo>
                  <a:lnTo>
                    <a:pt x="147635" y="869003"/>
                  </a:lnTo>
                  <a:lnTo>
                    <a:pt x="126102" y="916348"/>
                  </a:lnTo>
                  <a:lnTo>
                    <a:pt x="106199" y="964399"/>
                  </a:lnTo>
                  <a:lnTo>
                    <a:pt x="87947" y="1013103"/>
                  </a:lnTo>
                  <a:lnTo>
                    <a:pt x="71369" y="1062401"/>
                  </a:lnTo>
                  <a:lnTo>
                    <a:pt x="56483" y="1112236"/>
                  </a:lnTo>
                  <a:lnTo>
                    <a:pt x="43308" y="1162551"/>
                  </a:lnTo>
                  <a:lnTo>
                    <a:pt x="31858" y="1213286"/>
                  </a:lnTo>
                  <a:lnTo>
                    <a:pt x="22147" y="1264382"/>
                  </a:lnTo>
                  <a:lnTo>
                    <a:pt x="14187" y="1315780"/>
                  </a:lnTo>
                  <a:lnTo>
                    <a:pt x="7985" y="1367420"/>
                  </a:lnTo>
                  <a:lnTo>
                    <a:pt x="3550" y="1419241"/>
                  </a:lnTo>
                  <a:lnTo>
                    <a:pt x="887" y="1471184"/>
                  </a:lnTo>
                  <a:lnTo>
                    <a:pt x="0" y="1523187"/>
                  </a:lnTo>
                  <a:lnTo>
                    <a:pt x="887" y="1575191"/>
                  </a:lnTo>
                  <a:lnTo>
                    <a:pt x="3550" y="1627133"/>
                  </a:lnTo>
                  <a:lnTo>
                    <a:pt x="7985" y="1678955"/>
                  </a:lnTo>
                  <a:lnTo>
                    <a:pt x="14187" y="1730595"/>
                  </a:lnTo>
                  <a:lnTo>
                    <a:pt x="22147" y="1781993"/>
                  </a:lnTo>
                  <a:lnTo>
                    <a:pt x="31858" y="1833089"/>
                  </a:lnTo>
                  <a:lnTo>
                    <a:pt x="43308" y="1883824"/>
                  </a:lnTo>
                  <a:lnTo>
                    <a:pt x="56483" y="1934138"/>
                  </a:lnTo>
                  <a:lnTo>
                    <a:pt x="71369" y="1983974"/>
                  </a:lnTo>
                  <a:lnTo>
                    <a:pt x="87947" y="2033272"/>
                  </a:lnTo>
                  <a:lnTo>
                    <a:pt x="106199" y="2081975"/>
                  </a:lnTo>
                  <a:lnTo>
                    <a:pt x="126102" y="2130027"/>
                  </a:lnTo>
                  <a:lnTo>
                    <a:pt x="174278" y="2109101"/>
                  </a:lnTo>
                  <a:lnTo>
                    <a:pt x="222453" y="2088176"/>
                  </a:lnTo>
                  <a:lnTo>
                    <a:pt x="270628" y="2067250"/>
                  </a:lnTo>
                  <a:lnTo>
                    <a:pt x="318804" y="2046325"/>
                  </a:lnTo>
                  <a:lnTo>
                    <a:pt x="366979" y="2025399"/>
                  </a:lnTo>
                  <a:lnTo>
                    <a:pt x="415154" y="2004474"/>
                  </a:lnTo>
                  <a:lnTo>
                    <a:pt x="463330" y="1983548"/>
                  </a:lnTo>
                  <a:lnTo>
                    <a:pt x="511505" y="1962623"/>
                  </a:lnTo>
                  <a:lnTo>
                    <a:pt x="559680" y="1941697"/>
                  </a:lnTo>
                  <a:lnTo>
                    <a:pt x="607856" y="1920772"/>
                  </a:lnTo>
                  <a:lnTo>
                    <a:pt x="656031" y="1899846"/>
                  </a:lnTo>
                  <a:lnTo>
                    <a:pt x="704206" y="1878921"/>
                  </a:lnTo>
                  <a:lnTo>
                    <a:pt x="752382" y="1857995"/>
                  </a:lnTo>
                  <a:lnTo>
                    <a:pt x="800557" y="1837070"/>
                  </a:lnTo>
                  <a:lnTo>
                    <a:pt x="848732" y="1816144"/>
                  </a:lnTo>
                  <a:lnTo>
                    <a:pt x="896908" y="1795219"/>
                  </a:lnTo>
                  <a:lnTo>
                    <a:pt x="945083" y="1774293"/>
                  </a:lnTo>
                  <a:lnTo>
                    <a:pt x="993258" y="1753368"/>
                  </a:lnTo>
                  <a:lnTo>
                    <a:pt x="1041434" y="1732442"/>
                  </a:lnTo>
                  <a:lnTo>
                    <a:pt x="1089609" y="1711517"/>
                  </a:lnTo>
                  <a:lnTo>
                    <a:pt x="1137785" y="1690591"/>
                  </a:lnTo>
                  <a:lnTo>
                    <a:pt x="1185960" y="1669666"/>
                  </a:lnTo>
                  <a:lnTo>
                    <a:pt x="1234135" y="1648740"/>
                  </a:lnTo>
                  <a:lnTo>
                    <a:pt x="1282311" y="1627815"/>
                  </a:lnTo>
                  <a:lnTo>
                    <a:pt x="1330486" y="1606889"/>
                  </a:lnTo>
                  <a:lnTo>
                    <a:pt x="1378661" y="1585964"/>
                  </a:lnTo>
                  <a:lnTo>
                    <a:pt x="1426837" y="1565038"/>
                  </a:lnTo>
                  <a:lnTo>
                    <a:pt x="1475012" y="1544113"/>
                  </a:lnTo>
                  <a:close/>
                </a:path>
              </a:pathLst>
            </a:cu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2077634" y="2448221"/>
              <a:ext cx="2920156" cy="3046311"/>
            </a:xfrm>
            <a:custGeom>
              <a:avLst/>
              <a:pathLst>
                <a:path w="2920156" h="3046311">
                  <a:moveTo>
                    <a:pt x="1397085" y="1523187"/>
                  </a:moveTo>
                  <a:lnTo>
                    <a:pt x="1348909" y="1544113"/>
                  </a:lnTo>
                  <a:lnTo>
                    <a:pt x="1300734" y="1565038"/>
                  </a:lnTo>
                  <a:lnTo>
                    <a:pt x="1252559" y="1585964"/>
                  </a:lnTo>
                  <a:lnTo>
                    <a:pt x="1204383" y="1606889"/>
                  </a:lnTo>
                  <a:lnTo>
                    <a:pt x="1156208" y="1627815"/>
                  </a:lnTo>
                  <a:lnTo>
                    <a:pt x="1108032" y="1648740"/>
                  </a:lnTo>
                  <a:lnTo>
                    <a:pt x="1059857" y="1669666"/>
                  </a:lnTo>
                  <a:lnTo>
                    <a:pt x="1011682" y="1690591"/>
                  </a:lnTo>
                  <a:lnTo>
                    <a:pt x="963506" y="1711517"/>
                  </a:lnTo>
                  <a:lnTo>
                    <a:pt x="915331" y="1732442"/>
                  </a:lnTo>
                  <a:lnTo>
                    <a:pt x="867156" y="1753368"/>
                  </a:lnTo>
                  <a:lnTo>
                    <a:pt x="818980" y="1774293"/>
                  </a:lnTo>
                  <a:lnTo>
                    <a:pt x="770805" y="1795219"/>
                  </a:lnTo>
                  <a:lnTo>
                    <a:pt x="722630" y="1816144"/>
                  </a:lnTo>
                  <a:lnTo>
                    <a:pt x="674454" y="1837070"/>
                  </a:lnTo>
                  <a:lnTo>
                    <a:pt x="626279" y="1857995"/>
                  </a:lnTo>
                  <a:lnTo>
                    <a:pt x="578104" y="1878921"/>
                  </a:lnTo>
                  <a:lnTo>
                    <a:pt x="529928" y="1899846"/>
                  </a:lnTo>
                  <a:lnTo>
                    <a:pt x="481753" y="1920772"/>
                  </a:lnTo>
                  <a:lnTo>
                    <a:pt x="433578" y="1941697"/>
                  </a:lnTo>
                  <a:lnTo>
                    <a:pt x="385402" y="1962623"/>
                  </a:lnTo>
                  <a:lnTo>
                    <a:pt x="337227" y="1983548"/>
                  </a:lnTo>
                  <a:lnTo>
                    <a:pt x="289052" y="2004474"/>
                  </a:lnTo>
                  <a:lnTo>
                    <a:pt x="240876" y="2025399"/>
                  </a:lnTo>
                  <a:lnTo>
                    <a:pt x="192701" y="2046325"/>
                  </a:lnTo>
                  <a:lnTo>
                    <a:pt x="144526" y="2067250"/>
                  </a:lnTo>
                  <a:lnTo>
                    <a:pt x="96350" y="2088176"/>
                  </a:lnTo>
                  <a:lnTo>
                    <a:pt x="48175" y="2109101"/>
                  </a:lnTo>
                  <a:lnTo>
                    <a:pt x="0" y="2130027"/>
                  </a:lnTo>
                  <a:lnTo>
                    <a:pt x="21356" y="2177001"/>
                  </a:lnTo>
                  <a:lnTo>
                    <a:pt x="44292" y="2223225"/>
                  </a:lnTo>
                  <a:lnTo>
                    <a:pt x="68780" y="2268646"/>
                  </a:lnTo>
                  <a:lnTo>
                    <a:pt x="94793" y="2313211"/>
                  </a:lnTo>
                  <a:lnTo>
                    <a:pt x="122300" y="2356869"/>
                  </a:lnTo>
                  <a:lnTo>
                    <a:pt x="151271" y="2399571"/>
                  </a:lnTo>
                  <a:lnTo>
                    <a:pt x="181671" y="2441267"/>
                  </a:lnTo>
                  <a:lnTo>
                    <a:pt x="213466" y="2481909"/>
                  </a:lnTo>
                  <a:lnTo>
                    <a:pt x="246619" y="2521451"/>
                  </a:lnTo>
                  <a:lnTo>
                    <a:pt x="281093" y="2559847"/>
                  </a:lnTo>
                  <a:lnTo>
                    <a:pt x="316847" y="2597053"/>
                  </a:lnTo>
                  <a:lnTo>
                    <a:pt x="353842" y="2633027"/>
                  </a:lnTo>
                  <a:lnTo>
                    <a:pt x="392033" y="2667728"/>
                  </a:lnTo>
                  <a:lnTo>
                    <a:pt x="431378" y="2701114"/>
                  </a:lnTo>
                  <a:lnTo>
                    <a:pt x="471832" y="2733149"/>
                  </a:lnTo>
                  <a:lnTo>
                    <a:pt x="513347" y="2763795"/>
                  </a:lnTo>
                  <a:lnTo>
                    <a:pt x="555876" y="2793018"/>
                  </a:lnTo>
                  <a:lnTo>
                    <a:pt x="599371" y="2820783"/>
                  </a:lnTo>
                  <a:lnTo>
                    <a:pt x="643782" y="2847059"/>
                  </a:lnTo>
                  <a:lnTo>
                    <a:pt x="689057" y="2871815"/>
                  </a:lnTo>
                  <a:lnTo>
                    <a:pt x="735144" y="2895024"/>
                  </a:lnTo>
                  <a:lnTo>
                    <a:pt x="781991" y="2916658"/>
                  </a:lnTo>
                  <a:lnTo>
                    <a:pt x="829544" y="2936693"/>
                  </a:lnTo>
                  <a:lnTo>
                    <a:pt x="877749" y="2955106"/>
                  </a:lnTo>
                  <a:lnTo>
                    <a:pt x="926549" y="2971876"/>
                  </a:lnTo>
                  <a:lnTo>
                    <a:pt x="975890" y="2986982"/>
                  </a:lnTo>
                  <a:lnTo>
                    <a:pt x="1025714" y="3000409"/>
                  </a:lnTo>
                  <a:lnTo>
                    <a:pt x="1075964" y="3012141"/>
                  </a:lnTo>
                  <a:lnTo>
                    <a:pt x="1126583" y="3022164"/>
                  </a:lnTo>
                  <a:lnTo>
                    <a:pt x="1177512" y="3030466"/>
                  </a:lnTo>
                  <a:lnTo>
                    <a:pt x="1228693" y="3037038"/>
                  </a:lnTo>
                  <a:lnTo>
                    <a:pt x="1280067" y="3041874"/>
                  </a:lnTo>
                  <a:lnTo>
                    <a:pt x="1331576" y="3044966"/>
                  </a:lnTo>
                  <a:lnTo>
                    <a:pt x="1383160" y="3046311"/>
                  </a:lnTo>
                  <a:lnTo>
                    <a:pt x="1434760" y="3045909"/>
                  </a:lnTo>
                  <a:lnTo>
                    <a:pt x="1486316" y="3043759"/>
                  </a:lnTo>
                  <a:lnTo>
                    <a:pt x="1537771" y="3039864"/>
                  </a:lnTo>
                  <a:lnTo>
                    <a:pt x="1589063" y="3034228"/>
                  </a:lnTo>
                  <a:lnTo>
                    <a:pt x="1640136" y="3026859"/>
                  </a:lnTo>
                  <a:lnTo>
                    <a:pt x="1690929" y="3017763"/>
                  </a:lnTo>
                  <a:lnTo>
                    <a:pt x="1741385" y="3006952"/>
                  </a:lnTo>
                  <a:lnTo>
                    <a:pt x="1791446" y="2994438"/>
                  </a:lnTo>
                  <a:lnTo>
                    <a:pt x="1841055" y="2980236"/>
                  </a:lnTo>
                  <a:lnTo>
                    <a:pt x="1890154" y="2964362"/>
                  </a:lnTo>
                  <a:lnTo>
                    <a:pt x="1938687" y="2946833"/>
                  </a:lnTo>
                  <a:lnTo>
                    <a:pt x="1986598" y="2927671"/>
                  </a:lnTo>
                  <a:lnTo>
                    <a:pt x="2033833" y="2906897"/>
                  </a:lnTo>
                  <a:lnTo>
                    <a:pt x="2080338" y="2884535"/>
                  </a:lnTo>
                  <a:lnTo>
                    <a:pt x="2126058" y="2860610"/>
                  </a:lnTo>
                  <a:lnTo>
                    <a:pt x="2170941" y="2835150"/>
                  </a:lnTo>
                  <a:lnTo>
                    <a:pt x="2214936" y="2808185"/>
                  </a:lnTo>
                  <a:lnTo>
                    <a:pt x="2257993" y="2779745"/>
                  </a:lnTo>
                  <a:lnTo>
                    <a:pt x="2300061" y="2749863"/>
                  </a:lnTo>
                  <a:lnTo>
                    <a:pt x="2341094" y="2718573"/>
                  </a:lnTo>
                  <a:lnTo>
                    <a:pt x="2381043" y="2685912"/>
                  </a:lnTo>
                  <a:lnTo>
                    <a:pt x="2419862" y="2651915"/>
                  </a:lnTo>
                  <a:lnTo>
                    <a:pt x="2457508" y="2616624"/>
                  </a:lnTo>
                  <a:lnTo>
                    <a:pt x="2493937" y="2580077"/>
                  </a:lnTo>
                  <a:lnTo>
                    <a:pt x="2529107" y="2542318"/>
                  </a:lnTo>
                  <a:lnTo>
                    <a:pt x="2562978" y="2503389"/>
                  </a:lnTo>
                  <a:lnTo>
                    <a:pt x="2595510" y="2463335"/>
                  </a:lnTo>
                  <a:lnTo>
                    <a:pt x="2626668" y="2422201"/>
                  </a:lnTo>
                  <a:lnTo>
                    <a:pt x="2656414" y="2380037"/>
                  </a:lnTo>
                  <a:lnTo>
                    <a:pt x="2684715" y="2336889"/>
                  </a:lnTo>
                  <a:lnTo>
                    <a:pt x="2711538" y="2292806"/>
                  </a:lnTo>
                  <a:lnTo>
                    <a:pt x="2736852" y="2247841"/>
                  </a:lnTo>
                  <a:lnTo>
                    <a:pt x="2760629" y="2202044"/>
                  </a:lnTo>
                  <a:lnTo>
                    <a:pt x="2782841" y="2155468"/>
                  </a:lnTo>
                  <a:lnTo>
                    <a:pt x="2803463" y="2108166"/>
                  </a:lnTo>
                  <a:lnTo>
                    <a:pt x="2822471" y="2060193"/>
                  </a:lnTo>
                  <a:lnTo>
                    <a:pt x="2839842" y="2011604"/>
                  </a:lnTo>
                  <a:lnTo>
                    <a:pt x="2855558" y="1962454"/>
                  </a:lnTo>
                  <a:lnTo>
                    <a:pt x="2869600" y="1912800"/>
                  </a:lnTo>
                  <a:lnTo>
                    <a:pt x="2881953" y="1862699"/>
                  </a:lnTo>
                  <a:lnTo>
                    <a:pt x="2892601" y="1812208"/>
                  </a:lnTo>
                  <a:lnTo>
                    <a:pt x="2901532" y="1761385"/>
                  </a:lnTo>
                  <a:lnTo>
                    <a:pt x="2908737" y="1710290"/>
                  </a:lnTo>
                  <a:lnTo>
                    <a:pt x="2914207" y="1658979"/>
                  </a:lnTo>
                  <a:lnTo>
                    <a:pt x="2917936" y="1607512"/>
                  </a:lnTo>
                  <a:lnTo>
                    <a:pt x="2919920" y="1555949"/>
                  </a:lnTo>
                  <a:lnTo>
                    <a:pt x="2920156" y="1504348"/>
                  </a:lnTo>
                  <a:lnTo>
                    <a:pt x="2918644" y="1452769"/>
                  </a:lnTo>
                  <a:lnTo>
                    <a:pt x="2915385" y="1401271"/>
                  </a:lnTo>
                  <a:lnTo>
                    <a:pt x="2910384" y="1349912"/>
                  </a:lnTo>
                  <a:lnTo>
                    <a:pt x="2903647" y="1298752"/>
                  </a:lnTo>
                  <a:lnTo>
                    <a:pt x="2895180" y="1247850"/>
                  </a:lnTo>
                  <a:lnTo>
                    <a:pt x="2884994" y="1197264"/>
                  </a:lnTo>
                  <a:lnTo>
                    <a:pt x="2873101" y="1147052"/>
                  </a:lnTo>
                  <a:lnTo>
                    <a:pt x="2859513" y="1097272"/>
                  </a:lnTo>
                  <a:lnTo>
                    <a:pt x="2844247" y="1047980"/>
                  </a:lnTo>
                  <a:lnTo>
                    <a:pt x="2827320" y="999234"/>
                  </a:lnTo>
                  <a:lnTo>
                    <a:pt x="2808752" y="951089"/>
                  </a:lnTo>
                  <a:lnTo>
                    <a:pt x="2788564" y="903601"/>
                  </a:lnTo>
                  <a:lnTo>
                    <a:pt x="2766778" y="856824"/>
                  </a:lnTo>
                  <a:lnTo>
                    <a:pt x="2743421" y="810812"/>
                  </a:lnTo>
                  <a:lnTo>
                    <a:pt x="2718519" y="765617"/>
                  </a:lnTo>
                  <a:lnTo>
                    <a:pt x="2692100" y="721291"/>
                  </a:lnTo>
                  <a:lnTo>
                    <a:pt x="2664194" y="677886"/>
                  </a:lnTo>
                  <a:lnTo>
                    <a:pt x="2634835" y="635451"/>
                  </a:lnTo>
                  <a:lnTo>
                    <a:pt x="2604055" y="594035"/>
                  </a:lnTo>
                  <a:lnTo>
                    <a:pt x="2571890" y="553685"/>
                  </a:lnTo>
                  <a:lnTo>
                    <a:pt x="2538376" y="514448"/>
                  </a:lnTo>
                  <a:lnTo>
                    <a:pt x="2503553" y="476369"/>
                  </a:lnTo>
                  <a:lnTo>
                    <a:pt x="2467460" y="439491"/>
                  </a:lnTo>
                  <a:lnTo>
                    <a:pt x="2430138" y="403856"/>
                  </a:lnTo>
                  <a:lnTo>
                    <a:pt x="2391631" y="369507"/>
                  </a:lnTo>
                  <a:lnTo>
                    <a:pt x="2351982" y="336481"/>
                  </a:lnTo>
                  <a:lnTo>
                    <a:pt x="2311238" y="304817"/>
                  </a:lnTo>
                  <a:lnTo>
                    <a:pt x="2269444" y="274552"/>
                  </a:lnTo>
                  <a:lnTo>
                    <a:pt x="2226649" y="245720"/>
                  </a:lnTo>
                  <a:lnTo>
                    <a:pt x="2182902" y="218353"/>
                  </a:lnTo>
                  <a:lnTo>
                    <a:pt x="2138253" y="192485"/>
                  </a:lnTo>
                  <a:lnTo>
                    <a:pt x="2092754" y="168143"/>
                  </a:lnTo>
                  <a:lnTo>
                    <a:pt x="2046456" y="145357"/>
                  </a:lnTo>
                  <a:lnTo>
                    <a:pt x="1999413" y="124152"/>
                  </a:lnTo>
                  <a:lnTo>
                    <a:pt x="1951679" y="104552"/>
                  </a:lnTo>
                  <a:lnTo>
                    <a:pt x="1903308" y="86581"/>
                  </a:lnTo>
                  <a:lnTo>
                    <a:pt x="1854356" y="70258"/>
                  </a:lnTo>
                  <a:lnTo>
                    <a:pt x="1804880" y="55603"/>
                  </a:lnTo>
                  <a:lnTo>
                    <a:pt x="1754935" y="42632"/>
                  </a:lnTo>
                  <a:lnTo>
                    <a:pt x="1704580" y="31360"/>
                  </a:lnTo>
                  <a:lnTo>
                    <a:pt x="1653872" y="21801"/>
                  </a:lnTo>
                  <a:lnTo>
                    <a:pt x="1602869" y="13964"/>
                  </a:lnTo>
                  <a:lnTo>
                    <a:pt x="1551630" y="7860"/>
                  </a:lnTo>
                  <a:lnTo>
                    <a:pt x="1500213" y="3495"/>
                  </a:lnTo>
                  <a:lnTo>
                    <a:pt x="1448679" y="874"/>
                  </a:lnTo>
                  <a:lnTo>
                    <a:pt x="1397085" y="0"/>
                  </a:lnTo>
                  <a:lnTo>
                    <a:pt x="1397085" y="52523"/>
                  </a:lnTo>
                  <a:lnTo>
                    <a:pt x="1397085" y="105047"/>
                  </a:lnTo>
                  <a:lnTo>
                    <a:pt x="1397085" y="157571"/>
                  </a:lnTo>
                  <a:lnTo>
                    <a:pt x="1397085" y="210094"/>
                  </a:lnTo>
                  <a:lnTo>
                    <a:pt x="1397085" y="262618"/>
                  </a:lnTo>
                  <a:lnTo>
                    <a:pt x="1397085" y="315142"/>
                  </a:lnTo>
                  <a:lnTo>
                    <a:pt x="1397085" y="367666"/>
                  </a:lnTo>
                  <a:lnTo>
                    <a:pt x="1397085" y="420189"/>
                  </a:lnTo>
                  <a:lnTo>
                    <a:pt x="1397085" y="472713"/>
                  </a:lnTo>
                  <a:lnTo>
                    <a:pt x="1397085" y="525237"/>
                  </a:lnTo>
                  <a:lnTo>
                    <a:pt x="1397085" y="577760"/>
                  </a:lnTo>
                  <a:lnTo>
                    <a:pt x="1397085" y="630284"/>
                  </a:lnTo>
                  <a:lnTo>
                    <a:pt x="1397085" y="682808"/>
                  </a:lnTo>
                  <a:lnTo>
                    <a:pt x="1397085" y="735332"/>
                  </a:lnTo>
                  <a:lnTo>
                    <a:pt x="1397085" y="787855"/>
                  </a:lnTo>
                  <a:lnTo>
                    <a:pt x="1397085" y="840379"/>
                  </a:lnTo>
                  <a:lnTo>
                    <a:pt x="1397085" y="892903"/>
                  </a:lnTo>
                  <a:lnTo>
                    <a:pt x="1397085" y="945426"/>
                  </a:lnTo>
                  <a:lnTo>
                    <a:pt x="1397085" y="997950"/>
                  </a:lnTo>
                  <a:lnTo>
                    <a:pt x="1397085" y="1050474"/>
                  </a:lnTo>
                  <a:lnTo>
                    <a:pt x="1397085" y="1102998"/>
                  </a:lnTo>
                  <a:lnTo>
                    <a:pt x="1397085" y="1155521"/>
                  </a:lnTo>
                  <a:lnTo>
                    <a:pt x="1397085" y="1208045"/>
                  </a:lnTo>
                  <a:lnTo>
                    <a:pt x="1397085" y="1260569"/>
                  </a:lnTo>
                  <a:lnTo>
                    <a:pt x="1397085" y="1313092"/>
                  </a:lnTo>
                  <a:lnTo>
                    <a:pt x="1397085" y="1365616"/>
                  </a:lnTo>
                  <a:lnTo>
                    <a:pt x="1397085" y="1418140"/>
                  </a:lnTo>
                  <a:lnTo>
                    <a:pt x="1397085" y="1470664"/>
                  </a:lnTo>
                  <a:close/>
                </a:path>
              </a:pathLst>
            </a:cu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2691811" y="3274408"/>
              <a:ext cx="356552" cy="13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32%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216716" y="4660057"/>
              <a:ext cx="356552" cy="1306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68%</a:t>
              </a:r>
            </a:p>
          </p:txBody>
        </p:sp>
        <p:sp>
          <p:nvSpPr>
            <p:cNvPr id="11" name="rc10"/>
            <p:cNvSpPr/>
            <p:nvPr/>
          </p:nvSpPr>
          <p:spPr>
            <a:xfrm>
              <a:off x="3056932" y="607392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65932" y="6082920"/>
              <a:ext cx="125999" cy="126000"/>
            </a:xfrm>
            <a:prstGeom prst="rect">
              <a:avLst/>
            </a:pr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484102" y="607392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493102" y="6082920"/>
              <a:ext cx="126000" cy="12600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270521" y="6087653"/>
              <a:ext cx="1439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Sí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97691" y="6089588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285863" y="2001320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92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157156" y="1675920"/>
              <a:ext cx="463512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Después de terminar un libro, ¿suele recordar lo que leyó?</a:t>
              </a:r>
            </a:p>
          </p:txBody>
        </p:sp>
      </p:grpSp>
      <p:grpSp xmlns:pic="http://schemas.openxmlformats.org/drawingml/2006/picture">
        <p:nvGrpSpPr>
          <p:cNvPr id="19" name="grp3"/>
          <p:cNvGrpSpPr/>
          <p:nvPr/>
        </p:nvGrpSpPr>
        <p:grpSpPr>
          <a:xfrm>
            <a:off x="5486400" y="1645920"/>
            <a:ext cx="6400800" cy="4572000"/>
            <a:chOff x="5486400" y="1645920"/>
            <a:chExt cx="6400800" cy="4572000"/>
          </a:xfrm>
        </p:grpSpPr>
        <p:sp>
          <p:nvSpPr>
            <p:cNvPr id="20" name="rc4"/>
            <p:cNvSpPr/>
            <p:nvPr/>
          </p:nvSpPr>
          <p:spPr>
            <a:xfrm>
              <a:off x="6878827" y="1645920"/>
              <a:ext cx="3615945" cy="457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rc5"/>
            <p:cNvSpPr/>
            <p:nvPr/>
          </p:nvSpPr>
          <p:spPr>
            <a:xfrm>
              <a:off x="6878827" y="2259449"/>
              <a:ext cx="3615945" cy="361594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pg6"/>
            <p:cNvSpPr/>
            <p:nvPr/>
          </p:nvSpPr>
          <p:spPr>
            <a:xfrm>
              <a:off x="7253893" y="2621043"/>
              <a:ext cx="1432906" cy="1446378"/>
            </a:xfrm>
            <a:custGeom>
              <a:avLst/>
              <a:pathLst>
                <a:path w="1432906" h="1446378">
                  <a:moveTo>
                    <a:pt x="1432906" y="1446378"/>
                  </a:moveTo>
                  <a:lnTo>
                    <a:pt x="1432906" y="1396503"/>
                  </a:lnTo>
                  <a:lnTo>
                    <a:pt x="1432906" y="1346627"/>
                  </a:lnTo>
                  <a:lnTo>
                    <a:pt x="1432906" y="1296752"/>
                  </a:lnTo>
                  <a:lnTo>
                    <a:pt x="1432906" y="1246877"/>
                  </a:lnTo>
                  <a:lnTo>
                    <a:pt x="1432906" y="1197002"/>
                  </a:lnTo>
                  <a:lnTo>
                    <a:pt x="1432906" y="1147127"/>
                  </a:lnTo>
                  <a:lnTo>
                    <a:pt x="1432906" y="1097252"/>
                  </a:lnTo>
                  <a:lnTo>
                    <a:pt x="1432906" y="1047377"/>
                  </a:lnTo>
                  <a:lnTo>
                    <a:pt x="1432906" y="997502"/>
                  </a:lnTo>
                  <a:lnTo>
                    <a:pt x="1432906" y="947627"/>
                  </a:lnTo>
                  <a:lnTo>
                    <a:pt x="1432906" y="897751"/>
                  </a:lnTo>
                  <a:lnTo>
                    <a:pt x="1432906" y="847876"/>
                  </a:lnTo>
                  <a:lnTo>
                    <a:pt x="1432906" y="798001"/>
                  </a:lnTo>
                  <a:lnTo>
                    <a:pt x="1432906" y="748126"/>
                  </a:lnTo>
                  <a:lnTo>
                    <a:pt x="1432906" y="698251"/>
                  </a:lnTo>
                  <a:lnTo>
                    <a:pt x="1432906" y="648376"/>
                  </a:lnTo>
                  <a:lnTo>
                    <a:pt x="1432906" y="598501"/>
                  </a:lnTo>
                  <a:lnTo>
                    <a:pt x="1432906" y="548626"/>
                  </a:lnTo>
                  <a:lnTo>
                    <a:pt x="1432906" y="498751"/>
                  </a:lnTo>
                  <a:lnTo>
                    <a:pt x="1432906" y="448875"/>
                  </a:lnTo>
                  <a:lnTo>
                    <a:pt x="1432906" y="399000"/>
                  </a:lnTo>
                  <a:lnTo>
                    <a:pt x="1432906" y="349125"/>
                  </a:lnTo>
                  <a:lnTo>
                    <a:pt x="1432906" y="299250"/>
                  </a:lnTo>
                  <a:lnTo>
                    <a:pt x="1432906" y="249375"/>
                  </a:lnTo>
                  <a:lnTo>
                    <a:pt x="1432906" y="199500"/>
                  </a:lnTo>
                  <a:lnTo>
                    <a:pt x="1432906" y="149625"/>
                  </a:lnTo>
                  <a:lnTo>
                    <a:pt x="1432906" y="99750"/>
                  </a:lnTo>
                  <a:lnTo>
                    <a:pt x="1432906" y="49875"/>
                  </a:lnTo>
                  <a:lnTo>
                    <a:pt x="1432906" y="0"/>
                  </a:lnTo>
                  <a:lnTo>
                    <a:pt x="1383525" y="843"/>
                  </a:lnTo>
                  <a:lnTo>
                    <a:pt x="1334202" y="3371"/>
                  </a:lnTo>
                  <a:lnTo>
                    <a:pt x="1284993" y="7582"/>
                  </a:lnTo>
                  <a:lnTo>
                    <a:pt x="1235958" y="13471"/>
                  </a:lnTo>
                  <a:lnTo>
                    <a:pt x="1187151" y="21031"/>
                  </a:lnTo>
                  <a:lnTo>
                    <a:pt x="1138632" y="30252"/>
                  </a:lnTo>
                  <a:lnTo>
                    <a:pt x="1090455" y="41124"/>
                  </a:lnTo>
                  <a:lnTo>
                    <a:pt x="1042678" y="53635"/>
                  </a:lnTo>
                  <a:lnTo>
                    <a:pt x="995356" y="67770"/>
                  </a:lnTo>
                  <a:lnTo>
                    <a:pt x="948543" y="83512"/>
                  </a:lnTo>
                  <a:lnTo>
                    <a:pt x="902296" y="100843"/>
                  </a:lnTo>
                  <a:lnTo>
                    <a:pt x="856667" y="119743"/>
                  </a:lnTo>
                  <a:lnTo>
                    <a:pt x="811711" y="140190"/>
                  </a:lnTo>
                  <a:lnTo>
                    <a:pt x="767478" y="162160"/>
                  </a:lnTo>
                  <a:lnTo>
                    <a:pt x="724021" y="185627"/>
                  </a:lnTo>
                  <a:lnTo>
                    <a:pt x="681391" y="210564"/>
                  </a:lnTo>
                  <a:lnTo>
                    <a:pt x="639637" y="236942"/>
                  </a:lnTo>
                  <a:lnTo>
                    <a:pt x="598808" y="264730"/>
                  </a:lnTo>
                  <a:lnTo>
                    <a:pt x="558952" y="293896"/>
                  </a:lnTo>
                  <a:lnTo>
                    <a:pt x="520114" y="324406"/>
                  </a:lnTo>
                  <a:lnTo>
                    <a:pt x="482341" y="356224"/>
                  </a:lnTo>
                  <a:lnTo>
                    <a:pt x="445676" y="389312"/>
                  </a:lnTo>
                  <a:lnTo>
                    <a:pt x="410162" y="423634"/>
                  </a:lnTo>
                  <a:lnTo>
                    <a:pt x="375841" y="459148"/>
                  </a:lnTo>
                  <a:lnTo>
                    <a:pt x="342752" y="495813"/>
                  </a:lnTo>
                  <a:lnTo>
                    <a:pt x="310934" y="533586"/>
                  </a:lnTo>
                  <a:lnTo>
                    <a:pt x="280425" y="572423"/>
                  </a:lnTo>
                  <a:lnTo>
                    <a:pt x="251259" y="612280"/>
                  </a:lnTo>
                  <a:lnTo>
                    <a:pt x="223470" y="653109"/>
                  </a:lnTo>
                  <a:lnTo>
                    <a:pt x="197092" y="694863"/>
                  </a:lnTo>
                  <a:lnTo>
                    <a:pt x="172155" y="737493"/>
                  </a:lnTo>
                  <a:lnTo>
                    <a:pt x="148688" y="780950"/>
                  </a:lnTo>
                  <a:lnTo>
                    <a:pt x="126718" y="825182"/>
                  </a:lnTo>
                  <a:lnTo>
                    <a:pt x="106272" y="870139"/>
                  </a:lnTo>
                  <a:lnTo>
                    <a:pt x="87372" y="915768"/>
                  </a:lnTo>
                  <a:lnTo>
                    <a:pt x="70040" y="962015"/>
                  </a:lnTo>
                  <a:lnTo>
                    <a:pt x="54298" y="1008827"/>
                  </a:lnTo>
                  <a:lnTo>
                    <a:pt x="40163" y="1056150"/>
                  </a:lnTo>
                  <a:lnTo>
                    <a:pt x="27653" y="1103927"/>
                  </a:lnTo>
                  <a:lnTo>
                    <a:pt x="16780" y="1152103"/>
                  </a:lnTo>
                  <a:lnTo>
                    <a:pt x="7559" y="1200623"/>
                  </a:lnTo>
                  <a:lnTo>
                    <a:pt x="0" y="1249429"/>
                  </a:lnTo>
                  <a:lnTo>
                    <a:pt x="49410" y="1256221"/>
                  </a:lnTo>
                  <a:lnTo>
                    <a:pt x="98821" y="1263012"/>
                  </a:lnTo>
                  <a:lnTo>
                    <a:pt x="148231" y="1269803"/>
                  </a:lnTo>
                  <a:lnTo>
                    <a:pt x="197642" y="1276595"/>
                  </a:lnTo>
                  <a:lnTo>
                    <a:pt x="247052" y="1283386"/>
                  </a:lnTo>
                  <a:lnTo>
                    <a:pt x="296463" y="1290177"/>
                  </a:lnTo>
                  <a:lnTo>
                    <a:pt x="345873" y="1296968"/>
                  </a:lnTo>
                  <a:lnTo>
                    <a:pt x="395284" y="1303760"/>
                  </a:lnTo>
                  <a:lnTo>
                    <a:pt x="444695" y="1310551"/>
                  </a:lnTo>
                  <a:lnTo>
                    <a:pt x="494105" y="1317342"/>
                  </a:lnTo>
                  <a:lnTo>
                    <a:pt x="543516" y="1324134"/>
                  </a:lnTo>
                  <a:lnTo>
                    <a:pt x="592926" y="1330925"/>
                  </a:lnTo>
                  <a:lnTo>
                    <a:pt x="642337" y="1337716"/>
                  </a:lnTo>
                  <a:lnTo>
                    <a:pt x="691747" y="1344508"/>
                  </a:lnTo>
                  <a:lnTo>
                    <a:pt x="741158" y="1351299"/>
                  </a:lnTo>
                  <a:lnTo>
                    <a:pt x="790569" y="1358090"/>
                  </a:lnTo>
                  <a:lnTo>
                    <a:pt x="839979" y="1364882"/>
                  </a:lnTo>
                  <a:lnTo>
                    <a:pt x="889390" y="1371673"/>
                  </a:lnTo>
                  <a:lnTo>
                    <a:pt x="938800" y="1378464"/>
                  </a:lnTo>
                  <a:lnTo>
                    <a:pt x="988211" y="1385256"/>
                  </a:lnTo>
                  <a:lnTo>
                    <a:pt x="1037621" y="1392047"/>
                  </a:lnTo>
                  <a:lnTo>
                    <a:pt x="1087032" y="1398838"/>
                  </a:lnTo>
                  <a:lnTo>
                    <a:pt x="1136443" y="1405630"/>
                  </a:lnTo>
                  <a:lnTo>
                    <a:pt x="1185853" y="1412421"/>
                  </a:lnTo>
                  <a:lnTo>
                    <a:pt x="1235264" y="1419212"/>
                  </a:lnTo>
                  <a:lnTo>
                    <a:pt x="1284674" y="1426004"/>
                  </a:lnTo>
                  <a:lnTo>
                    <a:pt x="1334085" y="1432795"/>
                  </a:lnTo>
                  <a:lnTo>
                    <a:pt x="1383495" y="1439586"/>
                  </a:lnTo>
                  <a:close/>
                </a:path>
              </a:pathLst>
            </a:cu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g7"/>
            <p:cNvSpPr/>
            <p:nvPr/>
          </p:nvSpPr>
          <p:spPr>
            <a:xfrm>
              <a:off x="7240422" y="2621043"/>
              <a:ext cx="2892668" cy="2892653"/>
            </a:xfrm>
            <a:custGeom>
              <a:avLst/>
              <a:pathLst>
                <a:path w="2892668" h="2892653">
                  <a:moveTo>
                    <a:pt x="1446377" y="1446378"/>
                  </a:moveTo>
                  <a:lnTo>
                    <a:pt x="1396966" y="1439586"/>
                  </a:lnTo>
                  <a:lnTo>
                    <a:pt x="1347556" y="1432795"/>
                  </a:lnTo>
                  <a:lnTo>
                    <a:pt x="1298145" y="1426004"/>
                  </a:lnTo>
                  <a:lnTo>
                    <a:pt x="1248735" y="1419212"/>
                  </a:lnTo>
                  <a:lnTo>
                    <a:pt x="1199324" y="1412421"/>
                  </a:lnTo>
                  <a:lnTo>
                    <a:pt x="1149914" y="1405630"/>
                  </a:lnTo>
                  <a:lnTo>
                    <a:pt x="1100503" y="1398838"/>
                  </a:lnTo>
                  <a:lnTo>
                    <a:pt x="1051092" y="1392047"/>
                  </a:lnTo>
                  <a:lnTo>
                    <a:pt x="1001682" y="1385256"/>
                  </a:lnTo>
                  <a:lnTo>
                    <a:pt x="952271" y="1378464"/>
                  </a:lnTo>
                  <a:lnTo>
                    <a:pt x="902861" y="1371673"/>
                  </a:lnTo>
                  <a:lnTo>
                    <a:pt x="853450" y="1364882"/>
                  </a:lnTo>
                  <a:lnTo>
                    <a:pt x="804040" y="1358090"/>
                  </a:lnTo>
                  <a:lnTo>
                    <a:pt x="754629" y="1351299"/>
                  </a:lnTo>
                  <a:lnTo>
                    <a:pt x="705218" y="1344508"/>
                  </a:lnTo>
                  <a:lnTo>
                    <a:pt x="655808" y="1337716"/>
                  </a:lnTo>
                  <a:lnTo>
                    <a:pt x="606397" y="1330925"/>
                  </a:lnTo>
                  <a:lnTo>
                    <a:pt x="556987" y="1324134"/>
                  </a:lnTo>
                  <a:lnTo>
                    <a:pt x="507576" y="1317342"/>
                  </a:lnTo>
                  <a:lnTo>
                    <a:pt x="458166" y="1310551"/>
                  </a:lnTo>
                  <a:lnTo>
                    <a:pt x="408755" y="1303760"/>
                  </a:lnTo>
                  <a:lnTo>
                    <a:pt x="359344" y="1296968"/>
                  </a:lnTo>
                  <a:lnTo>
                    <a:pt x="309934" y="1290177"/>
                  </a:lnTo>
                  <a:lnTo>
                    <a:pt x="260523" y="1283386"/>
                  </a:lnTo>
                  <a:lnTo>
                    <a:pt x="211113" y="1276595"/>
                  </a:lnTo>
                  <a:lnTo>
                    <a:pt x="161702" y="1269803"/>
                  </a:lnTo>
                  <a:lnTo>
                    <a:pt x="112292" y="1263012"/>
                  </a:lnTo>
                  <a:lnTo>
                    <a:pt x="62881" y="1256221"/>
                  </a:lnTo>
                  <a:lnTo>
                    <a:pt x="13470" y="1249429"/>
                  </a:lnTo>
                  <a:lnTo>
                    <a:pt x="7617" y="1298121"/>
                  </a:lnTo>
                  <a:lnTo>
                    <a:pt x="3418" y="1346984"/>
                  </a:lnTo>
                  <a:lnTo>
                    <a:pt x="878" y="1395961"/>
                  </a:lnTo>
                  <a:lnTo>
                    <a:pt x="0" y="1444996"/>
                  </a:lnTo>
                  <a:lnTo>
                    <a:pt x="784" y="1494033"/>
                  </a:lnTo>
                  <a:lnTo>
                    <a:pt x="3231" y="1543014"/>
                  </a:lnTo>
                  <a:lnTo>
                    <a:pt x="7337" y="1591885"/>
                  </a:lnTo>
                  <a:lnTo>
                    <a:pt x="13097" y="1640588"/>
                  </a:lnTo>
                  <a:lnTo>
                    <a:pt x="20505" y="1689068"/>
                  </a:lnTo>
                  <a:lnTo>
                    <a:pt x="29552" y="1737270"/>
                  </a:lnTo>
                  <a:lnTo>
                    <a:pt x="40229" y="1785136"/>
                  </a:lnTo>
                  <a:lnTo>
                    <a:pt x="52522" y="1832613"/>
                  </a:lnTo>
                  <a:lnTo>
                    <a:pt x="66418" y="1879646"/>
                  </a:lnTo>
                  <a:lnTo>
                    <a:pt x="81900" y="1926181"/>
                  </a:lnTo>
                  <a:lnTo>
                    <a:pt x="98951" y="1972165"/>
                  </a:lnTo>
                  <a:lnTo>
                    <a:pt x="117551" y="2017543"/>
                  </a:lnTo>
                  <a:lnTo>
                    <a:pt x="137678" y="2062266"/>
                  </a:lnTo>
                  <a:lnTo>
                    <a:pt x="159311" y="2106280"/>
                  </a:lnTo>
                  <a:lnTo>
                    <a:pt x="182423" y="2149535"/>
                  </a:lnTo>
                  <a:lnTo>
                    <a:pt x="206988" y="2191982"/>
                  </a:lnTo>
                  <a:lnTo>
                    <a:pt x="232979" y="2233572"/>
                  </a:lnTo>
                  <a:lnTo>
                    <a:pt x="260364" y="2274256"/>
                  </a:lnTo>
                  <a:lnTo>
                    <a:pt x="289113" y="2313989"/>
                  </a:lnTo>
                  <a:lnTo>
                    <a:pt x="319192" y="2352724"/>
                  </a:lnTo>
                  <a:lnTo>
                    <a:pt x="350568" y="2390418"/>
                  </a:lnTo>
                  <a:lnTo>
                    <a:pt x="383203" y="2427026"/>
                  </a:lnTo>
                  <a:lnTo>
                    <a:pt x="417060" y="2462506"/>
                  </a:lnTo>
                  <a:lnTo>
                    <a:pt x="452101" y="2496818"/>
                  </a:lnTo>
                  <a:lnTo>
                    <a:pt x="488285" y="2529923"/>
                  </a:lnTo>
                  <a:lnTo>
                    <a:pt x="525571" y="2561782"/>
                  </a:lnTo>
                  <a:lnTo>
                    <a:pt x="563915" y="2592358"/>
                  </a:lnTo>
                  <a:lnTo>
                    <a:pt x="603274" y="2621617"/>
                  </a:lnTo>
                  <a:lnTo>
                    <a:pt x="643602" y="2649525"/>
                  </a:lnTo>
                  <a:lnTo>
                    <a:pt x="684853" y="2676049"/>
                  </a:lnTo>
                  <a:lnTo>
                    <a:pt x="726980" y="2701160"/>
                  </a:lnTo>
                  <a:lnTo>
                    <a:pt x="769934" y="2724828"/>
                  </a:lnTo>
                  <a:lnTo>
                    <a:pt x="813665" y="2747026"/>
                  </a:lnTo>
                  <a:lnTo>
                    <a:pt x="858124" y="2767729"/>
                  </a:lnTo>
                  <a:lnTo>
                    <a:pt x="903259" y="2786912"/>
                  </a:lnTo>
                  <a:lnTo>
                    <a:pt x="949019" y="2804555"/>
                  </a:lnTo>
                  <a:lnTo>
                    <a:pt x="995350" y="2820636"/>
                  </a:lnTo>
                  <a:lnTo>
                    <a:pt x="1042200" y="2835136"/>
                  </a:lnTo>
                  <a:lnTo>
                    <a:pt x="1089515" y="2848041"/>
                  </a:lnTo>
                  <a:lnTo>
                    <a:pt x="1137240" y="2859333"/>
                  </a:lnTo>
                  <a:lnTo>
                    <a:pt x="1185320" y="2869002"/>
                  </a:lnTo>
                  <a:lnTo>
                    <a:pt x="1233701" y="2877034"/>
                  </a:lnTo>
                  <a:lnTo>
                    <a:pt x="1282326" y="2883422"/>
                  </a:lnTo>
                  <a:lnTo>
                    <a:pt x="1331140" y="2888158"/>
                  </a:lnTo>
                  <a:lnTo>
                    <a:pt x="1380086" y="2891236"/>
                  </a:lnTo>
                  <a:lnTo>
                    <a:pt x="1429108" y="2892653"/>
                  </a:lnTo>
                  <a:lnTo>
                    <a:pt x="1478150" y="2892407"/>
                  </a:lnTo>
                  <a:lnTo>
                    <a:pt x="1527156" y="2890498"/>
                  </a:lnTo>
                  <a:lnTo>
                    <a:pt x="1576069" y="2886930"/>
                  </a:lnTo>
                  <a:lnTo>
                    <a:pt x="1624832" y="2881705"/>
                  </a:lnTo>
                  <a:lnTo>
                    <a:pt x="1673391" y="2874829"/>
                  </a:lnTo>
                  <a:lnTo>
                    <a:pt x="1721688" y="2866312"/>
                  </a:lnTo>
                  <a:lnTo>
                    <a:pt x="1769669" y="2856162"/>
                  </a:lnTo>
                  <a:lnTo>
                    <a:pt x="1817279" y="2844391"/>
                  </a:lnTo>
                  <a:lnTo>
                    <a:pt x="1864462" y="2831013"/>
                  </a:lnTo>
                  <a:lnTo>
                    <a:pt x="1911164" y="2816043"/>
                  </a:lnTo>
                  <a:lnTo>
                    <a:pt x="1957332" y="2799498"/>
                  </a:lnTo>
                  <a:lnTo>
                    <a:pt x="2002912" y="2781398"/>
                  </a:lnTo>
                  <a:lnTo>
                    <a:pt x="2047853" y="2761762"/>
                  </a:lnTo>
                  <a:lnTo>
                    <a:pt x="2092102" y="2740615"/>
                  </a:lnTo>
                  <a:lnTo>
                    <a:pt x="2135608" y="2717979"/>
                  </a:lnTo>
                  <a:lnTo>
                    <a:pt x="2178322" y="2693882"/>
                  </a:lnTo>
                  <a:lnTo>
                    <a:pt x="2220195" y="2668350"/>
                  </a:lnTo>
                  <a:lnTo>
                    <a:pt x="2261178" y="2641413"/>
                  </a:lnTo>
                  <a:lnTo>
                    <a:pt x="2301224" y="2613102"/>
                  </a:lnTo>
                  <a:lnTo>
                    <a:pt x="2340288" y="2583450"/>
                  </a:lnTo>
                  <a:lnTo>
                    <a:pt x="2378323" y="2552491"/>
                  </a:lnTo>
                  <a:lnTo>
                    <a:pt x="2415288" y="2520260"/>
                  </a:lnTo>
                  <a:lnTo>
                    <a:pt x="2451138" y="2486794"/>
                  </a:lnTo>
                  <a:lnTo>
                    <a:pt x="2485833" y="2452132"/>
                  </a:lnTo>
                  <a:lnTo>
                    <a:pt x="2519333" y="2416314"/>
                  </a:lnTo>
                  <a:lnTo>
                    <a:pt x="2551599" y="2379380"/>
                  </a:lnTo>
                  <a:lnTo>
                    <a:pt x="2582595" y="2341374"/>
                  </a:lnTo>
                  <a:lnTo>
                    <a:pt x="2612284" y="2302339"/>
                  </a:lnTo>
                  <a:lnTo>
                    <a:pt x="2640633" y="2262320"/>
                  </a:lnTo>
                  <a:lnTo>
                    <a:pt x="2667609" y="2221363"/>
                  </a:lnTo>
                  <a:lnTo>
                    <a:pt x="2693181" y="2179514"/>
                  </a:lnTo>
                  <a:lnTo>
                    <a:pt x="2717320" y="2136823"/>
                  </a:lnTo>
                  <a:lnTo>
                    <a:pt x="2739997" y="2093338"/>
                  </a:lnTo>
                  <a:lnTo>
                    <a:pt x="2761187" y="2049109"/>
                  </a:lnTo>
                  <a:lnTo>
                    <a:pt x="2780865" y="2004188"/>
                  </a:lnTo>
                  <a:lnTo>
                    <a:pt x="2799009" y="1958624"/>
                  </a:lnTo>
                  <a:lnTo>
                    <a:pt x="2815598" y="1912472"/>
                  </a:lnTo>
                  <a:lnTo>
                    <a:pt x="2830612" y="1865785"/>
                  </a:lnTo>
                  <a:lnTo>
                    <a:pt x="2844036" y="1818615"/>
                  </a:lnTo>
                  <a:lnTo>
                    <a:pt x="2855852" y="1771017"/>
                  </a:lnTo>
                  <a:lnTo>
                    <a:pt x="2866048" y="1723045"/>
                  </a:lnTo>
                  <a:lnTo>
                    <a:pt x="2874611" y="1674756"/>
                  </a:lnTo>
                  <a:lnTo>
                    <a:pt x="2881533" y="1626204"/>
                  </a:lnTo>
                  <a:lnTo>
                    <a:pt x="2886804" y="1577445"/>
                  </a:lnTo>
                  <a:lnTo>
                    <a:pt x="2890420" y="1528536"/>
                  </a:lnTo>
                  <a:lnTo>
                    <a:pt x="2892375" y="1479532"/>
                  </a:lnTo>
                  <a:lnTo>
                    <a:pt x="2892668" y="1430490"/>
                  </a:lnTo>
                  <a:lnTo>
                    <a:pt x="2891298" y="1381466"/>
                  </a:lnTo>
                  <a:lnTo>
                    <a:pt x="2888267" y="1332517"/>
                  </a:lnTo>
                  <a:lnTo>
                    <a:pt x="2883578" y="1283699"/>
                  </a:lnTo>
                  <a:lnTo>
                    <a:pt x="2877236" y="1235068"/>
                  </a:lnTo>
                  <a:lnTo>
                    <a:pt x="2869250" y="1186680"/>
                  </a:lnTo>
                  <a:lnTo>
                    <a:pt x="2859627" y="1138590"/>
                  </a:lnTo>
                  <a:lnTo>
                    <a:pt x="2848380" y="1090855"/>
                  </a:lnTo>
                  <a:lnTo>
                    <a:pt x="2835521" y="1043528"/>
                  </a:lnTo>
                  <a:lnTo>
                    <a:pt x="2821065" y="996664"/>
                  </a:lnTo>
                  <a:lnTo>
                    <a:pt x="2805028" y="950317"/>
                  </a:lnTo>
                  <a:lnTo>
                    <a:pt x="2787430" y="904541"/>
                  </a:lnTo>
                  <a:lnTo>
                    <a:pt x="2768289" y="859387"/>
                  </a:lnTo>
                  <a:lnTo>
                    <a:pt x="2747629" y="814909"/>
                  </a:lnTo>
                  <a:lnTo>
                    <a:pt x="2725473" y="771156"/>
                  </a:lnTo>
                  <a:lnTo>
                    <a:pt x="2701846" y="728180"/>
                  </a:lnTo>
                  <a:lnTo>
                    <a:pt x="2676775" y="686029"/>
                  </a:lnTo>
                  <a:lnTo>
                    <a:pt x="2650290" y="644753"/>
                  </a:lnTo>
                  <a:lnTo>
                    <a:pt x="2622421" y="604398"/>
                  </a:lnTo>
                  <a:lnTo>
                    <a:pt x="2593200" y="565011"/>
                  </a:lnTo>
                  <a:lnTo>
                    <a:pt x="2562660" y="526638"/>
                  </a:lnTo>
                  <a:lnTo>
                    <a:pt x="2530837" y="489321"/>
                  </a:lnTo>
                  <a:lnTo>
                    <a:pt x="2497767" y="453106"/>
                  </a:lnTo>
                  <a:lnTo>
                    <a:pt x="2463488" y="418032"/>
                  </a:lnTo>
                  <a:lnTo>
                    <a:pt x="2428040" y="384141"/>
                  </a:lnTo>
                  <a:lnTo>
                    <a:pt x="2391463" y="351471"/>
                  </a:lnTo>
                  <a:lnTo>
                    <a:pt x="2353800" y="320059"/>
                  </a:lnTo>
                  <a:lnTo>
                    <a:pt x="2315093" y="289943"/>
                  </a:lnTo>
                  <a:lnTo>
                    <a:pt x="2275388" y="261156"/>
                  </a:lnTo>
                  <a:lnTo>
                    <a:pt x="2234730" y="233732"/>
                  </a:lnTo>
                  <a:lnTo>
                    <a:pt x="2193165" y="207702"/>
                  </a:lnTo>
                  <a:lnTo>
                    <a:pt x="2150741" y="183096"/>
                  </a:lnTo>
                  <a:lnTo>
                    <a:pt x="2107508" y="159942"/>
                  </a:lnTo>
                  <a:lnTo>
                    <a:pt x="2063515" y="138268"/>
                  </a:lnTo>
                  <a:lnTo>
                    <a:pt x="2018812" y="118097"/>
                  </a:lnTo>
                  <a:lnTo>
                    <a:pt x="1973451" y="99454"/>
                  </a:lnTo>
                  <a:lnTo>
                    <a:pt x="1927484" y="82359"/>
                  </a:lnTo>
                  <a:lnTo>
                    <a:pt x="1880964" y="66833"/>
                  </a:lnTo>
                  <a:lnTo>
                    <a:pt x="1833944" y="52892"/>
                  </a:lnTo>
                  <a:lnTo>
                    <a:pt x="1786478" y="40554"/>
                  </a:lnTo>
                  <a:lnTo>
                    <a:pt x="1738622" y="29832"/>
                  </a:lnTo>
                  <a:lnTo>
                    <a:pt x="1690430" y="20738"/>
                  </a:lnTo>
                  <a:lnTo>
                    <a:pt x="1641957" y="13284"/>
                  </a:lnTo>
                  <a:lnTo>
                    <a:pt x="1593259" y="7477"/>
                  </a:lnTo>
                  <a:lnTo>
                    <a:pt x="1544392" y="3324"/>
                  </a:lnTo>
                  <a:lnTo>
                    <a:pt x="1495413" y="831"/>
                  </a:lnTo>
                  <a:lnTo>
                    <a:pt x="1446377" y="0"/>
                  </a:lnTo>
                  <a:lnTo>
                    <a:pt x="1446377" y="49875"/>
                  </a:lnTo>
                  <a:lnTo>
                    <a:pt x="1446377" y="99750"/>
                  </a:lnTo>
                  <a:lnTo>
                    <a:pt x="1446377" y="149625"/>
                  </a:lnTo>
                  <a:lnTo>
                    <a:pt x="1446377" y="199500"/>
                  </a:lnTo>
                  <a:lnTo>
                    <a:pt x="1446377" y="249375"/>
                  </a:lnTo>
                  <a:lnTo>
                    <a:pt x="1446377" y="299250"/>
                  </a:lnTo>
                  <a:lnTo>
                    <a:pt x="1446377" y="349125"/>
                  </a:lnTo>
                  <a:lnTo>
                    <a:pt x="1446377" y="399000"/>
                  </a:lnTo>
                  <a:lnTo>
                    <a:pt x="1446377" y="448875"/>
                  </a:lnTo>
                  <a:lnTo>
                    <a:pt x="1446377" y="498751"/>
                  </a:lnTo>
                  <a:lnTo>
                    <a:pt x="1446377" y="548626"/>
                  </a:lnTo>
                  <a:lnTo>
                    <a:pt x="1446377" y="598501"/>
                  </a:lnTo>
                  <a:lnTo>
                    <a:pt x="1446377" y="648376"/>
                  </a:lnTo>
                  <a:lnTo>
                    <a:pt x="1446377" y="698251"/>
                  </a:lnTo>
                  <a:lnTo>
                    <a:pt x="1446377" y="748126"/>
                  </a:lnTo>
                  <a:lnTo>
                    <a:pt x="1446377" y="798001"/>
                  </a:lnTo>
                  <a:lnTo>
                    <a:pt x="1446377" y="847876"/>
                  </a:lnTo>
                  <a:lnTo>
                    <a:pt x="1446377" y="897751"/>
                  </a:lnTo>
                  <a:lnTo>
                    <a:pt x="1446377" y="947627"/>
                  </a:lnTo>
                  <a:lnTo>
                    <a:pt x="1446377" y="997502"/>
                  </a:lnTo>
                  <a:lnTo>
                    <a:pt x="1446377" y="1047377"/>
                  </a:lnTo>
                  <a:lnTo>
                    <a:pt x="1446377" y="1097252"/>
                  </a:lnTo>
                  <a:lnTo>
                    <a:pt x="1446377" y="1147127"/>
                  </a:lnTo>
                  <a:lnTo>
                    <a:pt x="1446377" y="1197002"/>
                  </a:lnTo>
                  <a:lnTo>
                    <a:pt x="1446377" y="1246877"/>
                  </a:lnTo>
                  <a:lnTo>
                    <a:pt x="1446377" y="1296752"/>
                  </a:lnTo>
                  <a:lnTo>
                    <a:pt x="1446377" y="1346627"/>
                  </a:lnTo>
                  <a:lnTo>
                    <a:pt x="1446377" y="1396503"/>
                  </a:lnTo>
                  <a:close/>
                </a:path>
              </a:pathLst>
            </a:cu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tx8"/>
            <p:cNvSpPr/>
            <p:nvPr/>
          </p:nvSpPr>
          <p:spPr>
            <a:xfrm>
              <a:off x="8028599" y="3344211"/>
              <a:ext cx="356552" cy="1300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23%</a:t>
              </a:r>
            </a:p>
          </p:txBody>
        </p:sp>
        <p:sp>
          <p:nvSpPr>
            <p:cNvPr id="25" name="tx9"/>
            <p:cNvSpPr/>
            <p:nvPr/>
          </p:nvSpPr>
          <p:spPr>
            <a:xfrm>
              <a:off x="8149441" y="4702318"/>
              <a:ext cx="356552" cy="12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77%</a:t>
              </a:r>
            </a:p>
          </p:txBody>
        </p:sp>
        <p:sp>
          <p:nvSpPr>
            <p:cNvPr id="26" name="rc10"/>
            <p:cNvSpPr/>
            <p:nvPr/>
          </p:nvSpPr>
          <p:spPr>
            <a:xfrm>
              <a:off x="6862587" y="6073920"/>
              <a:ext cx="144000" cy="144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rc11"/>
            <p:cNvSpPr/>
            <p:nvPr/>
          </p:nvSpPr>
          <p:spPr>
            <a:xfrm>
              <a:off x="6871587" y="6082919"/>
              <a:ext cx="125999" cy="126000"/>
            </a:xfrm>
            <a:prstGeom prst="rect">
              <a:avLst/>
            </a:pr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rc12"/>
            <p:cNvSpPr/>
            <p:nvPr/>
          </p:nvSpPr>
          <p:spPr>
            <a:xfrm>
              <a:off x="9272221" y="6073920"/>
              <a:ext cx="144000" cy="144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9" name="rc13"/>
            <p:cNvSpPr/>
            <p:nvPr/>
          </p:nvSpPr>
          <p:spPr>
            <a:xfrm>
              <a:off x="9281221" y="6082919"/>
              <a:ext cx="126000" cy="12600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tx14"/>
            <p:cNvSpPr/>
            <p:nvPr/>
          </p:nvSpPr>
          <p:spPr>
            <a:xfrm>
              <a:off x="7076176" y="6059227"/>
              <a:ext cx="2126456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Completamente en desacuerdo</a:t>
              </a:r>
            </a:p>
          </p:txBody>
        </p:sp>
        <p:sp>
          <p:nvSpPr>
            <p:cNvPr id="31" name="tx15"/>
            <p:cNvSpPr/>
            <p:nvPr/>
          </p:nvSpPr>
          <p:spPr>
            <a:xfrm>
              <a:off x="9485810" y="6089588"/>
              <a:ext cx="102520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32" name="tx16"/>
            <p:cNvSpPr/>
            <p:nvPr/>
          </p:nvSpPr>
          <p:spPr>
            <a:xfrm>
              <a:off x="8497943" y="2193344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92</a:t>
              </a:r>
            </a:p>
          </p:txBody>
        </p:sp>
        <p:sp>
          <p:nvSpPr>
            <p:cNvPr id="33" name="tx17"/>
            <p:cNvSpPr/>
            <p:nvPr/>
          </p:nvSpPr>
          <p:spPr>
            <a:xfrm>
              <a:off x="6354303" y="1678004"/>
              <a:ext cx="4664992" cy="1647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Considera que tiene acceso suficiente a material de lectura</a:t>
              </a:r>
            </a:p>
          </p:txBody>
        </p:sp>
        <p:sp>
          <p:nvSpPr>
            <p:cNvPr id="34" name="tx18"/>
            <p:cNvSpPr/>
            <p:nvPr/>
          </p:nvSpPr>
          <p:spPr>
            <a:xfrm>
              <a:off x="8177795" y="1904754"/>
              <a:ext cx="1018009" cy="130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su interés</a:t>
              </a:r>
            </a:p>
          </p:txBody>
        </p:sp>
      </p:grpSp>
      <p:grpSp xmlns:pic="http://schemas.openxmlformats.org/drawingml/2006/picture">
        <p:nvGrpSpPr>
          <p:cNvPr id="35" name="grp3"/>
          <p:cNvGrpSpPr/>
          <p:nvPr/>
        </p:nvGrpSpPr>
        <p:grpSpPr>
          <a:xfrm>
            <a:off x="69494" y="6638544"/>
            <a:ext cx="12070080" cy="182880"/>
            <a:chOff x="69494" y="6638544"/>
            <a:chExt cx="12070080" cy="182880"/>
          </a:xfrm>
        </p:grpSpPr>
        <p:sp>
          <p:nvSpPr>
            <p:cNvPr id="36" name="tx4"/>
            <p:cNvSpPr/>
            <p:nvPr/>
          </p:nvSpPr>
          <p:spPr>
            <a:xfrm>
              <a:off x="69494" y="6703976"/>
              <a:ext cx="176441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92 adultos intermedios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8406096" y="6677683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TAMBIÉN FUNCIONA CON CINCO BARRAS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INTERMEDIOS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199686" y="39480"/>
              <a:ext cx="11792627" cy="67790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052737" y="1527252"/>
              <a:ext cx="7559999" cy="4160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6373" y="1807287"/>
              <a:ext cx="148760" cy="40005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545133" y="1807287"/>
              <a:ext cx="74380" cy="40005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619514" y="1807287"/>
              <a:ext cx="2677685" cy="40005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7297200" y="1807287"/>
              <a:ext cx="3347107" cy="4000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396373" y="2607387"/>
              <a:ext cx="203736" cy="40005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600110" y="2607387"/>
              <a:ext cx="1018684" cy="40005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618795" y="2607387"/>
              <a:ext cx="3191879" cy="40005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810674" y="2607387"/>
              <a:ext cx="1833632" cy="4000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396373" y="3407487"/>
              <a:ext cx="407473" cy="40005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803847" y="3407487"/>
              <a:ext cx="2309019" cy="40005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12866" y="3407487"/>
              <a:ext cx="2444843" cy="40005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9557710" y="3407487"/>
              <a:ext cx="1086597" cy="4000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4396373" y="4207587"/>
              <a:ext cx="271649" cy="40005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668022" y="4207587"/>
              <a:ext cx="1629895" cy="40005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6297918" y="4207587"/>
              <a:ext cx="2920229" cy="40005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9218148" y="4207587"/>
              <a:ext cx="1426158" cy="4000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396373" y="5007687"/>
              <a:ext cx="1561983" cy="40005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5958357" y="5007687"/>
              <a:ext cx="4685950" cy="4000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4263365" y="19362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524773" y="19362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80083" y="19362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792486" y="19362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369493" y="27363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931167" y="2736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7036461" y="2736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9549221" y="27363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471370" y="35364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780074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8157007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922732" y="35364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403460" y="433654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304690" y="43365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579753" y="43365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9752937" y="43365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999079" y="51366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123053" y="513664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69100" y="19417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96%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269100" y="27418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269100" y="35419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269100" y="434202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269100" y="5142123"/>
              <a:ext cx="420508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672590" y="5068489"/>
              <a:ext cx="304137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Las instituciones culturales en su área tienen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42179" y="5201529"/>
              <a:ext cx="27021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objetivos claros para fomentar la lectura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587906" y="4240484"/>
              <a:ext cx="321074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Existen opciones accesibles para personas con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456244" y="4431716"/>
              <a:ext cx="147406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dificultades de lectura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333820" y="3436737"/>
              <a:ext cx="371891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Cree que hay suficiente acceso a recursos gratuitos de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964567" y="3633476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20338" y="2638423"/>
              <a:ext cx="334587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informado sobre iniciativas para promover la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363040" y="2833376"/>
              <a:ext cx="166047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 en su comunidad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67492" y="1836537"/>
              <a:ext cx="36515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Siente que su entorno valora y fomenta el hábito de la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964567" y="2033276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</a:t>
              </a:r>
            </a:p>
          </p:txBody>
        </p:sp>
        <p:sp>
          <p:nvSpPr>
            <p:cNvPr id="58" name="rc57"/>
            <p:cNvSpPr/>
            <p:nvPr/>
          </p:nvSpPr>
          <p:spPr>
            <a:xfrm>
              <a:off x="2540599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9" name="rc58"/>
            <p:cNvSpPr/>
            <p:nvPr/>
          </p:nvSpPr>
          <p:spPr>
            <a:xfrm>
              <a:off x="2549599" y="5958560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59"/>
            <p:cNvSpPr/>
            <p:nvPr/>
          </p:nvSpPr>
          <p:spPr>
            <a:xfrm>
              <a:off x="4684426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" name="rc60"/>
            <p:cNvSpPr/>
            <p:nvPr/>
          </p:nvSpPr>
          <p:spPr>
            <a:xfrm>
              <a:off x="4693426" y="5958560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1"/>
            <p:cNvSpPr/>
            <p:nvPr/>
          </p:nvSpPr>
          <p:spPr>
            <a:xfrm>
              <a:off x="5864656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" name="rc62"/>
            <p:cNvSpPr/>
            <p:nvPr/>
          </p:nvSpPr>
          <p:spPr>
            <a:xfrm>
              <a:off x="5873656" y="5958560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3"/>
            <p:cNvSpPr/>
            <p:nvPr/>
          </p:nvSpPr>
          <p:spPr>
            <a:xfrm>
              <a:off x="6837244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6846244" y="5958560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2754188" y="5945704"/>
              <a:ext cx="1860649" cy="123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Completamente en desacuerdo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4898015" y="5972270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078246" y="5972270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7050833" y="5945704"/>
              <a:ext cx="1645648" cy="123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Completamente de acuerdo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0758037" y="1335549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86309" y="6698898"/>
              <a:ext cx="176441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92 adultos intermedios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8399116" y="6672605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Y HASTA SEIS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INTERMEDIOS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199686" y="39480"/>
              <a:ext cx="11792627" cy="67790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4052737" y="1527252"/>
              <a:ext cx="7559999" cy="416052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4396373" y="1762120"/>
              <a:ext cx="1426158" cy="33552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5822532" y="1762120"/>
              <a:ext cx="4821775" cy="33552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4396373" y="2433171"/>
              <a:ext cx="148760" cy="33552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545133" y="2433171"/>
              <a:ext cx="74380" cy="33552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19514" y="2433171"/>
              <a:ext cx="2677685" cy="33552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297200" y="2433171"/>
              <a:ext cx="3347107" cy="33552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396373" y="3104223"/>
              <a:ext cx="203736" cy="33552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4600110" y="3104223"/>
              <a:ext cx="1018684" cy="33552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5618795" y="3104223"/>
              <a:ext cx="3191879" cy="33552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8810674" y="3104223"/>
              <a:ext cx="1833632" cy="33552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4396373" y="3775275"/>
              <a:ext cx="407473" cy="33552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4803847" y="3775275"/>
              <a:ext cx="2309019" cy="33552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7112866" y="3775275"/>
              <a:ext cx="2444843" cy="33552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9557710" y="3775275"/>
              <a:ext cx="1086597" cy="33552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4396373" y="4446326"/>
              <a:ext cx="271649" cy="33552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4668022" y="4446326"/>
              <a:ext cx="1629895" cy="33552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6297918" y="4446326"/>
              <a:ext cx="2920229" cy="33552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9218148" y="4446326"/>
              <a:ext cx="1426158" cy="33552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4396373" y="5117378"/>
              <a:ext cx="1561983" cy="33552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5958357" y="5117378"/>
              <a:ext cx="4685950" cy="33552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4931168" y="185881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055142" y="185881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263367" y="2529867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524776" y="2529867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780083" y="25298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792473" y="25298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369495" y="3200919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931161" y="320091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36453" y="320091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549221" y="320091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4471374" y="3871971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5780078" y="3871971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37%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8157003" y="3871971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39%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9922746" y="3871971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403449" y="454302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5304689" y="454302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7579757" y="454302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752969" y="454302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23%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999094" y="5214074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8123052" y="5214074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75%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269100" y="1864294"/>
              <a:ext cx="23762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1269100" y="253534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96%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1269100" y="3206397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1269100" y="3877448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1269100" y="454850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1269100" y="5219552"/>
              <a:ext cx="420508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72590" y="5145918"/>
              <a:ext cx="3041377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Las instituciones culturales en su área tienen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42179" y="5278958"/>
              <a:ext cx="270219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objetivos claros para fomentar la lectura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87906" y="4446961"/>
              <a:ext cx="3210743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Existen opciones accesibles para personas con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456244" y="4638193"/>
              <a:ext cx="147406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dificultades de lectura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33820" y="3772263"/>
              <a:ext cx="371891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Cree que hay suficiente acceso a recursos gratuitos de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964567" y="3969002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20338" y="3102997"/>
              <a:ext cx="3345879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informado sobre iniciativas para promover la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363040" y="3297950"/>
              <a:ext cx="166047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 en su comunidad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7492" y="2430160"/>
              <a:ext cx="365157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Siente que su entorno valora y fomenta el hábito de la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964567" y="2626899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443878" y="1760894"/>
              <a:ext cx="3498800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Considera que tiene acceso suficiente a material de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507106" y="1955252"/>
              <a:ext cx="1372344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lectura de su interés</a:t>
              </a:r>
            </a:p>
          </p:txBody>
        </p:sp>
        <p:sp>
          <p:nvSpPr>
            <p:cNvPr id="65" name="rc64"/>
            <p:cNvSpPr/>
            <p:nvPr/>
          </p:nvSpPr>
          <p:spPr>
            <a:xfrm>
              <a:off x="2540599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2549599" y="5958560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4684426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8" name="rc67"/>
            <p:cNvSpPr/>
            <p:nvPr/>
          </p:nvSpPr>
          <p:spPr>
            <a:xfrm>
              <a:off x="4693426" y="5958560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8"/>
            <p:cNvSpPr/>
            <p:nvPr/>
          </p:nvSpPr>
          <p:spPr>
            <a:xfrm>
              <a:off x="5864656" y="5949560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0" name="rc69"/>
            <p:cNvSpPr/>
            <p:nvPr/>
          </p:nvSpPr>
          <p:spPr>
            <a:xfrm>
              <a:off x="5873656" y="5958560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0"/>
            <p:cNvSpPr/>
            <p:nvPr/>
          </p:nvSpPr>
          <p:spPr>
            <a:xfrm>
              <a:off x="6837244" y="5949560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1"/>
            <p:cNvSpPr/>
            <p:nvPr/>
          </p:nvSpPr>
          <p:spPr>
            <a:xfrm>
              <a:off x="6846244" y="5958560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2754188" y="5945704"/>
              <a:ext cx="1860649" cy="123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Completamente en desacuerdo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898015" y="5972270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078246" y="5972270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050833" y="5945704"/>
              <a:ext cx="1645648" cy="1235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Completamente de acuerdo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758037" y="1335549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6309" y="6698898"/>
              <a:ext cx="176441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92 adultos intermedios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399116" y="6672605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SECCIÓN 4: HÁBITOS DE LECTURA O LA TEMÁTICA CORRESPONDIENTE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BARRAS VERTICALES AGRUPADAS Y TORTA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ADULTOS INTERMEDIOS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1371600" y="1645920"/>
            <a:ext cx="4572000" cy="4572000"/>
            <a:chOff x="1371600" y="1645920"/>
            <a:chExt cx="4572000" cy="4572000"/>
          </a:xfrm>
        </p:grpSpPr>
        <p:sp>
          <p:nvSpPr>
            <p:cNvPr id="5" name="rc4"/>
            <p:cNvSpPr/>
            <p:nvPr/>
          </p:nvSpPr>
          <p:spPr>
            <a:xfrm>
              <a:off x="1371600" y="1645920"/>
              <a:ext cx="4572000" cy="457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600" y="2322711"/>
              <a:ext cx="4572000" cy="308261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86100" y="3708333"/>
              <a:ext cx="1143000" cy="103791"/>
            </a:xfrm>
            <a:prstGeom prst="rect">
              <a:avLst/>
            </a:prstGeom>
            <a:solidFill>
              <a:srgbClr val="C19E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4514850" y="4527742"/>
              <a:ext cx="1143000" cy="147493"/>
            </a:xfrm>
            <a:prstGeom prst="rect">
              <a:avLst/>
            </a:prstGeom>
            <a:solidFill>
              <a:srgbClr val="C19E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1657350" y="2462830"/>
              <a:ext cx="1142999" cy="182763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657350" y="2645594"/>
              <a:ext cx="1142999" cy="182763"/>
            </a:xfrm>
            <a:prstGeom prst="rect">
              <a:avLst/>
            </a:prstGeom>
            <a:solidFill>
              <a:srgbClr val="C19E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514850" y="4675236"/>
              <a:ext cx="1143000" cy="589974"/>
            </a:xfrm>
            <a:prstGeom prst="rect">
              <a:avLst/>
            </a:prstGeom>
            <a:solidFill>
              <a:srgbClr val="BDD7E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3086100" y="3189373"/>
              <a:ext cx="1143000" cy="518959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4514850" y="3790274"/>
              <a:ext cx="1143000" cy="737468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086100" y="2462830"/>
              <a:ext cx="1143000" cy="726543"/>
            </a:xfrm>
            <a:prstGeom prst="rect">
              <a:avLst/>
            </a:prstGeom>
            <a:solidFill>
              <a:srgbClr val="8EAA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14850" y="2462830"/>
              <a:ext cx="1143000" cy="1327443"/>
            </a:xfrm>
            <a:prstGeom prst="rect">
              <a:avLst/>
            </a:prstGeom>
            <a:solidFill>
              <a:srgbClr val="8EAA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086100" y="3812125"/>
              <a:ext cx="1143000" cy="1453086"/>
            </a:xfrm>
            <a:prstGeom prst="rect">
              <a:avLst/>
            </a:prstGeom>
            <a:solidFill>
              <a:srgbClr val="BDD7E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657350" y="2828358"/>
              <a:ext cx="1142999" cy="2436852"/>
            </a:xfrm>
            <a:prstGeom prst="rect">
              <a:avLst/>
            </a:prstGeom>
            <a:solidFill>
              <a:srgbClr val="BDD7E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547456" y="3699427"/>
              <a:ext cx="220286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976206" y="4540687"/>
              <a:ext cx="220286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118706" y="2493410"/>
              <a:ext cx="220286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118706" y="2676174"/>
              <a:ext cx="220286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933823" y="4909421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21%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505073" y="3388051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33823" y="4098206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505073" y="2765300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933823" y="3065750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505073" y="4477866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2076323" y="3985982"/>
              <a:ext cx="305052" cy="1153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87%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887103" y="5417915"/>
              <a:ext cx="683493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29 a 44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077383" y="5570360"/>
              <a:ext cx="302933" cy="10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años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315853" y="5418324"/>
              <a:ext cx="683493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45 a 54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3506133" y="5570360"/>
              <a:ext cx="302933" cy="10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años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841704" y="5418324"/>
              <a:ext cx="489291" cy="1017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55 a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783518" y="5568723"/>
              <a:ext cx="605662" cy="1021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más años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1893101" y="6010657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1902101" y="6019657"/>
              <a:ext cx="125999" cy="126000"/>
            </a:xfrm>
            <a:prstGeom prst="rect">
              <a:avLst/>
            </a:prstGeom>
            <a:solidFill>
              <a:srgbClr val="8EAADC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rc36"/>
            <p:cNvSpPr/>
            <p:nvPr/>
          </p:nvSpPr>
          <p:spPr>
            <a:xfrm>
              <a:off x="2837205" y="6010657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2846205" y="6019657"/>
              <a:ext cx="125999" cy="12600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" name="rc38"/>
            <p:cNvSpPr/>
            <p:nvPr/>
          </p:nvSpPr>
          <p:spPr>
            <a:xfrm>
              <a:off x="3713667" y="6010657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3722667" y="6019657"/>
              <a:ext cx="125999" cy="126000"/>
            </a:xfrm>
            <a:prstGeom prst="rect">
              <a:avLst/>
            </a:prstGeom>
            <a:solidFill>
              <a:srgbClr val="C19ED6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rc40"/>
            <p:cNvSpPr/>
            <p:nvPr/>
          </p:nvSpPr>
          <p:spPr>
            <a:xfrm>
              <a:off x="4785019" y="6010657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4794019" y="6019657"/>
              <a:ext cx="126000" cy="126000"/>
            </a:xfrm>
            <a:prstGeom prst="rect">
              <a:avLst/>
            </a:prstGeom>
            <a:solidFill>
              <a:srgbClr val="BDD7EE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106690" y="5997825"/>
              <a:ext cx="55051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Impreso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050794" y="6026325"/>
              <a:ext cx="48287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E-book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927256" y="6026325"/>
              <a:ext cx="67776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Audiolibro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98608" y="6026325"/>
              <a:ext cx="42349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Braille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3468743" y="2229880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92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641506" y="1739183"/>
              <a:ext cx="403218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¿Cuál es el formato en el que suele leer con mayor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3197993" y="1966541"/>
              <a:ext cx="919212" cy="131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frecuencia?</a:t>
              </a:r>
            </a:p>
          </p:txBody>
        </p:sp>
      </p:grpSp>
      <p:grpSp xmlns:pic="http://schemas.openxmlformats.org/drawingml/2006/picture">
        <p:nvGrpSpPr>
          <p:cNvPr id="50" name="grp3"/>
          <p:cNvGrpSpPr/>
          <p:nvPr/>
        </p:nvGrpSpPr>
        <p:grpSpPr>
          <a:xfrm>
            <a:off x="6675120" y="1645920"/>
            <a:ext cx="4572000" cy="4572000"/>
            <a:chOff x="6675120" y="1645920"/>
            <a:chExt cx="4572000" cy="4572000"/>
          </a:xfrm>
        </p:grpSpPr>
        <p:sp>
          <p:nvSpPr>
            <p:cNvPr id="51" name="rc4"/>
            <p:cNvSpPr/>
            <p:nvPr/>
          </p:nvSpPr>
          <p:spPr>
            <a:xfrm>
              <a:off x="7153147" y="1645920"/>
              <a:ext cx="3615945" cy="4572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"/>
            <p:cNvSpPr/>
            <p:nvPr/>
          </p:nvSpPr>
          <p:spPr>
            <a:xfrm>
              <a:off x="7153147" y="2259449"/>
              <a:ext cx="3615945" cy="361594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" name="pg6"/>
            <p:cNvSpPr/>
            <p:nvPr/>
          </p:nvSpPr>
          <p:spPr>
            <a:xfrm>
              <a:off x="8570891" y="2621043"/>
              <a:ext cx="390228" cy="1446378"/>
            </a:xfrm>
            <a:custGeom>
              <a:avLst/>
              <a:pathLst>
                <a:path w="390228" h="1446378">
                  <a:moveTo>
                    <a:pt x="390228" y="1446378"/>
                  </a:moveTo>
                  <a:lnTo>
                    <a:pt x="390228" y="1396503"/>
                  </a:lnTo>
                  <a:lnTo>
                    <a:pt x="390228" y="1346627"/>
                  </a:lnTo>
                  <a:lnTo>
                    <a:pt x="390228" y="1296752"/>
                  </a:lnTo>
                  <a:lnTo>
                    <a:pt x="390228" y="1246877"/>
                  </a:lnTo>
                  <a:lnTo>
                    <a:pt x="390228" y="1197002"/>
                  </a:lnTo>
                  <a:lnTo>
                    <a:pt x="390228" y="1147127"/>
                  </a:lnTo>
                  <a:lnTo>
                    <a:pt x="390228" y="1097252"/>
                  </a:lnTo>
                  <a:lnTo>
                    <a:pt x="390228" y="1047377"/>
                  </a:lnTo>
                  <a:lnTo>
                    <a:pt x="390228" y="997502"/>
                  </a:lnTo>
                  <a:lnTo>
                    <a:pt x="390228" y="947627"/>
                  </a:lnTo>
                  <a:lnTo>
                    <a:pt x="390228" y="897751"/>
                  </a:lnTo>
                  <a:lnTo>
                    <a:pt x="390228" y="847876"/>
                  </a:lnTo>
                  <a:lnTo>
                    <a:pt x="390228" y="798001"/>
                  </a:lnTo>
                  <a:lnTo>
                    <a:pt x="390228" y="748126"/>
                  </a:lnTo>
                  <a:lnTo>
                    <a:pt x="390228" y="698251"/>
                  </a:lnTo>
                  <a:lnTo>
                    <a:pt x="390228" y="648376"/>
                  </a:lnTo>
                  <a:lnTo>
                    <a:pt x="390228" y="598501"/>
                  </a:lnTo>
                  <a:lnTo>
                    <a:pt x="390228" y="548626"/>
                  </a:lnTo>
                  <a:lnTo>
                    <a:pt x="390228" y="498751"/>
                  </a:lnTo>
                  <a:lnTo>
                    <a:pt x="390228" y="448875"/>
                  </a:lnTo>
                  <a:lnTo>
                    <a:pt x="390228" y="399000"/>
                  </a:lnTo>
                  <a:lnTo>
                    <a:pt x="390228" y="349125"/>
                  </a:lnTo>
                  <a:lnTo>
                    <a:pt x="390228" y="299250"/>
                  </a:lnTo>
                  <a:lnTo>
                    <a:pt x="390228" y="249375"/>
                  </a:lnTo>
                  <a:lnTo>
                    <a:pt x="390228" y="199500"/>
                  </a:lnTo>
                  <a:lnTo>
                    <a:pt x="390228" y="149625"/>
                  </a:lnTo>
                  <a:lnTo>
                    <a:pt x="390228" y="99750"/>
                  </a:lnTo>
                  <a:lnTo>
                    <a:pt x="390228" y="49875"/>
                  </a:lnTo>
                  <a:lnTo>
                    <a:pt x="390228" y="0"/>
                  </a:lnTo>
                  <a:lnTo>
                    <a:pt x="340847" y="843"/>
                  </a:lnTo>
                  <a:lnTo>
                    <a:pt x="291523" y="3371"/>
                  </a:lnTo>
                  <a:lnTo>
                    <a:pt x="242315" y="7582"/>
                  </a:lnTo>
                  <a:lnTo>
                    <a:pt x="193279" y="13471"/>
                  </a:lnTo>
                  <a:lnTo>
                    <a:pt x="144473" y="21031"/>
                  </a:lnTo>
                  <a:lnTo>
                    <a:pt x="95953" y="30252"/>
                  </a:lnTo>
                  <a:lnTo>
                    <a:pt x="47777" y="41124"/>
                  </a:lnTo>
                  <a:lnTo>
                    <a:pt x="0" y="53635"/>
                  </a:lnTo>
                  <a:lnTo>
                    <a:pt x="13456" y="101661"/>
                  </a:lnTo>
                  <a:lnTo>
                    <a:pt x="26912" y="149686"/>
                  </a:lnTo>
                  <a:lnTo>
                    <a:pt x="40368" y="197712"/>
                  </a:lnTo>
                  <a:lnTo>
                    <a:pt x="53824" y="245738"/>
                  </a:lnTo>
                  <a:lnTo>
                    <a:pt x="67280" y="293763"/>
                  </a:lnTo>
                  <a:lnTo>
                    <a:pt x="80736" y="341789"/>
                  </a:lnTo>
                  <a:lnTo>
                    <a:pt x="94193" y="389814"/>
                  </a:lnTo>
                  <a:lnTo>
                    <a:pt x="107649" y="437840"/>
                  </a:lnTo>
                  <a:lnTo>
                    <a:pt x="121105" y="485866"/>
                  </a:lnTo>
                  <a:lnTo>
                    <a:pt x="134561" y="533891"/>
                  </a:lnTo>
                  <a:lnTo>
                    <a:pt x="148017" y="581917"/>
                  </a:lnTo>
                  <a:lnTo>
                    <a:pt x="161473" y="629942"/>
                  </a:lnTo>
                  <a:lnTo>
                    <a:pt x="174929" y="677968"/>
                  </a:lnTo>
                  <a:lnTo>
                    <a:pt x="188386" y="725994"/>
                  </a:lnTo>
                  <a:lnTo>
                    <a:pt x="201842" y="774019"/>
                  </a:lnTo>
                  <a:lnTo>
                    <a:pt x="215298" y="822045"/>
                  </a:lnTo>
                  <a:lnTo>
                    <a:pt x="228754" y="870070"/>
                  </a:lnTo>
                  <a:lnTo>
                    <a:pt x="242210" y="918096"/>
                  </a:lnTo>
                  <a:lnTo>
                    <a:pt x="255666" y="966122"/>
                  </a:lnTo>
                  <a:lnTo>
                    <a:pt x="269122" y="1014147"/>
                  </a:lnTo>
                  <a:lnTo>
                    <a:pt x="282579" y="1062173"/>
                  </a:lnTo>
                  <a:lnTo>
                    <a:pt x="296035" y="1110198"/>
                  </a:lnTo>
                  <a:lnTo>
                    <a:pt x="309491" y="1158224"/>
                  </a:lnTo>
                  <a:lnTo>
                    <a:pt x="322947" y="1206250"/>
                  </a:lnTo>
                  <a:lnTo>
                    <a:pt x="336403" y="1254275"/>
                  </a:lnTo>
                  <a:lnTo>
                    <a:pt x="349859" y="1302301"/>
                  </a:lnTo>
                  <a:lnTo>
                    <a:pt x="363315" y="1350326"/>
                  </a:lnTo>
                  <a:lnTo>
                    <a:pt x="376772" y="1398352"/>
                  </a:lnTo>
                  <a:close/>
                </a:path>
              </a:pathLst>
            </a:cu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g7"/>
            <p:cNvSpPr/>
            <p:nvPr/>
          </p:nvSpPr>
          <p:spPr>
            <a:xfrm>
              <a:off x="7514780" y="2621043"/>
              <a:ext cx="2892660" cy="2892566"/>
            </a:xfrm>
            <a:custGeom>
              <a:avLst/>
              <a:pathLst>
                <a:path w="2892660" h="2892566">
                  <a:moveTo>
                    <a:pt x="1446339" y="1446378"/>
                  </a:moveTo>
                  <a:lnTo>
                    <a:pt x="1432883" y="1398352"/>
                  </a:lnTo>
                  <a:lnTo>
                    <a:pt x="1419427" y="1350326"/>
                  </a:lnTo>
                  <a:lnTo>
                    <a:pt x="1405970" y="1302301"/>
                  </a:lnTo>
                  <a:lnTo>
                    <a:pt x="1392514" y="1254275"/>
                  </a:lnTo>
                  <a:lnTo>
                    <a:pt x="1379058" y="1206250"/>
                  </a:lnTo>
                  <a:lnTo>
                    <a:pt x="1365602" y="1158224"/>
                  </a:lnTo>
                  <a:lnTo>
                    <a:pt x="1352146" y="1110198"/>
                  </a:lnTo>
                  <a:lnTo>
                    <a:pt x="1338690" y="1062173"/>
                  </a:lnTo>
                  <a:lnTo>
                    <a:pt x="1325234" y="1014147"/>
                  </a:lnTo>
                  <a:lnTo>
                    <a:pt x="1311777" y="966122"/>
                  </a:lnTo>
                  <a:lnTo>
                    <a:pt x="1298321" y="918096"/>
                  </a:lnTo>
                  <a:lnTo>
                    <a:pt x="1284865" y="870070"/>
                  </a:lnTo>
                  <a:lnTo>
                    <a:pt x="1271409" y="822045"/>
                  </a:lnTo>
                  <a:lnTo>
                    <a:pt x="1257953" y="774019"/>
                  </a:lnTo>
                  <a:lnTo>
                    <a:pt x="1244497" y="725994"/>
                  </a:lnTo>
                  <a:lnTo>
                    <a:pt x="1231041" y="677968"/>
                  </a:lnTo>
                  <a:lnTo>
                    <a:pt x="1217584" y="629942"/>
                  </a:lnTo>
                  <a:lnTo>
                    <a:pt x="1204128" y="581917"/>
                  </a:lnTo>
                  <a:lnTo>
                    <a:pt x="1190672" y="533891"/>
                  </a:lnTo>
                  <a:lnTo>
                    <a:pt x="1177216" y="485866"/>
                  </a:lnTo>
                  <a:lnTo>
                    <a:pt x="1163760" y="437840"/>
                  </a:lnTo>
                  <a:lnTo>
                    <a:pt x="1150304" y="389814"/>
                  </a:lnTo>
                  <a:lnTo>
                    <a:pt x="1136848" y="341789"/>
                  </a:lnTo>
                  <a:lnTo>
                    <a:pt x="1123391" y="293763"/>
                  </a:lnTo>
                  <a:lnTo>
                    <a:pt x="1109935" y="245738"/>
                  </a:lnTo>
                  <a:lnTo>
                    <a:pt x="1096479" y="197712"/>
                  </a:lnTo>
                  <a:lnTo>
                    <a:pt x="1083023" y="149686"/>
                  </a:lnTo>
                  <a:lnTo>
                    <a:pt x="1069567" y="101661"/>
                  </a:lnTo>
                  <a:lnTo>
                    <a:pt x="1056111" y="53635"/>
                  </a:lnTo>
                  <a:lnTo>
                    <a:pt x="1009054" y="67685"/>
                  </a:lnTo>
                  <a:lnTo>
                    <a:pt x="962502" y="83325"/>
                  </a:lnTo>
                  <a:lnTo>
                    <a:pt x="916508" y="100536"/>
                  </a:lnTo>
                  <a:lnTo>
                    <a:pt x="871124" y="119299"/>
                  </a:lnTo>
                  <a:lnTo>
                    <a:pt x="826404" y="139591"/>
                  </a:lnTo>
                  <a:lnTo>
                    <a:pt x="782398" y="161390"/>
                  </a:lnTo>
                  <a:lnTo>
                    <a:pt x="739157" y="184671"/>
                  </a:lnTo>
                  <a:lnTo>
                    <a:pt x="696732" y="209406"/>
                  </a:lnTo>
                  <a:lnTo>
                    <a:pt x="655171" y="235567"/>
                  </a:lnTo>
                  <a:lnTo>
                    <a:pt x="614522" y="263123"/>
                  </a:lnTo>
                  <a:lnTo>
                    <a:pt x="574832" y="292044"/>
                  </a:lnTo>
                  <a:lnTo>
                    <a:pt x="536147" y="322296"/>
                  </a:lnTo>
                  <a:lnTo>
                    <a:pt x="498511" y="353843"/>
                  </a:lnTo>
                  <a:lnTo>
                    <a:pt x="461968" y="386650"/>
                  </a:lnTo>
                  <a:lnTo>
                    <a:pt x="426559" y="420678"/>
                  </a:lnTo>
                  <a:lnTo>
                    <a:pt x="392326" y="455889"/>
                  </a:lnTo>
                  <a:lnTo>
                    <a:pt x="359308" y="492242"/>
                  </a:lnTo>
                  <a:lnTo>
                    <a:pt x="327543" y="529695"/>
                  </a:lnTo>
                  <a:lnTo>
                    <a:pt x="297069" y="568205"/>
                  </a:lnTo>
                  <a:lnTo>
                    <a:pt x="267919" y="607727"/>
                  </a:lnTo>
                  <a:lnTo>
                    <a:pt x="240127" y="648215"/>
                  </a:lnTo>
                  <a:lnTo>
                    <a:pt x="213726" y="689624"/>
                  </a:lnTo>
                  <a:lnTo>
                    <a:pt x="188746" y="731906"/>
                  </a:lnTo>
                  <a:lnTo>
                    <a:pt x="165216" y="775011"/>
                  </a:lnTo>
                  <a:lnTo>
                    <a:pt x="143163" y="818890"/>
                  </a:lnTo>
                  <a:lnTo>
                    <a:pt x="122612" y="863492"/>
                  </a:lnTo>
                  <a:lnTo>
                    <a:pt x="103587" y="908766"/>
                  </a:lnTo>
                  <a:lnTo>
                    <a:pt x="86110" y="954660"/>
                  </a:lnTo>
                  <a:lnTo>
                    <a:pt x="70201" y="1001121"/>
                  </a:lnTo>
                  <a:lnTo>
                    <a:pt x="55878" y="1048095"/>
                  </a:lnTo>
                  <a:lnTo>
                    <a:pt x="43159" y="1095529"/>
                  </a:lnTo>
                  <a:lnTo>
                    <a:pt x="32057" y="1143366"/>
                  </a:lnTo>
                  <a:lnTo>
                    <a:pt x="22585" y="1191554"/>
                  </a:lnTo>
                  <a:lnTo>
                    <a:pt x="14755" y="1240034"/>
                  </a:lnTo>
                  <a:lnTo>
                    <a:pt x="8575" y="1288753"/>
                  </a:lnTo>
                  <a:lnTo>
                    <a:pt x="4053" y="1337654"/>
                  </a:lnTo>
                  <a:lnTo>
                    <a:pt x="1193" y="1386680"/>
                  </a:lnTo>
                  <a:lnTo>
                    <a:pt x="0" y="1435774"/>
                  </a:lnTo>
                  <a:lnTo>
                    <a:pt x="473" y="1484881"/>
                  </a:lnTo>
                  <a:lnTo>
                    <a:pt x="2614" y="1533943"/>
                  </a:lnTo>
                  <a:lnTo>
                    <a:pt x="6419" y="1582905"/>
                  </a:lnTo>
                  <a:lnTo>
                    <a:pt x="11883" y="1631709"/>
                  </a:lnTo>
                  <a:lnTo>
                    <a:pt x="19002" y="1680300"/>
                  </a:lnTo>
                  <a:lnTo>
                    <a:pt x="27766" y="1728620"/>
                  </a:lnTo>
                  <a:lnTo>
                    <a:pt x="38165" y="1776616"/>
                  </a:lnTo>
                  <a:lnTo>
                    <a:pt x="50188" y="1824231"/>
                  </a:lnTo>
                  <a:lnTo>
                    <a:pt x="63820" y="1871410"/>
                  </a:lnTo>
                  <a:lnTo>
                    <a:pt x="79046" y="1918099"/>
                  </a:lnTo>
                  <a:lnTo>
                    <a:pt x="95849" y="1964244"/>
                  </a:lnTo>
                  <a:lnTo>
                    <a:pt x="114208" y="2009793"/>
                  </a:lnTo>
                  <a:lnTo>
                    <a:pt x="134102" y="2054691"/>
                  </a:lnTo>
                  <a:lnTo>
                    <a:pt x="155510" y="2098889"/>
                  </a:lnTo>
                  <a:lnTo>
                    <a:pt x="178406" y="2142334"/>
                  </a:lnTo>
                  <a:lnTo>
                    <a:pt x="202763" y="2184977"/>
                  </a:lnTo>
                  <a:lnTo>
                    <a:pt x="228554" y="2226769"/>
                  </a:lnTo>
                  <a:lnTo>
                    <a:pt x="255749" y="2267661"/>
                  </a:lnTo>
                  <a:lnTo>
                    <a:pt x="284317" y="2307606"/>
                  </a:lnTo>
                  <a:lnTo>
                    <a:pt x="314224" y="2346558"/>
                  </a:lnTo>
                  <a:lnTo>
                    <a:pt x="345436" y="2384473"/>
                  </a:lnTo>
                  <a:lnTo>
                    <a:pt x="377917" y="2421306"/>
                  </a:lnTo>
                  <a:lnTo>
                    <a:pt x="411630" y="2457015"/>
                  </a:lnTo>
                  <a:lnTo>
                    <a:pt x="446536" y="2491559"/>
                  </a:lnTo>
                  <a:lnTo>
                    <a:pt x="482594" y="2524898"/>
                  </a:lnTo>
                  <a:lnTo>
                    <a:pt x="519764" y="2556994"/>
                  </a:lnTo>
                  <a:lnTo>
                    <a:pt x="558001" y="2587809"/>
                  </a:lnTo>
                  <a:lnTo>
                    <a:pt x="597263" y="2617309"/>
                  </a:lnTo>
                  <a:lnTo>
                    <a:pt x="637504" y="2645459"/>
                  </a:lnTo>
                  <a:lnTo>
                    <a:pt x="678677" y="2672226"/>
                  </a:lnTo>
                  <a:lnTo>
                    <a:pt x="720734" y="2697580"/>
                  </a:lnTo>
                  <a:lnTo>
                    <a:pt x="763629" y="2721492"/>
                  </a:lnTo>
                  <a:lnTo>
                    <a:pt x="807310" y="2743934"/>
                  </a:lnTo>
                  <a:lnTo>
                    <a:pt x="851729" y="2764880"/>
                  </a:lnTo>
                  <a:lnTo>
                    <a:pt x="896832" y="2784306"/>
                  </a:lnTo>
                  <a:lnTo>
                    <a:pt x="942569" y="2802190"/>
                  </a:lnTo>
                  <a:lnTo>
                    <a:pt x="988887" y="2818510"/>
                  </a:lnTo>
                  <a:lnTo>
                    <a:pt x="1035733" y="2833249"/>
                  </a:lnTo>
                  <a:lnTo>
                    <a:pt x="1083051" y="2846389"/>
                  </a:lnTo>
                  <a:lnTo>
                    <a:pt x="1130789" y="2857915"/>
                  </a:lnTo>
                  <a:lnTo>
                    <a:pt x="1178890" y="2867814"/>
                  </a:lnTo>
                  <a:lnTo>
                    <a:pt x="1227299" y="2876074"/>
                  </a:lnTo>
                  <a:lnTo>
                    <a:pt x="1275961" y="2882686"/>
                  </a:lnTo>
                  <a:lnTo>
                    <a:pt x="1324820" y="2887642"/>
                  </a:lnTo>
                  <a:lnTo>
                    <a:pt x="1373818" y="2890937"/>
                  </a:lnTo>
                  <a:lnTo>
                    <a:pt x="1422900" y="2892566"/>
                  </a:lnTo>
                  <a:lnTo>
                    <a:pt x="1472009" y="2892528"/>
                  </a:lnTo>
                  <a:lnTo>
                    <a:pt x="1521089" y="2890823"/>
                  </a:lnTo>
                  <a:lnTo>
                    <a:pt x="1570082" y="2887453"/>
                  </a:lnTo>
                  <a:lnTo>
                    <a:pt x="1618933" y="2882421"/>
                  </a:lnTo>
                  <a:lnTo>
                    <a:pt x="1667585" y="2875734"/>
                  </a:lnTo>
                  <a:lnTo>
                    <a:pt x="1715981" y="2867399"/>
                  </a:lnTo>
                  <a:lnTo>
                    <a:pt x="1764067" y="2857426"/>
                  </a:lnTo>
                  <a:lnTo>
                    <a:pt x="1811787" y="2845827"/>
                  </a:lnTo>
                  <a:lnTo>
                    <a:pt x="1859085" y="2832614"/>
                  </a:lnTo>
                  <a:lnTo>
                    <a:pt x="1905908" y="2817803"/>
                  </a:lnTo>
                  <a:lnTo>
                    <a:pt x="1952200" y="2801411"/>
                  </a:lnTo>
                  <a:lnTo>
                    <a:pt x="1997910" y="2783456"/>
                  </a:lnTo>
                  <a:lnTo>
                    <a:pt x="2042983" y="2763961"/>
                  </a:lnTo>
                  <a:lnTo>
                    <a:pt x="2087369" y="2742946"/>
                  </a:lnTo>
                  <a:lnTo>
                    <a:pt x="2131016" y="2720437"/>
                  </a:lnTo>
                  <a:lnTo>
                    <a:pt x="2173873" y="2696459"/>
                  </a:lnTo>
                  <a:lnTo>
                    <a:pt x="2215892" y="2671040"/>
                  </a:lnTo>
                  <a:lnTo>
                    <a:pt x="2257024" y="2644209"/>
                  </a:lnTo>
                  <a:lnTo>
                    <a:pt x="2297221" y="2615997"/>
                  </a:lnTo>
                  <a:lnTo>
                    <a:pt x="2336437" y="2586437"/>
                  </a:lnTo>
                  <a:lnTo>
                    <a:pt x="2374627" y="2555562"/>
                  </a:lnTo>
                  <a:lnTo>
                    <a:pt x="2411747" y="2523409"/>
                  </a:lnTo>
                  <a:lnTo>
                    <a:pt x="2447754" y="2490015"/>
                  </a:lnTo>
                  <a:lnTo>
                    <a:pt x="2482606" y="2455417"/>
                  </a:lnTo>
                  <a:lnTo>
                    <a:pt x="2516264" y="2419656"/>
                  </a:lnTo>
                  <a:lnTo>
                    <a:pt x="2548688" y="2382772"/>
                  </a:lnTo>
                  <a:lnTo>
                    <a:pt x="2579842" y="2344810"/>
                  </a:lnTo>
                  <a:lnTo>
                    <a:pt x="2609689" y="2305811"/>
                  </a:lnTo>
                  <a:lnTo>
                    <a:pt x="2638195" y="2265822"/>
                  </a:lnTo>
                  <a:lnTo>
                    <a:pt x="2665326" y="2224888"/>
                  </a:lnTo>
                  <a:lnTo>
                    <a:pt x="2691053" y="2183057"/>
                  </a:lnTo>
                  <a:lnTo>
                    <a:pt x="2715344" y="2140377"/>
                  </a:lnTo>
                  <a:lnTo>
                    <a:pt x="2738173" y="2096896"/>
                  </a:lnTo>
                  <a:lnTo>
                    <a:pt x="2759512" y="2052665"/>
                  </a:lnTo>
                  <a:lnTo>
                    <a:pt x="2779338" y="2007736"/>
                  </a:lnTo>
                  <a:lnTo>
                    <a:pt x="2797627" y="1962159"/>
                  </a:lnTo>
                  <a:lnTo>
                    <a:pt x="2814358" y="1915988"/>
                  </a:lnTo>
                  <a:lnTo>
                    <a:pt x="2829512" y="1869276"/>
                  </a:lnTo>
                  <a:lnTo>
                    <a:pt x="2843071" y="1822075"/>
                  </a:lnTo>
                  <a:lnTo>
                    <a:pt x="2855020" y="1774442"/>
                  </a:lnTo>
                  <a:lnTo>
                    <a:pt x="2865346" y="1726431"/>
                  </a:lnTo>
                  <a:lnTo>
                    <a:pt x="2874035" y="1678096"/>
                  </a:lnTo>
                  <a:lnTo>
                    <a:pt x="2881078" y="1629495"/>
                  </a:lnTo>
                  <a:lnTo>
                    <a:pt x="2886468" y="1580682"/>
                  </a:lnTo>
                  <a:lnTo>
                    <a:pt x="2890197" y="1531715"/>
                  </a:lnTo>
                  <a:lnTo>
                    <a:pt x="2892262" y="1482649"/>
                  </a:lnTo>
                  <a:lnTo>
                    <a:pt x="2892660" y="1433542"/>
                  </a:lnTo>
                  <a:lnTo>
                    <a:pt x="2891391" y="1384449"/>
                  </a:lnTo>
                  <a:lnTo>
                    <a:pt x="2888455" y="1335428"/>
                  </a:lnTo>
                  <a:lnTo>
                    <a:pt x="2883857" y="1286534"/>
                  </a:lnTo>
                  <a:lnTo>
                    <a:pt x="2877602" y="1237825"/>
                  </a:lnTo>
                  <a:lnTo>
                    <a:pt x="2869697" y="1189356"/>
                  </a:lnTo>
                  <a:lnTo>
                    <a:pt x="2860152" y="1141184"/>
                  </a:lnTo>
                  <a:lnTo>
                    <a:pt x="2848976" y="1093363"/>
                  </a:lnTo>
                  <a:lnTo>
                    <a:pt x="2836183" y="1045950"/>
                  </a:lnTo>
                  <a:lnTo>
                    <a:pt x="2821788" y="998998"/>
                  </a:lnTo>
                  <a:lnTo>
                    <a:pt x="2805808" y="952561"/>
                  </a:lnTo>
                  <a:lnTo>
                    <a:pt x="2788260" y="906694"/>
                  </a:lnTo>
                  <a:lnTo>
                    <a:pt x="2769165" y="861449"/>
                  </a:lnTo>
                  <a:lnTo>
                    <a:pt x="2748545" y="816879"/>
                  </a:lnTo>
                  <a:lnTo>
                    <a:pt x="2726424" y="773034"/>
                  </a:lnTo>
                  <a:lnTo>
                    <a:pt x="2702827" y="729966"/>
                  </a:lnTo>
                  <a:lnTo>
                    <a:pt x="2677782" y="687723"/>
                  </a:lnTo>
                  <a:lnTo>
                    <a:pt x="2651317" y="646355"/>
                  </a:lnTo>
                  <a:lnTo>
                    <a:pt x="2623463" y="605909"/>
                  </a:lnTo>
                  <a:lnTo>
                    <a:pt x="2594252" y="566432"/>
                  </a:lnTo>
                  <a:lnTo>
                    <a:pt x="2563718" y="527969"/>
                  </a:lnTo>
                  <a:lnTo>
                    <a:pt x="2531896" y="490566"/>
                  </a:lnTo>
                  <a:lnTo>
                    <a:pt x="2498822" y="454264"/>
                  </a:lnTo>
                  <a:lnTo>
                    <a:pt x="2464534" y="419106"/>
                  </a:lnTo>
                  <a:lnTo>
                    <a:pt x="2429073" y="385132"/>
                  </a:lnTo>
                  <a:lnTo>
                    <a:pt x="2392479" y="352381"/>
                  </a:lnTo>
                  <a:lnTo>
                    <a:pt x="2354795" y="320892"/>
                  </a:lnTo>
                  <a:lnTo>
                    <a:pt x="2316063" y="290700"/>
                  </a:lnTo>
                  <a:lnTo>
                    <a:pt x="2276328" y="261841"/>
                  </a:lnTo>
                  <a:lnTo>
                    <a:pt x="2235637" y="234347"/>
                  </a:lnTo>
                  <a:lnTo>
                    <a:pt x="2194035" y="208250"/>
                  </a:lnTo>
                  <a:lnTo>
                    <a:pt x="2151572" y="183581"/>
                  </a:lnTo>
                  <a:lnTo>
                    <a:pt x="2108296" y="160367"/>
                  </a:lnTo>
                  <a:lnTo>
                    <a:pt x="2064256" y="138636"/>
                  </a:lnTo>
                  <a:lnTo>
                    <a:pt x="2019505" y="118413"/>
                  </a:lnTo>
                  <a:lnTo>
                    <a:pt x="1974092" y="99720"/>
                  </a:lnTo>
                  <a:lnTo>
                    <a:pt x="1928071" y="82580"/>
                  </a:lnTo>
                  <a:lnTo>
                    <a:pt x="1881495" y="67012"/>
                  </a:lnTo>
                  <a:lnTo>
                    <a:pt x="1834417" y="53035"/>
                  </a:lnTo>
                  <a:lnTo>
                    <a:pt x="1786892" y="40663"/>
                  </a:lnTo>
                  <a:lnTo>
                    <a:pt x="1738974" y="29912"/>
                  </a:lnTo>
                  <a:lnTo>
                    <a:pt x="1690718" y="20794"/>
                  </a:lnTo>
                  <a:lnTo>
                    <a:pt x="1642181" y="13320"/>
                  </a:lnTo>
                  <a:lnTo>
                    <a:pt x="1593419" y="7497"/>
                  </a:lnTo>
                  <a:lnTo>
                    <a:pt x="1544486" y="3333"/>
                  </a:lnTo>
                  <a:lnTo>
                    <a:pt x="1495441" y="833"/>
                  </a:lnTo>
                  <a:lnTo>
                    <a:pt x="1446339" y="0"/>
                  </a:lnTo>
                  <a:lnTo>
                    <a:pt x="1446339" y="49875"/>
                  </a:lnTo>
                  <a:lnTo>
                    <a:pt x="1446339" y="99750"/>
                  </a:lnTo>
                  <a:lnTo>
                    <a:pt x="1446339" y="149625"/>
                  </a:lnTo>
                  <a:lnTo>
                    <a:pt x="1446339" y="199500"/>
                  </a:lnTo>
                  <a:lnTo>
                    <a:pt x="1446339" y="249375"/>
                  </a:lnTo>
                  <a:lnTo>
                    <a:pt x="1446339" y="299250"/>
                  </a:lnTo>
                  <a:lnTo>
                    <a:pt x="1446339" y="349125"/>
                  </a:lnTo>
                  <a:lnTo>
                    <a:pt x="1446339" y="399000"/>
                  </a:lnTo>
                  <a:lnTo>
                    <a:pt x="1446339" y="448875"/>
                  </a:lnTo>
                  <a:lnTo>
                    <a:pt x="1446339" y="498751"/>
                  </a:lnTo>
                  <a:lnTo>
                    <a:pt x="1446339" y="548626"/>
                  </a:lnTo>
                  <a:lnTo>
                    <a:pt x="1446339" y="598501"/>
                  </a:lnTo>
                  <a:lnTo>
                    <a:pt x="1446339" y="648376"/>
                  </a:lnTo>
                  <a:lnTo>
                    <a:pt x="1446339" y="698251"/>
                  </a:lnTo>
                  <a:lnTo>
                    <a:pt x="1446339" y="748126"/>
                  </a:lnTo>
                  <a:lnTo>
                    <a:pt x="1446339" y="798001"/>
                  </a:lnTo>
                  <a:lnTo>
                    <a:pt x="1446339" y="847876"/>
                  </a:lnTo>
                  <a:lnTo>
                    <a:pt x="1446339" y="897751"/>
                  </a:lnTo>
                  <a:lnTo>
                    <a:pt x="1446339" y="947627"/>
                  </a:lnTo>
                  <a:lnTo>
                    <a:pt x="1446339" y="997502"/>
                  </a:lnTo>
                  <a:lnTo>
                    <a:pt x="1446339" y="1047377"/>
                  </a:lnTo>
                  <a:lnTo>
                    <a:pt x="1446339" y="1097252"/>
                  </a:lnTo>
                  <a:lnTo>
                    <a:pt x="1446339" y="1147127"/>
                  </a:lnTo>
                  <a:lnTo>
                    <a:pt x="1446339" y="1197002"/>
                  </a:lnTo>
                  <a:lnTo>
                    <a:pt x="1446339" y="1246877"/>
                  </a:lnTo>
                  <a:lnTo>
                    <a:pt x="1446339" y="1296752"/>
                  </a:lnTo>
                  <a:lnTo>
                    <a:pt x="1446339" y="1346627"/>
                  </a:lnTo>
                  <a:lnTo>
                    <a:pt x="1446339" y="1396503"/>
                  </a:lnTo>
                  <a:close/>
                </a:path>
              </a:pathLst>
            </a:cu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tx8"/>
            <p:cNvSpPr/>
            <p:nvPr/>
          </p:nvSpPr>
          <p:spPr>
            <a:xfrm>
              <a:off x="8644441" y="3281334"/>
              <a:ext cx="257475" cy="1294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4%</a:t>
              </a:r>
            </a:p>
          </p:txBody>
        </p:sp>
        <p:sp>
          <p:nvSpPr>
            <p:cNvPr id="56" name="tx9"/>
            <p:cNvSpPr/>
            <p:nvPr/>
          </p:nvSpPr>
          <p:spPr>
            <a:xfrm>
              <a:off x="7971786" y="4350659"/>
              <a:ext cx="356552" cy="1309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FFFFFF">
                      <a:alpha val="100000"/>
                    </a:srgbClr>
                  </a:solidFill>
                  <a:latin typeface="Helvetica"/>
                  <a:cs typeface="Helvetica"/>
                </a:rPr>
                <a:t>96%</a:t>
              </a:r>
            </a:p>
          </p:txBody>
        </p:sp>
        <p:sp>
          <p:nvSpPr>
            <p:cNvPr id="57" name="rc10"/>
            <p:cNvSpPr/>
            <p:nvPr/>
          </p:nvSpPr>
          <p:spPr>
            <a:xfrm>
              <a:off x="8543332" y="6073920"/>
              <a:ext cx="144000" cy="144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" name="rc11"/>
            <p:cNvSpPr/>
            <p:nvPr/>
          </p:nvSpPr>
          <p:spPr>
            <a:xfrm>
              <a:off x="8552332" y="6082919"/>
              <a:ext cx="126000" cy="126000"/>
            </a:xfrm>
            <a:prstGeom prst="rect">
              <a:avLst/>
            </a:prstGeom>
            <a:solidFill>
              <a:srgbClr val="5B92C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rc12"/>
            <p:cNvSpPr/>
            <p:nvPr/>
          </p:nvSpPr>
          <p:spPr>
            <a:xfrm>
              <a:off x="8970502" y="6073920"/>
              <a:ext cx="143999" cy="144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0" name="rc13"/>
            <p:cNvSpPr/>
            <p:nvPr/>
          </p:nvSpPr>
          <p:spPr>
            <a:xfrm>
              <a:off x="8979502" y="6082919"/>
              <a:ext cx="126000" cy="126000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tx14"/>
            <p:cNvSpPr/>
            <p:nvPr/>
          </p:nvSpPr>
          <p:spPr>
            <a:xfrm>
              <a:off x="8756921" y="6087653"/>
              <a:ext cx="1439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Sí</a:t>
              </a:r>
            </a:p>
          </p:txBody>
        </p:sp>
        <p:sp>
          <p:nvSpPr>
            <p:cNvPr id="62" name="tx15"/>
            <p:cNvSpPr/>
            <p:nvPr/>
          </p:nvSpPr>
          <p:spPr>
            <a:xfrm>
              <a:off x="9184091" y="6089588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63" name="tx16"/>
            <p:cNvSpPr/>
            <p:nvPr/>
          </p:nvSpPr>
          <p:spPr>
            <a:xfrm>
              <a:off x="8772263" y="2193344"/>
              <a:ext cx="377713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92</a:t>
              </a:r>
            </a:p>
          </p:txBody>
        </p:sp>
        <p:sp>
          <p:nvSpPr>
            <p:cNvPr id="64" name="tx17"/>
            <p:cNvSpPr/>
            <p:nvPr/>
          </p:nvSpPr>
          <p:spPr>
            <a:xfrm>
              <a:off x="6534731" y="1677396"/>
              <a:ext cx="4852776" cy="1653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¿El último libro que leyó estaba relacionado con su campo de</a:t>
              </a:r>
            </a:p>
          </p:txBody>
        </p:sp>
        <p:sp>
          <p:nvSpPr>
            <p:cNvPr id="65" name="tx18"/>
            <p:cNvSpPr/>
            <p:nvPr/>
          </p:nvSpPr>
          <p:spPr>
            <a:xfrm>
              <a:off x="8254347" y="1867944"/>
              <a:ext cx="1413544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estudio o trabajo?</a:t>
              </a:r>
            </a:p>
          </p:txBody>
        </p:sp>
      </p:grpSp>
      <p:grpSp xmlns:pic="http://schemas.openxmlformats.org/drawingml/2006/picture">
        <p:nvGrpSpPr>
          <p:cNvPr id="66" name="grp3"/>
          <p:cNvGrpSpPr/>
          <p:nvPr/>
        </p:nvGrpSpPr>
        <p:grpSpPr>
          <a:xfrm>
            <a:off x="69494" y="6638544"/>
            <a:ext cx="12070080" cy="182880"/>
            <a:chOff x="69494" y="6638544"/>
            <a:chExt cx="12070080" cy="182880"/>
          </a:xfrm>
        </p:grpSpPr>
        <p:sp>
          <p:nvSpPr>
            <p:cNvPr id="67" name="tx4"/>
            <p:cNvSpPr/>
            <p:nvPr/>
          </p:nvSpPr>
          <p:spPr>
            <a:xfrm>
              <a:off x="69494" y="6703976"/>
              <a:ext cx="1764419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92 adultos intermedios</a:t>
              </a:r>
            </a:p>
          </p:txBody>
        </p:sp>
        <p:sp>
          <p:nvSpPr>
            <p:cNvPr id="68" name="tx5"/>
            <p:cNvSpPr/>
            <p:nvPr/>
          </p:nvSpPr>
          <p:spPr>
            <a:xfrm>
              <a:off x="8406096" y="6677683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GRÁFICOS COMPARATIVOS DE PREGUNTAS ESCALARES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045" y="1361245"/>
              <a:ext cx="6111695" cy="23011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93849" y="2972075"/>
              <a:ext cx="518050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211899" y="2972075"/>
              <a:ext cx="2201712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3612" y="2972075"/>
              <a:ext cx="2331225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93849" y="2205013"/>
              <a:ext cx="721569" cy="230118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6415419" y="2205013"/>
              <a:ext cx="1443139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858558" y="2205013"/>
              <a:ext cx="943591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8802150" y="2205013"/>
              <a:ext cx="471795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273945" y="2205013"/>
              <a:ext cx="1470892" cy="230118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93849" y="2588544"/>
              <a:ext cx="120261" cy="230118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814111" y="2588544"/>
              <a:ext cx="60130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874241" y="2588544"/>
              <a:ext cx="2164709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038951" y="2588544"/>
              <a:ext cx="2705886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693849" y="1821482"/>
              <a:ext cx="841831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535680" y="1821482"/>
              <a:ext cx="1262747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798427" y="1821482"/>
              <a:ext cx="2946409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774592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134486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400938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876362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58708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152082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909306" y="224900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831127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5413" y="263253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797287" y="263253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778313" y="26325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9213620" y="26325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36488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88781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093358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1249936" y="302154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249936" y="225448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1249936" y="2638014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249936" y="1870952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5416045" y="3388110"/>
              <a:ext cx="6111695" cy="23011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693849" y="4998939"/>
              <a:ext cx="388537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2387" y="4998939"/>
              <a:ext cx="2849275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931662" y="4998939"/>
              <a:ext cx="1295125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0226787" y="4998939"/>
              <a:ext cx="518050" cy="230118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693849" y="4231878"/>
              <a:ext cx="166516" cy="230118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60365" y="4231878"/>
              <a:ext cx="1026849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887214" y="4231878"/>
              <a:ext cx="2303472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190687" y="4231878"/>
              <a:ext cx="971343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0162031" y="4231878"/>
              <a:ext cx="582806" cy="230118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93849" y="4615409"/>
              <a:ext cx="4611771" cy="230118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305621" y="4615409"/>
              <a:ext cx="439216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693849" y="3848347"/>
              <a:ext cx="1683662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377512" y="3848347"/>
              <a:ext cx="2946409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0323922" y="3848347"/>
              <a:ext cx="420915" cy="230118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759379" y="504293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328758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400946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0307537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648369" y="4275870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195516" y="4275870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860675" y="4275870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498068" y="4275870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275160" y="4275870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821451" y="4659401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396481" y="4659401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357404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672436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405649" y="3892339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1249936" y="504841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1249936" y="4281348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249936" y="4664879"/>
              <a:ext cx="23762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1249936" y="3897817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64926" y="2237678"/>
              <a:ext cx="2302774" cy="154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Conoce plataformas digitales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21525" y="2418002"/>
              <a:ext cx="1789577" cy="152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para acceder a libros y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772248" y="2627105"/>
              <a:ext cx="688131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artículos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07011" y="4297353"/>
              <a:ext cx="2018605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familiarizado con las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152961" y="4447043"/>
              <a:ext cx="1926704" cy="1507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principales bibliotecas o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267596" y="4653969"/>
              <a:ext cx="1697434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librerías de su ciudad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162816" y="3030802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951108" y="2647272"/>
              <a:ext cx="133841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intermedios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082337" y="2232859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52795" y="1849924"/>
              <a:ext cx="11350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mayores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162816" y="5057667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951108" y="4674136"/>
              <a:ext cx="133841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intermedios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082337" y="4259724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052795" y="3876788"/>
              <a:ext cx="11350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mayores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3075345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084345" y="5960083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4944919" y="5951083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4953919" y="5960083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125149" y="5951083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6134149" y="5960083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7097737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106737" y="5960083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8752310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8761310" y="5960083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288934" y="5973793"/>
              <a:ext cx="158639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en desacuerdo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158508" y="5973793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338738" y="5973793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7311326" y="5973793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965899" y="5972100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0758138" y="1332845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866" y="6674128"/>
              <a:ext cx="535024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adolescentes, 182 adultos jóvenes, 92 adultos intermedios, 12 adultos mayores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392499" y="6674128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GRÁFICOS COMPARATIVOS DE PREGUNTAS ESCALARES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045" y="1361245"/>
              <a:ext cx="6111695" cy="23011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93849" y="2914545"/>
              <a:ext cx="518050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211899" y="2914545"/>
              <a:ext cx="2201712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3612" y="2914545"/>
              <a:ext cx="2331225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93849" y="1763953"/>
              <a:ext cx="721569" cy="345177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6415419" y="1763953"/>
              <a:ext cx="1443139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858558" y="1763953"/>
              <a:ext cx="943591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8802150" y="1763953"/>
              <a:ext cx="471795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273945" y="1763953"/>
              <a:ext cx="1470892" cy="345177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93849" y="2339249"/>
              <a:ext cx="120261" cy="345177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814111" y="2339249"/>
              <a:ext cx="60130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874241" y="2339249"/>
              <a:ext cx="2164709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038951" y="2339249"/>
              <a:ext cx="2705886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5774601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7134473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9400946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5876365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6958699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8152078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8909311" y="1865475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9831116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535412" y="2440771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5797287" y="2440771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6778319" y="2440771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9213621" y="2440771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1249936" y="302154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1249936" y="1870952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1249936" y="2446249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3" name="rc33"/>
            <p:cNvSpPr/>
            <p:nvPr/>
          </p:nvSpPr>
          <p:spPr>
            <a:xfrm>
              <a:off x="5416045" y="3388110"/>
              <a:ext cx="6111695" cy="23011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693849" y="4941410"/>
              <a:ext cx="388537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6082387" y="4941410"/>
              <a:ext cx="2849275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8931662" y="4941410"/>
              <a:ext cx="1295125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226787" y="4941410"/>
              <a:ext cx="518050" cy="345177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693849" y="3790817"/>
              <a:ext cx="166516" cy="345177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860365" y="3790817"/>
              <a:ext cx="1026849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887214" y="3790817"/>
              <a:ext cx="2303472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190687" y="3790817"/>
              <a:ext cx="971343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162031" y="3790817"/>
              <a:ext cx="582806" cy="345177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693849" y="4366114"/>
              <a:ext cx="4611771" cy="345177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0305621" y="4366114"/>
              <a:ext cx="439216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759373" y="504293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7328749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9400953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0307528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648369" y="3892339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95516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860679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9498088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0275157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821457" y="44676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91%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0396502" y="446763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249936" y="504841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11249936" y="3897817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1249936" y="4473113"/>
              <a:ext cx="23762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964926" y="2237678"/>
              <a:ext cx="2302774" cy="154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Conoce plataformas digitales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221525" y="2418002"/>
              <a:ext cx="1789577" cy="152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para acceder a libros y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72248" y="2627105"/>
              <a:ext cx="688131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artículos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07011" y="4297353"/>
              <a:ext cx="2018605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familiarizado con las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52961" y="4447043"/>
              <a:ext cx="1926704" cy="1507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principales bibliotecas o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267596" y="4653969"/>
              <a:ext cx="1697434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librerías de su ciudad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162816" y="3030802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951108" y="2455506"/>
              <a:ext cx="133841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intermedios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082337" y="1849328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162816" y="5057667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51108" y="4482371"/>
              <a:ext cx="133841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intermedios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082337" y="3876193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3075345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84345" y="5960083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4944919" y="5951083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953919" y="5960083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125149" y="5951083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134149" y="5960083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7097737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106737" y="5960083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8752310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8761310" y="5960083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3288934" y="5973793"/>
              <a:ext cx="158639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en desacuerdo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5158508" y="5973793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338738" y="5973793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311326" y="5973793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965899" y="5972100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0758138" y="1332845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31609" y="6674128"/>
              <a:ext cx="409382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adolescentes, 182 adultos jóvenes, 92 adultos intermedios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392499" y="6674128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GRÁFICOS COMPARATIVOS DE PREGUNTAS ESCALARES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c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416045" y="1361245"/>
              <a:ext cx="6111695" cy="23011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5693849" y="2972075"/>
              <a:ext cx="518050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6211899" y="2972075"/>
              <a:ext cx="2201712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8413612" y="2972075"/>
              <a:ext cx="2331225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5693849" y="2205013"/>
              <a:ext cx="721569" cy="230118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6415419" y="2205013"/>
              <a:ext cx="1443139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7858558" y="2205013"/>
              <a:ext cx="943591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8802150" y="2205013"/>
              <a:ext cx="471795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9273945" y="2205013"/>
              <a:ext cx="1470892" cy="230118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693849" y="2588544"/>
              <a:ext cx="120261" cy="230118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814111" y="2588544"/>
              <a:ext cx="60130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5874241" y="2588544"/>
              <a:ext cx="2164709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8038951" y="2588544"/>
              <a:ext cx="2705886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5693849" y="1821482"/>
              <a:ext cx="841831" cy="230118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6535680" y="1821482"/>
              <a:ext cx="1262747" cy="230118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798427" y="1821482"/>
              <a:ext cx="2946409" cy="2301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1"/>
            <p:cNvSpPr/>
            <p:nvPr/>
          </p:nvSpPr>
          <p:spPr>
            <a:xfrm>
              <a:off x="5774593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7134490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9400947" y="301606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876364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958714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152070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8909307" y="224900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9831114" y="22490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5535412" y="263253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5797285" y="263253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6778318" y="26325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9213618" y="26325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5936483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988783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9093361" y="1865475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11249936" y="302154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11249936" y="225448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11249936" y="2638014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249936" y="1870952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83%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5416045" y="3388110"/>
              <a:ext cx="6111695" cy="230118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693849" y="4941410"/>
              <a:ext cx="388537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82387" y="4941410"/>
              <a:ext cx="2849275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931662" y="4941410"/>
              <a:ext cx="1295125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0226787" y="4941410"/>
              <a:ext cx="518050" cy="345177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693849" y="4366114"/>
              <a:ext cx="166516" cy="345177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860365" y="4366114"/>
              <a:ext cx="1026849" cy="345177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887214" y="4366114"/>
              <a:ext cx="2303472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190687" y="4366114"/>
              <a:ext cx="971343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0162031" y="4366114"/>
              <a:ext cx="582806" cy="345177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93849" y="3790817"/>
              <a:ext cx="1683662" cy="345177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7377512" y="3790817"/>
              <a:ext cx="2946409" cy="3451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323922" y="3790817"/>
              <a:ext cx="420915" cy="345177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759381" y="504293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328755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9400939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0307534" y="504293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48371" y="4467636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95508" y="44676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860675" y="44676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498073" y="44676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275158" y="446763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357404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672438" y="3892339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0405637" y="3892339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1249936" y="504841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82%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249936" y="4473113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1249936" y="3897817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92%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64926" y="2237678"/>
              <a:ext cx="2302774" cy="1549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Conoce plataformas digitales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221525" y="2418002"/>
              <a:ext cx="1789577" cy="1529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para acceder a libros y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772248" y="2627105"/>
              <a:ext cx="688131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artículos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07011" y="4297353"/>
              <a:ext cx="2018605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Está familiarizado con las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152961" y="4447043"/>
              <a:ext cx="1926704" cy="1507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principales bibliotecas o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267596" y="4653969"/>
              <a:ext cx="1697434" cy="122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librerías de su ciudad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62816" y="3030802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951108" y="2647272"/>
              <a:ext cx="133841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intermedios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082337" y="2232859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052795" y="1849924"/>
              <a:ext cx="11350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mayores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264503" y="5057667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184024" y="4451489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154481" y="3876788"/>
              <a:ext cx="11350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mayores</a:t>
              </a:r>
            </a:p>
          </p:txBody>
        </p:sp>
        <p:sp>
          <p:nvSpPr>
            <p:cNvPr id="81" name="rc81"/>
            <p:cNvSpPr/>
            <p:nvPr/>
          </p:nvSpPr>
          <p:spPr>
            <a:xfrm>
              <a:off x="3075345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084345" y="5960083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944919" y="5951083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4953919" y="5960083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6125149" y="5951083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6134149" y="5960083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7097737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7106737" y="5960083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8752310" y="5951083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8761310" y="5960083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288934" y="5973793"/>
              <a:ext cx="158639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en desacuerdo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158508" y="5973793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338738" y="5973793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7311326" y="5973793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965899" y="5972100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0758138" y="1332845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81866" y="6674128"/>
              <a:ext cx="535024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adolescentes, 182 adultos jóvenes, 84 adultos intermedios, 12 adultos mayores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8392499" y="6674128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TÍTULO: GRÁFICOS COMPARATIVOS DE PREGUNTAS ESCALARES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 lvl="0"/>
            <a:r>
              <a:rPr/>
              <a:t>Conoce plataformas digitales para acceder a libros y artículos</a:t>
            </a:r>
          </a:p>
        </p:txBody>
      </p:sp>
      <p:grpSp xmlns:pic="http://schemas.openxmlformats.org/drawingml/2006/picture">
        <p:nvGrpSpPr>
          <p:cNvPr id="4" name="gr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c4"/>
            <p:cNvSpPr/>
            <p:nvPr/>
          </p:nvSpPr>
          <p:spPr>
            <a:xfrm>
              <a:off x="318910" y="11730"/>
              <a:ext cx="11554178" cy="6834538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478910" y="1499501"/>
              <a:ext cx="9052560" cy="41148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2890390" y="4830530"/>
              <a:ext cx="767328" cy="39188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657719" y="4830530"/>
              <a:ext cx="3261146" cy="39188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6918866" y="4830530"/>
              <a:ext cx="3452979" cy="3918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890390" y="2871101"/>
              <a:ext cx="1068779" cy="39188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959169" y="2871101"/>
              <a:ext cx="2137558" cy="39188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96728" y="2871101"/>
              <a:ext cx="1397634" cy="39188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7494362" y="2871101"/>
              <a:ext cx="698817" cy="3918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8193179" y="2871101"/>
              <a:ext cx="2178665" cy="391885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890390" y="3850816"/>
              <a:ext cx="178129" cy="391885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3068520" y="3850816"/>
              <a:ext cx="89064" cy="39188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3157585" y="3850816"/>
              <a:ext cx="3206337" cy="39188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6363923" y="3850816"/>
              <a:ext cx="4007922" cy="3918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2890390" y="1891387"/>
              <a:ext cx="1246909" cy="391885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4137299" y="1891387"/>
              <a:ext cx="1870363" cy="391885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0"/>
            <p:cNvSpPr/>
            <p:nvPr/>
          </p:nvSpPr>
          <p:spPr>
            <a:xfrm>
              <a:off x="6007663" y="1891387"/>
              <a:ext cx="4364181" cy="3918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095779" y="49554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110022" y="49554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44%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467082" y="4955406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246484" y="299597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49677" y="299597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617265" y="299597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19%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7715016" y="2995977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104231" y="2995977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29%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2775908" y="397569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052629" y="3975692"/>
              <a:ext cx="257475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582474" y="397569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189615" y="3975692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3335558" y="2016263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17%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4894213" y="2016263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25%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011490" y="2016263"/>
              <a:ext cx="356552" cy="1348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2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1119990" y="4960884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1119990" y="3001455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28%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1119990" y="3981170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88%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119990" y="2021741"/>
              <a:ext cx="329069" cy="1244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9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94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83%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099156" y="4970141"/>
              <a:ext cx="91499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Adolescentes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87448" y="3990427"/>
              <a:ext cx="133841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intermedios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018677" y="2979831"/>
              <a:ext cx="1075952" cy="1417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jóvenes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89134" y="2000712"/>
              <a:ext cx="113503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Adultos mayores</a:t>
              </a:r>
            </a:p>
          </p:txBody>
        </p:sp>
        <p:sp>
          <p:nvSpPr>
            <p:cNvPr id="45" name="rc44"/>
            <p:cNvSpPr/>
            <p:nvPr/>
          </p:nvSpPr>
          <p:spPr>
            <a:xfrm>
              <a:off x="3190211" y="6002615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" name="rc45"/>
            <p:cNvSpPr/>
            <p:nvPr/>
          </p:nvSpPr>
          <p:spPr>
            <a:xfrm>
              <a:off x="3199211" y="6011615"/>
              <a:ext cx="125999" cy="126000"/>
            </a:xfrm>
            <a:prstGeom prst="rect">
              <a:avLst/>
            </a:prstGeom>
            <a:solidFill>
              <a:srgbClr val="F4B18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059786" y="6002615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8" name="rc47"/>
            <p:cNvSpPr/>
            <p:nvPr/>
          </p:nvSpPr>
          <p:spPr>
            <a:xfrm>
              <a:off x="5068786" y="6011615"/>
              <a:ext cx="126000" cy="126000"/>
            </a:xfrm>
            <a:prstGeom prst="rect">
              <a:avLst/>
            </a:prstGeom>
            <a:solidFill>
              <a:srgbClr val="FFD96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8"/>
            <p:cNvSpPr/>
            <p:nvPr/>
          </p:nvSpPr>
          <p:spPr>
            <a:xfrm>
              <a:off x="6240016" y="6002615"/>
              <a:ext cx="143999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0" name="rc49"/>
            <p:cNvSpPr/>
            <p:nvPr/>
          </p:nvSpPr>
          <p:spPr>
            <a:xfrm>
              <a:off x="6249016" y="6011615"/>
              <a:ext cx="126000" cy="126000"/>
            </a:xfrm>
            <a:prstGeom prst="rect">
              <a:avLst/>
            </a:prstGeom>
            <a:solidFill>
              <a:srgbClr val="ADD49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0"/>
            <p:cNvSpPr/>
            <p:nvPr/>
          </p:nvSpPr>
          <p:spPr>
            <a:xfrm>
              <a:off x="7212603" y="6002615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2" name="rc51"/>
            <p:cNvSpPr/>
            <p:nvPr/>
          </p:nvSpPr>
          <p:spPr>
            <a:xfrm>
              <a:off x="7221603" y="6011615"/>
              <a:ext cx="126000" cy="12600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2"/>
            <p:cNvSpPr/>
            <p:nvPr/>
          </p:nvSpPr>
          <p:spPr>
            <a:xfrm>
              <a:off x="8867177" y="6002615"/>
              <a:ext cx="144000" cy="14399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4" name="rc53"/>
            <p:cNvSpPr/>
            <p:nvPr/>
          </p:nvSpPr>
          <p:spPr>
            <a:xfrm>
              <a:off x="8876177" y="6011615"/>
              <a:ext cx="126000" cy="126000"/>
            </a:xfrm>
            <a:prstGeom prst="rect">
              <a:avLst/>
            </a:prstGeom>
            <a:solidFill>
              <a:srgbClr val="A5A5A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3403800" y="6025325"/>
              <a:ext cx="158639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en desacuerdo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273375" y="6025325"/>
              <a:ext cx="897052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 desacuerdo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453605" y="6025325"/>
              <a:ext cx="689409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 acuerdo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426192" y="6025325"/>
              <a:ext cx="137139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Totalmente de acuerdo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080766" y="6023632"/>
              <a:ext cx="474147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SIN INF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0758489" y="1335595"/>
              <a:ext cx="1173999" cy="1222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00" b="1">
                  <a:solidFill>
                    <a:srgbClr val="548135">
                      <a:alpha val="100000"/>
                    </a:srgbClr>
                  </a:solidFill>
                  <a:latin typeface="Arial"/>
                  <a:cs typeface="Arial"/>
                </a:rPr>
                <a:t>TOP TWO BOX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4418" y="6675050"/>
              <a:ext cx="535024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39 adolescentes, 182 adultos jóvenes, 84 adultos intermedios, 12 adultos mayores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396319" y="6675050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6E21-1CC1-1562-B8EF-F13A8532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8427" y="2039831"/>
            <a:ext cx="688445" cy="4152762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OBJETIVO GENERAL</a:t>
            </a:r>
          </a:p>
        </p:txBody>
      </p:sp>
      <p:sp>
        <p:nvSpPr>
          <p:cNvPr id="3" name="Marcador de texto 11">
            <a:extLst>
              <a:ext uri="{FF2B5EF4-FFF2-40B4-BE49-F238E27FC236}">
                <a16:creationId xmlns:a16="http://schemas.microsoft.com/office/drawing/2014/main" id="{19C0EB30-EE04-65A5-B77F-F1F99FE302AC}"/>
              </a:ext>
            </a:extLst>
          </p:cNvPr>
          <p:cNvSpPr>
            <a:spLocks noGrp="1"/>
          </p:cNvSpPr>
          <p:nvPr>
            <p:ph idx="16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Conocer los hábitos y la percepción de adolescentes, adultos jóvenes, intermedios y mayores de Lima y Callao respecto a la lectura y la accesibilidad de materiales de lectura.</a:t>
            </a:r>
          </a:p>
        </p:txBody>
      </p:sp>
      <p:pic>
        <p:nvPicPr>
          <p:cNvPr descr="../../../../../../../../../../../../../Library/Frameworks/R.framework/Versions/4.4-x86_64/Resources/library/pulsoreport/extdata/Bullseye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905000"/>
            <a:ext cx="1701800" cy="170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659C9-C437-813E-185D-99344A995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ESCALA USADA EN LOS CUESTIONARIOS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30D93-492C-6972-9F61-D0565EE051B8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Los cuestionarios estuvieron compuestos por una escala de cuatro grados. Haciendo uso de ella los encuestados señalaron que tan de acuerdo o en desacuerdo se encontraban con cada afirmación. La escala fue la siguiente:</a:t>
            </a:r>
          </a:p>
        </p:txBody>
      </p:sp>
      <p:pic>
        <p:nvPicPr>
          <p:cNvPr descr="../../../../../../../../../../../../../Library/Frameworks/R.framework/Versions/4.4-x86_64/Resources/library/pulsoreport/extdata/Escala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89200"/>
            <a:ext cx="112649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659C9-C437-813E-185D-99344A995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TOP TWO BOX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30D93-492C-6972-9F61-D0565EE051B8}"/>
              </a:ext>
            </a:extLst>
          </p:cNvPr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 el fin de hacer la lectura de datos de forma más amigable se planteó la suma de los dos valores superiores “de acuerdo” y “totalmente de acuerdo”, comúnmente llamada top two box. Esta suma permite comparar de manera más rápida y eficiente los datos entre categorías o con mediciones de otros años.</a:t>
            </a:r>
          </a:p>
        </p:txBody>
      </p:sp>
      <p:pic>
        <p:nvPicPr>
          <p:cNvPr descr="../../../../../../../../../../../../../Library/Frameworks/R.framework/Versions/4.4-x86_64/Resources/library/pulsoreport/extdata/T2B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2311400"/>
            <a:ext cx="64008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FICHA TÉCNICA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457200" y="1188720"/>
          <a:ext cx="9144000" cy="5486400"/>
        </p:xfrm>
        <a:graphic>
          <a:graphicData uri="http://schemas.openxmlformats.org/drawingml/2006/table">
            <a:tbl>
              <a:tblPr/>
              <a:tblGrid>
                <a:gridCol w="1828800"/>
                <a:gridCol w="9601200"/>
              </a:tblGrid>
              <a:tr h="64008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Tipo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técnica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Metodología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cuantitativa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mediante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encuestas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online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plataforma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</a:t>
                      </a:r>
                      <a:r>
                        <a:rPr cap="none" sz="1500" i="1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,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aplicadas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manera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telefónica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virtualmente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través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electrónicos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Universo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Adolescentes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jóvenes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intermedios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Población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adolescentes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jóvenes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intermedios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Muestreo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probabilístico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conveniencia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respetando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las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cuotas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según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variables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control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Muestra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236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adolescentes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jóvenes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intermedios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entre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  <a:b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</a:b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adultos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mayores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años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Lima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Callao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Trabajo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1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campo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D8D8D8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05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agosto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septiembre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  <a:r>
                        <a:rPr cap="none" sz="1500" i="0" b="0" u="none">
                          <a:solidFill>
                            <a:srgbClr val="0E255C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2025</a:t>
                      </a:r>
                    </a:p>
                  </a:txBody>
                  <a:tcPr anchor="ctr" marB="63500" marT="63500" marR="0" marL="0">
                    <a:lnL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L>
                    <a:lnR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R>
                    <a:lnT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T>
                    <a:lnB algn="ctr" cmpd="sng" cap="flat" w="6350">
                      <a:solidFill>
                        <a:srgbClr val="75707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PRINCIPALES RESULTADOS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PERFIL DEL ENCUESTADO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;p51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 indent="0" marL="0">
              <a:buNone/>
            </a:pPr>
            <a:r>
              <a:rPr/>
              <a:t>PERFIL DEL PÚBLICO ADULTO JOVEN</a:t>
            </a:r>
          </a:p>
        </p:txBody>
      </p:sp>
      <p:grpSp xmlns:pic="http://schemas.openxmlformats.org/drawingml/2006/picture">
        <p:nvGrpSpPr>
          <p:cNvPr id="3" name="grp3"/>
          <p:cNvGrpSpPr/>
          <p:nvPr/>
        </p:nvGrpSpPr>
        <p:grpSpPr>
          <a:xfrm>
            <a:off x="274320" y="1371600"/>
            <a:ext cx="4114800" cy="2743200"/>
            <a:chOff x="274320" y="1371600"/>
            <a:chExt cx="4114800" cy="2743200"/>
          </a:xfrm>
        </p:grpSpPr>
        <p:sp>
          <p:nvSpPr>
            <p:cNvPr id="4" name="rc4"/>
            <p:cNvSpPr/>
            <p:nvPr/>
          </p:nvSpPr>
          <p:spPr>
            <a:xfrm>
              <a:off x="274320" y="1371600"/>
              <a:ext cx="4114800" cy="27432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714320" y="2036088"/>
              <a:ext cx="2674800" cy="207871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1835901" y="3755022"/>
              <a:ext cx="61560" cy="23985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1835901" y="3355270"/>
              <a:ext cx="184681" cy="23985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1835901" y="2955518"/>
              <a:ext cx="1231208" cy="23985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1835901" y="2555766"/>
              <a:ext cx="1692911" cy="23985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1835901" y="2156013"/>
              <a:ext cx="2431636" cy="23985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1"/>
            <p:cNvSpPr/>
            <p:nvPr/>
          </p:nvSpPr>
          <p:spPr>
            <a:xfrm>
              <a:off x="2086032" y="3814404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147593" y="3414652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2299627" y="3014900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530479" y="2615148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899841" y="2215395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43%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1227242" y="3816608"/>
              <a:ext cx="296391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Otro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1163693" y="3418864"/>
              <a:ext cx="42349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Braille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1134001" y="3019112"/>
              <a:ext cx="48287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E-book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1036556" y="2619360"/>
              <a:ext cx="67776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Audiolibro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1100180" y="2191107"/>
              <a:ext cx="550515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Impreso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3940775" y="1943194"/>
              <a:ext cx="448344" cy="928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i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 = 182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1078388" y="1401104"/>
              <a:ext cx="2506662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Formato en el que lee con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1490295" y="1615401"/>
              <a:ext cx="1682849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mayor frecuencia</a:t>
              </a:r>
            </a:p>
          </p:txBody>
        </p:sp>
      </p:grpSp>
      <p:grpSp xmlns:pic="http://schemas.openxmlformats.org/drawingml/2006/picture">
        <p:nvGrpSpPr>
          <p:cNvPr id="24" name="grp3"/>
          <p:cNvGrpSpPr/>
          <p:nvPr/>
        </p:nvGrpSpPr>
        <p:grpSpPr>
          <a:xfrm>
            <a:off x="274320" y="4572000"/>
            <a:ext cx="4114800" cy="1371600"/>
            <a:chOff x="274320" y="4572000"/>
            <a:chExt cx="4114800" cy="1371600"/>
          </a:xfrm>
        </p:grpSpPr>
        <p:sp>
          <p:nvSpPr>
            <p:cNvPr id="25" name="rc4"/>
            <p:cNvSpPr/>
            <p:nvPr/>
          </p:nvSpPr>
          <p:spPr>
            <a:xfrm>
              <a:off x="274320" y="4572000"/>
              <a:ext cx="4114800" cy="13716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5"/>
            <p:cNvSpPr/>
            <p:nvPr/>
          </p:nvSpPr>
          <p:spPr>
            <a:xfrm>
              <a:off x="1714320" y="5049263"/>
              <a:ext cx="2674800" cy="89433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rc6"/>
            <p:cNvSpPr/>
            <p:nvPr/>
          </p:nvSpPr>
          <p:spPr>
            <a:xfrm>
              <a:off x="1835901" y="5557409"/>
              <a:ext cx="283442" cy="28456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7"/>
            <p:cNvSpPr/>
            <p:nvPr/>
          </p:nvSpPr>
          <p:spPr>
            <a:xfrm>
              <a:off x="1835901" y="5150892"/>
              <a:ext cx="2431636" cy="284561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8"/>
            <p:cNvSpPr/>
            <p:nvPr/>
          </p:nvSpPr>
          <p:spPr>
            <a:xfrm>
              <a:off x="2281379" y="5639146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0" name="tx9"/>
            <p:cNvSpPr/>
            <p:nvPr/>
          </p:nvSpPr>
          <p:spPr>
            <a:xfrm>
              <a:off x="2899841" y="5232629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31" name="tx10"/>
            <p:cNvSpPr/>
            <p:nvPr/>
          </p:nvSpPr>
          <p:spPr>
            <a:xfrm>
              <a:off x="1519503" y="5643358"/>
              <a:ext cx="19481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No</a:t>
              </a:r>
            </a:p>
          </p:txBody>
        </p:sp>
        <p:sp>
          <p:nvSpPr>
            <p:cNvPr id="32" name="tx11"/>
            <p:cNvSpPr/>
            <p:nvPr/>
          </p:nvSpPr>
          <p:spPr>
            <a:xfrm>
              <a:off x="1544916" y="5234906"/>
              <a:ext cx="14399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Sí</a:t>
              </a:r>
            </a:p>
          </p:txBody>
        </p:sp>
        <p:sp>
          <p:nvSpPr>
            <p:cNvPr id="33" name="tx12"/>
            <p:cNvSpPr/>
            <p:nvPr/>
          </p:nvSpPr>
          <p:spPr>
            <a:xfrm>
              <a:off x="880645" y="4598825"/>
              <a:ext cx="2902148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Dedica tiempo regularmente a</a:t>
              </a:r>
            </a:p>
          </p:txBody>
        </p:sp>
        <p:sp>
          <p:nvSpPr>
            <p:cNvPr id="34" name="tx13"/>
            <p:cNvSpPr/>
            <p:nvPr/>
          </p:nvSpPr>
          <p:spPr>
            <a:xfrm>
              <a:off x="1885582" y="4858663"/>
              <a:ext cx="892274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la lectura</a:t>
              </a:r>
            </a:p>
          </p:txBody>
        </p:sp>
      </p:grpSp>
      <p:grpSp xmlns:pic="http://schemas.openxmlformats.org/drawingml/2006/picture">
        <p:nvGrpSpPr>
          <p:cNvPr id="35" name="grp3"/>
          <p:cNvGrpSpPr/>
          <p:nvPr/>
        </p:nvGrpSpPr>
        <p:grpSpPr>
          <a:xfrm>
            <a:off x="8046720" y="2286000"/>
            <a:ext cx="3657600" cy="2926080"/>
            <a:chOff x="8046720" y="2286000"/>
            <a:chExt cx="3657600" cy="2926080"/>
          </a:xfrm>
        </p:grpSpPr>
        <p:sp>
          <p:nvSpPr>
            <p:cNvPr id="36" name="rc4"/>
            <p:cNvSpPr/>
            <p:nvPr/>
          </p:nvSpPr>
          <p:spPr>
            <a:xfrm>
              <a:off x="8046720" y="2286000"/>
              <a:ext cx="3657600" cy="292607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7" name="rc5"/>
            <p:cNvSpPr/>
            <p:nvPr/>
          </p:nvSpPr>
          <p:spPr>
            <a:xfrm>
              <a:off x="9486720" y="2763263"/>
              <a:ext cx="2217599" cy="244881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6"/>
            <p:cNvSpPr/>
            <p:nvPr/>
          </p:nvSpPr>
          <p:spPr>
            <a:xfrm>
              <a:off x="9587520" y="4788246"/>
              <a:ext cx="51254" cy="282555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7"/>
            <p:cNvSpPr/>
            <p:nvPr/>
          </p:nvSpPr>
          <p:spPr>
            <a:xfrm>
              <a:off x="9587520" y="4317319"/>
              <a:ext cx="290440" cy="282555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8"/>
            <p:cNvSpPr/>
            <p:nvPr/>
          </p:nvSpPr>
          <p:spPr>
            <a:xfrm>
              <a:off x="9587520" y="3846393"/>
              <a:ext cx="444203" cy="282555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9"/>
            <p:cNvSpPr/>
            <p:nvPr/>
          </p:nvSpPr>
          <p:spPr>
            <a:xfrm>
              <a:off x="9587520" y="3375467"/>
              <a:ext cx="307525" cy="282555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10"/>
            <p:cNvSpPr/>
            <p:nvPr/>
          </p:nvSpPr>
          <p:spPr>
            <a:xfrm>
              <a:off x="9587520" y="2904540"/>
              <a:ext cx="2015999" cy="282555"/>
            </a:xfrm>
            <a:prstGeom prst="rect">
              <a:avLst/>
            </a:prstGeom>
            <a:solidFill>
              <a:srgbClr val="33669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11"/>
            <p:cNvSpPr/>
            <p:nvPr/>
          </p:nvSpPr>
          <p:spPr>
            <a:xfrm>
              <a:off x="9832497" y="4868980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44" name="tx12"/>
            <p:cNvSpPr/>
            <p:nvPr/>
          </p:nvSpPr>
          <p:spPr>
            <a:xfrm>
              <a:off x="9952091" y="4398054"/>
              <a:ext cx="219350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9%</a:t>
              </a:r>
            </a:p>
          </p:txBody>
        </p:sp>
        <p:sp>
          <p:nvSpPr>
            <p:cNvPr id="45" name="tx13"/>
            <p:cNvSpPr/>
            <p:nvPr/>
          </p:nvSpPr>
          <p:spPr>
            <a:xfrm>
              <a:off x="9657743" y="3927127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46" name="tx14"/>
            <p:cNvSpPr/>
            <p:nvPr/>
          </p:nvSpPr>
          <p:spPr>
            <a:xfrm>
              <a:off x="10045039" y="3456201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7" name="tx15"/>
            <p:cNvSpPr/>
            <p:nvPr/>
          </p:nvSpPr>
          <p:spPr>
            <a:xfrm>
              <a:off x="10443641" y="2985275"/>
              <a:ext cx="303756" cy="1148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9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95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65%</a:t>
              </a:r>
            </a:p>
          </p:txBody>
        </p:sp>
        <p:sp>
          <p:nvSpPr>
            <p:cNvPr id="48" name="tx16"/>
            <p:cNvSpPr/>
            <p:nvPr/>
          </p:nvSpPr>
          <p:spPr>
            <a:xfrm>
              <a:off x="8169330" y="4872597"/>
              <a:ext cx="102520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Nunca he leído</a:t>
              </a:r>
            </a:p>
          </p:txBody>
        </p:sp>
        <p:sp>
          <p:nvSpPr>
            <p:cNvPr id="49" name="tx17"/>
            <p:cNvSpPr/>
            <p:nvPr/>
          </p:nvSpPr>
          <p:spPr>
            <a:xfrm>
              <a:off x="8177813" y="4401671"/>
              <a:ext cx="1008236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Más de un año</a:t>
              </a:r>
            </a:p>
          </p:txBody>
        </p:sp>
        <p:sp>
          <p:nvSpPr>
            <p:cNvPr id="50" name="tx18"/>
            <p:cNvSpPr/>
            <p:nvPr/>
          </p:nvSpPr>
          <p:spPr>
            <a:xfrm>
              <a:off x="7877143" y="3900607"/>
              <a:ext cx="1609576" cy="14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Entre 6 meses y un año</a:t>
              </a:r>
            </a:p>
          </p:txBody>
        </p:sp>
        <p:sp>
          <p:nvSpPr>
            <p:cNvPr id="51" name="tx19"/>
            <p:cNvSpPr/>
            <p:nvPr/>
          </p:nvSpPr>
          <p:spPr>
            <a:xfrm>
              <a:off x="8067829" y="3429680"/>
              <a:ext cx="1228204" cy="14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Entre 4 y 6 meses</a:t>
              </a:r>
            </a:p>
          </p:txBody>
        </p:sp>
        <p:sp>
          <p:nvSpPr>
            <p:cNvPr id="52" name="tx20"/>
            <p:cNvSpPr/>
            <p:nvPr/>
          </p:nvSpPr>
          <p:spPr>
            <a:xfrm>
              <a:off x="8067829" y="2958754"/>
              <a:ext cx="1228204" cy="14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Entre 0 y 3 meses</a:t>
              </a:r>
            </a:p>
          </p:txBody>
        </p:sp>
        <p:sp>
          <p:nvSpPr>
            <p:cNvPr id="53" name="tx21"/>
            <p:cNvSpPr/>
            <p:nvPr/>
          </p:nvSpPr>
          <p:spPr>
            <a:xfrm>
              <a:off x="8554372" y="2315504"/>
              <a:ext cx="2642294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Tiempo que suele tardar en</a:t>
              </a:r>
            </a:p>
          </p:txBody>
        </p:sp>
        <p:sp>
          <p:nvSpPr>
            <p:cNvPr id="54" name="tx22"/>
            <p:cNvSpPr/>
            <p:nvPr/>
          </p:nvSpPr>
          <p:spPr>
            <a:xfrm>
              <a:off x="8673087" y="2572663"/>
              <a:ext cx="2404864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comenzar un nuevo libro</a:t>
              </a:r>
            </a:p>
          </p:txBody>
        </p:sp>
      </p:grpSp>
      <p:grpSp xmlns:pic="http://schemas.openxmlformats.org/drawingml/2006/picture">
        <p:nvGrpSpPr>
          <p:cNvPr id="55" name="grp3"/>
          <p:cNvGrpSpPr/>
          <p:nvPr/>
        </p:nvGrpSpPr>
        <p:grpSpPr>
          <a:xfrm>
            <a:off x="69494" y="6638544"/>
            <a:ext cx="12070080" cy="182880"/>
            <a:chOff x="69494" y="6638544"/>
            <a:chExt cx="12070080" cy="182880"/>
          </a:xfrm>
        </p:grpSpPr>
        <p:sp>
          <p:nvSpPr>
            <p:cNvPr id="56" name="tx4"/>
            <p:cNvSpPr/>
            <p:nvPr/>
          </p:nvSpPr>
          <p:spPr>
            <a:xfrm>
              <a:off x="69494" y="6677683"/>
              <a:ext cx="1588182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Base: 182 adultos jóvenes</a:t>
              </a:r>
            </a:p>
          </p:txBody>
        </p:sp>
        <p:sp>
          <p:nvSpPr>
            <p:cNvPr id="57" name="tx5"/>
            <p:cNvSpPr/>
            <p:nvPr/>
          </p:nvSpPr>
          <p:spPr>
            <a:xfrm>
              <a:off x="8406096" y="6677683"/>
              <a:ext cx="3733477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2060">
                      <a:alpha val="100000"/>
                    </a:srgbClr>
                  </a:solidFill>
                  <a:latin typeface="Arial"/>
                  <a:cs typeface="Arial"/>
                </a:rPr>
                <a:t>Los porcentajes están redondeados y pueden no sumar 100%</a:t>
              </a:r>
            </a:p>
          </p:txBody>
        </p:sp>
      </p:grp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b="1" i="0" u="none" strike="noStrike" dirty="0" smtClean="0">
            <a:solidFill>
              <a:srgbClr val="00206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B1CB6F6B-24A1-6F49-B872-82DD1AF8E1E6}" vid="{DD329C6C-F619-234E-8D9B-2B4F242E03A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</Words>
  <Application>Microsoft Macintosh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PRUEBA DE INFORMES EN PPT TIPO (RE)ACREDITA</dc:title>
  <dc:creator>Por encargo de PULSO PUCP</dc:creator>
  <cp:keywords/>
  <dcterms:created xsi:type="dcterms:W3CDTF">2025-05-13T19:49:48Z</dcterms:created>
  <dcterms:modified xsi:type="dcterms:W3CDTF">2025-05-13T14:49:49Z</dcterms:modified>
  <cp:lastModifiedBy>nadia</cp:lastModifiedB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13 de mayo de 2025</vt:lpwstr>
  </property>
  <property fmtid="{D5CDD505-2E9C-101B-9397-08002B2CF9AE}" pid="3" name="output">
    <vt:lpwstr>pulsoreport::pptx_slides</vt:lpwstr>
  </property>
  <property fmtid="{D5CDD505-2E9C-101B-9397-08002B2CF9AE}" pid="4" name="params">
    <vt:lpwstr/>
  </property>
  <property fmtid="{D5CDD505-2E9C-101B-9397-08002B2CF9AE}" pid="5" name="subtitle">
    <vt:lpwstr>Prototipo del paquete ‘pulso2’</vt:lpwstr>
  </property>
</Properties>
</file>