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7" r:id="rId10"/>
    <p:sldId id="268" r:id="rId11"/>
    <p:sldId id="269" r:id="rId12"/>
  </p:sldIdLst>
  <p:sldSz cx="18300700" cy="10299700"/>
  <p:notesSz cx="18300700" cy="102997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9739304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161772" y="4254140"/>
            <a:ext cx="5126355" cy="6033135"/>
          </a:xfrm>
          <a:custGeom>
            <a:avLst/>
            <a:gdLst/>
            <a:ahLst/>
            <a:cxnLst/>
            <a:rect l="l" t="t" r="r" b="b"/>
            <a:pathLst>
              <a:path w="5126355" h="6033134">
                <a:moveTo>
                  <a:pt x="508" y="5880243"/>
                </a:moveTo>
                <a:lnTo>
                  <a:pt x="2286" y="5729898"/>
                </a:lnTo>
                <a:lnTo>
                  <a:pt x="7874" y="5579557"/>
                </a:lnTo>
                <a:lnTo>
                  <a:pt x="17399" y="5429776"/>
                </a:lnTo>
                <a:lnTo>
                  <a:pt x="30988" y="5279434"/>
                </a:lnTo>
                <a:lnTo>
                  <a:pt x="47879" y="5130219"/>
                </a:lnTo>
                <a:lnTo>
                  <a:pt x="68707" y="4981565"/>
                </a:lnTo>
                <a:lnTo>
                  <a:pt x="93472" y="4832911"/>
                </a:lnTo>
                <a:lnTo>
                  <a:pt x="122174" y="4685389"/>
                </a:lnTo>
                <a:lnTo>
                  <a:pt x="154305" y="4538425"/>
                </a:lnTo>
                <a:lnTo>
                  <a:pt x="189738" y="4392578"/>
                </a:lnTo>
                <a:lnTo>
                  <a:pt x="229743" y="4247303"/>
                </a:lnTo>
                <a:lnTo>
                  <a:pt x="272542" y="4103158"/>
                </a:lnTo>
                <a:lnTo>
                  <a:pt x="319278" y="3960143"/>
                </a:lnTo>
                <a:lnTo>
                  <a:pt x="369951" y="3818805"/>
                </a:lnTo>
                <a:lnTo>
                  <a:pt x="423926" y="3678038"/>
                </a:lnTo>
                <a:lnTo>
                  <a:pt x="481457" y="3539519"/>
                </a:lnTo>
                <a:lnTo>
                  <a:pt x="542290" y="3402118"/>
                </a:lnTo>
                <a:lnTo>
                  <a:pt x="606933" y="3265859"/>
                </a:lnTo>
                <a:lnTo>
                  <a:pt x="675132" y="3131849"/>
                </a:lnTo>
                <a:lnTo>
                  <a:pt x="746125" y="2999528"/>
                </a:lnTo>
                <a:lnTo>
                  <a:pt x="820928" y="2868883"/>
                </a:lnTo>
                <a:lnTo>
                  <a:pt x="898652" y="2740511"/>
                </a:lnTo>
                <a:lnTo>
                  <a:pt x="979805" y="2613803"/>
                </a:lnTo>
                <a:lnTo>
                  <a:pt x="1064260" y="2489369"/>
                </a:lnTo>
                <a:lnTo>
                  <a:pt x="1151509" y="2366623"/>
                </a:lnTo>
                <a:lnTo>
                  <a:pt x="1242187" y="2246684"/>
                </a:lnTo>
                <a:lnTo>
                  <a:pt x="1335659" y="2128993"/>
                </a:lnTo>
                <a:lnTo>
                  <a:pt x="1432433" y="2013563"/>
                </a:lnTo>
                <a:lnTo>
                  <a:pt x="1531620" y="1900952"/>
                </a:lnTo>
                <a:lnTo>
                  <a:pt x="1634109" y="1790589"/>
                </a:lnTo>
                <a:lnTo>
                  <a:pt x="1738757" y="1682474"/>
                </a:lnTo>
                <a:lnTo>
                  <a:pt x="1846326" y="1577737"/>
                </a:lnTo>
                <a:lnTo>
                  <a:pt x="1956689" y="1475261"/>
                </a:lnTo>
                <a:lnTo>
                  <a:pt x="2069846" y="1376163"/>
                </a:lnTo>
                <a:lnTo>
                  <a:pt x="2185289" y="1279313"/>
                </a:lnTo>
                <a:lnTo>
                  <a:pt x="2303018" y="1185841"/>
                </a:lnTo>
                <a:lnTo>
                  <a:pt x="2422906" y="1095175"/>
                </a:lnTo>
                <a:lnTo>
                  <a:pt x="2545080" y="1007901"/>
                </a:lnTo>
                <a:lnTo>
                  <a:pt x="2669540" y="923446"/>
                </a:lnTo>
                <a:lnTo>
                  <a:pt x="2796286" y="842356"/>
                </a:lnTo>
                <a:lnTo>
                  <a:pt x="2925191" y="764658"/>
                </a:lnTo>
                <a:lnTo>
                  <a:pt x="3055874" y="689766"/>
                </a:lnTo>
                <a:lnTo>
                  <a:pt x="3188208" y="618252"/>
                </a:lnTo>
                <a:lnTo>
                  <a:pt x="3322193" y="550688"/>
                </a:lnTo>
                <a:lnTo>
                  <a:pt x="3457829" y="485931"/>
                </a:lnTo>
                <a:lnTo>
                  <a:pt x="3595243" y="425123"/>
                </a:lnTo>
                <a:lnTo>
                  <a:pt x="3734308" y="367681"/>
                </a:lnTo>
                <a:lnTo>
                  <a:pt x="3874516" y="313630"/>
                </a:lnTo>
                <a:lnTo>
                  <a:pt x="4016502" y="262944"/>
                </a:lnTo>
                <a:lnTo>
                  <a:pt x="4159504" y="216208"/>
                </a:lnTo>
                <a:lnTo>
                  <a:pt x="4303649" y="172851"/>
                </a:lnTo>
                <a:lnTo>
                  <a:pt x="4448302" y="133442"/>
                </a:lnTo>
                <a:lnTo>
                  <a:pt x="4594733" y="97400"/>
                </a:lnTo>
                <a:lnTo>
                  <a:pt x="4741672" y="65307"/>
                </a:lnTo>
                <a:lnTo>
                  <a:pt x="4889246" y="37151"/>
                </a:lnTo>
                <a:lnTo>
                  <a:pt x="5037836" y="12373"/>
                </a:lnTo>
                <a:lnTo>
                  <a:pt x="5126188" y="0"/>
                </a:lnTo>
              </a:path>
              <a:path w="5126355" h="6033134">
                <a:moveTo>
                  <a:pt x="1745" y="6032857"/>
                </a:moveTo>
                <a:lnTo>
                  <a:pt x="1651" y="6030585"/>
                </a:lnTo>
                <a:lnTo>
                  <a:pt x="0" y="5880243"/>
                </a:lnTo>
                <a:lnTo>
                  <a:pt x="508" y="5880243"/>
                </a:lnTo>
              </a:path>
            </a:pathLst>
          </a:custGeom>
          <a:ln w="14640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341982" y="6466579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2945979" y="0"/>
                </a:moveTo>
                <a:lnTo>
                  <a:pt x="2907792" y="8337"/>
                </a:lnTo>
                <a:lnTo>
                  <a:pt x="2815463" y="30867"/>
                </a:lnTo>
                <a:lnTo>
                  <a:pt x="2723642" y="55645"/>
                </a:lnTo>
                <a:lnTo>
                  <a:pt x="2632456" y="83229"/>
                </a:lnTo>
                <a:lnTo>
                  <a:pt x="2541778" y="113074"/>
                </a:lnTo>
                <a:lnTo>
                  <a:pt x="2452243" y="144608"/>
                </a:lnTo>
                <a:lnTo>
                  <a:pt x="2363216" y="178962"/>
                </a:lnTo>
                <a:lnTo>
                  <a:pt x="2275459" y="215550"/>
                </a:lnTo>
                <a:lnTo>
                  <a:pt x="2188210" y="253841"/>
                </a:lnTo>
                <a:lnTo>
                  <a:pt x="2102612" y="294951"/>
                </a:lnTo>
                <a:lnTo>
                  <a:pt x="2017522" y="337750"/>
                </a:lnTo>
                <a:lnTo>
                  <a:pt x="1933702" y="382797"/>
                </a:lnTo>
                <a:lnTo>
                  <a:pt x="1850898" y="430091"/>
                </a:lnTo>
                <a:lnTo>
                  <a:pt x="1769745" y="479634"/>
                </a:lnTo>
                <a:lnTo>
                  <a:pt x="1689227" y="530879"/>
                </a:lnTo>
                <a:lnTo>
                  <a:pt x="1610487" y="584371"/>
                </a:lnTo>
                <a:lnTo>
                  <a:pt x="1533271" y="639552"/>
                </a:lnTo>
                <a:lnTo>
                  <a:pt x="1457325" y="696982"/>
                </a:lnTo>
                <a:lnTo>
                  <a:pt x="1382903" y="756113"/>
                </a:lnTo>
                <a:lnTo>
                  <a:pt x="1309751" y="817492"/>
                </a:lnTo>
                <a:lnTo>
                  <a:pt x="1238250" y="879989"/>
                </a:lnTo>
                <a:lnTo>
                  <a:pt x="1168400" y="944746"/>
                </a:lnTo>
                <a:lnTo>
                  <a:pt x="1100328" y="1011193"/>
                </a:lnTo>
                <a:lnTo>
                  <a:pt x="1033907" y="1079315"/>
                </a:lnTo>
                <a:lnTo>
                  <a:pt x="969137" y="1149140"/>
                </a:lnTo>
                <a:lnTo>
                  <a:pt x="906526" y="1220654"/>
                </a:lnTo>
                <a:lnTo>
                  <a:pt x="845185" y="1293856"/>
                </a:lnTo>
                <a:lnTo>
                  <a:pt x="786130" y="1368177"/>
                </a:lnTo>
                <a:lnTo>
                  <a:pt x="728599" y="1444199"/>
                </a:lnTo>
                <a:lnTo>
                  <a:pt x="673481" y="1521339"/>
                </a:lnTo>
                <a:lnTo>
                  <a:pt x="620014" y="1600168"/>
                </a:lnTo>
                <a:lnTo>
                  <a:pt x="568706" y="1680686"/>
                </a:lnTo>
                <a:lnTo>
                  <a:pt x="519176" y="1761775"/>
                </a:lnTo>
                <a:lnTo>
                  <a:pt x="471932" y="1844541"/>
                </a:lnTo>
                <a:lnTo>
                  <a:pt x="426847" y="1928450"/>
                </a:lnTo>
                <a:lnTo>
                  <a:pt x="384048" y="2013477"/>
                </a:lnTo>
                <a:lnTo>
                  <a:pt x="342900" y="2099062"/>
                </a:lnTo>
                <a:lnTo>
                  <a:pt x="304673" y="2186336"/>
                </a:lnTo>
                <a:lnTo>
                  <a:pt x="268097" y="2274182"/>
                </a:lnTo>
                <a:lnTo>
                  <a:pt x="233680" y="2363146"/>
                </a:lnTo>
                <a:lnTo>
                  <a:pt x="202184" y="2452668"/>
                </a:lnTo>
                <a:lnTo>
                  <a:pt x="172339" y="2543333"/>
                </a:lnTo>
                <a:lnTo>
                  <a:pt x="144780" y="2634551"/>
                </a:lnTo>
                <a:lnTo>
                  <a:pt x="120015" y="2726333"/>
                </a:lnTo>
                <a:lnTo>
                  <a:pt x="97409" y="2818676"/>
                </a:lnTo>
                <a:lnTo>
                  <a:pt x="77216" y="2911584"/>
                </a:lnTo>
                <a:lnTo>
                  <a:pt x="59182" y="3005058"/>
                </a:lnTo>
                <a:lnTo>
                  <a:pt x="43434" y="3099093"/>
                </a:lnTo>
                <a:lnTo>
                  <a:pt x="29845" y="3193128"/>
                </a:lnTo>
                <a:lnTo>
                  <a:pt x="19177" y="3287722"/>
                </a:lnTo>
                <a:lnTo>
                  <a:pt x="10668" y="3382322"/>
                </a:lnTo>
                <a:lnTo>
                  <a:pt x="5080" y="3477483"/>
                </a:lnTo>
                <a:lnTo>
                  <a:pt x="1143" y="3572644"/>
                </a:lnTo>
                <a:lnTo>
                  <a:pt x="0" y="3667804"/>
                </a:lnTo>
                <a:lnTo>
                  <a:pt x="1143" y="3762965"/>
                </a:lnTo>
                <a:lnTo>
                  <a:pt x="3519" y="3820418"/>
                </a:lnTo>
                <a:lnTo>
                  <a:pt x="2945979" y="3820418"/>
                </a:lnTo>
                <a:lnTo>
                  <a:pt x="2945979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341980" y="6466580"/>
            <a:ext cx="2946400" cy="3820795"/>
          </a:xfrm>
          <a:custGeom>
            <a:avLst/>
            <a:gdLst/>
            <a:ahLst/>
            <a:cxnLst/>
            <a:rect l="l" t="t" r="r" b="b"/>
            <a:pathLst>
              <a:path w="2946400" h="3820795">
                <a:moveTo>
                  <a:pt x="0" y="3667804"/>
                </a:moveTo>
                <a:lnTo>
                  <a:pt x="1143" y="3572644"/>
                </a:lnTo>
                <a:lnTo>
                  <a:pt x="5080" y="3477483"/>
                </a:lnTo>
                <a:lnTo>
                  <a:pt x="10668" y="3382322"/>
                </a:lnTo>
                <a:lnTo>
                  <a:pt x="19177" y="3287722"/>
                </a:lnTo>
                <a:lnTo>
                  <a:pt x="29845" y="3193127"/>
                </a:lnTo>
                <a:lnTo>
                  <a:pt x="43434" y="3099093"/>
                </a:lnTo>
                <a:lnTo>
                  <a:pt x="59182" y="3005058"/>
                </a:lnTo>
                <a:lnTo>
                  <a:pt x="77216" y="2911584"/>
                </a:lnTo>
                <a:lnTo>
                  <a:pt x="97409" y="2818676"/>
                </a:lnTo>
                <a:lnTo>
                  <a:pt x="120015" y="2726333"/>
                </a:lnTo>
                <a:lnTo>
                  <a:pt x="144780" y="2634551"/>
                </a:lnTo>
                <a:lnTo>
                  <a:pt x="172339" y="2543333"/>
                </a:lnTo>
                <a:lnTo>
                  <a:pt x="202184" y="2452668"/>
                </a:lnTo>
                <a:lnTo>
                  <a:pt x="233680" y="2363146"/>
                </a:lnTo>
                <a:lnTo>
                  <a:pt x="268097" y="2274182"/>
                </a:lnTo>
                <a:lnTo>
                  <a:pt x="304673" y="2186336"/>
                </a:lnTo>
                <a:lnTo>
                  <a:pt x="342900" y="2099062"/>
                </a:lnTo>
                <a:lnTo>
                  <a:pt x="384048" y="2013477"/>
                </a:lnTo>
                <a:lnTo>
                  <a:pt x="426847" y="1928450"/>
                </a:lnTo>
                <a:lnTo>
                  <a:pt x="471932" y="1844541"/>
                </a:lnTo>
                <a:lnTo>
                  <a:pt x="519176" y="1761775"/>
                </a:lnTo>
                <a:lnTo>
                  <a:pt x="568706" y="1680686"/>
                </a:lnTo>
                <a:lnTo>
                  <a:pt x="620014" y="1600168"/>
                </a:lnTo>
                <a:lnTo>
                  <a:pt x="673481" y="1521339"/>
                </a:lnTo>
                <a:lnTo>
                  <a:pt x="728599" y="1444199"/>
                </a:lnTo>
                <a:lnTo>
                  <a:pt x="786130" y="1368177"/>
                </a:lnTo>
                <a:lnTo>
                  <a:pt x="845185" y="1293856"/>
                </a:lnTo>
                <a:lnTo>
                  <a:pt x="906526" y="1220654"/>
                </a:lnTo>
                <a:lnTo>
                  <a:pt x="969137" y="1149140"/>
                </a:lnTo>
                <a:lnTo>
                  <a:pt x="1033907" y="1079315"/>
                </a:lnTo>
                <a:lnTo>
                  <a:pt x="1100328" y="1011193"/>
                </a:lnTo>
                <a:lnTo>
                  <a:pt x="1168400" y="944746"/>
                </a:lnTo>
                <a:lnTo>
                  <a:pt x="1238250" y="879989"/>
                </a:lnTo>
                <a:lnTo>
                  <a:pt x="1309751" y="817492"/>
                </a:lnTo>
                <a:lnTo>
                  <a:pt x="1382903" y="756113"/>
                </a:lnTo>
                <a:lnTo>
                  <a:pt x="1457325" y="696982"/>
                </a:lnTo>
                <a:lnTo>
                  <a:pt x="1533271" y="639552"/>
                </a:lnTo>
                <a:lnTo>
                  <a:pt x="1610487" y="584371"/>
                </a:lnTo>
                <a:lnTo>
                  <a:pt x="1689227" y="530879"/>
                </a:lnTo>
                <a:lnTo>
                  <a:pt x="1769745" y="479634"/>
                </a:lnTo>
                <a:lnTo>
                  <a:pt x="1850898" y="430091"/>
                </a:lnTo>
                <a:lnTo>
                  <a:pt x="1933702" y="382797"/>
                </a:lnTo>
                <a:lnTo>
                  <a:pt x="2017522" y="337750"/>
                </a:lnTo>
                <a:lnTo>
                  <a:pt x="2102612" y="294951"/>
                </a:lnTo>
                <a:lnTo>
                  <a:pt x="2188210" y="253841"/>
                </a:lnTo>
                <a:lnTo>
                  <a:pt x="2275459" y="215550"/>
                </a:lnTo>
                <a:lnTo>
                  <a:pt x="2363216" y="178962"/>
                </a:lnTo>
                <a:lnTo>
                  <a:pt x="2452243" y="144608"/>
                </a:lnTo>
                <a:lnTo>
                  <a:pt x="2541778" y="113074"/>
                </a:lnTo>
                <a:lnTo>
                  <a:pt x="2632456" y="83229"/>
                </a:lnTo>
                <a:lnTo>
                  <a:pt x="2723642" y="55645"/>
                </a:lnTo>
                <a:lnTo>
                  <a:pt x="2815463" y="30867"/>
                </a:lnTo>
                <a:lnTo>
                  <a:pt x="2907792" y="8337"/>
                </a:lnTo>
                <a:lnTo>
                  <a:pt x="2945979" y="0"/>
                </a:lnTo>
              </a:path>
              <a:path w="2946400" h="3820795">
                <a:moveTo>
                  <a:pt x="3519" y="3820418"/>
                </a:moveTo>
                <a:lnTo>
                  <a:pt x="1143" y="3762965"/>
                </a:lnTo>
                <a:lnTo>
                  <a:pt x="0" y="3667804"/>
                </a:lnTo>
              </a:path>
            </a:pathLst>
          </a:custGeom>
          <a:ln w="14640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4445889" y="3496284"/>
            <a:ext cx="604520" cy="232410"/>
          </a:xfrm>
          <a:custGeom>
            <a:avLst/>
            <a:gdLst/>
            <a:ahLst/>
            <a:cxnLst/>
            <a:rect l="l" t="t" r="r" b="b"/>
            <a:pathLst>
              <a:path w="604520" h="232410">
                <a:moveTo>
                  <a:pt x="33896" y="1562"/>
                </a:moveTo>
                <a:lnTo>
                  <a:pt x="0" y="1562"/>
                </a:lnTo>
                <a:lnTo>
                  <a:pt x="0" y="230390"/>
                </a:lnTo>
                <a:lnTo>
                  <a:pt x="158788" y="230390"/>
                </a:lnTo>
                <a:lnTo>
                  <a:pt x="158788" y="198869"/>
                </a:lnTo>
                <a:lnTo>
                  <a:pt x="33896" y="198869"/>
                </a:lnTo>
                <a:lnTo>
                  <a:pt x="33896" y="1562"/>
                </a:lnTo>
                <a:close/>
              </a:path>
              <a:path w="604520" h="232410">
                <a:moveTo>
                  <a:pt x="209334" y="1562"/>
                </a:moveTo>
                <a:lnTo>
                  <a:pt x="177520" y="1562"/>
                </a:lnTo>
                <a:lnTo>
                  <a:pt x="177520" y="230390"/>
                </a:lnTo>
                <a:lnTo>
                  <a:pt x="211416" y="230390"/>
                </a:lnTo>
                <a:lnTo>
                  <a:pt x="211416" y="71742"/>
                </a:lnTo>
                <a:lnTo>
                  <a:pt x="249366" y="71742"/>
                </a:lnTo>
                <a:lnTo>
                  <a:pt x="209334" y="1562"/>
                </a:lnTo>
                <a:close/>
              </a:path>
              <a:path w="604520" h="232410">
                <a:moveTo>
                  <a:pt x="403009" y="71882"/>
                </a:moveTo>
                <a:lnTo>
                  <a:pt x="369023" y="71882"/>
                </a:lnTo>
                <a:lnTo>
                  <a:pt x="369023" y="230390"/>
                </a:lnTo>
                <a:lnTo>
                  <a:pt x="403009" y="230390"/>
                </a:lnTo>
                <a:lnTo>
                  <a:pt x="403009" y="71882"/>
                </a:lnTo>
                <a:close/>
              </a:path>
              <a:path w="604520" h="232410">
                <a:moveTo>
                  <a:pt x="249366" y="71742"/>
                </a:moveTo>
                <a:lnTo>
                  <a:pt x="211416" y="71742"/>
                </a:lnTo>
                <a:lnTo>
                  <a:pt x="280035" y="191135"/>
                </a:lnTo>
                <a:lnTo>
                  <a:pt x="300710" y="191135"/>
                </a:lnTo>
                <a:lnTo>
                  <a:pt x="328217" y="143116"/>
                </a:lnTo>
                <a:lnTo>
                  <a:pt x="290080" y="143116"/>
                </a:lnTo>
                <a:lnTo>
                  <a:pt x="249366" y="71742"/>
                </a:lnTo>
                <a:close/>
              </a:path>
              <a:path w="604520" h="232410">
                <a:moveTo>
                  <a:pt x="403009" y="1562"/>
                </a:moveTo>
                <a:lnTo>
                  <a:pt x="371411" y="1562"/>
                </a:lnTo>
                <a:lnTo>
                  <a:pt x="290080" y="143116"/>
                </a:lnTo>
                <a:lnTo>
                  <a:pt x="328217" y="143116"/>
                </a:lnTo>
                <a:lnTo>
                  <a:pt x="369023" y="71882"/>
                </a:lnTo>
                <a:lnTo>
                  <a:pt x="403009" y="71882"/>
                </a:lnTo>
                <a:lnTo>
                  <a:pt x="403009" y="1562"/>
                </a:lnTo>
                <a:close/>
              </a:path>
              <a:path w="604520" h="232410">
                <a:moveTo>
                  <a:pt x="443001" y="166827"/>
                </a:moveTo>
                <a:lnTo>
                  <a:pt x="425386" y="195745"/>
                </a:lnTo>
                <a:lnTo>
                  <a:pt x="433468" y="202636"/>
                </a:lnTo>
                <a:lnTo>
                  <a:pt x="441293" y="208587"/>
                </a:lnTo>
                <a:lnTo>
                  <a:pt x="478724" y="226530"/>
                </a:lnTo>
                <a:lnTo>
                  <a:pt x="520242" y="232244"/>
                </a:lnTo>
                <a:lnTo>
                  <a:pt x="529003" y="232013"/>
                </a:lnTo>
                <a:lnTo>
                  <a:pt x="567678" y="223681"/>
                </a:lnTo>
                <a:lnTo>
                  <a:pt x="595340" y="200723"/>
                </a:lnTo>
                <a:lnTo>
                  <a:pt x="513194" y="200723"/>
                </a:lnTo>
                <a:lnTo>
                  <a:pt x="505726" y="200012"/>
                </a:lnTo>
                <a:lnTo>
                  <a:pt x="466572" y="186651"/>
                </a:lnTo>
                <a:lnTo>
                  <a:pt x="450342" y="174510"/>
                </a:lnTo>
                <a:lnTo>
                  <a:pt x="443001" y="166827"/>
                </a:lnTo>
                <a:close/>
              </a:path>
              <a:path w="604520" h="232410">
                <a:moveTo>
                  <a:pt x="518464" y="0"/>
                </a:moveTo>
                <a:lnTo>
                  <a:pt x="475869" y="7797"/>
                </a:lnTo>
                <a:lnTo>
                  <a:pt x="441315" y="39113"/>
                </a:lnTo>
                <a:lnTo>
                  <a:pt x="435127" y="68465"/>
                </a:lnTo>
                <a:lnTo>
                  <a:pt x="435680" y="77714"/>
                </a:lnTo>
                <a:lnTo>
                  <a:pt x="454809" y="110729"/>
                </a:lnTo>
                <a:lnTo>
                  <a:pt x="497978" y="128223"/>
                </a:lnTo>
                <a:lnTo>
                  <a:pt x="519127" y="133378"/>
                </a:lnTo>
                <a:lnTo>
                  <a:pt x="528240" y="135786"/>
                </a:lnTo>
                <a:lnTo>
                  <a:pt x="563372" y="152107"/>
                </a:lnTo>
                <a:lnTo>
                  <a:pt x="567385" y="156464"/>
                </a:lnTo>
                <a:lnTo>
                  <a:pt x="569391" y="162293"/>
                </a:lnTo>
                <a:lnTo>
                  <a:pt x="569391" y="169583"/>
                </a:lnTo>
                <a:lnTo>
                  <a:pt x="541977" y="198734"/>
                </a:lnTo>
                <a:lnTo>
                  <a:pt x="520915" y="200723"/>
                </a:lnTo>
                <a:lnTo>
                  <a:pt x="595340" y="200723"/>
                </a:lnTo>
                <a:lnTo>
                  <a:pt x="604520" y="166827"/>
                </a:lnTo>
                <a:lnTo>
                  <a:pt x="603907" y="157115"/>
                </a:lnTo>
                <a:lnTo>
                  <a:pt x="581955" y="121310"/>
                </a:lnTo>
                <a:lnTo>
                  <a:pt x="546849" y="106175"/>
                </a:lnTo>
                <a:lnTo>
                  <a:pt x="524637" y="100660"/>
                </a:lnTo>
                <a:lnTo>
                  <a:pt x="514978" y="98312"/>
                </a:lnTo>
                <a:lnTo>
                  <a:pt x="477850" y="85521"/>
                </a:lnTo>
                <a:lnTo>
                  <a:pt x="469620" y="72402"/>
                </a:lnTo>
                <a:lnTo>
                  <a:pt x="469620" y="65417"/>
                </a:lnTo>
                <a:lnTo>
                  <a:pt x="495790" y="33807"/>
                </a:lnTo>
                <a:lnTo>
                  <a:pt x="518172" y="31521"/>
                </a:lnTo>
                <a:lnTo>
                  <a:pt x="594847" y="31521"/>
                </a:lnTo>
                <a:lnTo>
                  <a:pt x="595706" y="30111"/>
                </a:lnTo>
                <a:lnTo>
                  <a:pt x="559190" y="6877"/>
                </a:lnTo>
                <a:lnTo>
                  <a:pt x="525851" y="195"/>
                </a:lnTo>
                <a:lnTo>
                  <a:pt x="518464" y="0"/>
                </a:lnTo>
                <a:close/>
              </a:path>
              <a:path w="604520" h="232410">
                <a:moveTo>
                  <a:pt x="594847" y="31521"/>
                </a:moveTo>
                <a:lnTo>
                  <a:pt x="524217" y="31521"/>
                </a:lnTo>
                <a:lnTo>
                  <a:pt x="529920" y="32092"/>
                </a:lnTo>
                <a:lnTo>
                  <a:pt x="540677" y="34366"/>
                </a:lnTo>
                <a:lnTo>
                  <a:pt x="545731" y="35877"/>
                </a:lnTo>
                <a:lnTo>
                  <a:pt x="555142" y="39649"/>
                </a:lnTo>
                <a:lnTo>
                  <a:pt x="559308" y="41833"/>
                </a:lnTo>
                <a:lnTo>
                  <a:pt x="562927" y="44310"/>
                </a:lnTo>
                <a:lnTo>
                  <a:pt x="566597" y="46736"/>
                </a:lnTo>
                <a:lnTo>
                  <a:pt x="571652" y="51638"/>
                </a:lnTo>
                <a:lnTo>
                  <a:pt x="578091" y="59029"/>
                </a:lnTo>
                <a:lnTo>
                  <a:pt x="594847" y="31521"/>
                </a:lnTo>
                <a:close/>
              </a:path>
            </a:pathLst>
          </a:custGeom>
          <a:solidFill>
            <a:srgbClr val="2624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82113" y="1695488"/>
            <a:ext cx="13736472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4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720589" y="8090738"/>
            <a:ext cx="3567429" cy="635"/>
          </a:xfrm>
          <a:custGeom>
            <a:avLst/>
            <a:gdLst/>
            <a:ahLst/>
            <a:cxnLst/>
            <a:rect l="l" t="t" r="r" b="b"/>
            <a:pathLst>
              <a:path w="3567430" h="634">
                <a:moveTo>
                  <a:pt x="3567397" y="27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69966" y="0"/>
            <a:ext cx="4114165" cy="10287000"/>
          </a:xfrm>
          <a:custGeom>
            <a:avLst/>
            <a:gdLst/>
            <a:ahLst/>
            <a:cxnLst/>
            <a:rect l="l" t="t" r="r" b="b"/>
            <a:pathLst>
              <a:path w="4114165" h="10287000">
                <a:moveTo>
                  <a:pt x="3237770" y="0"/>
                </a:moveTo>
                <a:lnTo>
                  <a:pt x="3337771" y="196531"/>
                </a:lnTo>
                <a:lnTo>
                  <a:pt x="3420575" y="370763"/>
                </a:lnTo>
                <a:lnTo>
                  <a:pt x="3498337" y="546454"/>
                </a:lnTo>
                <a:lnTo>
                  <a:pt x="3572492" y="723569"/>
                </a:lnTo>
                <a:lnTo>
                  <a:pt x="3641606" y="903566"/>
                </a:lnTo>
                <a:lnTo>
                  <a:pt x="3705690" y="1084287"/>
                </a:lnTo>
                <a:lnTo>
                  <a:pt x="3765443" y="1267167"/>
                </a:lnTo>
                <a:lnTo>
                  <a:pt x="3820892" y="1451482"/>
                </a:lnTo>
                <a:lnTo>
                  <a:pt x="3871285" y="1637245"/>
                </a:lnTo>
                <a:lnTo>
                  <a:pt x="3917374" y="1823719"/>
                </a:lnTo>
                <a:lnTo>
                  <a:pt x="3958407" y="2011641"/>
                </a:lnTo>
                <a:lnTo>
                  <a:pt x="3994412" y="2200274"/>
                </a:lnTo>
                <a:lnTo>
                  <a:pt x="4026086" y="2390355"/>
                </a:lnTo>
                <a:lnTo>
                  <a:pt x="4052730" y="2580436"/>
                </a:lnTo>
                <a:lnTo>
                  <a:pt x="4075044" y="2771228"/>
                </a:lnTo>
                <a:lnTo>
                  <a:pt x="4091605" y="2962744"/>
                </a:lnTo>
                <a:lnTo>
                  <a:pt x="4103848" y="3154984"/>
                </a:lnTo>
                <a:lnTo>
                  <a:pt x="4111773" y="3347224"/>
                </a:lnTo>
                <a:lnTo>
                  <a:pt x="4113932" y="3539463"/>
                </a:lnTo>
                <a:lnTo>
                  <a:pt x="4111773" y="3731703"/>
                </a:lnTo>
                <a:lnTo>
                  <a:pt x="4103848" y="3923943"/>
                </a:lnTo>
                <a:lnTo>
                  <a:pt x="4092329" y="4116183"/>
                </a:lnTo>
                <a:lnTo>
                  <a:pt x="4075044" y="4307699"/>
                </a:lnTo>
                <a:lnTo>
                  <a:pt x="4053441" y="4498504"/>
                </a:lnTo>
                <a:lnTo>
                  <a:pt x="4026086" y="4688585"/>
                </a:lnTo>
                <a:lnTo>
                  <a:pt x="3995136" y="4878653"/>
                </a:lnTo>
                <a:lnTo>
                  <a:pt x="3958407" y="5067299"/>
                </a:lnTo>
                <a:lnTo>
                  <a:pt x="3917374" y="5255208"/>
                </a:lnTo>
                <a:lnTo>
                  <a:pt x="3871285" y="5441695"/>
                </a:lnTo>
                <a:lnTo>
                  <a:pt x="3820892" y="5627445"/>
                </a:lnTo>
                <a:lnTo>
                  <a:pt x="3766167" y="5811773"/>
                </a:lnTo>
                <a:lnTo>
                  <a:pt x="3705690" y="5994653"/>
                </a:lnTo>
                <a:lnTo>
                  <a:pt x="3641606" y="6175361"/>
                </a:lnTo>
                <a:lnTo>
                  <a:pt x="3572492" y="6355358"/>
                </a:lnTo>
                <a:lnTo>
                  <a:pt x="3499048" y="6532485"/>
                </a:lnTo>
                <a:lnTo>
                  <a:pt x="3420575" y="6708888"/>
                </a:lnTo>
                <a:lnTo>
                  <a:pt x="3338495" y="6882408"/>
                </a:lnTo>
                <a:lnTo>
                  <a:pt x="3251373" y="7053757"/>
                </a:lnTo>
                <a:lnTo>
                  <a:pt x="3159933" y="7222959"/>
                </a:lnTo>
                <a:lnTo>
                  <a:pt x="3064899" y="7390002"/>
                </a:lnTo>
                <a:lnTo>
                  <a:pt x="2964823" y="7554873"/>
                </a:lnTo>
                <a:lnTo>
                  <a:pt x="2861140" y="7716151"/>
                </a:lnTo>
                <a:lnTo>
                  <a:pt x="2753863" y="7875993"/>
                </a:lnTo>
                <a:lnTo>
                  <a:pt x="2641544" y="8032241"/>
                </a:lnTo>
                <a:lnTo>
                  <a:pt x="2525619" y="8185593"/>
                </a:lnTo>
                <a:lnTo>
                  <a:pt x="2406099" y="8336076"/>
                </a:lnTo>
                <a:lnTo>
                  <a:pt x="2282985" y="8483675"/>
                </a:lnTo>
                <a:lnTo>
                  <a:pt x="2155541" y="8628392"/>
                </a:lnTo>
                <a:lnTo>
                  <a:pt x="2025226" y="8768790"/>
                </a:lnTo>
                <a:lnTo>
                  <a:pt x="1890581" y="8907030"/>
                </a:lnTo>
                <a:lnTo>
                  <a:pt x="1753065" y="9040949"/>
                </a:lnTo>
                <a:lnTo>
                  <a:pt x="1611943" y="9171986"/>
                </a:lnTo>
                <a:lnTo>
                  <a:pt x="1467950" y="9298704"/>
                </a:lnTo>
                <a:lnTo>
                  <a:pt x="1320351" y="9422544"/>
                </a:lnTo>
                <a:lnTo>
                  <a:pt x="1169868" y="9542063"/>
                </a:lnTo>
                <a:lnTo>
                  <a:pt x="1016503" y="9657984"/>
                </a:lnTo>
                <a:lnTo>
                  <a:pt x="859544" y="9769581"/>
                </a:lnTo>
                <a:lnTo>
                  <a:pt x="700438" y="9877580"/>
                </a:lnTo>
                <a:lnTo>
                  <a:pt x="538437" y="9981259"/>
                </a:lnTo>
                <a:lnTo>
                  <a:pt x="374277" y="10080621"/>
                </a:lnTo>
                <a:lnTo>
                  <a:pt x="207234" y="10176378"/>
                </a:lnTo>
                <a:lnTo>
                  <a:pt x="38038" y="10267818"/>
                </a:lnTo>
                <a:lnTo>
                  <a:pt x="0" y="10286997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0" y="0"/>
                </a:lnTo>
                <a:lnTo>
                  <a:pt x="0" y="7698346"/>
                </a:lnTo>
                <a:lnTo>
                  <a:pt x="136009" y="7617523"/>
                </a:lnTo>
                <a:lnTo>
                  <a:pt x="238249" y="7552003"/>
                </a:lnTo>
                <a:lnTo>
                  <a:pt x="339050" y="7483601"/>
                </a:lnTo>
                <a:lnTo>
                  <a:pt x="437689" y="7412316"/>
                </a:lnTo>
                <a:lnTo>
                  <a:pt x="534888" y="7339596"/>
                </a:lnTo>
                <a:lnTo>
                  <a:pt x="630643" y="7264005"/>
                </a:lnTo>
                <a:lnTo>
                  <a:pt x="723527" y="7185519"/>
                </a:lnTo>
                <a:lnTo>
                  <a:pt x="814962" y="7104887"/>
                </a:lnTo>
                <a:lnTo>
                  <a:pt x="904245" y="7022083"/>
                </a:lnTo>
                <a:lnTo>
                  <a:pt x="991364" y="6937120"/>
                </a:lnTo>
                <a:lnTo>
                  <a:pt x="1076325" y="6850011"/>
                </a:lnTo>
                <a:lnTo>
                  <a:pt x="1159122" y="6760717"/>
                </a:lnTo>
                <a:lnTo>
                  <a:pt x="1239762" y="6670001"/>
                </a:lnTo>
                <a:lnTo>
                  <a:pt x="1317523" y="6576402"/>
                </a:lnTo>
                <a:lnTo>
                  <a:pt x="1393126" y="6481368"/>
                </a:lnTo>
                <a:lnTo>
                  <a:pt x="1466557" y="6384162"/>
                </a:lnTo>
                <a:lnTo>
                  <a:pt x="1537119" y="6284810"/>
                </a:lnTo>
                <a:lnTo>
                  <a:pt x="1605521" y="6184010"/>
                </a:lnTo>
                <a:lnTo>
                  <a:pt x="1671040" y="6081775"/>
                </a:lnTo>
                <a:lnTo>
                  <a:pt x="1734400" y="5977368"/>
                </a:lnTo>
                <a:lnTo>
                  <a:pt x="1794878" y="5872250"/>
                </a:lnTo>
                <a:lnTo>
                  <a:pt x="1852472" y="5764973"/>
                </a:lnTo>
                <a:lnTo>
                  <a:pt x="1907197" y="5656249"/>
                </a:lnTo>
                <a:lnTo>
                  <a:pt x="1959762" y="5546089"/>
                </a:lnTo>
                <a:lnTo>
                  <a:pt x="2008720" y="5435218"/>
                </a:lnTo>
                <a:lnTo>
                  <a:pt x="2055520" y="5322899"/>
                </a:lnTo>
                <a:lnTo>
                  <a:pt x="2099437" y="5209133"/>
                </a:lnTo>
                <a:lnTo>
                  <a:pt x="2139759" y="5094655"/>
                </a:lnTo>
                <a:lnTo>
                  <a:pt x="2177910" y="4978729"/>
                </a:lnTo>
                <a:lnTo>
                  <a:pt x="2213190" y="4862092"/>
                </a:lnTo>
                <a:lnTo>
                  <a:pt x="2244877" y="4744732"/>
                </a:lnTo>
                <a:lnTo>
                  <a:pt x="2273681" y="4626660"/>
                </a:lnTo>
                <a:lnTo>
                  <a:pt x="2299589" y="4507864"/>
                </a:lnTo>
                <a:lnTo>
                  <a:pt x="2322639" y="4388344"/>
                </a:lnTo>
                <a:lnTo>
                  <a:pt x="2342794" y="4268101"/>
                </a:lnTo>
                <a:lnTo>
                  <a:pt x="2360079" y="4147857"/>
                </a:lnTo>
                <a:lnTo>
                  <a:pt x="2373757" y="4026902"/>
                </a:lnTo>
                <a:lnTo>
                  <a:pt x="2384552" y="3905947"/>
                </a:lnTo>
                <a:lnTo>
                  <a:pt x="2391752" y="3784269"/>
                </a:lnTo>
                <a:lnTo>
                  <a:pt x="2396794" y="3662590"/>
                </a:lnTo>
                <a:lnTo>
                  <a:pt x="2398242" y="3540911"/>
                </a:lnTo>
                <a:lnTo>
                  <a:pt x="2398953" y="3540911"/>
                </a:lnTo>
                <a:lnTo>
                  <a:pt x="2397506" y="3419233"/>
                </a:lnTo>
                <a:lnTo>
                  <a:pt x="2392476" y="3297541"/>
                </a:lnTo>
                <a:lnTo>
                  <a:pt x="2385275" y="3175875"/>
                </a:lnTo>
                <a:lnTo>
                  <a:pt x="2374468" y="3054908"/>
                </a:lnTo>
                <a:lnTo>
                  <a:pt x="2360790" y="2933953"/>
                </a:lnTo>
                <a:lnTo>
                  <a:pt x="2343518" y="2813709"/>
                </a:lnTo>
                <a:lnTo>
                  <a:pt x="2323350" y="2693478"/>
                </a:lnTo>
                <a:lnTo>
                  <a:pt x="2300312" y="2573959"/>
                </a:lnTo>
                <a:lnTo>
                  <a:pt x="2274392" y="2455150"/>
                </a:lnTo>
                <a:lnTo>
                  <a:pt x="2245588" y="2337078"/>
                </a:lnTo>
                <a:lnTo>
                  <a:pt x="2213914" y="2219718"/>
                </a:lnTo>
                <a:lnTo>
                  <a:pt x="2178634" y="2103081"/>
                </a:lnTo>
                <a:lnTo>
                  <a:pt x="2140470" y="1987155"/>
                </a:lnTo>
                <a:lnTo>
                  <a:pt x="2100160" y="1872677"/>
                </a:lnTo>
                <a:lnTo>
                  <a:pt x="2056231" y="1758911"/>
                </a:lnTo>
                <a:lnTo>
                  <a:pt x="2009432" y="1646605"/>
                </a:lnTo>
                <a:lnTo>
                  <a:pt x="1960473" y="1534997"/>
                </a:lnTo>
                <a:lnTo>
                  <a:pt x="1907921" y="1425561"/>
                </a:lnTo>
                <a:lnTo>
                  <a:pt x="1853196" y="1316849"/>
                </a:lnTo>
                <a:lnTo>
                  <a:pt x="1795602" y="1209560"/>
                </a:lnTo>
                <a:lnTo>
                  <a:pt x="1735112" y="1103718"/>
                </a:lnTo>
                <a:lnTo>
                  <a:pt x="1671764" y="1000048"/>
                </a:lnTo>
                <a:lnTo>
                  <a:pt x="1606232" y="897089"/>
                </a:lnTo>
                <a:lnTo>
                  <a:pt x="1537843" y="796289"/>
                </a:lnTo>
                <a:lnTo>
                  <a:pt x="1467281" y="697648"/>
                </a:lnTo>
                <a:lnTo>
                  <a:pt x="1393837" y="600455"/>
                </a:lnTo>
                <a:lnTo>
                  <a:pt x="1318234" y="505408"/>
                </a:lnTo>
                <a:lnTo>
                  <a:pt x="1239762" y="411809"/>
                </a:lnTo>
                <a:lnTo>
                  <a:pt x="1159842" y="320369"/>
                </a:lnTo>
                <a:lnTo>
                  <a:pt x="1077043" y="231088"/>
                </a:lnTo>
                <a:lnTo>
                  <a:pt x="992083" y="143966"/>
                </a:lnTo>
                <a:lnTo>
                  <a:pt x="904963" y="59016"/>
                </a:lnTo>
                <a:lnTo>
                  <a:pt x="841334" y="0"/>
                </a:lnTo>
                <a:close/>
              </a:path>
            </a:pathLst>
          </a:custGeom>
          <a:solidFill>
            <a:srgbClr val="4A86E8">
              <a:alpha val="270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904963" y="59016"/>
                </a:lnTo>
                <a:lnTo>
                  <a:pt x="992083" y="143966"/>
                </a:lnTo>
                <a:lnTo>
                  <a:pt x="1077043" y="231088"/>
                </a:lnTo>
                <a:lnTo>
                  <a:pt x="1159842" y="320369"/>
                </a:lnTo>
                <a:lnTo>
                  <a:pt x="1239762" y="411809"/>
                </a:lnTo>
                <a:lnTo>
                  <a:pt x="1318234" y="505408"/>
                </a:lnTo>
                <a:lnTo>
                  <a:pt x="1393837" y="600455"/>
                </a:lnTo>
                <a:lnTo>
                  <a:pt x="1467281" y="697648"/>
                </a:lnTo>
                <a:lnTo>
                  <a:pt x="1537843" y="796289"/>
                </a:lnTo>
                <a:lnTo>
                  <a:pt x="1606232" y="897089"/>
                </a:lnTo>
                <a:lnTo>
                  <a:pt x="1671764" y="1000048"/>
                </a:lnTo>
                <a:lnTo>
                  <a:pt x="1735112" y="1103718"/>
                </a:lnTo>
                <a:lnTo>
                  <a:pt x="1795602" y="1209560"/>
                </a:lnTo>
                <a:lnTo>
                  <a:pt x="1853196" y="1316849"/>
                </a:lnTo>
                <a:lnTo>
                  <a:pt x="1907921" y="1425561"/>
                </a:lnTo>
                <a:lnTo>
                  <a:pt x="1960473" y="1534997"/>
                </a:lnTo>
                <a:lnTo>
                  <a:pt x="2009432" y="1646605"/>
                </a:lnTo>
                <a:lnTo>
                  <a:pt x="2056231" y="1758911"/>
                </a:lnTo>
                <a:lnTo>
                  <a:pt x="2100160" y="1872677"/>
                </a:lnTo>
                <a:lnTo>
                  <a:pt x="2140470" y="1987155"/>
                </a:lnTo>
                <a:lnTo>
                  <a:pt x="2178634" y="2103081"/>
                </a:lnTo>
                <a:lnTo>
                  <a:pt x="2213914" y="2219718"/>
                </a:lnTo>
                <a:lnTo>
                  <a:pt x="2245588" y="2337078"/>
                </a:lnTo>
                <a:lnTo>
                  <a:pt x="2274392" y="2455150"/>
                </a:lnTo>
                <a:lnTo>
                  <a:pt x="2300312" y="2573959"/>
                </a:lnTo>
                <a:lnTo>
                  <a:pt x="2323350" y="2693478"/>
                </a:lnTo>
                <a:lnTo>
                  <a:pt x="2343518" y="2813709"/>
                </a:lnTo>
                <a:lnTo>
                  <a:pt x="2360790" y="2933953"/>
                </a:lnTo>
                <a:lnTo>
                  <a:pt x="2374468" y="3054908"/>
                </a:lnTo>
                <a:lnTo>
                  <a:pt x="2385275" y="3175875"/>
                </a:lnTo>
                <a:lnTo>
                  <a:pt x="2392476" y="3297541"/>
                </a:lnTo>
                <a:lnTo>
                  <a:pt x="2397506" y="3419233"/>
                </a:lnTo>
                <a:lnTo>
                  <a:pt x="2398953" y="3540911"/>
                </a:lnTo>
                <a:lnTo>
                  <a:pt x="2398242" y="3540911"/>
                </a:lnTo>
                <a:lnTo>
                  <a:pt x="2396794" y="3662590"/>
                </a:lnTo>
                <a:lnTo>
                  <a:pt x="2391752" y="3784269"/>
                </a:lnTo>
                <a:lnTo>
                  <a:pt x="2384552" y="3905947"/>
                </a:lnTo>
                <a:lnTo>
                  <a:pt x="2373757" y="4026902"/>
                </a:lnTo>
                <a:lnTo>
                  <a:pt x="2360079" y="4147857"/>
                </a:lnTo>
                <a:lnTo>
                  <a:pt x="2342794" y="4268101"/>
                </a:lnTo>
                <a:lnTo>
                  <a:pt x="2322639" y="4388344"/>
                </a:lnTo>
                <a:lnTo>
                  <a:pt x="2299589" y="4507864"/>
                </a:lnTo>
                <a:lnTo>
                  <a:pt x="2273681" y="4626660"/>
                </a:lnTo>
                <a:lnTo>
                  <a:pt x="2244877" y="4744732"/>
                </a:lnTo>
                <a:lnTo>
                  <a:pt x="2213190" y="4862092"/>
                </a:lnTo>
                <a:lnTo>
                  <a:pt x="2177910" y="4978729"/>
                </a:lnTo>
                <a:lnTo>
                  <a:pt x="2139759" y="5094655"/>
                </a:lnTo>
                <a:lnTo>
                  <a:pt x="2099437" y="5209132"/>
                </a:lnTo>
                <a:lnTo>
                  <a:pt x="2055520" y="5322899"/>
                </a:lnTo>
                <a:lnTo>
                  <a:pt x="2008720" y="5435218"/>
                </a:lnTo>
                <a:lnTo>
                  <a:pt x="1959762" y="5546089"/>
                </a:lnTo>
                <a:lnTo>
                  <a:pt x="1907197" y="5656249"/>
                </a:lnTo>
                <a:lnTo>
                  <a:pt x="1852472" y="5764973"/>
                </a:lnTo>
                <a:lnTo>
                  <a:pt x="1794878" y="5872250"/>
                </a:lnTo>
                <a:lnTo>
                  <a:pt x="1734400" y="5977368"/>
                </a:lnTo>
                <a:lnTo>
                  <a:pt x="1671040" y="6081775"/>
                </a:lnTo>
                <a:lnTo>
                  <a:pt x="1605521" y="6184010"/>
                </a:lnTo>
                <a:lnTo>
                  <a:pt x="1537119" y="6284810"/>
                </a:lnTo>
                <a:lnTo>
                  <a:pt x="1466557" y="6384162"/>
                </a:lnTo>
                <a:lnTo>
                  <a:pt x="1393126" y="6481368"/>
                </a:lnTo>
                <a:lnTo>
                  <a:pt x="1317523" y="6576402"/>
                </a:lnTo>
                <a:lnTo>
                  <a:pt x="1239762" y="6670001"/>
                </a:lnTo>
                <a:lnTo>
                  <a:pt x="1159122" y="6760717"/>
                </a:lnTo>
                <a:lnTo>
                  <a:pt x="1076325" y="6850011"/>
                </a:lnTo>
                <a:lnTo>
                  <a:pt x="991364" y="6937120"/>
                </a:lnTo>
                <a:lnTo>
                  <a:pt x="904245" y="7022083"/>
                </a:lnTo>
                <a:lnTo>
                  <a:pt x="814962" y="7104887"/>
                </a:lnTo>
                <a:lnTo>
                  <a:pt x="723527" y="7185519"/>
                </a:lnTo>
                <a:lnTo>
                  <a:pt x="630643" y="7264005"/>
                </a:lnTo>
                <a:lnTo>
                  <a:pt x="534888" y="7339596"/>
                </a:lnTo>
                <a:lnTo>
                  <a:pt x="437688" y="7412316"/>
                </a:lnTo>
                <a:lnTo>
                  <a:pt x="339050" y="7483601"/>
                </a:lnTo>
                <a:lnTo>
                  <a:pt x="238249" y="7552003"/>
                </a:lnTo>
                <a:lnTo>
                  <a:pt x="136009" y="7617522"/>
                </a:lnTo>
                <a:lnTo>
                  <a:pt x="31611" y="7680159"/>
                </a:lnTo>
                <a:lnTo>
                  <a:pt x="0" y="7698346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0"/>
            <a:ext cx="2399030" cy="7698740"/>
          </a:xfrm>
          <a:custGeom>
            <a:avLst/>
            <a:gdLst/>
            <a:ahLst/>
            <a:cxnLst/>
            <a:rect l="l" t="t" r="r" b="b"/>
            <a:pathLst>
              <a:path w="2399030" h="7698740">
                <a:moveTo>
                  <a:pt x="841334" y="0"/>
                </a:moveTo>
                <a:lnTo>
                  <a:pt x="904963" y="59016"/>
                </a:lnTo>
                <a:lnTo>
                  <a:pt x="992083" y="143966"/>
                </a:lnTo>
                <a:lnTo>
                  <a:pt x="1077043" y="231088"/>
                </a:lnTo>
                <a:lnTo>
                  <a:pt x="1159842" y="320369"/>
                </a:lnTo>
                <a:lnTo>
                  <a:pt x="1239762" y="411809"/>
                </a:lnTo>
                <a:lnTo>
                  <a:pt x="1318234" y="505408"/>
                </a:lnTo>
                <a:lnTo>
                  <a:pt x="1393837" y="600455"/>
                </a:lnTo>
                <a:lnTo>
                  <a:pt x="1467281" y="697648"/>
                </a:lnTo>
                <a:lnTo>
                  <a:pt x="1537843" y="796289"/>
                </a:lnTo>
                <a:lnTo>
                  <a:pt x="1606232" y="897089"/>
                </a:lnTo>
                <a:lnTo>
                  <a:pt x="1671764" y="1000048"/>
                </a:lnTo>
                <a:lnTo>
                  <a:pt x="1735112" y="1103718"/>
                </a:lnTo>
                <a:lnTo>
                  <a:pt x="1795602" y="1209560"/>
                </a:lnTo>
                <a:lnTo>
                  <a:pt x="1853196" y="1316849"/>
                </a:lnTo>
                <a:lnTo>
                  <a:pt x="1907921" y="1425561"/>
                </a:lnTo>
                <a:lnTo>
                  <a:pt x="1960473" y="1534997"/>
                </a:lnTo>
                <a:lnTo>
                  <a:pt x="2009432" y="1646605"/>
                </a:lnTo>
                <a:lnTo>
                  <a:pt x="2056231" y="1758911"/>
                </a:lnTo>
                <a:lnTo>
                  <a:pt x="2100160" y="1872677"/>
                </a:lnTo>
                <a:lnTo>
                  <a:pt x="2140470" y="1987155"/>
                </a:lnTo>
                <a:lnTo>
                  <a:pt x="2178634" y="2103081"/>
                </a:lnTo>
                <a:lnTo>
                  <a:pt x="2213914" y="2219718"/>
                </a:lnTo>
                <a:lnTo>
                  <a:pt x="2245588" y="2337078"/>
                </a:lnTo>
                <a:lnTo>
                  <a:pt x="2274392" y="2455150"/>
                </a:lnTo>
                <a:lnTo>
                  <a:pt x="2300312" y="2573959"/>
                </a:lnTo>
                <a:lnTo>
                  <a:pt x="2323350" y="2693478"/>
                </a:lnTo>
                <a:lnTo>
                  <a:pt x="2343518" y="2813709"/>
                </a:lnTo>
                <a:lnTo>
                  <a:pt x="2360790" y="2933953"/>
                </a:lnTo>
                <a:lnTo>
                  <a:pt x="2374468" y="3054908"/>
                </a:lnTo>
                <a:lnTo>
                  <a:pt x="2385275" y="3175875"/>
                </a:lnTo>
                <a:lnTo>
                  <a:pt x="2392476" y="3297541"/>
                </a:lnTo>
                <a:lnTo>
                  <a:pt x="2397506" y="3419233"/>
                </a:lnTo>
                <a:lnTo>
                  <a:pt x="2398953" y="3540911"/>
                </a:lnTo>
                <a:lnTo>
                  <a:pt x="2398242" y="3540911"/>
                </a:lnTo>
                <a:lnTo>
                  <a:pt x="2396794" y="3662590"/>
                </a:lnTo>
                <a:lnTo>
                  <a:pt x="2391752" y="3784269"/>
                </a:lnTo>
                <a:lnTo>
                  <a:pt x="2384552" y="3905947"/>
                </a:lnTo>
                <a:lnTo>
                  <a:pt x="2373757" y="4026902"/>
                </a:lnTo>
                <a:lnTo>
                  <a:pt x="2360079" y="4147857"/>
                </a:lnTo>
                <a:lnTo>
                  <a:pt x="2342794" y="4268101"/>
                </a:lnTo>
                <a:lnTo>
                  <a:pt x="2322639" y="4388344"/>
                </a:lnTo>
                <a:lnTo>
                  <a:pt x="2299589" y="4507864"/>
                </a:lnTo>
                <a:lnTo>
                  <a:pt x="2273681" y="4626660"/>
                </a:lnTo>
                <a:lnTo>
                  <a:pt x="2244877" y="4744732"/>
                </a:lnTo>
                <a:lnTo>
                  <a:pt x="2213190" y="4862092"/>
                </a:lnTo>
                <a:lnTo>
                  <a:pt x="2177910" y="4978729"/>
                </a:lnTo>
                <a:lnTo>
                  <a:pt x="2139759" y="5094655"/>
                </a:lnTo>
                <a:lnTo>
                  <a:pt x="2099437" y="5209132"/>
                </a:lnTo>
                <a:lnTo>
                  <a:pt x="2055520" y="5322899"/>
                </a:lnTo>
                <a:lnTo>
                  <a:pt x="2008720" y="5435218"/>
                </a:lnTo>
                <a:lnTo>
                  <a:pt x="1959762" y="5546089"/>
                </a:lnTo>
                <a:lnTo>
                  <a:pt x="1907197" y="5656249"/>
                </a:lnTo>
                <a:lnTo>
                  <a:pt x="1852472" y="5764973"/>
                </a:lnTo>
                <a:lnTo>
                  <a:pt x="1794878" y="5872250"/>
                </a:lnTo>
                <a:lnTo>
                  <a:pt x="1734400" y="5977368"/>
                </a:lnTo>
                <a:lnTo>
                  <a:pt x="1671040" y="6081775"/>
                </a:lnTo>
                <a:lnTo>
                  <a:pt x="1605521" y="6184010"/>
                </a:lnTo>
                <a:lnTo>
                  <a:pt x="1537119" y="6284810"/>
                </a:lnTo>
                <a:lnTo>
                  <a:pt x="1466557" y="6384162"/>
                </a:lnTo>
                <a:lnTo>
                  <a:pt x="1393126" y="6481368"/>
                </a:lnTo>
                <a:lnTo>
                  <a:pt x="1317523" y="6576402"/>
                </a:lnTo>
                <a:lnTo>
                  <a:pt x="1239762" y="6670001"/>
                </a:lnTo>
                <a:lnTo>
                  <a:pt x="1159122" y="6760717"/>
                </a:lnTo>
                <a:lnTo>
                  <a:pt x="1076325" y="6850011"/>
                </a:lnTo>
                <a:lnTo>
                  <a:pt x="991364" y="6937120"/>
                </a:lnTo>
                <a:lnTo>
                  <a:pt x="904245" y="7022083"/>
                </a:lnTo>
                <a:lnTo>
                  <a:pt x="814962" y="7104887"/>
                </a:lnTo>
                <a:lnTo>
                  <a:pt x="723527" y="7185519"/>
                </a:lnTo>
                <a:lnTo>
                  <a:pt x="630643" y="7264005"/>
                </a:lnTo>
                <a:lnTo>
                  <a:pt x="534888" y="7339596"/>
                </a:lnTo>
                <a:lnTo>
                  <a:pt x="437688" y="7412316"/>
                </a:lnTo>
                <a:lnTo>
                  <a:pt x="339050" y="7483601"/>
                </a:lnTo>
                <a:lnTo>
                  <a:pt x="238249" y="7552003"/>
                </a:lnTo>
                <a:lnTo>
                  <a:pt x="136009" y="7617522"/>
                </a:lnTo>
                <a:lnTo>
                  <a:pt x="31611" y="7680159"/>
                </a:lnTo>
                <a:lnTo>
                  <a:pt x="0" y="7698346"/>
                </a:lnTo>
              </a:path>
            </a:pathLst>
          </a:custGeom>
          <a:ln w="18719">
            <a:solidFill>
              <a:srgbClr val="4A86E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5546196" y="6161760"/>
            <a:ext cx="2741930" cy="4125595"/>
          </a:xfrm>
          <a:custGeom>
            <a:avLst/>
            <a:gdLst/>
            <a:ahLst/>
            <a:cxnLst/>
            <a:rect l="l" t="t" r="r" b="b"/>
            <a:pathLst>
              <a:path w="2741930" h="4125595">
                <a:moveTo>
                  <a:pt x="762" y="2414143"/>
                </a:moveTo>
                <a:lnTo>
                  <a:pt x="4318" y="2288146"/>
                </a:lnTo>
                <a:lnTo>
                  <a:pt x="13716" y="2162149"/>
                </a:lnTo>
                <a:lnTo>
                  <a:pt x="30226" y="2036864"/>
                </a:lnTo>
                <a:lnTo>
                  <a:pt x="53340" y="1912302"/>
                </a:lnTo>
                <a:lnTo>
                  <a:pt x="82804" y="1789188"/>
                </a:lnTo>
                <a:lnTo>
                  <a:pt x="118872" y="1668233"/>
                </a:lnTo>
                <a:lnTo>
                  <a:pt x="160655" y="1549425"/>
                </a:lnTo>
                <a:lnTo>
                  <a:pt x="208788" y="1432788"/>
                </a:lnTo>
                <a:lnTo>
                  <a:pt x="263525" y="1318310"/>
                </a:lnTo>
                <a:lnTo>
                  <a:pt x="324104" y="1207427"/>
                </a:lnTo>
                <a:lnTo>
                  <a:pt x="389509" y="1099426"/>
                </a:lnTo>
                <a:lnTo>
                  <a:pt x="461518" y="995756"/>
                </a:lnTo>
                <a:lnTo>
                  <a:pt x="538607" y="894956"/>
                </a:lnTo>
                <a:lnTo>
                  <a:pt x="620649" y="799198"/>
                </a:lnTo>
                <a:lnTo>
                  <a:pt x="707136" y="707034"/>
                </a:lnTo>
                <a:lnTo>
                  <a:pt x="799211" y="620636"/>
                </a:lnTo>
                <a:lnTo>
                  <a:pt x="894969" y="538556"/>
                </a:lnTo>
                <a:lnTo>
                  <a:pt x="995045" y="461518"/>
                </a:lnTo>
                <a:lnTo>
                  <a:pt x="1099439" y="389521"/>
                </a:lnTo>
                <a:lnTo>
                  <a:pt x="1207516" y="324002"/>
                </a:lnTo>
                <a:lnTo>
                  <a:pt x="1318387" y="263525"/>
                </a:lnTo>
                <a:lnTo>
                  <a:pt x="1432179" y="208800"/>
                </a:lnTo>
                <a:lnTo>
                  <a:pt x="1548765" y="160566"/>
                </a:lnTo>
                <a:lnTo>
                  <a:pt x="1668272" y="118084"/>
                </a:lnTo>
                <a:lnTo>
                  <a:pt x="1789176" y="82080"/>
                </a:lnTo>
                <a:lnTo>
                  <a:pt x="1912366" y="52565"/>
                </a:lnTo>
                <a:lnTo>
                  <a:pt x="2036191" y="29527"/>
                </a:lnTo>
                <a:lnTo>
                  <a:pt x="2162175" y="12966"/>
                </a:lnTo>
                <a:lnTo>
                  <a:pt x="2288159" y="3606"/>
                </a:lnTo>
                <a:lnTo>
                  <a:pt x="2414143" y="0"/>
                </a:lnTo>
                <a:lnTo>
                  <a:pt x="2540127" y="3606"/>
                </a:lnTo>
                <a:lnTo>
                  <a:pt x="2666238" y="12966"/>
                </a:lnTo>
                <a:lnTo>
                  <a:pt x="2741852" y="22966"/>
                </a:lnTo>
              </a:path>
              <a:path w="2741930" h="4125595">
                <a:moveTo>
                  <a:pt x="712106" y="4125237"/>
                </a:moveTo>
                <a:lnTo>
                  <a:pt x="620649" y="4029094"/>
                </a:lnTo>
                <a:lnTo>
                  <a:pt x="538607" y="3933338"/>
                </a:lnTo>
                <a:lnTo>
                  <a:pt x="461518" y="3832537"/>
                </a:lnTo>
                <a:lnTo>
                  <a:pt x="389509" y="3728858"/>
                </a:lnTo>
                <a:lnTo>
                  <a:pt x="324104" y="3620858"/>
                </a:lnTo>
                <a:lnTo>
                  <a:pt x="263525" y="3509976"/>
                </a:lnTo>
                <a:lnTo>
                  <a:pt x="208788" y="3395498"/>
                </a:lnTo>
                <a:lnTo>
                  <a:pt x="160655" y="3278861"/>
                </a:lnTo>
                <a:lnTo>
                  <a:pt x="118110" y="3160062"/>
                </a:lnTo>
                <a:lnTo>
                  <a:pt x="82169" y="3039099"/>
                </a:lnTo>
                <a:lnTo>
                  <a:pt x="52578" y="2915983"/>
                </a:lnTo>
                <a:lnTo>
                  <a:pt x="29591" y="2791421"/>
                </a:lnTo>
                <a:lnTo>
                  <a:pt x="12954" y="2666149"/>
                </a:lnTo>
                <a:lnTo>
                  <a:pt x="3683" y="2540139"/>
                </a:lnTo>
                <a:lnTo>
                  <a:pt x="0" y="2414143"/>
                </a:lnTo>
                <a:lnTo>
                  <a:pt x="762" y="2414143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8FA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1646" y="1694135"/>
            <a:ext cx="14297406" cy="669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262425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2339" y="3963543"/>
            <a:ext cx="15696021" cy="2290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00" b="1" i="0">
                <a:solidFill>
                  <a:srgbClr val="262425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9359" y="8948161"/>
            <a:ext cx="18307050" cy="1348740"/>
            <a:chOff x="-9359" y="8948161"/>
            <a:chExt cx="18307050" cy="1348740"/>
          </a:xfrm>
        </p:grpSpPr>
        <p:sp>
          <p:nvSpPr>
            <p:cNvPr id="4" name="object 4"/>
            <p:cNvSpPr/>
            <p:nvPr/>
          </p:nvSpPr>
          <p:spPr>
            <a:xfrm>
              <a:off x="0" y="9739303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32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7146779" y="8957513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1037463" y="0"/>
                  </a:moveTo>
                  <a:lnTo>
                    <a:pt x="983488" y="1447"/>
                  </a:lnTo>
                  <a:lnTo>
                    <a:pt x="928751" y="5765"/>
                  </a:lnTo>
                  <a:lnTo>
                    <a:pt x="875538" y="12966"/>
                  </a:lnTo>
                  <a:lnTo>
                    <a:pt x="822198" y="23050"/>
                  </a:lnTo>
                  <a:lnTo>
                    <a:pt x="768985" y="35280"/>
                  </a:lnTo>
                  <a:lnTo>
                    <a:pt x="717169" y="51130"/>
                  </a:lnTo>
                  <a:lnTo>
                    <a:pt x="665988" y="69126"/>
                  </a:lnTo>
                  <a:lnTo>
                    <a:pt x="615569" y="89999"/>
                  </a:lnTo>
                  <a:lnTo>
                    <a:pt x="566674" y="113037"/>
                  </a:lnTo>
                  <a:lnTo>
                    <a:pt x="519176" y="138959"/>
                  </a:lnTo>
                  <a:lnTo>
                    <a:pt x="473075" y="167756"/>
                  </a:lnTo>
                  <a:lnTo>
                    <a:pt x="428371" y="197994"/>
                  </a:lnTo>
                  <a:lnTo>
                    <a:pt x="385191" y="231113"/>
                  </a:lnTo>
                  <a:lnTo>
                    <a:pt x="343408" y="266395"/>
                  </a:lnTo>
                  <a:lnTo>
                    <a:pt x="304546" y="303830"/>
                  </a:lnTo>
                  <a:lnTo>
                    <a:pt x="267081" y="343429"/>
                  </a:lnTo>
                  <a:lnTo>
                    <a:pt x="231902" y="384465"/>
                  </a:lnTo>
                  <a:lnTo>
                    <a:pt x="198755" y="427666"/>
                  </a:lnTo>
                  <a:lnTo>
                    <a:pt x="167767" y="472304"/>
                  </a:lnTo>
                  <a:lnTo>
                    <a:pt x="139700" y="518380"/>
                  </a:lnTo>
                  <a:lnTo>
                    <a:pt x="113792" y="566621"/>
                  </a:lnTo>
                  <a:lnTo>
                    <a:pt x="90043" y="615576"/>
                  </a:lnTo>
                  <a:lnTo>
                    <a:pt x="69850" y="665255"/>
                  </a:lnTo>
                  <a:lnTo>
                    <a:pt x="51181" y="716372"/>
                  </a:lnTo>
                  <a:lnTo>
                    <a:pt x="36068" y="768209"/>
                  </a:lnTo>
                  <a:lnTo>
                    <a:pt x="23114" y="821489"/>
                  </a:lnTo>
                  <a:lnTo>
                    <a:pt x="13716" y="874765"/>
                  </a:lnTo>
                  <a:lnTo>
                    <a:pt x="6477" y="928764"/>
                  </a:lnTo>
                  <a:lnTo>
                    <a:pt x="2159" y="982760"/>
                  </a:lnTo>
                  <a:lnTo>
                    <a:pt x="762" y="1036759"/>
                  </a:lnTo>
                  <a:lnTo>
                    <a:pt x="0" y="1036759"/>
                  </a:lnTo>
                  <a:lnTo>
                    <a:pt x="1397" y="1090754"/>
                  </a:lnTo>
                  <a:lnTo>
                    <a:pt x="5715" y="1144753"/>
                  </a:lnTo>
                  <a:lnTo>
                    <a:pt x="12954" y="1198749"/>
                  </a:lnTo>
                  <a:lnTo>
                    <a:pt x="23114" y="1252029"/>
                  </a:lnTo>
                  <a:lnTo>
                    <a:pt x="35306" y="1305305"/>
                  </a:lnTo>
                  <a:lnTo>
                    <a:pt x="1141160" y="1329484"/>
                  </a:lnTo>
                  <a:lnTo>
                    <a:pt x="1141160" y="5369"/>
                  </a:lnTo>
                  <a:lnTo>
                    <a:pt x="1091565" y="1447"/>
                  </a:lnTo>
                  <a:lnTo>
                    <a:pt x="1037463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7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146822" y="8957521"/>
              <a:ext cx="1141730" cy="1329690"/>
            </a:xfrm>
            <a:custGeom>
              <a:avLst/>
              <a:gdLst/>
              <a:ahLst/>
              <a:cxnLst/>
              <a:rect l="l" t="t" r="r" b="b"/>
              <a:pathLst>
                <a:path w="1141730" h="1329690">
                  <a:moveTo>
                    <a:pt x="762" y="1036751"/>
                  </a:moveTo>
                  <a:lnTo>
                    <a:pt x="2159" y="982751"/>
                  </a:lnTo>
                  <a:lnTo>
                    <a:pt x="6477" y="928756"/>
                  </a:lnTo>
                  <a:lnTo>
                    <a:pt x="13716" y="874756"/>
                  </a:lnTo>
                  <a:lnTo>
                    <a:pt x="23114" y="821481"/>
                  </a:lnTo>
                  <a:lnTo>
                    <a:pt x="36068" y="768201"/>
                  </a:lnTo>
                  <a:lnTo>
                    <a:pt x="51181" y="716364"/>
                  </a:lnTo>
                  <a:lnTo>
                    <a:pt x="69850" y="665247"/>
                  </a:lnTo>
                  <a:lnTo>
                    <a:pt x="90043" y="615567"/>
                  </a:lnTo>
                  <a:lnTo>
                    <a:pt x="113793" y="566613"/>
                  </a:lnTo>
                  <a:lnTo>
                    <a:pt x="139701" y="518374"/>
                  </a:lnTo>
                  <a:lnTo>
                    <a:pt x="167768" y="472296"/>
                  </a:lnTo>
                  <a:lnTo>
                    <a:pt x="198756" y="427658"/>
                  </a:lnTo>
                  <a:lnTo>
                    <a:pt x="231904" y="384458"/>
                  </a:lnTo>
                  <a:lnTo>
                    <a:pt x="267210" y="343421"/>
                  </a:lnTo>
                  <a:lnTo>
                    <a:pt x="304549" y="303822"/>
                  </a:lnTo>
                  <a:lnTo>
                    <a:pt x="343538" y="266387"/>
                  </a:lnTo>
                  <a:lnTo>
                    <a:pt x="385194" y="231105"/>
                  </a:lnTo>
                  <a:lnTo>
                    <a:pt x="428375" y="197986"/>
                  </a:lnTo>
                  <a:lnTo>
                    <a:pt x="473079" y="167749"/>
                  </a:lnTo>
                  <a:lnTo>
                    <a:pt x="519181" y="138951"/>
                  </a:lnTo>
                  <a:lnTo>
                    <a:pt x="566679" y="113030"/>
                  </a:lnTo>
                  <a:lnTo>
                    <a:pt x="615575" y="89991"/>
                  </a:lnTo>
                  <a:lnTo>
                    <a:pt x="665994" y="69112"/>
                  </a:lnTo>
                  <a:lnTo>
                    <a:pt x="717176" y="51117"/>
                  </a:lnTo>
                  <a:lnTo>
                    <a:pt x="768992" y="35280"/>
                  </a:lnTo>
                  <a:lnTo>
                    <a:pt x="822206" y="23037"/>
                  </a:lnTo>
                  <a:lnTo>
                    <a:pt x="875546" y="12953"/>
                  </a:lnTo>
                  <a:lnTo>
                    <a:pt x="928760" y="5753"/>
                  </a:lnTo>
                  <a:lnTo>
                    <a:pt x="983497" y="1435"/>
                  </a:lnTo>
                  <a:lnTo>
                    <a:pt x="1037600" y="0"/>
                  </a:lnTo>
                  <a:lnTo>
                    <a:pt x="1091575" y="1435"/>
                  </a:lnTo>
                  <a:lnTo>
                    <a:pt x="1141117" y="5343"/>
                  </a:lnTo>
                </a:path>
                <a:path w="1141730" h="1329690">
                  <a:moveTo>
                    <a:pt x="42711" y="1329476"/>
                  </a:moveTo>
                  <a:lnTo>
                    <a:pt x="23114" y="1252021"/>
                  </a:lnTo>
                  <a:lnTo>
                    <a:pt x="12954" y="1198740"/>
                  </a:lnTo>
                  <a:lnTo>
                    <a:pt x="5842" y="1144746"/>
                  </a:lnTo>
                  <a:lnTo>
                    <a:pt x="1524" y="1090746"/>
                  </a:lnTo>
                  <a:lnTo>
                    <a:pt x="0" y="1036751"/>
                  </a:lnTo>
                  <a:lnTo>
                    <a:pt x="762" y="1036751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3035">
              <a:lnSpc>
                <a:spcPct val="100000"/>
              </a:lnSpc>
              <a:spcBef>
                <a:spcPts val="125"/>
              </a:spcBef>
            </a:pPr>
            <a:r>
              <a:rPr spc="-195" dirty="0"/>
              <a:t>Online</a:t>
            </a:r>
            <a:r>
              <a:rPr spc="-275" dirty="0"/>
              <a:t> </a:t>
            </a:r>
            <a:r>
              <a:rPr spc="-325" dirty="0"/>
              <a:t>Learning</a:t>
            </a:r>
            <a:r>
              <a:rPr spc="-275" dirty="0"/>
              <a:t> </a:t>
            </a:r>
            <a:r>
              <a:rPr spc="-110" dirty="0"/>
              <a:t>Mana</a:t>
            </a:r>
            <a:r>
              <a:rPr spc="-620" dirty="0"/>
              <a:t>g</a:t>
            </a:r>
            <a:r>
              <a:rPr spc="-165" dirty="0"/>
              <a:t>ement</a:t>
            </a:r>
            <a:r>
              <a:rPr spc="-275" dirty="0"/>
              <a:t> </a:t>
            </a:r>
            <a:r>
              <a:rPr spc="-1300" dirty="0"/>
              <a:t>S</a:t>
            </a:r>
            <a:r>
              <a:rPr spc="-585" dirty="0"/>
              <a:t>ys</a:t>
            </a:r>
            <a:r>
              <a:rPr spc="-425" dirty="0"/>
              <a:t>t</a:t>
            </a:r>
            <a:r>
              <a:rPr spc="-200" dirty="0"/>
              <a:t>em</a:t>
            </a:r>
            <a:endParaRPr spc="-200" dirty="0"/>
          </a:p>
          <a:p>
            <a:pPr marL="139700" marR="218440" algn="ctr">
              <a:lnSpc>
                <a:spcPct val="100000"/>
              </a:lnSpc>
              <a:spcBef>
                <a:spcPts val="45"/>
              </a:spcBef>
            </a:pPr>
            <a:r>
              <a:rPr spc="-505" dirty="0"/>
              <a:t>(LMS)</a:t>
            </a:r>
            <a:endParaRPr spc="-505" dirty="0"/>
          </a:p>
        </p:txBody>
      </p:sp>
      <p:grpSp>
        <p:nvGrpSpPr>
          <p:cNvPr id="9" name="object 9"/>
          <p:cNvGrpSpPr/>
          <p:nvPr/>
        </p:nvGrpSpPr>
        <p:grpSpPr>
          <a:xfrm>
            <a:off x="-9359" y="0"/>
            <a:ext cx="7704455" cy="8204834"/>
            <a:chOff x="-9359" y="0"/>
            <a:chExt cx="7704455" cy="8204834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7685405" cy="8186420"/>
            </a:xfrm>
            <a:custGeom>
              <a:avLst/>
              <a:gdLst/>
              <a:ahLst/>
              <a:cxnLst/>
              <a:rect l="l" t="t" r="r" b="b"/>
              <a:pathLst>
                <a:path w="7685405" h="8186420">
                  <a:moveTo>
                    <a:pt x="7661422" y="0"/>
                  </a:moveTo>
                  <a:lnTo>
                    <a:pt x="7663002" y="18274"/>
                  </a:lnTo>
                  <a:lnTo>
                    <a:pt x="7675245" y="210514"/>
                  </a:lnTo>
                  <a:lnTo>
                    <a:pt x="7683169" y="402754"/>
                  </a:lnTo>
                  <a:lnTo>
                    <a:pt x="7685328" y="594981"/>
                  </a:lnTo>
                  <a:lnTo>
                    <a:pt x="7683169" y="787221"/>
                  </a:lnTo>
                  <a:lnTo>
                    <a:pt x="7675245" y="979461"/>
                  </a:lnTo>
                  <a:lnTo>
                    <a:pt x="7663726" y="1171701"/>
                  </a:lnTo>
                  <a:lnTo>
                    <a:pt x="7646441" y="1363217"/>
                  </a:lnTo>
                  <a:lnTo>
                    <a:pt x="7624851" y="1554021"/>
                  </a:lnTo>
                  <a:lnTo>
                    <a:pt x="7597483" y="1744102"/>
                  </a:lnTo>
                  <a:lnTo>
                    <a:pt x="7566520" y="1934171"/>
                  </a:lnTo>
                  <a:lnTo>
                    <a:pt x="7529804" y="2122816"/>
                  </a:lnTo>
                  <a:lnTo>
                    <a:pt x="7488771" y="2310738"/>
                  </a:lnTo>
                  <a:lnTo>
                    <a:pt x="7442682" y="2497212"/>
                  </a:lnTo>
                  <a:lnTo>
                    <a:pt x="7392289" y="2682975"/>
                  </a:lnTo>
                  <a:lnTo>
                    <a:pt x="7337564" y="2867290"/>
                  </a:lnTo>
                  <a:lnTo>
                    <a:pt x="7277087" y="3050170"/>
                  </a:lnTo>
                  <a:lnTo>
                    <a:pt x="7213015" y="3230891"/>
                  </a:lnTo>
                  <a:lnTo>
                    <a:pt x="7143889" y="3410889"/>
                  </a:lnTo>
                  <a:lnTo>
                    <a:pt x="7070458" y="3588003"/>
                  </a:lnTo>
                  <a:lnTo>
                    <a:pt x="6991972" y="3764406"/>
                  </a:lnTo>
                  <a:lnTo>
                    <a:pt x="6909892" y="3937926"/>
                  </a:lnTo>
                  <a:lnTo>
                    <a:pt x="6822770" y="4109274"/>
                  </a:lnTo>
                  <a:lnTo>
                    <a:pt x="6731330" y="4278489"/>
                  </a:lnTo>
                  <a:lnTo>
                    <a:pt x="6636296" y="4445519"/>
                  </a:lnTo>
                  <a:lnTo>
                    <a:pt x="6536220" y="4610404"/>
                  </a:lnTo>
                  <a:lnTo>
                    <a:pt x="6432537" y="4771681"/>
                  </a:lnTo>
                  <a:lnTo>
                    <a:pt x="6325260" y="4931510"/>
                  </a:lnTo>
                  <a:lnTo>
                    <a:pt x="6212928" y="5087758"/>
                  </a:lnTo>
                  <a:lnTo>
                    <a:pt x="6097016" y="5241111"/>
                  </a:lnTo>
                  <a:lnTo>
                    <a:pt x="5977496" y="5391593"/>
                  </a:lnTo>
                  <a:lnTo>
                    <a:pt x="5854382" y="5539193"/>
                  </a:lnTo>
                  <a:lnTo>
                    <a:pt x="5726938" y="5683909"/>
                  </a:lnTo>
                  <a:lnTo>
                    <a:pt x="5596623" y="5824308"/>
                  </a:lnTo>
                  <a:lnTo>
                    <a:pt x="5461977" y="5962547"/>
                  </a:lnTo>
                  <a:lnTo>
                    <a:pt x="5324462" y="6096469"/>
                  </a:lnTo>
                  <a:lnTo>
                    <a:pt x="5183352" y="6227507"/>
                  </a:lnTo>
                  <a:lnTo>
                    <a:pt x="5039347" y="6354228"/>
                  </a:lnTo>
                  <a:lnTo>
                    <a:pt x="4891747" y="6478066"/>
                  </a:lnTo>
                  <a:lnTo>
                    <a:pt x="4741265" y="6597585"/>
                  </a:lnTo>
                  <a:lnTo>
                    <a:pt x="4587913" y="6713498"/>
                  </a:lnTo>
                  <a:lnTo>
                    <a:pt x="4430953" y="6825106"/>
                  </a:lnTo>
                  <a:lnTo>
                    <a:pt x="4271822" y="6933107"/>
                  </a:lnTo>
                  <a:lnTo>
                    <a:pt x="4109834" y="7036789"/>
                  </a:lnTo>
                  <a:lnTo>
                    <a:pt x="3945674" y="7136141"/>
                  </a:lnTo>
                  <a:lnTo>
                    <a:pt x="3778631" y="7231899"/>
                  </a:lnTo>
                  <a:lnTo>
                    <a:pt x="3609428" y="7323339"/>
                  </a:lnTo>
                  <a:lnTo>
                    <a:pt x="3438080" y="7409738"/>
                  </a:lnTo>
                  <a:lnTo>
                    <a:pt x="3263836" y="7492542"/>
                  </a:lnTo>
                  <a:lnTo>
                    <a:pt x="3088157" y="7570304"/>
                  </a:lnTo>
                  <a:lnTo>
                    <a:pt x="2911043" y="7644459"/>
                  </a:lnTo>
                  <a:lnTo>
                    <a:pt x="2731046" y="7712861"/>
                  </a:lnTo>
                  <a:lnTo>
                    <a:pt x="2550325" y="7777657"/>
                  </a:lnTo>
                  <a:lnTo>
                    <a:pt x="2367445" y="7837410"/>
                  </a:lnTo>
                  <a:lnTo>
                    <a:pt x="2183130" y="7892858"/>
                  </a:lnTo>
                  <a:lnTo>
                    <a:pt x="1997367" y="7943252"/>
                  </a:lnTo>
                  <a:lnTo>
                    <a:pt x="1810880" y="7989327"/>
                  </a:lnTo>
                  <a:lnTo>
                    <a:pt x="1622971" y="8030374"/>
                  </a:lnTo>
                  <a:lnTo>
                    <a:pt x="1434325" y="8066378"/>
                  </a:lnTo>
                  <a:lnTo>
                    <a:pt x="1244253" y="8098052"/>
                  </a:lnTo>
                  <a:lnTo>
                    <a:pt x="1054174" y="8124697"/>
                  </a:lnTo>
                  <a:lnTo>
                    <a:pt x="863371" y="8147011"/>
                  </a:lnTo>
                  <a:lnTo>
                    <a:pt x="671855" y="8163571"/>
                  </a:lnTo>
                  <a:lnTo>
                    <a:pt x="479618" y="8175814"/>
                  </a:lnTo>
                  <a:lnTo>
                    <a:pt x="287376" y="8183739"/>
                  </a:lnTo>
                  <a:lnTo>
                    <a:pt x="95140" y="8185898"/>
                  </a:lnTo>
                  <a:lnTo>
                    <a:pt x="0" y="818483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4899660" cy="5400040"/>
            </a:xfrm>
            <a:custGeom>
              <a:avLst/>
              <a:gdLst/>
              <a:ahLst/>
              <a:cxnLst/>
              <a:rect l="l" t="t" r="r" b="b"/>
              <a:pathLst>
                <a:path w="4899660" h="5400040">
                  <a:moveTo>
                    <a:pt x="4862781" y="0"/>
                  </a:moveTo>
                  <a:lnTo>
                    <a:pt x="0" y="0"/>
                  </a:lnTo>
                  <a:lnTo>
                    <a:pt x="0" y="5397664"/>
                  </a:lnTo>
                  <a:lnTo>
                    <a:pt x="95860" y="5398794"/>
                  </a:lnTo>
                  <a:lnTo>
                    <a:pt x="95860" y="5399518"/>
                  </a:lnTo>
                  <a:lnTo>
                    <a:pt x="217537" y="5398070"/>
                  </a:lnTo>
                  <a:lnTo>
                    <a:pt x="339219" y="5393028"/>
                  </a:lnTo>
                  <a:lnTo>
                    <a:pt x="460895" y="5385828"/>
                  </a:lnTo>
                  <a:lnTo>
                    <a:pt x="581853" y="5375033"/>
                  </a:lnTo>
                  <a:lnTo>
                    <a:pt x="702815" y="5360631"/>
                  </a:lnTo>
                  <a:lnTo>
                    <a:pt x="823054" y="5344070"/>
                  </a:lnTo>
                  <a:lnTo>
                    <a:pt x="943292" y="5323915"/>
                  </a:lnTo>
                  <a:lnTo>
                    <a:pt x="1062810" y="5300877"/>
                  </a:lnTo>
                  <a:lnTo>
                    <a:pt x="1181610" y="5274957"/>
                  </a:lnTo>
                  <a:lnTo>
                    <a:pt x="1299692" y="5246153"/>
                  </a:lnTo>
                  <a:lnTo>
                    <a:pt x="1417053" y="5213755"/>
                  </a:lnTo>
                  <a:lnTo>
                    <a:pt x="1533690" y="5179199"/>
                  </a:lnTo>
                  <a:lnTo>
                    <a:pt x="1649603" y="5141035"/>
                  </a:lnTo>
                  <a:lnTo>
                    <a:pt x="1764093" y="5099989"/>
                  </a:lnTo>
                  <a:lnTo>
                    <a:pt x="1877847" y="5056796"/>
                  </a:lnTo>
                  <a:lnTo>
                    <a:pt x="1990166" y="5009996"/>
                  </a:lnTo>
                  <a:lnTo>
                    <a:pt x="2101049" y="4960314"/>
                  </a:lnTo>
                  <a:lnTo>
                    <a:pt x="2211209" y="4908473"/>
                  </a:lnTo>
                  <a:lnTo>
                    <a:pt x="2319921" y="4853037"/>
                  </a:lnTo>
                  <a:lnTo>
                    <a:pt x="2427198" y="4795443"/>
                  </a:lnTo>
                  <a:lnTo>
                    <a:pt x="2532316" y="4734953"/>
                  </a:lnTo>
                  <a:lnTo>
                    <a:pt x="2636723" y="4672316"/>
                  </a:lnTo>
                  <a:lnTo>
                    <a:pt x="2738958" y="4606797"/>
                  </a:lnTo>
                  <a:lnTo>
                    <a:pt x="2839758" y="4538407"/>
                  </a:lnTo>
                  <a:lnTo>
                    <a:pt x="2938399" y="4467122"/>
                  </a:lnTo>
                  <a:lnTo>
                    <a:pt x="3035592" y="4394402"/>
                  </a:lnTo>
                  <a:lnTo>
                    <a:pt x="3131362" y="4318799"/>
                  </a:lnTo>
                  <a:lnTo>
                    <a:pt x="3224237" y="4240326"/>
                  </a:lnTo>
                  <a:lnTo>
                    <a:pt x="3315677" y="4159681"/>
                  </a:lnTo>
                  <a:lnTo>
                    <a:pt x="3404959" y="4076877"/>
                  </a:lnTo>
                  <a:lnTo>
                    <a:pt x="3492068" y="3991926"/>
                  </a:lnTo>
                  <a:lnTo>
                    <a:pt x="3577031" y="3904804"/>
                  </a:lnTo>
                  <a:lnTo>
                    <a:pt x="3659835" y="3815523"/>
                  </a:lnTo>
                  <a:lnTo>
                    <a:pt x="3740467" y="3724807"/>
                  </a:lnTo>
                  <a:lnTo>
                    <a:pt x="3818229" y="3631208"/>
                  </a:lnTo>
                  <a:lnTo>
                    <a:pt x="3893832" y="3536174"/>
                  </a:lnTo>
                  <a:lnTo>
                    <a:pt x="3967276" y="3438968"/>
                  </a:lnTo>
                  <a:lnTo>
                    <a:pt x="4037825" y="3339603"/>
                  </a:lnTo>
                  <a:lnTo>
                    <a:pt x="4106227" y="3238804"/>
                  </a:lnTo>
                  <a:lnTo>
                    <a:pt x="4171746" y="3136569"/>
                  </a:lnTo>
                  <a:lnTo>
                    <a:pt x="4235107" y="3032175"/>
                  </a:lnTo>
                  <a:lnTo>
                    <a:pt x="4295597" y="2927044"/>
                  </a:lnTo>
                  <a:lnTo>
                    <a:pt x="4353191" y="2819780"/>
                  </a:lnTo>
                  <a:lnTo>
                    <a:pt x="4407903" y="2711055"/>
                  </a:lnTo>
                  <a:lnTo>
                    <a:pt x="4460468" y="2600895"/>
                  </a:lnTo>
                  <a:lnTo>
                    <a:pt x="4509427" y="2490012"/>
                  </a:lnTo>
                  <a:lnTo>
                    <a:pt x="4556226" y="2377693"/>
                  </a:lnTo>
                  <a:lnTo>
                    <a:pt x="4600143" y="2263939"/>
                  </a:lnTo>
                  <a:lnTo>
                    <a:pt x="4640465" y="2149461"/>
                  </a:lnTo>
                  <a:lnTo>
                    <a:pt x="4678629" y="2033535"/>
                  </a:lnTo>
                  <a:lnTo>
                    <a:pt x="4713909" y="1916899"/>
                  </a:lnTo>
                  <a:lnTo>
                    <a:pt x="4745583" y="1799538"/>
                  </a:lnTo>
                  <a:lnTo>
                    <a:pt x="4774387" y="1681453"/>
                  </a:lnTo>
                  <a:lnTo>
                    <a:pt x="4800308" y="1562658"/>
                  </a:lnTo>
                  <a:lnTo>
                    <a:pt x="4823345" y="1443138"/>
                  </a:lnTo>
                  <a:lnTo>
                    <a:pt x="4843513" y="1322894"/>
                  </a:lnTo>
                  <a:lnTo>
                    <a:pt x="4860785" y="1202663"/>
                  </a:lnTo>
                  <a:lnTo>
                    <a:pt x="4874463" y="1081709"/>
                  </a:lnTo>
                  <a:lnTo>
                    <a:pt x="4885271" y="960741"/>
                  </a:lnTo>
                  <a:lnTo>
                    <a:pt x="4892471" y="839062"/>
                  </a:lnTo>
                  <a:lnTo>
                    <a:pt x="4897501" y="717384"/>
                  </a:lnTo>
                  <a:lnTo>
                    <a:pt x="4898948" y="595705"/>
                  </a:lnTo>
                  <a:lnTo>
                    <a:pt x="4899660" y="595705"/>
                  </a:lnTo>
                  <a:lnTo>
                    <a:pt x="4898225" y="474026"/>
                  </a:lnTo>
                  <a:lnTo>
                    <a:pt x="4893183" y="352347"/>
                  </a:lnTo>
                  <a:lnTo>
                    <a:pt x="4885982" y="230669"/>
                  </a:lnTo>
                  <a:lnTo>
                    <a:pt x="4875187" y="109714"/>
                  </a:lnTo>
                  <a:lnTo>
                    <a:pt x="4862781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0"/>
              <a:ext cx="4899660" cy="5400040"/>
            </a:xfrm>
            <a:custGeom>
              <a:avLst/>
              <a:gdLst/>
              <a:ahLst/>
              <a:cxnLst/>
              <a:rect l="l" t="t" r="r" b="b"/>
              <a:pathLst>
                <a:path w="4899660" h="5400040">
                  <a:moveTo>
                    <a:pt x="4862781" y="0"/>
                  </a:moveTo>
                  <a:lnTo>
                    <a:pt x="4875187" y="109714"/>
                  </a:lnTo>
                  <a:lnTo>
                    <a:pt x="4885982" y="230669"/>
                  </a:lnTo>
                  <a:lnTo>
                    <a:pt x="4893183" y="352347"/>
                  </a:lnTo>
                  <a:lnTo>
                    <a:pt x="4898224" y="474026"/>
                  </a:lnTo>
                  <a:lnTo>
                    <a:pt x="4899660" y="595705"/>
                  </a:lnTo>
                  <a:lnTo>
                    <a:pt x="4898948" y="595705"/>
                  </a:lnTo>
                  <a:lnTo>
                    <a:pt x="4897501" y="717384"/>
                  </a:lnTo>
                  <a:lnTo>
                    <a:pt x="4892471" y="839062"/>
                  </a:lnTo>
                  <a:lnTo>
                    <a:pt x="4885270" y="960741"/>
                  </a:lnTo>
                  <a:lnTo>
                    <a:pt x="4874463" y="1081708"/>
                  </a:lnTo>
                  <a:lnTo>
                    <a:pt x="4860785" y="1202663"/>
                  </a:lnTo>
                  <a:lnTo>
                    <a:pt x="4843513" y="1322894"/>
                  </a:lnTo>
                  <a:lnTo>
                    <a:pt x="4823345" y="1443138"/>
                  </a:lnTo>
                  <a:lnTo>
                    <a:pt x="4800307" y="1562657"/>
                  </a:lnTo>
                  <a:lnTo>
                    <a:pt x="4774387" y="1681453"/>
                  </a:lnTo>
                  <a:lnTo>
                    <a:pt x="4745583" y="1799538"/>
                  </a:lnTo>
                  <a:lnTo>
                    <a:pt x="4713909" y="1916899"/>
                  </a:lnTo>
                  <a:lnTo>
                    <a:pt x="4678629" y="2033535"/>
                  </a:lnTo>
                  <a:lnTo>
                    <a:pt x="4640465" y="2149461"/>
                  </a:lnTo>
                  <a:lnTo>
                    <a:pt x="4600143" y="2263939"/>
                  </a:lnTo>
                  <a:lnTo>
                    <a:pt x="4556226" y="2377693"/>
                  </a:lnTo>
                  <a:lnTo>
                    <a:pt x="4509427" y="2490012"/>
                  </a:lnTo>
                  <a:lnTo>
                    <a:pt x="4460468" y="2600895"/>
                  </a:lnTo>
                  <a:lnTo>
                    <a:pt x="4407903" y="2711055"/>
                  </a:lnTo>
                  <a:lnTo>
                    <a:pt x="4353191" y="2819780"/>
                  </a:lnTo>
                  <a:lnTo>
                    <a:pt x="4295597" y="2927044"/>
                  </a:lnTo>
                  <a:lnTo>
                    <a:pt x="4235107" y="3032175"/>
                  </a:lnTo>
                  <a:lnTo>
                    <a:pt x="4171746" y="3136569"/>
                  </a:lnTo>
                  <a:lnTo>
                    <a:pt x="4106227" y="3238804"/>
                  </a:lnTo>
                  <a:lnTo>
                    <a:pt x="4037825" y="3339603"/>
                  </a:lnTo>
                  <a:lnTo>
                    <a:pt x="3967276" y="3438968"/>
                  </a:lnTo>
                  <a:lnTo>
                    <a:pt x="3893832" y="3536174"/>
                  </a:lnTo>
                  <a:lnTo>
                    <a:pt x="3818229" y="3631208"/>
                  </a:lnTo>
                  <a:lnTo>
                    <a:pt x="3740467" y="3724807"/>
                  </a:lnTo>
                  <a:lnTo>
                    <a:pt x="3659835" y="3815523"/>
                  </a:lnTo>
                  <a:lnTo>
                    <a:pt x="3577031" y="3904804"/>
                  </a:lnTo>
                  <a:lnTo>
                    <a:pt x="3492068" y="3991926"/>
                  </a:lnTo>
                  <a:lnTo>
                    <a:pt x="3404958" y="4076877"/>
                  </a:lnTo>
                  <a:lnTo>
                    <a:pt x="3315677" y="4159681"/>
                  </a:lnTo>
                  <a:lnTo>
                    <a:pt x="3224237" y="4240326"/>
                  </a:lnTo>
                  <a:lnTo>
                    <a:pt x="3131362" y="4318799"/>
                  </a:lnTo>
                  <a:lnTo>
                    <a:pt x="3035592" y="4394402"/>
                  </a:lnTo>
                  <a:lnTo>
                    <a:pt x="2938399" y="4467122"/>
                  </a:lnTo>
                  <a:lnTo>
                    <a:pt x="2839758" y="4538407"/>
                  </a:lnTo>
                  <a:lnTo>
                    <a:pt x="2738958" y="4606797"/>
                  </a:lnTo>
                  <a:lnTo>
                    <a:pt x="2636723" y="4672316"/>
                  </a:lnTo>
                  <a:lnTo>
                    <a:pt x="2532316" y="4734952"/>
                  </a:lnTo>
                  <a:lnTo>
                    <a:pt x="2427198" y="4795443"/>
                  </a:lnTo>
                  <a:lnTo>
                    <a:pt x="2319921" y="4853037"/>
                  </a:lnTo>
                  <a:lnTo>
                    <a:pt x="2211209" y="4908473"/>
                  </a:lnTo>
                  <a:lnTo>
                    <a:pt x="2101049" y="4960314"/>
                  </a:lnTo>
                  <a:lnTo>
                    <a:pt x="1990166" y="5009996"/>
                  </a:lnTo>
                  <a:lnTo>
                    <a:pt x="1877847" y="5056796"/>
                  </a:lnTo>
                  <a:lnTo>
                    <a:pt x="1764093" y="5099989"/>
                  </a:lnTo>
                  <a:lnTo>
                    <a:pt x="1649603" y="5141035"/>
                  </a:lnTo>
                  <a:lnTo>
                    <a:pt x="1533690" y="5179198"/>
                  </a:lnTo>
                  <a:lnTo>
                    <a:pt x="1417053" y="5213755"/>
                  </a:lnTo>
                  <a:lnTo>
                    <a:pt x="1299692" y="5246153"/>
                  </a:lnTo>
                  <a:lnTo>
                    <a:pt x="1181610" y="5274956"/>
                  </a:lnTo>
                  <a:lnTo>
                    <a:pt x="1062810" y="5300877"/>
                  </a:lnTo>
                  <a:lnTo>
                    <a:pt x="943292" y="5323915"/>
                  </a:lnTo>
                  <a:lnTo>
                    <a:pt x="823053" y="5344070"/>
                  </a:lnTo>
                  <a:lnTo>
                    <a:pt x="702815" y="5360631"/>
                  </a:lnTo>
                  <a:lnTo>
                    <a:pt x="581853" y="5375032"/>
                  </a:lnTo>
                  <a:lnTo>
                    <a:pt x="460895" y="5385827"/>
                  </a:lnTo>
                  <a:lnTo>
                    <a:pt x="339219" y="5393028"/>
                  </a:lnTo>
                  <a:lnTo>
                    <a:pt x="217537" y="5398070"/>
                  </a:lnTo>
                  <a:lnTo>
                    <a:pt x="95860" y="5399518"/>
                  </a:lnTo>
                  <a:lnTo>
                    <a:pt x="95860" y="5398794"/>
                  </a:lnTo>
                  <a:lnTo>
                    <a:pt x="0" y="5397664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0" y="0"/>
              <a:ext cx="4899660" cy="5400040"/>
            </a:xfrm>
            <a:custGeom>
              <a:avLst/>
              <a:gdLst/>
              <a:ahLst/>
              <a:cxnLst/>
              <a:rect l="l" t="t" r="r" b="b"/>
              <a:pathLst>
                <a:path w="4899660" h="5400040">
                  <a:moveTo>
                    <a:pt x="4862781" y="0"/>
                  </a:moveTo>
                  <a:lnTo>
                    <a:pt x="4875187" y="109714"/>
                  </a:lnTo>
                  <a:lnTo>
                    <a:pt x="4885982" y="230669"/>
                  </a:lnTo>
                  <a:lnTo>
                    <a:pt x="4893183" y="352347"/>
                  </a:lnTo>
                  <a:lnTo>
                    <a:pt x="4898224" y="474026"/>
                  </a:lnTo>
                  <a:lnTo>
                    <a:pt x="4899660" y="595705"/>
                  </a:lnTo>
                  <a:lnTo>
                    <a:pt x="4898948" y="595705"/>
                  </a:lnTo>
                  <a:lnTo>
                    <a:pt x="4897501" y="717384"/>
                  </a:lnTo>
                  <a:lnTo>
                    <a:pt x="4892471" y="839062"/>
                  </a:lnTo>
                  <a:lnTo>
                    <a:pt x="4885270" y="960741"/>
                  </a:lnTo>
                  <a:lnTo>
                    <a:pt x="4874463" y="1081708"/>
                  </a:lnTo>
                  <a:lnTo>
                    <a:pt x="4860785" y="1202663"/>
                  </a:lnTo>
                  <a:lnTo>
                    <a:pt x="4843513" y="1322894"/>
                  </a:lnTo>
                  <a:lnTo>
                    <a:pt x="4823345" y="1443138"/>
                  </a:lnTo>
                  <a:lnTo>
                    <a:pt x="4800307" y="1562657"/>
                  </a:lnTo>
                  <a:lnTo>
                    <a:pt x="4774387" y="1681453"/>
                  </a:lnTo>
                  <a:lnTo>
                    <a:pt x="4745583" y="1799538"/>
                  </a:lnTo>
                  <a:lnTo>
                    <a:pt x="4713909" y="1916899"/>
                  </a:lnTo>
                  <a:lnTo>
                    <a:pt x="4678629" y="2033535"/>
                  </a:lnTo>
                  <a:lnTo>
                    <a:pt x="4640465" y="2149461"/>
                  </a:lnTo>
                  <a:lnTo>
                    <a:pt x="4600143" y="2263939"/>
                  </a:lnTo>
                  <a:lnTo>
                    <a:pt x="4556226" y="2377693"/>
                  </a:lnTo>
                  <a:lnTo>
                    <a:pt x="4509427" y="2490012"/>
                  </a:lnTo>
                  <a:lnTo>
                    <a:pt x="4460468" y="2600895"/>
                  </a:lnTo>
                  <a:lnTo>
                    <a:pt x="4407903" y="2711055"/>
                  </a:lnTo>
                  <a:lnTo>
                    <a:pt x="4353191" y="2819780"/>
                  </a:lnTo>
                  <a:lnTo>
                    <a:pt x="4295597" y="2927044"/>
                  </a:lnTo>
                  <a:lnTo>
                    <a:pt x="4235107" y="3032175"/>
                  </a:lnTo>
                  <a:lnTo>
                    <a:pt x="4171746" y="3136569"/>
                  </a:lnTo>
                  <a:lnTo>
                    <a:pt x="4106227" y="3238804"/>
                  </a:lnTo>
                  <a:lnTo>
                    <a:pt x="4037825" y="3339603"/>
                  </a:lnTo>
                  <a:lnTo>
                    <a:pt x="3967276" y="3438968"/>
                  </a:lnTo>
                  <a:lnTo>
                    <a:pt x="3893832" y="3536174"/>
                  </a:lnTo>
                  <a:lnTo>
                    <a:pt x="3818229" y="3631208"/>
                  </a:lnTo>
                  <a:lnTo>
                    <a:pt x="3740467" y="3724807"/>
                  </a:lnTo>
                  <a:lnTo>
                    <a:pt x="3659835" y="3815523"/>
                  </a:lnTo>
                  <a:lnTo>
                    <a:pt x="3577031" y="3904804"/>
                  </a:lnTo>
                  <a:lnTo>
                    <a:pt x="3492068" y="3991926"/>
                  </a:lnTo>
                  <a:lnTo>
                    <a:pt x="3404958" y="4076877"/>
                  </a:lnTo>
                  <a:lnTo>
                    <a:pt x="3315677" y="4159681"/>
                  </a:lnTo>
                  <a:lnTo>
                    <a:pt x="3224237" y="4240326"/>
                  </a:lnTo>
                  <a:lnTo>
                    <a:pt x="3131362" y="4318799"/>
                  </a:lnTo>
                  <a:lnTo>
                    <a:pt x="3035592" y="4394402"/>
                  </a:lnTo>
                  <a:lnTo>
                    <a:pt x="2938399" y="4467122"/>
                  </a:lnTo>
                  <a:lnTo>
                    <a:pt x="2839758" y="4538407"/>
                  </a:lnTo>
                  <a:lnTo>
                    <a:pt x="2738958" y="4606797"/>
                  </a:lnTo>
                  <a:lnTo>
                    <a:pt x="2636723" y="4672316"/>
                  </a:lnTo>
                  <a:lnTo>
                    <a:pt x="2532316" y="4734952"/>
                  </a:lnTo>
                  <a:lnTo>
                    <a:pt x="2427198" y="4795443"/>
                  </a:lnTo>
                  <a:lnTo>
                    <a:pt x="2319921" y="4853037"/>
                  </a:lnTo>
                  <a:lnTo>
                    <a:pt x="2211209" y="4908473"/>
                  </a:lnTo>
                  <a:lnTo>
                    <a:pt x="2101049" y="4960314"/>
                  </a:lnTo>
                  <a:lnTo>
                    <a:pt x="1990166" y="5009996"/>
                  </a:lnTo>
                  <a:lnTo>
                    <a:pt x="1877847" y="5056796"/>
                  </a:lnTo>
                  <a:lnTo>
                    <a:pt x="1764093" y="5099989"/>
                  </a:lnTo>
                  <a:lnTo>
                    <a:pt x="1649603" y="5141035"/>
                  </a:lnTo>
                  <a:lnTo>
                    <a:pt x="1533690" y="5179198"/>
                  </a:lnTo>
                  <a:lnTo>
                    <a:pt x="1417053" y="5213755"/>
                  </a:lnTo>
                  <a:lnTo>
                    <a:pt x="1299692" y="5246153"/>
                  </a:lnTo>
                  <a:lnTo>
                    <a:pt x="1181610" y="5274956"/>
                  </a:lnTo>
                  <a:lnTo>
                    <a:pt x="1062810" y="5300877"/>
                  </a:lnTo>
                  <a:lnTo>
                    <a:pt x="943292" y="5323915"/>
                  </a:lnTo>
                  <a:lnTo>
                    <a:pt x="823053" y="5344070"/>
                  </a:lnTo>
                  <a:lnTo>
                    <a:pt x="702815" y="5360631"/>
                  </a:lnTo>
                  <a:lnTo>
                    <a:pt x="581853" y="5375032"/>
                  </a:lnTo>
                  <a:lnTo>
                    <a:pt x="460895" y="5385827"/>
                  </a:lnTo>
                  <a:lnTo>
                    <a:pt x="339219" y="5393028"/>
                  </a:lnTo>
                  <a:lnTo>
                    <a:pt x="217537" y="5398070"/>
                  </a:lnTo>
                  <a:lnTo>
                    <a:pt x="95860" y="5399518"/>
                  </a:lnTo>
                  <a:lnTo>
                    <a:pt x="95860" y="5398794"/>
                  </a:lnTo>
                  <a:lnTo>
                    <a:pt x="0" y="5397664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9582098" y="7727492"/>
            <a:ext cx="7830184" cy="12617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21615">
              <a:lnSpc>
                <a:spcPct val="100000"/>
              </a:lnSpc>
              <a:spcBef>
                <a:spcPts val="85"/>
              </a:spcBef>
            </a:pPr>
            <a:r>
              <a:rPr sz="4050" b="1" spc="-75" dirty="0">
                <a:solidFill>
                  <a:srgbClr val="262425"/>
                </a:solidFill>
                <a:latin typeface="Arial"/>
                <a:cs typeface="Arial"/>
              </a:rPr>
              <a:t>20-</a:t>
            </a:r>
            <a:r>
              <a:rPr sz="4050" b="1" spc="-245" dirty="0">
                <a:solidFill>
                  <a:srgbClr val="262425"/>
                </a:solidFill>
                <a:latin typeface="Arial"/>
                <a:cs typeface="Arial"/>
              </a:rPr>
              <a:t>NTU-CS</a:t>
            </a:r>
            <a:r>
              <a:rPr sz="4050" b="1" spc="-260" dirty="0">
                <a:solidFill>
                  <a:srgbClr val="262425"/>
                </a:solidFill>
                <a:latin typeface="Arial"/>
                <a:cs typeface="Arial"/>
              </a:rPr>
              <a:t>-</a:t>
            </a:r>
            <a:r>
              <a:rPr sz="4050" b="1" spc="-90" dirty="0">
                <a:solidFill>
                  <a:srgbClr val="262425"/>
                </a:solidFill>
                <a:latin typeface="Arial"/>
                <a:cs typeface="Arial"/>
              </a:rPr>
              <a:t>1136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85" dirty="0">
                <a:solidFill>
                  <a:srgbClr val="262425"/>
                </a:solidFill>
                <a:latin typeface="Arial"/>
                <a:cs typeface="Arial"/>
              </a:rPr>
              <a:t>Nad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490" dirty="0">
                <a:solidFill>
                  <a:srgbClr val="262425"/>
                </a:solidFill>
                <a:latin typeface="Arial"/>
                <a:cs typeface="Arial"/>
              </a:rPr>
              <a:t>E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140" dirty="0">
                <a:solidFill>
                  <a:srgbClr val="262425"/>
                </a:solidFill>
                <a:latin typeface="Arial"/>
                <a:cs typeface="Arial"/>
              </a:rPr>
              <a:t>Ali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100" dirty="0">
                <a:solidFill>
                  <a:srgbClr val="262425"/>
                </a:solidFill>
                <a:latin typeface="Arial"/>
                <a:cs typeface="Arial"/>
              </a:rPr>
              <a:t>Naqvi  </a:t>
            </a:r>
            <a:r>
              <a:rPr sz="4050" b="1" spc="-190" dirty="0">
                <a:solidFill>
                  <a:srgbClr val="262425"/>
                </a:solidFill>
                <a:latin typeface="Arial"/>
                <a:cs typeface="Arial"/>
              </a:rPr>
              <a:t>20-NTU-CS</a:t>
            </a:r>
            <a:r>
              <a:rPr sz="4050" b="1" spc="-260" dirty="0">
                <a:solidFill>
                  <a:srgbClr val="262425"/>
                </a:solidFill>
                <a:latin typeface="Arial"/>
                <a:cs typeface="Arial"/>
              </a:rPr>
              <a:t>-</a:t>
            </a:r>
            <a:r>
              <a:rPr sz="4050" b="1" spc="-90" dirty="0">
                <a:solidFill>
                  <a:srgbClr val="262425"/>
                </a:solidFill>
                <a:latin typeface="Arial"/>
                <a:cs typeface="Arial"/>
              </a:rPr>
              <a:t>1127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125" dirty="0">
                <a:solidFill>
                  <a:srgbClr val="262425"/>
                </a:solidFill>
                <a:latin typeface="Arial"/>
                <a:cs typeface="Arial"/>
              </a:rPr>
              <a:t>Muhammad</a:t>
            </a:r>
            <a:r>
              <a:rPr sz="4050" b="1" spc="-155" dirty="0">
                <a:solidFill>
                  <a:srgbClr val="262425"/>
                </a:solidFill>
                <a:latin typeface="Arial"/>
                <a:cs typeface="Arial"/>
              </a:rPr>
              <a:t> </a:t>
            </a:r>
            <a:r>
              <a:rPr sz="4050" b="1" spc="-235" dirty="0">
                <a:solidFill>
                  <a:srgbClr val="262425"/>
                </a:solidFill>
                <a:latin typeface="Arial"/>
                <a:cs typeface="Arial"/>
              </a:rPr>
              <a:t>Sami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2252350" y="0"/>
            <a:ext cx="6045200" cy="8041640"/>
            <a:chOff x="12252350" y="0"/>
            <a:chExt cx="6045200" cy="8041640"/>
          </a:xfrm>
        </p:grpSpPr>
        <p:sp>
          <p:nvSpPr>
            <p:cNvPr id="16" name="object 16"/>
            <p:cNvSpPr/>
            <p:nvPr/>
          </p:nvSpPr>
          <p:spPr>
            <a:xfrm>
              <a:off x="12261710" y="0"/>
              <a:ext cx="6026785" cy="8022590"/>
            </a:xfrm>
            <a:custGeom>
              <a:avLst/>
              <a:gdLst/>
              <a:ahLst/>
              <a:cxnLst/>
              <a:rect l="l" t="t" r="r" b="b"/>
              <a:pathLst>
                <a:path w="6026784" h="8022590">
                  <a:moveTo>
                    <a:pt x="723" y="595730"/>
                  </a:moveTo>
                  <a:lnTo>
                    <a:pt x="2882" y="403490"/>
                  </a:lnTo>
                  <a:lnTo>
                    <a:pt x="10083" y="211250"/>
                  </a:lnTo>
                  <a:lnTo>
                    <a:pt x="22326" y="19734"/>
                  </a:lnTo>
                  <a:lnTo>
                    <a:pt x="24101" y="0"/>
                  </a:lnTo>
                </a:path>
                <a:path w="6026784" h="8022590">
                  <a:moveTo>
                    <a:pt x="6026288" y="8022356"/>
                  </a:moveTo>
                  <a:lnTo>
                    <a:pt x="5875159" y="7989353"/>
                  </a:lnTo>
                  <a:lnTo>
                    <a:pt x="5688723" y="7943277"/>
                  </a:lnTo>
                  <a:lnTo>
                    <a:pt x="5502922" y="7892884"/>
                  </a:lnTo>
                  <a:lnTo>
                    <a:pt x="5318645" y="7838159"/>
                  </a:lnTo>
                  <a:lnTo>
                    <a:pt x="5135765" y="7777682"/>
                  </a:lnTo>
                  <a:lnTo>
                    <a:pt x="4955044" y="7713598"/>
                  </a:lnTo>
                  <a:lnTo>
                    <a:pt x="4774958" y="7644484"/>
                  </a:lnTo>
                  <a:lnTo>
                    <a:pt x="4597920" y="7571040"/>
                  </a:lnTo>
                  <a:lnTo>
                    <a:pt x="4421517" y="7492554"/>
                  </a:lnTo>
                  <a:lnTo>
                    <a:pt x="4248035" y="7410487"/>
                  </a:lnTo>
                  <a:lnTo>
                    <a:pt x="4076585" y="7323365"/>
                  </a:lnTo>
                  <a:lnTo>
                    <a:pt x="3907421" y="7231925"/>
                  </a:lnTo>
                  <a:lnTo>
                    <a:pt x="3740416" y="7136878"/>
                  </a:lnTo>
                  <a:lnTo>
                    <a:pt x="3575443" y="7036802"/>
                  </a:lnTo>
                  <a:lnTo>
                    <a:pt x="3414280" y="6933119"/>
                  </a:lnTo>
                  <a:lnTo>
                    <a:pt x="3254387" y="6825842"/>
                  </a:lnTo>
                  <a:lnTo>
                    <a:pt x="3098177" y="6713524"/>
                  </a:lnTo>
                  <a:lnTo>
                    <a:pt x="2944761" y="6597611"/>
                  </a:lnTo>
                  <a:lnTo>
                    <a:pt x="2794266" y="6478091"/>
                  </a:lnTo>
                  <a:lnTo>
                    <a:pt x="2646692" y="6354964"/>
                  </a:lnTo>
                  <a:lnTo>
                    <a:pt x="2502039" y="6227533"/>
                  </a:lnTo>
                  <a:lnTo>
                    <a:pt x="2361577" y="6097218"/>
                  </a:lnTo>
                  <a:lnTo>
                    <a:pt x="2223401" y="5962573"/>
                  </a:lnTo>
                  <a:lnTo>
                    <a:pt x="2089416" y="5825044"/>
                  </a:lnTo>
                  <a:lnTo>
                    <a:pt x="1958352" y="5683935"/>
                  </a:lnTo>
                  <a:lnTo>
                    <a:pt x="1831733" y="5539929"/>
                  </a:lnTo>
                  <a:lnTo>
                    <a:pt x="1707781" y="5392330"/>
                  </a:lnTo>
                  <a:lnTo>
                    <a:pt x="1588274" y="5241860"/>
                  </a:lnTo>
                  <a:lnTo>
                    <a:pt x="1472450" y="5088495"/>
                  </a:lnTo>
                  <a:lnTo>
                    <a:pt x="1360817" y="4931536"/>
                  </a:lnTo>
                  <a:lnTo>
                    <a:pt x="1252740" y="4772417"/>
                  </a:lnTo>
                  <a:lnTo>
                    <a:pt x="1149108" y="4610416"/>
                  </a:lnTo>
                  <a:lnTo>
                    <a:pt x="1049794" y="4446256"/>
                  </a:lnTo>
                  <a:lnTo>
                    <a:pt x="954036" y="4279226"/>
                  </a:lnTo>
                  <a:lnTo>
                    <a:pt x="862596" y="4110024"/>
                  </a:lnTo>
                  <a:lnTo>
                    <a:pt x="776109" y="3938662"/>
                  </a:lnTo>
                  <a:lnTo>
                    <a:pt x="693305" y="3764431"/>
                  </a:lnTo>
                  <a:lnTo>
                    <a:pt x="615581" y="3588752"/>
                  </a:lnTo>
                  <a:lnTo>
                    <a:pt x="541413" y="3411625"/>
                  </a:lnTo>
                  <a:lnTo>
                    <a:pt x="473087" y="3231628"/>
                  </a:lnTo>
                  <a:lnTo>
                    <a:pt x="408241" y="3050907"/>
                  </a:lnTo>
                  <a:lnTo>
                    <a:pt x="348488" y="2868040"/>
                  </a:lnTo>
                  <a:lnTo>
                    <a:pt x="293039" y="2683712"/>
                  </a:lnTo>
                  <a:lnTo>
                    <a:pt x="242646" y="2497949"/>
                  </a:lnTo>
                  <a:lnTo>
                    <a:pt x="196570" y="2311475"/>
                  </a:lnTo>
                  <a:lnTo>
                    <a:pt x="155524" y="2123553"/>
                  </a:lnTo>
                  <a:lnTo>
                    <a:pt x="119519" y="1934920"/>
                  </a:lnTo>
                  <a:lnTo>
                    <a:pt x="87845" y="1744839"/>
                  </a:lnTo>
                  <a:lnTo>
                    <a:pt x="61214" y="1554758"/>
                  </a:lnTo>
                  <a:lnTo>
                    <a:pt x="38887" y="1363966"/>
                  </a:lnTo>
                  <a:lnTo>
                    <a:pt x="22326" y="1172450"/>
                  </a:lnTo>
                  <a:lnTo>
                    <a:pt x="10083" y="980197"/>
                  </a:lnTo>
                  <a:lnTo>
                    <a:pt x="2171" y="787970"/>
                  </a:lnTo>
                  <a:lnTo>
                    <a:pt x="0" y="595730"/>
                  </a:lnTo>
                  <a:lnTo>
                    <a:pt x="723" y="59573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5049500" y="0"/>
              <a:ext cx="3238500" cy="5136515"/>
            </a:xfrm>
            <a:custGeom>
              <a:avLst/>
              <a:gdLst/>
              <a:ahLst/>
              <a:cxnLst/>
              <a:rect l="l" t="t" r="r" b="b"/>
              <a:pathLst>
                <a:path w="3238500" h="5136515">
                  <a:moveTo>
                    <a:pt x="3238498" y="0"/>
                  </a:moveTo>
                  <a:lnTo>
                    <a:pt x="36953" y="0"/>
                  </a:lnTo>
                  <a:lnTo>
                    <a:pt x="24511" y="109727"/>
                  </a:lnTo>
                  <a:lnTo>
                    <a:pt x="13716" y="230694"/>
                  </a:lnTo>
                  <a:lnTo>
                    <a:pt x="6477" y="352373"/>
                  </a:lnTo>
                  <a:lnTo>
                    <a:pt x="1524" y="474052"/>
                  </a:lnTo>
                  <a:lnTo>
                    <a:pt x="0" y="595730"/>
                  </a:lnTo>
                  <a:lnTo>
                    <a:pt x="1524" y="717409"/>
                  </a:lnTo>
                  <a:lnTo>
                    <a:pt x="6477" y="839088"/>
                  </a:lnTo>
                  <a:lnTo>
                    <a:pt x="13716" y="960766"/>
                  </a:lnTo>
                  <a:lnTo>
                    <a:pt x="24511" y="1081721"/>
                  </a:lnTo>
                  <a:lnTo>
                    <a:pt x="38862" y="1202676"/>
                  </a:lnTo>
                  <a:lnTo>
                    <a:pt x="55499" y="1322920"/>
                  </a:lnTo>
                  <a:lnTo>
                    <a:pt x="75692" y="1443163"/>
                  </a:lnTo>
                  <a:lnTo>
                    <a:pt x="98679" y="1562683"/>
                  </a:lnTo>
                  <a:lnTo>
                    <a:pt x="124587" y="1681479"/>
                  </a:lnTo>
                  <a:lnTo>
                    <a:pt x="153416" y="1799563"/>
                  </a:lnTo>
                  <a:lnTo>
                    <a:pt x="185801" y="1916924"/>
                  </a:lnTo>
                  <a:lnTo>
                    <a:pt x="220345" y="2033561"/>
                  </a:lnTo>
                  <a:lnTo>
                    <a:pt x="258572" y="2149474"/>
                  </a:lnTo>
                  <a:lnTo>
                    <a:pt x="299593" y="2263952"/>
                  </a:lnTo>
                  <a:lnTo>
                    <a:pt x="342773" y="2377718"/>
                  </a:lnTo>
                  <a:lnTo>
                    <a:pt x="389509" y="2490037"/>
                  </a:lnTo>
                  <a:lnTo>
                    <a:pt x="439293" y="2600908"/>
                  </a:lnTo>
                  <a:lnTo>
                    <a:pt x="491109" y="2711080"/>
                  </a:lnTo>
                  <a:lnTo>
                    <a:pt x="546481" y="2819792"/>
                  </a:lnTo>
                  <a:lnTo>
                    <a:pt x="604139" y="2927069"/>
                  </a:lnTo>
                  <a:lnTo>
                    <a:pt x="664591" y="3032187"/>
                  </a:lnTo>
                  <a:lnTo>
                    <a:pt x="727202" y="3136594"/>
                  </a:lnTo>
                  <a:lnTo>
                    <a:pt x="792734" y="3238829"/>
                  </a:lnTo>
                  <a:lnTo>
                    <a:pt x="861187" y="3339629"/>
                  </a:lnTo>
                  <a:lnTo>
                    <a:pt x="932434" y="3438270"/>
                  </a:lnTo>
                  <a:lnTo>
                    <a:pt x="1005205" y="3535463"/>
                  </a:lnTo>
                  <a:lnTo>
                    <a:pt x="1080770" y="3631221"/>
                  </a:lnTo>
                  <a:lnTo>
                    <a:pt x="1159256" y="3724109"/>
                  </a:lnTo>
                  <a:lnTo>
                    <a:pt x="1239901" y="3815549"/>
                  </a:lnTo>
                  <a:lnTo>
                    <a:pt x="1322705" y="3904830"/>
                  </a:lnTo>
                  <a:lnTo>
                    <a:pt x="1407668" y="3991939"/>
                  </a:lnTo>
                  <a:lnTo>
                    <a:pt x="1494790" y="4076902"/>
                  </a:lnTo>
                  <a:lnTo>
                    <a:pt x="1584071" y="4159706"/>
                  </a:lnTo>
                  <a:lnTo>
                    <a:pt x="1674749" y="4240338"/>
                  </a:lnTo>
                  <a:lnTo>
                    <a:pt x="1768348" y="4318100"/>
                  </a:lnTo>
                  <a:lnTo>
                    <a:pt x="1863344" y="4393704"/>
                  </a:lnTo>
                  <a:lnTo>
                    <a:pt x="1960626" y="4467148"/>
                  </a:lnTo>
                  <a:lnTo>
                    <a:pt x="2059940" y="4537696"/>
                  </a:lnTo>
                  <a:lnTo>
                    <a:pt x="2160778" y="4606098"/>
                  </a:lnTo>
                  <a:lnTo>
                    <a:pt x="2263013" y="4671618"/>
                  </a:lnTo>
                  <a:lnTo>
                    <a:pt x="2367407" y="4734978"/>
                  </a:lnTo>
                  <a:lnTo>
                    <a:pt x="2472563" y="4795455"/>
                  </a:lnTo>
                  <a:lnTo>
                    <a:pt x="2579751" y="4853063"/>
                  </a:lnTo>
                  <a:lnTo>
                    <a:pt x="2688463" y="4907774"/>
                  </a:lnTo>
                  <a:lnTo>
                    <a:pt x="2798699" y="4960339"/>
                  </a:lnTo>
                  <a:lnTo>
                    <a:pt x="2909570" y="5009298"/>
                  </a:lnTo>
                  <a:lnTo>
                    <a:pt x="3021838" y="5056097"/>
                  </a:lnTo>
                  <a:lnTo>
                    <a:pt x="3135630" y="5100014"/>
                  </a:lnTo>
                  <a:lnTo>
                    <a:pt x="3238498" y="5136263"/>
                  </a:lnTo>
                  <a:lnTo>
                    <a:pt x="323849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5049500" y="0"/>
              <a:ext cx="3238500" cy="5136515"/>
            </a:xfrm>
            <a:custGeom>
              <a:avLst/>
              <a:gdLst/>
              <a:ahLst/>
              <a:cxnLst/>
              <a:rect l="l" t="t" r="r" b="b"/>
              <a:pathLst>
                <a:path w="3238500" h="5136515">
                  <a:moveTo>
                    <a:pt x="0" y="595730"/>
                  </a:moveTo>
                  <a:lnTo>
                    <a:pt x="1524" y="474052"/>
                  </a:lnTo>
                  <a:lnTo>
                    <a:pt x="6477" y="352373"/>
                  </a:lnTo>
                  <a:lnTo>
                    <a:pt x="13716" y="230694"/>
                  </a:lnTo>
                  <a:lnTo>
                    <a:pt x="24511" y="109727"/>
                  </a:lnTo>
                  <a:lnTo>
                    <a:pt x="36953" y="0"/>
                  </a:lnTo>
                </a:path>
                <a:path w="3238500" h="5136515">
                  <a:moveTo>
                    <a:pt x="3238498" y="5136263"/>
                  </a:moveTo>
                  <a:lnTo>
                    <a:pt x="3135630" y="5100014"/>
                  </a:lnTo>
                  <a:lnTo>
                    <a:pt x="3021838" y="5056097"/>
                  </a:lnTo>
                  <a:lnTo>
                    <a:pt x="2909570" y="5009298"/>
                  </a:lnTo>
                  <a:lnTo>
                    <a:pt x="2798699" y="4960339"/>
                  </a:lnTo>
                  <a:lnTo>
                    <a:pt x="2688463" y="4907774"/>
                  </a:lnTo>
                  <a:lnTo>
                    <a:pt x="2579751" y="4853062"/>
                  </a:lnTo>
                  <a:lnTo>
                    <a:pt x="2472563" y="4795455"/>
                  </a:lnTo>
                  <a:lnTo>
                    <a:pt x="2367407" y="4734978"/>
                  </a:lnTo>
                  <a:lnTo>
                    <a:pt x="2263013" y="4671618"/>
                  </a:lnTo>
                  <a:lnTo>
                    <a:pt x="2160778" y="4606098"/>
                  </a:lnTo>
                  <a:lnTo>
                    <a:pt x="2059940" y="4537696"/>
                  </a:lnTo>
                  <a:lnTo>
                    <a:pt x="1960626" y="4467148"/>
                  </a:lnTo>
                  <a:lnTo>
                    <a:pt x="1863344" y="4393703"/>
                  </a:lnTo>
                  <a:lnTo>
                    <a:pt x="1768348" y="4318100"/>
                  </a:lnTo>
                  <a:lnTo>
                    <a:pt x="1674749" y="4240338"/>
                  </a:lnTo>
                  <a:lnTo>
                    <a:pt x="1584071" y="4159706"/>
                  </a:lnTo>
                  <a:lnTo>
                    <a:pt x="1494790" y="4076902"/>
                  </a:lnTo>
                  <a:lnTo>
                    <a:pt x="1407668" y="3991939"/>
                  </a:lnTo>
                  <a:lnTo>
                    <a:pt x="1322705" y="3904830"/>
                  </a:lnTo>
                  <a:lnTo>
                    <a:pt x="1239901" y="3815549"/>
                  </a:lnTo>
                  <a:lnTo>
                    <a:pt x="1159256" y="3724109"/>
                  </a:lnTo>
                  <a:lnTo>
                    <a:pt x="1080770" y="3631221"/>
                  </a:lnTo>
                  <a:lnTo>
                    <a:pt x="1005205" y="3535463"/>
                  </a:lnTo>
                  <a:lnTo>
                    <a:pt x="932434" y="3438270"/>
                  </a:lnTo>
                  <a:lnTo>
                    <a:pt x="861187" y="3339629"/>
                  </a:lnTo>
                  <a:lnTo>
                    <a:pt x="792734" y="3238829"/>
                  </a:lnTo>
                  <a:lnTo>
                    <a:pt x="727202" y="3136594"/>
                  </a:lnTo>
                  <a:lnTo>
                    <a:pt x="664591" y="3032187"/>
                  </a:lnTo>
                  <a:lnTo>
                    <a:pt x="604139" y="2927069"/>
                  </a:lnTo>
                  <a:lnTo>
                    <a:pt x="546481" y="2819792"/>
                  </a:lnTo>
                  <a:lnTo>
                    <a:pt x="491109" y="2711080"/>
                  </a:lnTo>
                  <a:lnTo>
                    <a:pt x="439293" y="2600908"/>
                  </a:lnTo>
                  <a:lnTo>
                    <a:pt x="389509" y="2490037"/>
                  </a:lnTo>
                  <a:lnTo>
                    <a:pt x="342773" y="2377718"/>
                  </a:lnTo>
                  <a:lnTo>
                    <a:pt x="299593" y="2263952"/>
                  </a:lnTo>
                  <a:lnTo>
                    <a:pt x="258572" y="2149474"/>
                  </a:lnTo>
                  <a:lnTo>
                    <a:pt x="220345" y="2033561"/>
                  </a:lnTo>
                  <a:lnTo>
                    <a:pt x="185801" y="1916924"/>
                  </a:lnTo>
                  <a:lnTo>
                    <a:pt x="153416" y="1799563"/>
                  </a:lnTo>
                  <a:lnTo>
                    <a:pt x="124587" y="1681479"/>
                  </a:lnTo>
                  <a:lnTo>
                    <a:pt x="98679" y="1562683"/>
                  </a:lnTo>
                  <a:lnTo>
                    <a:pt x="75692" y="1443163"/>
                  </a:lnTo>
                  <a:lnTo>
                    <a:pt x="55499" y="1322920"/>
                  </a:lnTo>
                  <a:lnTo>
                    <a:pt x="38862" y="1202676"/>
                  </a:lnTo>
                  <a:lnTo>
                    <a:pt x="24511" y="1081721"/>
                  </a:lnTo>
                  <a:lnTo>
                    <a:pt x="13716" y="960766"/>
                  </a:lnTo>
                  <a:lnTo>
                    <a:pt x="6477" y="839088"/>
                  </a:lnTo>
                  <a:lnTo>
                    <a:pt x="1524" y="717409"/>
                  </a:lnTo>
                  <a:lnTo>
                    <a:pt x="0" y="59573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049500" y="0"/>
              <a:ext cx="3238500" cy="5136515"/>
            </a:xfrm>
            <a:custGeom>
              <a:avLst/>
              <a:gdLst/>
              <a:ahLst/>
              <a:cxnLst/>
              <a:rect l="l" t="t" r="r" b="b"/>
              <a:pathLst>
                <a:path w="3238500" h="5136515">
                  <a:moveTo>
                    <a:pt x="0" y="595730"/>
                  </a:moveTo>
                  <a:lnTo>
                    <a:pt x="1524" y="474052"/>
                  </a:lnTo>
                  <a:lnTo>
                    <a:pt x="6477" y="352373"/>
                  </a:lnTo>
                  <a:lnTo>
                    <a:pt x="13716" y="230694"/>
                  </a:lnTo>
                  <a:lnTo>
                    <a:pt x="24511" y="109727"/>
                  </a:lnTo>
                  <a:lnTo>
                    <a:pt x="36953" y="0"/>
                  </a:lnTo>
                </a:path>
                <a:path w="3238500" h="5136515">
                  <a:moveTo>
                    <a:pt x="3238498" y="5136263"/>
                  </a:moveTo>
                  <a:lnTo>
                    <a:pt x="3135630" y="5100014"/>
                  </a:lnTo>
                  <a:lnTo>
                    <a:pt x="3021838" y="5056097"/>
                  </a:lnTo>
                  <a:lnTo>
                    <a:pt x="2909570" y="5009298"/>
                  </a:lnTo>
                  <a:lnTo>
                    <a:pt x="2798699" y="4960339"/>
                  </a:lnTo>
                  <a:lnTo>
                    <a:pt x="2688463" y="4907774"/>
                  </a:lnTo>
                  <a:lnTo>
                    <a:pt x="2579751" y="4853062"/>
                  </a:lnTo>
                  <a:lnTo>
                    <a:pt x="2472563" y="4795455"/>
                  </a:lnTo>
                  <a:lnTo>
                    <a:pt x="2367407" y="4734978"/>
                  </a:lnTo>
                  <a:lnTo>
                    <a:pt x="2263013" y="4671618"/>
                  </a:lnTo>
                  <a:lnTo>
                    <a:pt x="2160778" y="4606098"/>
                  </a:lnTo>
                  <a:lnTo>
                    <a:pt x="2059940" y="4537696"/>
                  </a:lnTo>
                  <a:lnTo>
                    <a:pt x="1960626" y="4467148"/>
                  </a:lnTo>
                  <a:lnTo>
                    <a:pt x="1863344" y="4393703"/>
                  </a:lnTo>
                  <a:lnTo>
                    <a:pt x="1768348" y="4318100"/>
                  </a:lnTo>
                  <a:lnTo>
                    <a:pt x="1674749" y="4240338"/>
                  </a:lnTo>
                  <a:lnTo>
                    <a:pt x="1584071" y="4159706"/>
                  </a:lnTo>
                  <a:lnTo>
                    <a:pt x="1494790" y="4076902"/>
                  </a:lnTo>
                  <a:lnTo>
                    <a:pt x="1407668" y="3991939"/>
                  </a:lnTo>
                  <a:lnTo>
                    <a:pt x="1322705" y="3904830"/>
                  </a:lnTo>
                  <a:lnTo>
                    <a:pt x="1239901" y="3815549"/>
                  </a:lnTo>
                  <a:lnTo>
                    <a:pt x="1159256" y="3724109"/>
                  </a:lnTo>
                  <a:lnTo>
                    <a:pt x="1080770" y="3631221"/>
                  </a:lnTo>
                  <a:lnTo>
                    <a:pt x="1005205" y="3535463"/>
                  </a:lnTo>
                  <a:lnTo>
                    <a:pt x="932434" y="3438270"/>
                  </a:lnTo>
                  <a:lnTo>
                    <a:pt x="861187" y="3339629"/>
                  </a:lnTo>
                  <a:lnTo>
                    <a:pt x="792734" y="3238829"/>
                  </a:lnTo>
                  <a:lnTo>
                    <a:pt x="727202" y="3136594"/>
                  </a:lnTo>
                  <a:lnTo>
                    <a:pt x="664591" y="3032187"/>
                  </a:lnTo>
                  <a:lnTo>
                    <a:pt x="604139" y="2927069"/>
                  </a:lnTo>
                  <a:lnTo>
                    <a:pt x="546481" y="2819792"/>
                  </a:lnTo>
                  <a:lnTo>
                    <a:pt x="491109" y="2711080"/>
                  </a:lnTo>
                  <a:lnTo>
                    <a:pt x="439293" y="2600908"/>
                  </a:lnTo>
                  <a:lnTo>
                    <a:pt x="389509" y="2490037"/>
                  </a:lnTo>
                  <a:lnTo>
                    <a:pt x="342773" y="2377718"/>
                  </a:lnTo>
                  <a:lnTo>
                    <a:pt x="299593" y="2263952"/>
                  </a:lnTo>
                  <a:lnTo>
                    <a:pt x="258572" y="2149474"/>
                  </a:lnTo>
                  <a:lnTo>
                    <a:pt x="220345" y="2033561"/>
                  </a:lnTo>
                  <a:lnTo>
                    <a:pt x="185801" y="1916924"/>
                  </a:lnTo>
                  <a:lnTo>
                    <a:pt x="153416" y="1799563"/>
                  </a:lnTo>
                  <a:lnTo>
                    <a:pt x="124587" y="1681479"/>
                  </a:lnTo>
                  <a:lnTo>
                    <a:pt x="98679" y="1562683"/>
                  </a:lnTo>
                  <a:lnTo>
                    <a:pt x="75692" y="1443163"/>
                  </a:lnTo>
                  <a:lnTo>
                    <a:pt x="55499" y="1322920"/>
                  </a:lnTo>
                  <a:lnTo>
                    <a:pt x="38862" y="1202676"/>
                  </a:lnTo>
                  <a:lnTo>
                    <a:pt x="24511" y="1081721"/>
                  </a:lnTo>
                  <a:lnTo>
                    <a:pt x="13716" y="960766"/>
                  </a:lnTo>
                  <a:lnTo>
                    <a:pt x="6477" y="839088"/>
                  </a:lnTo>
                  <a:lnTo>
                    <a:pt x="1524" y="717409"/>
                  </a:lnTo>
                  <a:lnTo>
                    <a:pt x="0" y="595730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1476" y="4002125"/>
            <a:ext cx="6104255" cy="2155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950" spc="-260" dirty="0"/>
              <a:t>Thanks!</a:t>
            </a:r>
            <a:endParaRPr sz="139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359086" y="2254503"/>
            <a:ext cx="11720195" cy="13614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0"/>
              </a:spcBef>
            </a:pP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14" dirty="0">
                <a:solidFill>
                  <a:srgbClr val="262425"/>
                </a:solidFill>
                <a:latin typeface="Trebuchet MS"/>
                <a:cs typeface="Trebuchet MS"/>
              </a:rPr>
              <a:t>age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90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spc="-15" dirty="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sz="2900" i="1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i="1" spc="-4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900" spc="-45" dirty="0">
                <a:solidFill>
                  <a:srgbClr val="262425"/>
                </a:solidFill>
                <a:latin typeface="Trebuchet MS"/>
                <a:cs typeface="Trebuchet MS"/>
              </a:rPr>
              <a:t>,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262425"/>
                </a:solidFill>
                <a:latin typeface="Trebuchet MS"/>
                <a:cs typeface="Trebuchet MS"/>
              </a:rPr>
              <a:t>understanding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250" dirty="0">
                <a:latin typeface="Trebuchet MS"/>
                <a:cs typeface="Trebuchet MS"/>
              </a:rPr>
              <a:t>LMS</a:t>
            </a:r>
            <a:r>
              <a:rPr sz="2900" spc="-90" dirty="0"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0" dirty="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sz="29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900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rgbClr val="262425"/>
                </a:solidFill>
                <a:latin typeface="Trebuchet MS"/>
                <a:cs typeface="Trebuchet MS"/>
              </a:rPr>
              <a:t>maximizing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2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9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45" dirty="0">
                <a:solidFill>
                  <a:srgbClr val="262425"/>
                </a:solidFill>
                <a:latin typeface="Trebuchet MS"/>
                <a:cs typeface="Trebuchet MS"/>
              </a:rPr>
              <a:t>potential. </a:t>
            </a:r>
            <a:r>
              <a:rPr sz="2900" spc="-6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262425"/>
                </a:solidFill>
                <a:latin typeface="Trebuchet MS"/>
                <a:cs typeface="Trebuchet MS"/>
              </a:rPr>
              <a:t>This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15" dirty="0">
                <a:solidFill>
                  <a:srgbClr val="262425"/>
                </a:solidFill>
                <a:latin typeface="Trebuchet MS"/>
                <a:cs typeface="Trebuchet MS"/>
              </a:rPr>
              <a:t>presentation</a:t>
            </a:r>
            <a:r>
              <a:rPr sz="29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will</a:t>
            </a:r>
            <a:r>
              <a:rPr sz="2900" spc="-1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262425"/>
                </a:solidFill>
                <a:latin typeface="Trebuchet MS"/>
                <a:cs typeface="Trebuchet MS"/>
              </a:rPr>
              <a:t>provide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25" dirty="0">
                <a:solidFill>
                  <a:srgbClr val="262425"/>
                </a:solidFill>
                <a:latin typeface="Trebuchet MS"/>
                <a:cs typeface="Trebuchet MS"/>
              </a:rPr>
              <a:t>strategies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900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15" dirty="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20" dirty="0">
                <a:solidFill>
                  <a:srgbClr val="262425"/>
                </a:solidFill>
                <a:latin typeface="Trebuchet MS"/>
                <a:cs typeface="Trebuchet MS"/>
              </a:rPr>
              <a:t>navigation</a:t>
            </a:r>
            <a:r>
              <a:rPr sz="29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-35" dirty="0">
                <a:solidFill>
                  <a:srgbClr val="262425"/>
                </a:solidFill>
                <a:latin typeface="Trebuchet MS"/>
                <a:cs typeface="Trebuchet MS"/>
              </a:rPr>
              <a:t>utilization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of</a:t>
            </a:r>
            <a:r>
              <a:rPr sz="2900" spc="-1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90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rgbClr val="262425"/>
                </a:solidFill>
                <a:latin typeface="Trebuchet MS"/>
                <a:cs typeface="Trebuchet MS"/>
              </a:rPr>
              <a:t>LMS.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38332" y="1080477"/>
            <a:ext cx="477139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15" dirty="0"/>
              <a:t>INTRODUCTION</a:t>
            </a:r>
            <a:endParaRPr sz="5200"/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359" y="57912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88550" y="2940050"/>
            <a:ext cx="7544435" cy="1492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000"/>
              </a:lnSpc>
              <a:spcBef>
                <a:spcPts val="120"/>
              </a:spcBef>
            </a:pP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L</a:t>
            </a:r>
            <a:r>
              <a:rPr sz="2400" spc="335" dirty="0">
                <a:latin typeface="Trebuchet MS"/>
                <a:cs typeface="Trebuchet MS"/>
              </a:rPr>
              <a:t>M</a:t>
            </a:r>
            <a:r>
              <a:rPr sz="2400" spc="300" dirty="0">
                <a:latin typeface="Trebuchet MS"/>
                <a:cs typeface="Trebuchet MS"/>
              </a:rPr>
              <a:t>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igit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pla</a:t>
            </a:r>
            <a:r>
              <a:rPr sz="2400" spc="-13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6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rm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sig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25" dirty="0">
                <a:solidFill>
                  <a:srgbClr val="262425"/>
                </a:solidFill>
                <a:latin typeface="Trebuchet MS"/>
                <a:cs typeface="Trebuchet MS"/>
              </a:rPr>
              <a:t>ed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o  </a:t>
            </a:r>
            <a:r>
              <a:rPr sz="2400" spc="-50" dirty="0">
                <a:solidFill>
                  <a:srgbClr val="262425"/>
                </a:solidFill>
                <a:latin typeface="Trebuchet MS"/>
                <a:cs typeface="Trebuchet MS"/>
              </a:rPr>
              <a:t>facilitate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-10" dirty="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sz="2450" i="1" spc="-12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50" i="1" spc="-60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It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262425"/>
                </a:solidFill>
                <a:latin typeface="Trebuchet MS"/>
                <a:cs typeface="Trebuchet MS"/>
              </a:rPr>
              <a:t>access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course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materials,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lang="en-US" sz="2400" spc="55" dirty="0">
                <a:solidFill>
                  <a:srgbClr val="262425"/>
                </a:solidFill>
                <a:latin typeface="Trebuchet MS"/>
                <a:cs typeface="Trebuchet MS"/>
              </a:rPr>
              <a:t>hat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tools,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110" dirty="0">
                <a:solidFill>
                  <a:srgbClr val="262425"/>
                </a:solidFill>
                <a:latin typeface="Trebuchet MS"/>
                <a:cs typeface="Trebuchet MS"/>
              </a:rPr>
              <a:t>Quiz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feature. 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Understanding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its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functio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liti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180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ti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lang="en-US" sz="2400" spc="-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262425"/>
                </a:solidFill>
                <a:latin typeface="Trebuchet MS"/>
                <a:cs typeface="Trebuchet MS"/>
              </a:rPr>
              <a:t>f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95" dirty="0">
                <a:solidFill>
                  <a:srgbClr val="262425"/>
                </a:solidFill>
                <a:latin typeface="Trebuchet MS"/>
                <a:cs typeface="Trebuchet MS"/>
              </a:rPr>
              <a:t>r</a:t>
            </a:r>
            <a:r>
              <a:rPr lang="en-US" sz="24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rgbClr val="262425"/>
                </a:solidFill>
                <a:latin typeface="Trebuchet MS"/>
                <a:cs typeface="Trebuchet MS"/>
              </a:rPr>
              <a:t>su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16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sful 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navigation.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792085">
              <a:lnSpc>
                <a:spcPct val="100000"/>
              </a:lnSpc>
              <a:spcBef>
                <a:spcPts val="120"/>
              </a:spcBef>
            </a:pPr>
            <a:r>
              <a:rPr spc="-35" dirty="0"/>
              <a:t>U</a:t>
            </a:r>
            <a:r>
              <a:rPr spc="-5" dirty="0"/>
              <a:t>N</a:t>
            </a:r>
            <a:r>
              <a:rPr spc="-105" dirty="0"/>
              <a:t>D</a:t>
            </a:r>
            <a:r>
              <a:rPr spc="-505" dirty="0"/>
              <a:t>E</a:t>
            </a:r>
            <a:r>
              <a:rPr spc="-465" dirty="0"/>
              <a:t>R</a:t>
            </a:r>
            <a:r>
              <a:rPr spc="-695" dirty="0"/>
              <a:t>S</a:t>
            </a:r>
            <a:r>
              <a:rPr spc="-505" dirty="0"/>
              <a:t>T</a:t>
            </a:r>
            <a:r>
              <a:rPr spc="-220" dirty="0"/>
              <a:t>A</a:t>
            </a:r>
            <a:r>
              <a:rPr spc="-5" dirty="0"/>
              <a:t>N</a:t>
            </a:r>
            <a:r>
              <a:rPr spc="-105" dirty="0"/>
              <a:t>D</a:t>
            </a:r>
            <a:r>
              <a:rPr spc="20" dirty="0"/>
              <a:t>I</a:t>
            </a:r>
            <a:r>
              <a:rPr spc="-5" dirty="0"/>
              <a:t>N</a:t>
            </a:r>
            <a:r>
              <a:rPr spc="-430" dirty="0"/>
              <a:t>G</a:t>
            </a:r>
            <a:r>
              <a:rPr spc="-105" dirty="0"/>
              <a:t> </a:t>
            </a:r>
            <a:r>
              <a:rPr spc="-254" dirty="0"/>
              <a:t>T</a:t>
            </a:r>
            <a:r>
              <a:rPr spc="55" dirty="0"/>
              <a:t>H</a:t>
            </a:r>
            <a:r>
              <a:rPr spc="-500" dirty="0"/>
              <a:t>E</a:t>
            </a:r>
            <a:r>
              <a:rPr spc="-105" dirty="0"/>
              <a:t> </a:t>
            </a:r>
            <a:r>
              <a:rPr spc="-300" dirty="0"/>
              <a:t>L</a:t>
            </a:r>
            <a:r>
              <a:rPr spc="55" dirty="0"/>
              <a:t>M</a:t>
            </a:r>
            <a:r>
              <a:rPr spc="-690" dirty="0"/>
              <a:t>S</a:t>
            </a:r>
            <a:endParaRPr spc="-690" dirty="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699260"/>
            <a:ext cx="8179079" cy="6886574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35286" y="2559247"/>
            <a:ext cx="1170432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50" spc="-10" dirty="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latin typeface="Trebuchet MS"/>
                <a:cs typeface="Trebuchet MS"/>
              </a:rPr>
              <a:t>course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20" dirty="0">
                <a:latin typeface="Trebuchet MS"/>
                <a:cs typeface="Trebuchet MS"/>
              </a:rPr>
              <a:t>navigation</a:t>
            </a:r>
            <a:r>
              <a:rPr sz="2250" spc="-100" dirty="0"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262425"/>
                </a:solidFill>
                <a:latin typeface="Trebuchet MS"/>
                <a:cs typeface="Trebuchet MS"/>
              </a:rPr>
              <a:t>key</a:t>
            </a:r>
            <a:r>
              <a:rPr sz="2250" spc="-16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95" dirty="0">
                <a:solidFill>
                  <a:srgbClr val="262425"/>
                </a:solidFill>
                <a:latin typeface="Trebuchet MS"/>
                <a:cs typeface="Trebuchet MS"/>
              </a:rPr>
              <a:t>accessing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5" dirty="0">
                <a:solidFill>
                  <a:srgbClr val="262425"/>
                </a:solidFill>
                <a:latin typeface="Trebuchet MS"/>
                <a:cs typeface="Trebuchet MS"/>
              </a:rPr>
              <a:t>materials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62425"/>
                </a:solidFill>
                <a:latin typeface="Trebuchet MS"/>
                <a:cs typeface="Trebuchet MS"/>
              </a:rPr>
              <a:t>resources.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25" dirty="0">
                <a:solidFill>
                  <a:srgbClr val="262425"/>
                </a:solidFill>
                <a:latin typeface="Trebuchet MS"/>
                <a:cs typeface="Trebuchet MS"/>
              </a:rPr>
              <a:t>Utilize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60" dirty="0">
                <a:solidFill>
                  <a:srgbClr val="262425"/>
                </a:solidFill>
                <a:latin typeface="Trebuchet MS"/>
                <a:cs typeface="Trebuchet MS"/>
              </a:rPr>
              <a:t>search </a:t>
            </a:r>
            <a:r>
              <a:rPr sz="2250" spc="-66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62425"/>
                </a:solidFill>
                <a:latin typeface="Trebuchet MS"/>
                <a:cs typeface="Trebuchet MS"/>
              </a:rPr>
              <a:t>function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85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40" dirty="0">
                <a:solidFill>
                  <a:srgbClr val="262425"/>
                </a:solidFill>
                <a:latin typeface="Trebuchet MS"/>
                <a:cs typeface="Trebuchet MS"/>
              </a:rPr>
              <a:t>organize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20" dirty="0">
                <a:solidFill>
                  <a:srgbClr val="262425"/>
                </a:solidFill>
                <a:latin typeface="Trebuchet MS"/>
                <a:cs typeface="Trebuchet MS"/>
              </a:rPr>
              <a:t>content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2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5" dirty="0">
                <a:solidFill>
                  <a:srgbClr val="262425"/>
                </a:solidFill>
                <a:latin typeface="Trebuchet MS"/>
                <a:cs typeface="Trebuchet MS"/>
              </a:rPr>
              <a:t>streamline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50" dirty="0">
                <a:solidFill>
                  <a:srgbClr val="262425"/>
                </a:solidFill>
                <a:latin typeface="Trebuchet MS"/>
                <a:cs typeface="Trebuchet MS"/>
              </a:rPr>
              <a:t>access,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70" dirty="0">
                <a:solidFill>
                  <a:srgbClr val="262425"/>
                </a:solidFill>
                <a:latin typeface="Trebuchet MS"/>
                <a:cs typeface="Trebuchet MS"/>
              </a:rPr>
              <a:t>enhancing</a:t>
            </a:r>
            <a:r>
              <a:rPr sz="2250" spc="-10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30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25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250" spc="-5" dirty="0">
                <a:solidFill>
                  <a:srgbClr val="262425"/>
                </a:solidFill>
                <a:latin typeface="Trebuchet MS"/>
                <a:cs typeface="Trebuchet MS"/>
              </a:rPr>
              <a:t>experience.</a:t>
            </a:r>
            <a:endParaRPr sz="22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38332" y="1080477"/>
            <a:ext cx="10187940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250" dirty="0"/>
              <a:t>O</a:t>
            </a:r>
            <a:r>
              <a:rPr sz="5200" spc="-515" dirty="0"/>
              <a:t>P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45" dirty="0"/>
              <a:t>M</a:t>
            </a:r>
            <a:r>
              <a:rPr sz="5200" spc="20" dirty="0"/>
              <a:t>I</a:t>
            </a:r>
            <a:r>
              <a:rPr sz="5200" spc="-190" dirty="0"/>
              <a:t>Z</a:t>
            </a:r>
            <a:r>
              <a:rPr sz="5200" spc="20" dirty="0"/>
              <a:t>I</a:t>
            </a:r>
            <a:r>
              <a:rPr sz="5200" spc="-25" dirty="0"/>
              <a:t>N</a:t>
            </a:r>
            <a:r>
              <a:rPr sz="5200" spc="-555" dirty="0"/>
              <a:t>G</a:t>
            </a:r>
            <a:r>
              <a:rPr sz="5200" spc="-135" dirty="0"/>
              <a:t> </a:t>
            </a:r>
            <a:r>
              <a:rPr sz="5200" spc="-645" dirty="0"/>
              <a:t>C</a:t>
            </a:r>
            <a:r>
              <a:rPr sz="5200" spc="-250" dirty="0"/>
              <a:t>O</a:t>
            </a:r>
            <a:r>
              <a:rPr sz="5200" spc="-60" dirty="0"/>
              <a:t>U</a:t>
            </a:r>
            <a:r>
              <a:rPr sz="5200" spc="-590" dirty="0"/>
              <a:t>R</a:t>
            </a:r>
            <a:r>
              <a:rPr sz="5200" spc="-875" dirty="0"/>
              <a:t>S</a:t>
            </a:r>
            <a:r>
              <a:rPr sz="5200" spc="-635" dirty="0"/>
              <a:t>E</a:t>
            </a:r>
            <a:r>
              <a:rPr sz="5200" spc="-135" dirty="0"/>
              <a:t> </a:t>
            </a:r>
            <a:r>
              <a:rPr sz="5200" spc="-25" dirty="0"/>
              <a:t>N</a:t>
            </a:r>
            <a:r>
              <a:rPr sz="5200" spc="-445" dirty="0"/>
              <a:t>A</a:t>
            </a:r>
            <a:r>
              <a:rPr sz="5200" spc="-270" dirty="0"/>
              <a:t>V</a:t>
            </a:r>
            <a:r>
              <a:rPr sz="5200" spc="20" dirty="0"/>
              <a:t>I</a:t>
            </a:r>
            <a:r>
              <a:rPr sz="5200" spc="-560" dirty="0"/>
              <a:t>G</a:t>
            </a:r>
            <a:r>
              <a:rPr sz="5200" spc="-600" dirty="0"/>
              <a:t>A</a:t>
            </a: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-250" dirty="0"/>
              <a:t>O</a:t>
            </a:r>
            <a:r>
              <a:rPr sz="5200" spc="-20" dirty="0"/>
              <a:t>N</a:t>
            </a:r>
            <a:endParaRPr sz="5200"/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299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7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0010" y="1027736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51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9"/>
                  </a:lnTo>
                  <a:lnTo>
                    <a:pt x="186243" y="934540"/>
                  </a:lnTo>
                  <a:lnTo>
                    <a:pt x="229449" y="856063"/>
                  </a:lnTo>
                  <a:lnTo>
                    <a:pt x="276248" y="779744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8"/>
                  </a:lnTo>
                  <a:lnTo>
                    <a:pt x="501597" y="501827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72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18"/>
                  </a:lnTo>
                  <a:lnTo>
                    <a:pt x="1356231" y="37439"/>
                  </a:lnTo>
                  <a:lnTo>
                    <a:pt x="1444064" y="20878"/>
                  </a:lnTo>
                  <a:lnTo>
                    <a:pt x="1532621" y="9359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59"/>
                  </a:lnTo>
                  <a:lnTo>
                    <a:pt x="1979737" y="20878"/>
                  </a:lnTo>
                  <a:lnTo>
                    <a:pt x="2067583" y="37439"/>
                  </a:lnTo>
                  <a:lnTo>
                    <a:pt x="2154692" y="58318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72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7"/>
                  </a:lnTo>
                  <a:lnTo>
                    <a:pt x="2984129" y="566628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44"/>
                  </a:lnTo>
                  <a:lnTo>
                    <a:pt x="3194365" y="856063"/>
                  </a:lnTo>
                  <a:lnTo>
                    <a:pt x="3237558" y="934540"/>
                  </a:lnTo>
                  <a:lnTo>
                    <a:pt x="3275721" y="1015899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51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82"/>
                  </a:lnTo>
                  <a:lnTo>
                    <a:pt x="857985" y="23759"/>
                  </a:lnTo>
                  <a:lnTo>
                    <a:pt x="802549" y="36722"/>
                  </a:lnTo>
                  <a:lnTo>
                    <a:pt x="748549" y="53281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80"/>
                  </a:lnTo>
                  <a:lnTo>
                    <a:pt x="541907" y="145440"/>
                  </a:lnTo>
                  <a:lnTo>
                    <a:pt x="492949" y="174957"/>
                  </a:lnTo>
                  <a:lnTo>
                    <a:pt x="446149" y="206639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7"/>
                  </a:lnTo>
                  <a:lnTo>
                    <a:pt x="240955" y="401756"/>
                  </a:lnTo>
                  <a:lnTo>
                    <a:pt x="206399" y="446396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52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9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8"/>
                  </a:lnTo>
                  <a:lnTo>
                    <a:pt x="1205" y="1026706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6"/>
                  </a:lnTo>
                  <a:lnTo>
                    <a:pt x="2161170" y="970548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9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52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6"/>
                  </a:lnTo>
                  <a:lnTo>
                    <a:pt x="1925737" y="401756"/>
                  </a:lnTo>
                  <a:lnTo>
                    <a:pt x="1888285" y="358557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9"/>
                  </a:lnTo>
                  <a:lnTo>
                    <a:pt x="1673731" y="174957"/>
                  </a:lnTo>
                  <a:lnTo>
                    <a:pt x="1625497" y="145440"/>
                  </a:lnTo>
                  <a:lnTo>
                    <a:pt x="1575103" y="118080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81"/>
                  </a:lnTo>
                  <a:lnTo>
                    <a:pt x="1364143" y="36722"/>
                  </a:lnTo>
                  <a:lnTo>
                    <a:pt x="1308695" y="23759"/>
                  </a:lnTo>
                  <a:lnTo>
                    <a:pt x="1252548" y="13682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6"/>
                  </a:lnTo>
                  <a:lnTo>
                    <a:pt x="5523" y="970548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9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52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6"/>
                  </a:lnTo>
                  <a:lnTo>
                    <a:pt x="240955" y="401756"/>
                  </a:lnTo>
                  <a:lnTo>
                    <a:pt x="278395" y="358557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9"/>
                  </a:lnTo>
                  <a:lnTo>
                    <a:pt x="492949" y="174957"/>
                  </a:lnTo>
                  <a:lnTo>
                    <a:pt x="541907" y="145440"/>
                  </a:lnTo>
                  <a:lnTo>
                    <a:pt x="591590" y="118080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81"/>
                  </a:lnTo>
                  <a:lnTo>
                    <a:pt x="802549" y="36722"/>
                  </a:lnTo>
                  <a:lnTo>
                    <a:pt x="857985" y="23759"/>
                  </a:lnTo>
                  <a:lnTo>
                    <a:pt x="914144" y="13682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82"/>
                  </a:lnTo>
                  <a:lnTo>
                    <a:pt x="1308695" y="23759"/>
                  </a:lnTo>
                  <a:lnTo>
                    <a:pt x="1364143" y="36722"/>
                  </a:lnTo>
                  <a:lnTo>
                    <a:pt x="1418144" y="53281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80"/>
                  </a:lnTo>
                  <a:lnTo>
                    <a:pt x="1625497" y="145440"/>
                  </a:lnTo>
                  <a:lnTo>
                    <a:pt x="1673731" y="174957"/>
                  </a:lnTo>
                  <a:lnTo>
                    <a:pt x="1720531" y="206639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7"/>
                  </a:lnTo>
                  <a:lnTo>
                    <a:pt x="1925737" y="401756"/>
                  </a:lnTo>
                  <a:lnTo>
                    <a:pt x="1960294" y="446396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52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9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8"/>
                  </a:lnTo>
                  <a:lnTo>
                    <a:pt x="2165488" y="1026706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606550" y="3006090"/>
            <a:ext cx="74428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ulti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m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co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245" dirty="0">
                <a:solidFill>
                  <a:srgbClr val="262425"/>
                </a:solidFill>
                <a:latin typeface="Trebuchet MS"/>
                <a:cs typeface="Trebuchet MS"/>
              </a:rPr>
              <a:t>t,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15" dirty="0">
                <a:solidFill>
                  <a:srgbClr val="262425"/>
                </a:solidFill>
                <a:latin typeface="Trebuchet MS"/>
                <a:cs typeface="Trebuchet MS"/>
              </a:rPr>
              <a:t>in</a:t>
            </a:r>
            <a:r>
              <a:rPr sz="2400" b="1" spc="1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b="1" spc="2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b="1" spc="30" dirty="0">
                <a:solidFill>
                  <a:srgbClr val="262425"/>
                </a:solidFill>
                <a:latin typeface="Trebuchet MS"/>
                <a:cs typeface="Trebuchet MS"/>
              </a:rPr>
              <a:t>u</a:t>
            </a:r>
            <a:r>
              <a:rPr sz="2400" b="1" spc="20" dirty="0">
                <a:solidFill>
                  <a:srgbClr val="262425"/>
                </a:solidFill>
                <a:latin typeface="Trebuchet MS"/>
                <a:cs typeface="Trebuchet MS"/>
              </a:rPr>
              <a:t>di</a:t>
            </a:r>
            <a:r>
              <a:rPr sz="2400" b="1" spc="2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b="1" spc="27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b="1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-40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400" b="1" spc="-3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b="1" spc="125" dirty="0">
                <a:solidFill>
                  <a:srgbClr val="262425"/>
                </a:solidFill>
                <a:latin typeface="Trebuchet MS"/>
                <a:cs typeface="Trebuchet MS"/>
              </a:rPr>
              <a:t>d</a:t>
            </a:r>
            <a:r>
              <a:rPr sz="2400" b="1" spc="1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b="1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b="1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d  </a:t>
            </a:r>
            <a:r>
              <a:rPr sz="2400" spc="-25" dirty="0">
                <a:solidFill>
                  <a:srgbClr val="262425"/>
                </a:solidFill>
                <a:latin typeface="Trebuchet MS"/>
                <a:cs typeface="Trebuchet MS"/>
              </a:rPr>
              <a:t>interactive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materials, 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enhances </a:t>
            </a:r>
            <a:r>
              <a:rPr sz="2400" spc="55" dirty="0">
                <a:latin typeface="Trebuchet MS"/>
                <a:cs typeface="Trebuchet MS"/>
              </a:rPr>
              <a:t>engagement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Embrace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diverse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content 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formats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cater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262425"/>
                </a:solidFill>
                <a:latin typeface="Trebuchet MS"/>
                <a:cs typeface="Trebuchet MS"/>
              </a:rPr>
              <a:t>diﬀerent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styles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maintain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262425"/>
                </a:solidFill>
                <a:latin typeface="Trebuchet MS"/>
                <a:cs typeface="Trebuchet MS"/>
              </a:rPr>
              <a:t>interest.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5" y="1533188"/>
            <a:ext cx="702818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360" dirty="0"/>
              <a:t>E</a:t>
            </a:r>
            <a:r>
              <a:rPr sz="3000" dirty="0"/>
              <a:t>N</a:t>
            </a:r>
            <a:r>
              <a:rPr sz="3000" spc="-310" dirty="0"/>
              <a:t>G</a:t>
            </a:r>
            <a:r>
              <a:rPr sz="3000" spc="-155" dirty="0"/>
              <a:t>A</a:t>
            </a:r>
            <a:r>
              <a:rPr sz="3000" spc="-310" dirty="0"/>
              <a:t>G</a:t>
            </a:r>
            <a:r>
              <a:rPr sz="3000" spc="15" dirty="0"/>
              <a:t>I</a:t>
            </a:r>
            <a:r>
              <a:rPr sz="3000" dirty="0"/>
              <a:t>N</a:t>
            </a:r>
            <a:r>
              <a:rPr sz="3000" spc="-305" dirty="0"/>
              <a:t>G</a:t>
            </a:r>
            <a:r>
              <a:rPr sz="3000" spc="-75" dirty="0"/>
              <a:t> </a:t>
            </a:r>
            <a:r>
              <a:rPr sz="3000" spc="-90" dirty="0"/>
              <a:t>W</a:t>
            </a:r>
            <a:r>
              <a:rPr sz="3000" spc="15" dirty="0"/>
              <a:t>I</a:t>
            </a:r>
            <a:r>
              <a:rPr sz="3000" spc="-180" dirty="0"/>
              <a:t>T</a:t>
            </a:r>
            <a:r>
              <a:rPr sz="3000" spc="45" dirty="0"/>
              <a:t>H</a:t>
            </a:r>
            <a:r>
              <a:rPr sz="3000" spc="-75" dirty="0"/>
              <a:t> </a:t>
            </a:r>
            <a:r>
              <a:rPr sz="3000" spc="40" dirty="0"/>
              <a:t>M</a:t>
            </a:r>
            <a:r>
              <a:rPr sz="3000" spc="-20" dirty="0"/>
              <a:t>U</a:t>
            </a:r>
            <a:r>
              <a:rPr sz="3000" spc="-545" dirty="0"/>
              <a:t>L</a:t>
            </a:r>
            <a:r>
              <a:rPr sz="3000" spc="-180" dirty="0"/>
              <a:t>T</a:t>
            </a:r>
            <a:r>
              <a:rPr sz="3000" spc="15" dirty="0"/>
              <a:t>I</a:t>
            </a:r>
            <a:r>
              <a:rPr sz="3000" spc="40" dirty="0"/>
              <a:t>M</a:t>
            </a:r>
            <a:r>
              <a:rPr sz="3000" spc="-360" dirty="0"/>
              <a:t>E</a:t>
            </a:r>
            <a:r>
              <a:rPr sz="3000" spc="-75" dirty="0"/>
              <a:t>D</a:t>
            </a:r>
            <a:r>
              <a:rPr sz="3000" spc="15" dirty="0"/>
              <a:t>I</a:t>
            </a:r>
            <a:r>
              <a:rPr sz="3000" spc="-150" dirty="0"/>
              <a:t>A</a:t>
            </a:r>
            <a:r>
              <a:rPr sz="3000" spc="-75" dirty="0"/>
              <a:t> </a:t>
            </a:r>
            <a:r>
              <a:rPr sz="3000" spc="-365" dirty="0"/>
              <a:t>C</a:t>
            </a:r>
            <a:r>
              <a:rPr sz="3000" spc="-130" dirty="0"/>
              <a:t>O</a:t>
            </a:r>
            <a:r>
              <a:rPr sz="3000" dirty="0"/>
              <a:t>N</a:t>
            </a:r>
            <a:r>
              <a:rPr sz="3000" spc="-180" dirty="0"/>
              <a:t>T</a:t>
            </a:r>
            <a:r>
              <a:rPr sz="3000" spc="-360" dirty="0"/>
              <a:t>E</a:t>
            </a:r>
            <a:r>
              <a:rPr sz="3000" dirty="0"/>
              <a:t>N</a:t>
            </a:r>
            <a:r>
              <a:rPr sz="3000" spc="-175" dirty="0"/>
              <a:t>T</a:t>
            </a:r>
            <a:endParaRPr sz="300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11350" y="3006090"/>
            <a:ext cx="6767830" cy="7524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90" dirty="0">
                <a:latin typeface="Trebuchet MS"/>
                <a:cs typeface="Trebuchet MS"/>
              </a:rPr>
              <a:t>LMS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provides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tools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tracking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progress </a:t>
            </a:r>
            <a:r>
              <a:rPr sz="2400" spc="-70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lang="en-US" sz="2400" spc="-705" dirty="0">
                <a:solidFill>
                  <a:srgbClr val="262425"/>
                </a:solidFill>
                <a:latin typeface="Trebuchet MS"/>
                <a:cs typeface="Trebuchet MS"/>
              </a:rPr>
              <a:t>by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262425"/>
                </a:solidFill>
                <a:latin typeface="Trebuchet MS"/>
                <a:cs typeface="Trebuchet MS"/>
              </a:rPr>
              <a:t>completing </a:t>
            </a:r>
            <a:r>
              <a:rPr lang="en-US" sz="2400" spc="70" dirty="0">
                <a:solidFill>
                  <a:srgbClr val="262425"/>
                </a:solidFill>
                <a:latin typeface="Trebuchet MS"/>
                <a:cs typeface="Trebuchet MS"/>
              </a:rPr>
              <a:t>Quiz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. 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2" y="1533188"/>
            <a:ext cx="7100570" cy="4768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-180" dirty="0"/>
              <a:t>T</a:t>
            </a:r>
            <a:r>
              <a:rPr sz="3000" spc="-330" dirty="0"/>
              <a:t>R</a:t>
            </a:r>
            <a:r>
              <a:rPr sz="3000" spc="-155" dirty="0"/>
              <a:t>A</a:t>
            </a:r>
            <a:r>
              <a:rPr sz="3000" spc="-305" dirty="0"/>
              <a:t>C</a:t>
            </a:r>
            <a:r>
              <a:rPr sz="3000" spc="-265" dirty="0"/>
              <a:t>K</a:t>
            </a:r>
            <a:r>
              <a:rPr sz="3000" spc="15" dirty="0"/>
              <a:t>I</a:t>
            </a:r>
            <a:r>
              <a:rPr sz="3000" dirty="0"/>
              <a:t>N</a:t>
            </a:r>
            <a:r>
              <a:rPr sz="3000" spc="-305" dirty="0"/>
              <a:t>G</a:t>
            </a:r>
            <a:r>
              <a:rPr sz="3000" spc="-75" dirty="0"/>
              <a:t> </a:t>
            </a:r>
            <a:r>
              <a:rPr lang="en-US" sz="3000" spc="-285" dirty="0"/>
              <a:t>Results </a:t>
            </a:r>
            <a:r>
              <a:rPr sz="3000" spc="-155" dirty="0"/>
              <a:t>A</a:t>
            </a:r>
            <a:r>
              <a:rPr sz="3000" dirty="0"/>
              <a:t>N</a:t>
            </a:r>
            <a:r>
              <a:rPr sz="3000" spc="-70" dirty="0"/>
              <a:t>D</a:t>
            </a:r>
            <a:r>
              <a:rPr sz="3000" spc="-75" dirty="0"/>
              <a:t> </a:t>
            </a:r>
            <a:r>
              <a:rPr sz="3000" spc="-155" dirty="0"/>
              <a:t>A</a:t>
            </a:r>
            <a:r>
              <a:rPr sz="3000" spc="-495" dirty="0"/>
              <a:t>SS</a:t>
            </a:r>
            <a:r>
              <a:rPr sz="3000" spc="-360" dirty="0"/>
              <a:t>E</a:t>
            </a:r>
            <a:r>
              <a:rPr sz="3000" spc="-495" dirty="0"/>
              <a:t>SS</a:t>
            </a:r>
            <a:r>
              <a:rPr sz="3000" spc="40" dirty="0"/>
              <a:t>M</a:t>
            </a:r>
            <a:r>
              <a:rPr sz="3000" spc="-360" dirty="0"/>
              <a:t>E</a:t>
            </a:r>
            <a:r>
              <a:rPr sz="3000" dirty="0"/>
              <a:t>N</a:t>
            </a:r>
            <a:r>
              <a:rPr sz="3000" spc="-180" dirty="0"/>
              <a:t>T</a:t>
            </a:r>
            <a:r>
              <a:rPr sz="3000" spc="-490" dirty="0"/>
              <a:t>S</a:t>
            </a:r>
            <a:endParaRPr sz="300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59" y="0"/>
            <a:ext cx="18307050" cy="2688590"/>
            <a:chOff x="-9359" y="0"/>
            <a:chExt cx="18307050" cy="2688590"/>
          </a:xfrm>
        </p:grpSpPr>
        <p:sp>
          <p:nvSpPr>
            <p:cNvPr id="3" name="object 3"/>
            <p:cNvSpPr/>
            <p:nvPr/>
          </p:nvSpPr>
          <p:spPr>
            <a:xfrm>
              <a:off x="0" y="544257"/>
              <a:ext cx="18288000" cy="1905"/>
            </a:xfrm>
            <a:custGeom>
              <a:avLst/>
              <a:gdLst/>
              <a:ahLst/>
              <a:cxnLst/>
              <a:rect l="l" t="t" r="r" b="b"/>
              <a:pathLst>
                <a:path w="18288000" h="1904">
                  <a:moveTo>
                    <a:pt x="18287999" y="1440"/>
                  </a:moveTo>
                  <a:lnTo>
                    <a:pt x="0" y="0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933293" y="0"/>
              <a:ext cx="2355215" cy="2670810"/>
            </a:xfrm>
            <a:custGeom>
              <a:avLst/>
              <a:gdLst/>
              <a:ahLst/>
              <a:cxnLst/>
              <a:rect l="l" t="t" r="r" b="b"/>
              <a:pathLst>
                <a:path w="2355215" h="2670810">
                  <a:moveTo>
                    <a:pt x="0" y="1031696"/>
                  </a:moveTo>
                  <a:lnTo>
                    <a:pt x="2032" y="946238"/>
                  </a:lnTo>
                  <a:lnTo>
                    <a:pt x="8890" y="860081"/>
                  </a:lnTo>
                  <a:lnTo>
                    <a:pt x="19939" y="775321"/>
                  </a:lnTo>
                  <a:lnTo>
                    <a:pt x="35814" y="691234"/>
                  </a:lnTo>
                  <a:lnTo>
                    <a:pt x="55753" y="607846"/>
                  </a:lnTo>
                  <a:lnTo>
                    <a:pt x="79883" y="525144"/>
                  </a:lnTo>
                  <a:lnTo>
                    <a:pt x="108839" y="444511"/>
                  </a:lnTo>
                  <a:lnTo>
                    <a:pt x="141859" y="365251"/>
                  </a:lnTo>
                  <a:lnTo>
                    <a:pt x="178435" y="287374"/>
                  </a:lnTo>
                  <a:lnTo>
                    <a:pt x="219837" y="212266"/>
                  </a:lnTo>
                  <a:lnTo>
                    <a:pt x="264541" y="139203"/>
                  </a:lnTo>
                  <a:lnTo>
                    <a:pt x="312801" y="68223"/>
                  </a:lnTo>
                  <a:lnTo>
                    <a:pt x="365241" y="0"/>
                  </a:lnTo>
                </a:path>
                <a:path w="2355215" h="2670810">
                  <a:moveTo>
                    <a:pt x="2354705" y="2504735"/>
                  </a:moveTo>
                  <a:lnTo>
                    <a:pt x="2305304" y="2528581"/>
                  </a:lnTo>
                  <a:lnTo>
                    <a:pt x="2225929" y="2561665"/>
                  </a:lnTo>
                  <a:lnTo>
                    <a:pt x="2145411" y="2589922"/>
                  </a:lnTo>
                  <a:lnTo>
                    <a:pt x="2062607" y="2614738"/>
                  </a:lnTo>
                  <a:lnTo>
                    <a:pt x="1979295" y="2634715"/>
                  </a:lnTo>
                  <a:lnTo>
                    <a:pt x="1895221" y="2650565"/>
                  </a:lnTo>
                  <a:lnTo>
                    <a:pt x="1809750" y="2661601"/>
                  </a:lnTo>
                  <a:lnTo>
                    <a:pt x="1724279" y="2668485"/>
                  </a:lnTo>
                  <a:lnTo>
                    <a:pt x="1638808" y="2670555"/>
                  </a:lnTo>
                  <a:lnTo>
                    <a:pt x="1638808" y="2669869"/>
                  </a:lnTo>
                  <a:lnTo>
                    <a:pt x="1553337" y="2667799"/>
                  </a:lnTo>
                  <a:lnTo>
                    <a:pt x="1467231" y="2660915"/>
                  </a:lnTo>
                  <a:lnTo>
                    <a:pt x="1382395" y="2649879"/>
                  </a:lnTo>
                  <a:lnTo>
                    <a:pt x="1298321" y="2634030"/>
                  </a:lnTo>
                  <a:lnTo>
                    <a:pt x="1215009" y="2614040"/>
                  </a:lnTo>
                  <a:lnTo>
                    <a:pt x="1132205" y="2589922"/>
                  </a:lnTo>
                  <a:lnTo>
                    <a:pt x="1051687" y="2560979"/>
                  </a:lnTo>
                  <a:lnTo>
                    <a:pt x="972312" y="2528581"/>
                  </a:lnTo>
                  <a:lnTo>
                    <a:pt x="895223" y="2491370"/>
                  </a:lnTo>
                  <a:lnTo>
                    <a:pt x="819404" y="2450705"/>
                  </a:lnTo>
                  <a:lnTo>
                    <a:pt x="746379" y="2405912"/>
                  </a:lnTo>
                  <a:lnTo>
                    <a:pt x="676021" y="2356979"/>
                  </a:lnTo>
                  <a:lnTo>
                    <a:pt x="607822" y="2304604"/>
                  </a:lnTo>
                  <a:lnTo>
                    <a:pt x="542290" y="2249474"/>
                  </a:lnTo>
                  <a:lnTo>
                    <a:pt x="480314" y="2190203"/>
                  </a:lnTo>
                  <a:lnTo>
                    <a:pt x="421005" y="2128176"/>
                  </a:lnTo>
                  <a:lnTo>
                    <a:pt x="365252" y="2062695"/>
                  </a:lnTo>
                  <a:lnTo>
                    <a:pt x="313563" y="1994470"/>
                  </a:lnTo>
                  <a:lnTo>
                    <a:pt x="264541" y="1924176"/>
                  </a:lnTo>
                  <a:lnTo>
                    <a:pt x="219837" y="1851125"/>
                  </a:lnTo>
                  <a:lnTo>
                    <a:pt x="179070" y="1775319"/>
                  </a:lnTo>
                  <a:lnTo>
                    <a:pt x="141859" y="1698128"/>
                  </a:lnTo>
                  <a:lnTo>
                    <a:pt x="108839" y="1618868"/>
                  </a:lnTo>
                  <a:lnTo>
                    <a:pt x="80518" y="1538235"/>
                  </a:lnTo>
                  <a:lnTo>
                    <a:pt x="55753" y="1455533"/>
                  </a:lnTo>
                  <a:lnTo>
                    <a:pt x="35814" y="1372145"/>
                  </a:lnTo>
                  <a:lnTo>
                    <a:pt x="19939" y="1288058"/>
                  </a:lnTo>
                  <a:lnTo>
                    <a:pt x="8890" y="1202612"/>
                  </a:lnTo>
                  <a:lnTo>
                    <a:pt x="2032" y="1117154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1145508" y="0"/>
                  </a:moveTo>
                  <a:lnTo>
                    <a:pt x="928909" y="0"/>
                  </a:lnTo>
                  <a:lnTo>
                    <a:pt x="875284" y="7568"/>
                  </a:lnTo>
                  <a:lnTo>
                    <a:pt x="821436" y="17220"/>
                  </a:lnTo>
                  <a:lnTo>
                    <a:pt x="768477" y="29628"/>
                  </a:lnTo>
                  <a:lnTo>
                    <a:pt x="716788" y="45477"/>
                  </a:lnTo>
                  <a:lnTo>
                    <a:pt x="665734" y="63397"/>
                  </a:lnTo>
                  <a:lnTo>
                    <a:pt x="615442" y="84073"/>
                  </a:lnTo>
                  <a:lnTo>
                    <a:pt x="566547" y="107504"/>
                  </a:lnTo>
                  <a:lnTo>
                    <a:pt x="518922" y="133692"/>
                  </a:lnTo>
                  <a:lnTo>
                    <a:pt x="472059" y="161949"/>
                  </a:lnTo>
                  <a:lnTo>
                    <a:pt x="427228" y="192277"/>
                  </a:lnTo>
                  <a:lnTo>
                    <a:pt x="384556" y="225347"/>
                  </a:lnTo>
                  <a:lnTo>
                    <a:pt x="343154" y="261187"/>
                  </a:lnTo>
                  <a:lnTo>
                    <a:pt x="303911" y="298411"/>
                  </a:lnTo>
                  <a:lnTo>
                    <a:pt x="266700" y="337692"/>
                  </a:lnTo>
                  <a:lnTo>
                    <a:pt x="230886" y="379043"/>
                  </a:lnTo>
                  <a:lnTo>
                    <a:pt x="197739" y="421766"/>
                  </a:lnTo>
                  <a:lnTo>
                    <a:pt x="167513" y="466571"/>
                  </a:lnTo>
                  <a:lnTo>
                    <a:pt x="139192" y="512736"/>
                  </a:lnTo>
                  <a:lnTo>
                    <a:pt x="113030" y="560983"/>
                  </a:lnTo>
                  <a:lnTo>
                    <a:pt x="89535" y="609916"/>
                  </a:lnTo>
                  <a:lnTo>
                    <a:pt x="68961" y="660221"/>
                  </a:lnTo>
                  <a:lnTo>
                    <a:pt x="51054" y="711224"/>
                  </a:lnTo>
                  <a:lnTo>
                    <a:pt x="35179" y="762913"/>
                  </a:lnTo>
                  <a:lnTo>
                    <a:pt x="22733" y="815974"/>
                  </a:lnTo>
                  <a:lnTo>
                    <a:pt x="13081" y="869733"/>
                  </a:lnTo>
                  <a:lnTo>
                    <a:pt x="5461" y="923492"/>
                  </a:lnTo>
                  <a:lnTo>
                    <a:pt x="1397" y="977251"/>
                  </a:lnTo>
                  <a:lnTo>
                    <a:pt x="0" y="1031696"/>
                  </a:lnTo>
                  <a:lnTo>
                    <a:pt x="1397" y="1086128"/>
                  </a:lnTo>
                  <a:lnTo>
                    <a:pt x="5461" y="1139887"/>
                  </a:lnTo>
                  <a:lnTo>
                    <a:pt x="13081" y="1193646"/>
                  </a:lnTo>
                  <a:lnTo>
                    <a:pt x="22733" y="1247405"/>
                  </a:lnTo>
                  <a:lnTo>
                    <a:pt x="35179" y="1299780"/>
                  </a:lnTo>
                  <a:lnTo>
                    <a:pt x="51054" y="1352155"/>
                  </a:lnTo>
                  <a:lnTo>
                    <a:pt x="68961" y="1403158"/>
                  </a:lnTo>
                  <a:lnTo>
                    <a:pt x="89535" y="1453463"/>
                  </a:lnTo>
                  <a:lnTo>
                    <a:pt x="113030" y="1502396"/>
                  </a:lnTo>
                  <a:lnTo>
                    <a:pt x="139192" y="1549958"/>
                  </a:lnTo>
                  <a:lnTo>
                    <a:pt x="167513" y="1596135"/>
                  </a:lnTo>
                  <a:lnTo>
                    <a:pt x="198501" y="1640928"/>
                  </a:lnTo>
                  <a:lnTo>
                    <a:pt x="231521" y="1684349"/>
                  </a:lnTo>
                  <a:lnTo>
                    <a:pt x="266700" y="1725002"/>
                  </a:lnTo>
                  <a:lnTo>
                    <a:pt x="303911" y="1764981"/>
                  </a:lnTo>
                  <a:lnTo>
                    <a:pt x="343154" y="1802192"/>
                  </a:lnTo>
                  <a:lnTo>
                    <a:pt x="384556" y="1837333"/>
                  </a:lnTo>
                  <a:lnTo>
                    <a:pt x="427990" y="1870429"/>
                  </a:lnTo>
                  <a:lnTo>
                    <a:pt x="472821" y="1900744"/>
                  </a:lnTo>
                  <a:lnTo>
                    <a:pt x="518922" y="1929688"/>
                  </a:lnTo>
                  <a:lnTo>
                    <a:pt x="566547" y="1955189"/>
                  </a:lnTo>
                  <a:lnTo>
                    <a:pt x="615442" y="1978621"/>
                  </a:lnTo>
                  <a:lnTo>
                    <a:pt x="665734" y="1999296"/>
                  </a:lnTo>
                  <a:lnTo>
                    <a:pt x="716788" y="2017216"/>
                  </a:lnTo>
                  <a:lnTo>
                    <a:pt x="769112" y="2033066"/>
                  </a:lnTo>
                  <a:lnTo>
                    <a:pt x="821436" y="2045473"/>
                  </a:lnTo>
                  <a:lnTo>
                    <a:pt x="875284" y="2055125"/>
                  </a:lnTo>
                  <a:lnTo>
                    <a:pt x="929005" y="2062695"/>
                  </a:lnTo>
                  <a:lnTo>
                    <a:pt x="982726" y="2066835"/>
                  </a:lnTo>
                  <a:lnTo>
                    <a:pt x="1037209" y="2068219"/>
                  </a:lnTo>
                  <a:lnTo>
                    <a:pt x="1037209" y="2068905"/>
                  </a:lnTo>
                  <a:lnTo>
                    <a:pt x="1091692" y="2067521"/>
                  </a:lnTo>
                  <a:lnTo>
                    <a:pt x="1145413" y="2063393"/>
                  </a:lnTo>
                  <a:lnTo>
                    <a:pt x="1199134" y="2055811"/>
                  </a:lnTo>
                  <a:lnTo>
                    <a:pt x="1252982" y="2046159"/>
                  </a:lnTo>
                  <a:lnTo>
                    <a:pt x="1305306" y="2033764"/>
                  </a:lnTo>
                  <a:lnTo>
                    <a:pt x="1357630" y="2017902"/>
                  </a:lnTo>
                  <a:lnTo>
                    <a:pt x="1408684" y="1999995"/>
                  </a:lnTo>
                  <a:lnTo>
                    <a:pt x="1458976" y="1979306"/>
                  </a:lnTo>
                  <a:lnTo>
                    <a:pt x="1507871" y="1955875"/>
                  </a:lnTo>
                  <a:lnTo>
                    <a:pt x="1555496" y="1929688"/>
                  </a:lnTo>
                  <a:lnTo>
                    <a:pt x="1601597" y="1901430"/>
                  </a:lnTo>
                  <a:lnTo>
                    <a:pt x="1646428" y="1870429"/>
                  </a:lnTo>
                  <a:lnTo>
                    <a:pt x="1689862" y="1837333"/>
                  </a:lnTo>
                  <a:lnTo>
                    <a:pt x="1730502" y="1802192"/>
                  </a:lnTo>
                  <a:lnTo>
                    <a:pt x="1753106" y="1781166"/>
                  </a:lnTo>
                  <a:lnTo>
                    <a:pt x="1753106" y="281905"/>
                  </a:lnTo>
                  <a:lnTo>
                    <a:pt x="1689862" y="225347"/>
                  </a:lnTo>
                  <a:lnTo>
                    <a:pt x="1647190" y="192277"/>
                  </a:lnTo>
                  <a:lnTo>
                    <a:pt x="1602359" y="161949"/>
                  </a:lnTo>
                  <a:lnTo>
                    <a:pt x="1556131" y="133692"/>
                  </a:lnTo>
                  <a:lnTo>
                    <a:pt x="1507871" y="107504"/>
                  </a:lnTo>
                  <a:lnTo>
                    <a:pt x="1458976" y="84073"/>
                  </a:lnTo>
                  <a:lnTo>
                    <a:pt x="1408684" y="63397"/>
                  </a:lnTo>
                  <a:lnTo>
                    <a:pt x="1357630" y="45477"/>
                  </a:lnTo>
                  <a:lnTo>
                    <a:pt x="1305941" y="29628"/>
                  </a:lnTo>
                  <a:lnTo>
                    <a:pt x="1252982" y="17220"/>
                  </a:lnTo>
                  <a:lnTo>
                    <a:pt x="1199134" y="7568"/>
                  </a:lnTo>
                  <a:lnTo>
                    <a:pt x="1145508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534892" y="0"/>
              <a:ext cx="1753235" cy="2069464"/>
            </a:xfrm>
            <a:custGeom>
              <a:avLst/>
              <a:gdLst/>
              <a:ahLst/>
              <a:cxnLst/>
              <a:rect l="l" t="t" r="r" b="b"/>
              <a:pathLst>
                <a:path w="1753234" h="2069464">
                  <a:moveTo>
                    <a:pt x="0" y="1031696"/>
                  </a:moveTo>
                  <a:lnTo>
                    <a:pt x="1397" y="977251"/>
                  </a:lnTo>
                  <a:lnTo>
                    <a:pt x="5461" y="923492"/>
                  </a:lnTo>
                  <a:lnTo>
                    <a:pt x="13081" y="869733"/>
                  </a:lnTo>
                  <a:lnTo>
                    <a:pt x="22733" y="815974"/>
                  </a:lnTo>
                  <a:lnTo>
                    <a:pt x="35179" y="762913"/>
                  </a:lnTo>
                  <a:lnTo>
                    <a:pt x="51054" y="711224"/>
                  </a:lnTo>
                  <a:lnTo>
                    <a:pt x="68961" y="660221"/>
                  </a:lnTo>
                  <a:lnTo>
                    <a:pt x="89535" y="609916"/>
                  </a:lnTo>
                  <a:lnTo>
                    <a:pt x="113030" y="560983"/>
                  </a:lnTo>
                  <a:lnTo>
                    <a:pt x="139192" y="512736"/>
                  </a:lnTo>
                  <a:lnTo>
                    <a:pt x="167513" y="466571"/>
                  </a:lnTo>
                  <a:lnTo>
                    <a:pt x="197739" y="421766"/>
                  </a:lnTo>
                  <a:lnTo>
                    <a:pt x="230886" y="379043"/>
                  </a:lnTo>
                  <a:lnTo>
                    <a:pt x="266700" y="337692"/>
                  </a:lnTo>
                  <a:lnTo>
                    <a:pt x="303911" y="298411"/>
                  </a:lnTo>
                  <a:lnTo>
                    <a:pt x="343154" y="261187"/>
                  </a:lnTo>
                  <a:lnTo>
                    <a:pt x="384556" y="225347"/>
                  </a:lnTo>
                  <a:lnTo>
                    <a:pt x="427228" y="192277"/>
                  </a:lnTo>
                  <a:lnTo>
                    <a:pt x="472059" y="161949"/>
                  </a:lnTo>
                  <a:lnTo>
                    <a:pt x="518922" y="133692"/>
                  </a:lnTo>
                  <a:lnTo>
                    <a:pt x="566547" y="107504"/>
                  </a:lnTo>
                  <a:lnTo>
                    <a:pt x="615442" y="84073"/>
                  </a:lnTo>
                  <a:lnTo>
                    <a:pt x="665734" y="63397"/>
                  </a:lnTo>
                  <a:lnTo>
                    <a:pt x="716788" y="45477"/>
                  </a:lnTo>
                  <a:lnTo>
                    <a:pt x="768477" y="29628"/>
                  </a:lnTo>
                  <a:lnTo>
                    <a:pt x="821436" y="17220"/>
                  </a:lnTo>
                  <a:lnTo>
                    <a:pt x="875284" y="7568"/>
                  </a:lnTo>
                  <a:lnTo>
                    <a:pt x="928909" y="0"/>
                  </a:lnTo>
                </a:path>
                <a:path w="1753234" h="2069464">
                  <a:moveTo>
                    <a:pt x="1145508" y="0"/>
                  </a:moveTo>
                  <a:lnTo>
                    <a:pt x="1199134" y="7568"/>
                  </a:lnTo>
                  <a:lnTo>
                    <a:pt x="1252982" y="17220"/>
                  </a:lnTo>
                  <a:lnTo>
                    <a:pt x="1305941" y="29628"/>
                  </a:lnTo>
                  <a:lnTo>
                    <a:pt x="1357630" y="45477"/>
                  </a:lnTo>
                  <a:lnTo>
                    <a:pt x="1408684" y="63397"/>
                  </a:lnTo>
                  <a:lnTo>
                    <a:pt x="1458976" y="84073"/>
                  </a:lnTo>
                  <a:lnTo>
                    <a:pt x="1507871" y="107504"/>
                  </a:lnTo>
                  <a:lnTo>
                    <a:pt x="1556131" y="133692"/>
                  </a:lnTo>
                  <a:lnTo>
                    <a:pt x="1602359" y="161949"/>
                  </a:lnTo>
                  <a:lnTo>
                    <a:pt x="1647190" y="192277"/>
                  </a:lnTo>
                  <a:lnTo>
                    <a:pt x="1689862" y="225347"/>
                  </a:lnTo>
                  <a:lnTo>
                    <a:pt x="1731264" y="261187"/>
                  </a:lnTo>
                  <a:lnTo>
                    <a:pt x="1753106" y="281905"/>
                  </a:lnTo>
                </a:path>
                <a:path w="1753234" h="2069464">
                  <a:moveTo>
                    <a:pt x="1753106" y="1781166"/>
                  </a:moveTo>
                  <a:lnTo>
                    <a:pt x="1689862" y="1837333"/>
                  </a:lnTo>
                  <a:lnTo>
                    <a:pt x="1646428" y="1870429"/>
                  </a:lnTo>
                  <a:lnTo>
                    <a:pt x="1601597" y="1901430"/>
                  </a:lnTo>
                  <a:lnTo>
                    <a:pt x="1555496" y="1929688"/>
                  </a:lnTo>
                  <a:lnTo>
                    <a:pt x="1507871" y="1955875"/>
                  </a:lnTo>
                  <a:lnTo>
                    <a:pt x="1458976" y="1979306"/>
                  </a:lnTo>
                  <a:lnTo>
                    <a:pt x="1408684" y="1999995"/>
                  </a:lnTo>
                  <a:lnTo>
                    <a:pt x="1357630" y="2017902"/>
                  </a:lnTo>
                  <a:lnTo>
                    <a:pt x="1305306" y="2033764"/>
                  </a:lnTo>
                  <a:lnTo>
                    <a:pt x="1252982" y="2046159"/>
                  </a:lnTo>
                  <a:lnTo>
                    <a:pt x="1199134" y="2055811"/>
                  </a:lnTo>
                  <a:lnTo>
                    <a:pt x="1145413" y="2063393"/>
                  </a:lnTo>
                  <a:lnTo>
                    <a:pt x="1091692" y="2067521"/>
                  </a:lnTo>
                  <a:lnTo>
                    <a:pt x="1037209" y="2068905"/>
                  </a:lnTo>
                  <a:lnTo>
                    <a:pt x="1037209" y="2068219"/>
                  </a:lnTo>
                  <a:lnTo>
                    <a:pt x="982726" y="2066835"/>
                  </a:lnTo>
                  <a:lnTo>
                    <a:pt x="929005" y="2062695"/>
                  </a:lnTo>
                  <a:lnTo>
                    <a:pt x="875284" y="2055125"/>
                  </a:lnTo>
                  <a:lnTo>
                    <a:pt x="821436" y="2045473"/>
                  </a:lnTo>
                  <a:lnTo>
                    <a:pt x="769112" y="2033066"/>
                  </a:lnTo>
                  <a:lnTo>
                    <a:pt x="716788" y="2017216"/>
                  </a:lnTo>
                  <a:lnTo>
                    <a:pt x="665734" y="1999296"/>
                  </a:lnTo>
                  <a:lnTo>
                    <a:pt x="615442" y="1978621"/>
                  </a:lnTo>
                  <a:lnTo>
                    <a:pt x="566547" y="1955189"/>
                  </a:lnTo>
                  <a:lnTo>
                    <a:pt x="518922" y="1929688"/>
                  </a:lnTo>
                  <a:lnTo>
                    <a:pt x="472821" y="1900744"/>
                  </a:lnTo>
                  <a:lnTo>
                    <a:pt x="427990" y="1870429"/>
                  </a:lnTo>
                  <a:lnTo>
                    <a:pt x="384556" y="1837333"/>
                  </a:lnTo>
                  <a:lnTo>
                    <a:pt x="343154" y="1802192"/>
                  </a:lnTo>
                  <a:lnTo>
                    <a:pt x="303911" y="1764981"/>
                  </a:lnTo>
                  <a:lnTo>
                    <a:pt x="266700" y="1725002"/>
                  </a:lnTo>
                  <a:lnTo>
                    <a:pt x="231521" y="1684349"/>
                  </a:lnTo>
                  <a:lnTo>
                    <a:pt x="198501" y="1640928"/>
                  </a:lnTo>
                  <a:lnTo>
                    <a:pt x="167513" y="1596135"/>
                  </a:lnTo>
                  <a:lnTo>
                    <a:pt x="139192" y="1549957"/>
                  </a:lnTo>
                  <a:lnTo>
                    <a:pt x="113030" y="1502396"/>
                  </a:lnTo>
                  <a:lnTo>
                    <a:pt x="89535" y="1453463"/>
                  </a:lnTo>
                  <a:lnTo>
                    <a:pt x="68961" y="1403158"/>
                  </a:lnTo>
                  <a:lnTo>
                    <a:pt x="51054" y="1352155"/>
                  </a:lnTo>
                  <a:lnTo>
                    <a:pt x="35179" y="1299780"/>
                  </a:lnTo>
                  <a:lnTo>
                    <a:pt x="22733" y="1247405"/>
                  </a:lnTo>
                  <a:lnTo>
                    <a:pt x="13081" y="1193646"/>
                  </a:lnTo>
                  <a:lnTo>
                    <a:pt x="5461" y="1139887"/>
                  </a:lnTo>
                  <a:lnTo>
                    <a:pt x="1397" y="1086128"/>
                  </a:lnTo>
                  <a:lnTo>
                    <a:pt x="0" y="1031696"/>
                  </a:lnTo>
                </a:path>
              </a:pathLst>
            </a:custGeom>
            <a:ln w="17918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206686" y="2254447"/>
            <a:ext cx="11642090" cy="6692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100" spc="-10" dirty="0">
                <a:solidFill>
                  <a:srgbClr val="262425"/>
                </a:solidFill>
                <a:latin typeface="Trebuchet MS"/>
                <a:cs typeface="Trebuchet MS"/>
              </a:rPr>
              <a:t>Eﬀective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latin typeface="Trebuchet MS"/>
                <a:cs typeface="Trebuchet MS"/>
              </a:rPr>
              <a:t>time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80" dirty="0">
                <a:latin typeface="Trebuchet MS"/>
                <a:cs typeface="Trebuchet MS"/>
              </a:rPr>
              <a:t>management</a:t>
            </a:r>
            <a:r>
              <a:rPr sz="2100" spc="-95" dirty="0"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262425"/>
                </a:solidFill>
                <a:latin typeface="Trebuchet MS"/>
                <a:cs typeface="Trebuchet MS"/>
              </a:rPr>
              <a:t>crucial</a:t>
            </a:r>
            <a:r>
              <a:rPr sz="2100" spc="-15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3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100" spc="-14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262425"/>
                </a:solidFill>
                <a:latin typeface="Trebuchet MS"/>
                <a:cs typeface="Trebuchet MS"/>
              </a:rPr>
              <a:t>online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60" dirty="0">
                <a:solidFill>
                  <a:srgbClr val="262425"/>
                </a:solidFill>
                <a:latin typeface="Trebuchet MS"/>
                <a:cs typeface="Trebuchet MS"/>
              </a:rPr>
              <a:t>success.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50" dirty="0">
                <a:solidFill>
                  <a:srgbClr val="262425"/>
                </a:solidFill>
                <a:latin typeface="Trebuchet MS"/>
                <a:cs typeface="Trebuchet MS"/>
              </a:rPr>
              <a:t>Implement</a:t>
            </a:r>
            <a:r>
              <a:rPr sz="2100" spc="-9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262425"/>
                </a:solidFill>
                <a:latin typeface="Trebuchet MS"/>
                <a:cs typeface="Trebuchet MS"/>
              </a:rPr>
              <a:t>strategies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110" dirty="0">
                <a:solidFill>
                  <a:srgbClr val="262425"/>
                </a:solidFill>
                <a:latin typeface="Trebuchet MS"/>
                <a:cs typeface="Trebuchet MS"/>
              </a:rPr>
              <a:t>such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100" dirty="0">
                <a:solidFill>
                  <a:srgbClr val="262425"/>
                </a:solidFill>
                <a:latin typeface="Trebuchet MS"/>
                <a:cs typeface="Trebuchet MS"/>
              </a:rPr>
              <a:t>as </a:t>
            </a:r>
            <a:r>
              <a:rPr sz="2100" spc="-61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262425"/>
                </a:solidFill>
                <a:latin typeface="Trebuchet MS"/>
                <a:cs typeface="Trebuchet MS"/>
              </a:rPr>
              <a:t>setting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40" dirty="0">
                <a:solidFill>
                  <a:srgbClr val="262425"/>
                </a:solidFill>
                <a:latin typeface="Trebuchet MS"/>
                <a:cs typeface="Trebuchet MS"/>
              </a:rPr>
              <a:t>schedule,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25" dirty="0">
                <a:solidFill>
                  <a:srgbClr val="262425"/>
                </a:solidFill>
                <a:latin typeface="Trebuchet MS"/>
                <a:cs typeface="Trebuchet MS"/>
              </a:rPr>
              <a:t>prioritizing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5" dirty="0">
                <a:solidFill>
                  <a:srgbClr val="262425"/>
                </a:solidFill>
                <a:latin typeface="Trebuchet MS"/>
                <a:cs typeface="Trebuchet MS"/>
              </a:rPr>
              <a:t>tasks,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8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0" dirty="0">
                <a:solidFill>
                  <a:srgbClr val="262425"/>
                </a:solidFill>
                <a:latin typeface="Trebuchet MS"/>
                <a:cs typeface="Trebuchet MS"/>
              </a:rPr>
              <a:t>minimizing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262425"/>
                </a:solidFill>
                <a:latin typeface="Trebuchet MS"/>
                <a:cs typeface="Trebuchet MS"/>
              </a:rPr>
              <a:t>distractions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15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10" dirty="0">
                <a:solidFill>
                  <a:srgbClr val="262425"/>
                </a:solidFill>
                <a:latin typeface="Trebuchet MS"/>
                <a:cs typeface="Trebuchet MS"/>
              </a:rPr>
              <a:t>optimize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25" dirty="0">
                <a:solidFill>
                  <a:srgbClr val="262425"/>
                </a:solidFill>
                <a:latin typeface="Trebuchet MS"/>
                <a:cs typeface="Trebuchet MS"/>
              </a:rPr>
              <a:t>learning</a:t>
            </a:r>
            <a:r>
              <a:rPr sz="2100" spc="-9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100" spc="-45" dirty="0">
                <a:solidFill>
                  <a:srgbClr val="262425"/>
                </a:solidFill>
                <a:latin typeface="Trebuchet MS"/>
                <a:cs typeface="Trebuchet MS"/>
              </a:rPr>
              <a:t>potential.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38332" y="1080477"/>
            <a:ext cx="97097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spc="-330" dirty="0"/>
              <a:t>T</a:t>
            </a:r>
            <a:r>
              <a:rPr sz="5200" spc="20" dirty="0"/>
              <a:t>I</a:t>
            </a:r>
            <a:r>
              <a:rPr sz="5200" spc="45" dirty="0"/>
              <a:t>M</a:t>
            </a:r>
            <a:r>
              <a:rPr sz="5200" spc="-635" dirty="0"/>
              <a:t>E</a:t>
            </a:r>
            <a:r>
              <a:rPr sz="5200" spc="-135" dirty="0"/>
              <a:t> </a:t>
            </a:r>
            <a:r>
              <a:rPr sz="5200" spc="45" dirty="0"/>
              <a:t>M</a:t>
            </a:r>
            <a:r>
              <a:rPr sz="5200" spc="-290" dirty="0"/>
              <a:t>A</a:t>
            </a:r>
            <a:r>
              <a:rPr sz="5200" spc="-25" dirty="0"/>
              <a:t>N</a:t>
            </a:r>
            <a:r>
              <a:rPr sz="5200" spc="-290" dirty="0"/>
              <a:t>A</a:t>
            </a:r>
            <a:r>
              <a:rPr sz="5200" spc="-560" dirty="0"/>
              <a:t>G</a:t>
            </a:r>
            <a:r>
              <a:rPr sz="5200" spc="-640" dirty="0"/>
              <a:t>E</a:t>
            </a:r>
            <a:r>
              <a:rPr sz="5200" spc="45" dirty="0"/>
              <a:t>M</a:t>
            </a:r>
            <a:r>
              <a:rPr sz="5200" spc="-640" dirty="0"/>
              <a:t>E</a:t>
            </a:r>
            <a:r>
              <a:rPr sz="5200" spc="-25" dirty="0"/>
              <a:t>N</a:t>
            </a:r>
            <a:r>
              <a:rPr sz="5200" spc="-325" dirty="0"/>
              <a:t>T</a:t>
            </a:r>
            <a:r>
              <a:rPr sz="5200" spc="-135" dirty="0"/>
              <a:t> </a:t>
            </a:r>
            <a:r>
              <a:rPr sz="5200" spc="-875" dirty="0"/>
              <a:t>S</a:t>
            </a:r>
            <a:r>
              <a:rPr sz="5200" spc="-330" dirty="0"/>
              <a:t>T</a:t>
            </a:r>
            <a:r>
              <a:rPr sz="5200" spc="-590" dirty="0"/>
              <a:t>R</a:t>
            </a:r>
            <a:r>
              <a:rPr sz="5200" spc="-600" dirty="0"/>
              <a:t>A</a:t>
            </a:r>
            <a:r>
              <a:rPr sz="5200" spc="-330" dirty="0"/>
              <a:t>T</a:t>
            </a:r>
            <a:r>
              <a:rPr sz="5200" spc="-640" dirty="0"/>
              <a:t>E</a:t>
            </a:r>
            <a:r>
              <a:rPr sz="5200" spc="-560" dirty="0"/>
              <a:t>G</a:t>
            </a:r>
            <a:r>
              <a:rPr sz="5200" spc="20" dirty="0"/>
              <a:t>I</a:t>
            </a:r>
            <a:r>
              <a:rPr sz="5200" spc="-640" dirty="0"/>
              <a:t>E</a:t>
            </a:r>
            <a:r>
              <a:rPr sz="5200" spc="-869" dirty="0"/>
              <a:t>S</a:t>
            </a:r>
            <a:endParaRPr sz="5200"/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-9359" y="5943623"/>
            <a:ext cx="18306719" cy="43433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44320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28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9739303"/>
            <a:ext cx="18288000" cy="1905"/>
          </a:xfrm>
          <a:custGeom>
            <a:avLst/>
            <a:gdLst/>
            <a:ahLst/>
            <a:cxnLst/>
            <a:rect l="l" t="t" r="r" b="b"/>
            <a:pathLst>
              <a:path w="18288000" h="1904">
                <a:moveTo>
                  <a:pt x="18287999" y="1432"/>
                </a:moveTo>
                <a:lnTo>
                  <a:pt x="0" y="0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40010" y="1027741"/>
            <a:ext cx="8247989" cy="82296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73230" y="8575040"/>
            <a:ext cx="3442970" cy="1721485"/>
            <a:chOff x="6073230" y="8575040"/>
            <a:chExt cx="3442970" cy="1721485"/>
          </a:xfrm>
        </p:grpSpPr>
        <p:sp>
          <p:nvSpPr>
            <p:cNvPr id="6" name="object 6"/>
            <p:cNvSpPr/>
            <p:nvPr/>
          </p:nvSpPr>
          <p:spPr>
            <a:xfrm>
              <a:off x="6082590" y="8584399"/>
              <a:ext cx="3423920" cy="1703070"/>
            </a:xfrm>
            <a:custGeom>
              <a:avLst/>
              <a:gdLst/>
              <a:ahLst/>
              <a:cxnLst/>
              <a:rect l="l" t="t" r="r" b="b"/>
              <a:pathLst>
                <a:path w="3423920" h="1703070">
                  <a:moveTo>
                    <a:pt x="0" y="1702598"/>
                  </a:moveTo>
                  <a:lnTo>
                    <a:pt x="1928" y="1622846"/>
                  </a:lnTo>
                  <a:lnTo>
                    <a:pt x="9129" y="1532849"/>
                  </a:lnTo>
                  <a:lnTo>
                    <a:pt x="20648" y="1444292"/>
                  </a:lnTo>
                  <a:lnTo>
                    <a:pt x="37209" y="1356454"/>
                  </a:lnTo>
                  <a:lnTo>
                    <a:pt x="58087" y="1269334"/>
                  </a:lnTo>
                  <a:lnTo>
                    <a:pt x="83284" y="1182935"/>
                  </a:lnTo>
                  <a:lnTo>
                    <a:pt x="113523" y="1098698"/>
                  </a:lnTo>
                  <a:lnTo>
                    <a:pt x="148092" y="1015894"/>
                  </a:lnTo>
                  <a:lnTo>
                    <a:pt x="186243" y="934540"/>
                  </a:lnTo>
                  <a:lnTo>
                    <a:pt x="229449" y="856058"/>
                  </a:lnTo>
                  <a:lnTo>
                    <a:pt x="276248" y="779739"/>
                  </a:lnTo>
                  <a:lnTo>
                    <a:pt x="326642" y="705584"/>
                  </a:lnTo>
                  <a:lnTo>
                    <a:pt x="381366" y="634305"/>
                  </a:lnTo>
                  <a:lnTo>
                    <a:pt x="439684" y="566623"/>
                  </a:lnTo>
                  <a:lnTo>
                    <a:pt x="501597" y="501822"/>
                  </a:lnTo>
                  <a:lnTo>
                    <a:pt x="566405" y="439902"/>
                  </a:lnTo>
                  <a:lnTo>
                    <a:pt x="634083" y="381584"/>
                  </a:lnTo>
                  <a:lnTo>
                    <a:pt x="705356" y="326859"/>
                  </a:lnTo>
                  <a:lnTo>
                    <a:pt x="779511" y="276466"/>
                  </a:lnTo>
                  <a:lnTo>
                    <a:pt x="855838" y="229666"/>
                  </a:lnTo>
                  <a:lnTo>
                    <a:pt x="934324" y="186474"/>
                  </a:lnTo>
                  <a:lnTo>
                    <a:pt x="1015667" y="148310"/>
                  </a:lnTo>
                  <a:lnTo>
                    <a:pt x="1098471" y="113753"/>
                  </a:lnTo>
                  <a:lnTo>
                    <a:pt x="1182711" y="83515"/>
                  </a:lnTo>
                  <a:lnTo>
                    <a:pt x="1269109" y="58305"/>
                  </a:lnTo>
                  <a:lnTo>
                    <a:pt x="1356231" y="37426"/>
                  </a:lnTo>
                  <a:lnTo>
                    <a:pt x="1444064" y="20866"/>
                  </a:lnTo>
                  <a:lnTo>
                    <a:pt x="1532621" y="9347"/>
                  </a:lnTo>
                  <a:lnTo>
                    <a:pt x="1622626" y="2146"/>
                  </a:lnTo>
                  <a:lnTo>
                    <a:pt x="1711907" y="0"/>
                  </a:lnTo>
                  <a:lnTo>
                    <a:pt x="1801188" y="2146"/>
                  </a:lnTo>
                  <a:lnTo>
                    <a:pt x="1891180" y="9347"/>
                  </a:lnTo>
                  <a:lnTo>
                    <a:pt x="1979737" y="20866"/>
                  </a:lnTo>
                  <a:lnTo>
                    <a:pt x="2067583" y="37426"/>
                  </a:lnTo>
                  <a:lnTo>
                    <a:pt x="2154692" y="58305"/>
                  </a:lnTo>
                  <a:lnTo>
                    <a:pt x="2241103" y="83515"/>
                  </a:lnTo>
                  <a:lnTo>
                    <a:pt x="2325330" y="113753"/>
                  </a:lnTo>
                  <a:lnTo>
                    <a:pt x="2408134" y="148310"/>
                  </a:lnTo>
                  <a:lnTo>
                    <a:pt x="2489490" y="186474"/>
                  </a:lnTo>
                  <a:lnTo>
                    <a:pt x="2567963" y="229666"/>
                  </a:lnTo>
                  <a:lnTo>
                    <a:pt x="2644290" y="276466"/>
                  </a:lnTo>
                  <a:lnTo>
                    <a:pt x="2718445" y="326859"/>
                  </a:lnTo>
                  <a:lnTo>
                    <a:pt x="2789730" y="381584"/>
                  </a:lnTo>
                  <a:lnTo>
                    <a:pt x="2857409" y="439902"/>
                  </a:lnTo>
                  <a:lnTo>
                    <a:pt x="2922204" y="501822"/>
                  </a:lnTo>
                  <a:lnTo>
                    <a:pt x="2984129" y="566623"/>
                  </a:lnTo>
                  <a:lnTo>
                    <a:pt x="3042448" y="634305"/>
                  </a:lnTo>
                  <a:lnTo>
                    <a:pt x="3097159" y="705584"/>
                  </a:lnTo>
                  <a:lnTo>
                    <a:pt x="3147566" y="779739"/>
                  </a:lnTo>
                  <a:lnTo>
                    <a:pt x="3194365" y="856058"/>
                  </a:lnTo>
                  <a:lnTo>
                    <a:pt x="3237558" y="934540"/>
                  </a:lnTo>
                  <a:lnTo>
                    <a:pt x="3275721" y="1015894"/>
                  </a:lnTo>
                  <a:lnTo>
                    <a:pt x="3310278" y="1098698"/>
                  </a:lnTo>
                  <a:lnTo>
                    <a:pt x="3340517" y="1182935"/>
                  </a:lnTo>
                  <a:lnTo>
                    <a:pt x="3365714" y="1269334"/>
                  </a:lnTo>
                  <a:lnTo>
                    <a:pt x="3386592" y="1356454"/>
                  </a:lnTo>
                  <a:lnTo>
                    <a:pt x="3403153" y="1444292"/>
                  </a:lnTo>
                  <a:lnTo>
                    <a:pt x="3414672" y="1532849"/>
                  </a:lnTo>
                  <a:lnTo>
                    <a:pt x="3421886" y="1622846"/>
                  </a:lnTo>
                  <a:lnTo>
                    <a:pt x="3423814" y="1702598"/>
                  </a:lnTo>
                </a:path>
              </a:pathLst>
            </a:custGeom>
            <a:ln w="18719">
              <a:solidFill>
                <a:srgbClr val="2624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1083346" y="0"/>
                  </a:moveTo>
                  <a:lnTo>
                    <a:pt x="1026463" y="1438"/>
                  </a:lnTo>
                  <a:lnTo>
                    <a:pt x="970304" y="5760"/>
                  </a:lnTo>
                  <a:lnTo>
                    <a:pt x="914144" y="13677"/>
                  </a:lnTo>
                  <a:lnTo>
                    <a:pt x="857985" y="23759"/>
                  </a:lnTo>
                  <a:lnTo>
                    <a:pt x="802549" y="36716"/>
                  </a:lnTo>
                  <a:lnTo>
                    <a:pt x="748549" y="53276"/>
                  </a:lnTo>
                  <a:lnTo>
                    <a:pt x="695272" y="71998"/>
                  </a:lnTo>
                  <a:lnTo>
                    <a:pt x="642707" y="93599"/>
                  </a:lnTo>
                  <a:lnTo>
                    <a:pt x="591590" y="118075"/>
                  </a:lnTo>
                  <a:lnTo>
                    <a:pt x="541907" y="145435"/>
                  </a:lnTo>
                  <a:lnTo>
                    <a:pt x="492949" y="174957"/>
                  </a:lnTo>
                  <a:lnTo>
                    <a:pt x="446149" y="206634"/>
                  </a:lnTo>
                  <a:lnTo>
                    <a:pt x="401509" y="241195"/>
                  </a:lnTo>
                  <a:lnTo>
                    <a:pt x="358316" y="278636"/>
                  </a:lnTo>
                  <a:lnTo>
                    <a:pt x="317282" y="317515"/>
                  </a:lnTo>
                  <a:lnTo>
                    <a:pt x="278395" y="358552"/>
                  </a:lnTo>
                  <a:lnTo>
                    <a:pt x="240955" y="401751"/>
                  </a:lnTo>
                  <a:lnTo>
                    <a:pt x="206399" y="446391"/>
                  </a:lnTo>
                  <a:lnTo>
                    <a:pt x="174725" y="493191"/>
                  </a:lnTo>
                  <a:lnTo>
                    <a:pt x="145197" y="541432"/>
                  </a:lnTo>
                  <a:lnTo>
                    <a:pt x="117842" y="591830"/>
                  </a:lnTo>
                  <a:lnTo>
                    <a:pt x="93356" y="642947"/>
                  </a:lnTo>
                  <a:lnTo>
                    <a:pt x="71766" y="695509"/>
                  </a:lnTo>
                  <a:lnTo>
                    <a:pt x="53033" y="748789"/>
                  </a:lnTo>
                  <a:lnTo>
                    <a:pt x="36473" y="802784"/>
                  </a:lnTo>
                  <a:lnTo>
                    <a:pt x="23519" y="858227"/>
                  </a:lnTo>
                  <a:lnTo>
                    <a:pt x="13435" y="914386"/>
                  </a:lnTo>
                  <a:lnTo>
                    <a:pt x="5523" y="970543"/>
                  </a:lnTo>
                  <a:lnTo>
                    <a:pt x="1205" y="1026701"/>
                  </a:lnTo>
                  <a:lnTo>
                    <a:pt x="0" y="1074053"/>
                  </a:lnTo>
                  <a:lnTo>
                    <a:pt x="2166683" y="1074053"/>
                  </a:lnTo>
                  <a:lnTo>
                    <a:pt x="2165488" y="1026701"/>
                  </a:lnTo>
                  <a:lnTo>
                    <a:pt x="2161170" y="970543"/>
                  </a:lnTo>
                  <a:lnTo>
                    <a:pt x="2153245" y="914386"/>
                  </a:lnTo>
                  <a:lnTo>
                    <a:pt x="2143174" y="858227"/>
                  </a:lnTo>
                  <a:lnTo>
                    <a:pt x="2130207" y="802784"/>
                  </a:lnTo>
                  <a:lnTo>
                    <a:pt x="2113647" y="748789"/>
                  </a:lnTo>
                  <a:lnTo>
                    <a:pt x="2094927" y="695509"/>
                  </a:lnTo>
                  <a:lnTo>
                    <a:pt x="2073324" y="642947"/>
                  </a:lnTo>
                  <a:lnTo>
                    <a:pt x="2048851" y="591830"/>
                  </a:lnTo>
                  <a:lnTo>
                    <a:pt x="2021483" y="542151"/>
                  </a:lnTo>
                  <a:lnTo>
                    <a:pt x="1991968" y="493191"/>
                  </a:lnTo>
                  <a:lnTo>
                    <a:pt x="1960294" y="446391"/>
                  </a:lnTo>
                  <a:lnTo>
                    <a:pt x="1925737" y="401751"/>
                  </a:lnTo>
                  <a:lnTo>
                    <a:pt x="1888285" y="358552"/>
                  </a:lnTo>
                  <a:lnTo>
                    <a:pt x="1849410" y="317515"/>
                  </a:lnTo>
                  <a:lnTo>
                    <a:pt x="1808377" y="278636"/>
                  </a:lnTo>
                  <a:lnTo>
                    <a:pt x="1765171" y="241195"/>
                  </a:lnTo>
                  <a:lnTo>
                    <a:pt x="1720531" y="206634"/>
                  </a:lnTo>
                  <a:lnTo>
                    <a:pt x="1673731" y="174957"/>
                  </a:lnTo>
                  <a:lnTo>
                    <a:pt x="1625497" y="145435"/>
                  </a:lnTo>
                  <a:lnTo>
                    <a:pt x="1575103" y="118075"/>
                  </a:lnTo>
                  <a:lnTo>
                    <a:pt x="1523973" y="93599"/>
                  </a:lnTo>
                  <a:lnTo>
                    <a:pt x="1471420" y="71998"/>
                  </a:lnTo>
                  <a:lnTo>
                    <a:pt x="1418144" y="53276"/>
                  </a:lnTo>
                  <a:lnTo>
                    <a:pt x="1364143" y="36716"/>
                  </a:lnTo>
                  <a:lnTo>
                    <a:pt x="1308695" y="23759"/>
                  </a:lnTo>
                  <a:lnTo>
                    <a:pt x="1252548" y="13677"/>
                  </a:lnTo>
                  <a:lnTo>
                    <a:pt x="1196376" y="5760"/>
                  </a:lnTo>
                  <a:lnTo>
                    <a:pt x="1140217" y="1438"/>
                  </a:lnTo>
                  <a:lnTo>
                    <a:pt x="1083346" y="0"/>
                  </a:lnTo>
                  <a:close/>
                </a:path>
              </a:pathLst>
            </a:custGeom>
            <a:solidFill>
              <a:srgbClr val="4A86E8">
                <a:alpha val="2705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711151" y="9212944"/>
              <a:ext cx="2167255" cy="1074420"/>
            </a:xfrm>
            <a:custGeom>
              <a:avLst/>
              <a:gdLst/>
              <a:ahLst/>
              <a:cxnLst/>
              <a:rect l="l" t="t" r="r" b="b"/>
              <a:pathLst>
                <a:path w="2167254" h="1074420">
                  <a:moveTo>
                    <a:pt x="0" y="1074053"/>
                  </a:moveTo>
                  <a:lnTo>
                    <a:pt x="1205" y="1026701"/>
                  </a:lnTo>
                  <a:lnTo>
                    <a:pt x="5523" y="970543"/>
                  </a:lnTo>
                  <a:lnTo>
                    <a:pt x="13435" y="914386"/>
                  </a:lnTo>
                  <a:lnTo>
                    <a:pt x="23519" y="858227"/>
                  </a:lnTo>
                  <a:lnTo>
                    <a:pt x="36473" y="802784"/>
                  </a:lnTo>
                  <a:lnTo>
                    <a:pt x="53033" y="748789"/>
                  </a:lnTo>
                  <a:lnTo>
                    <a:pt x="71766" y="695509"/>
                  </a:lnTo>
                  <a:lnTo>
                    <a:pt x="93356" y="642947"/>
                  </a:lnTo>
                  <a:lnTo>
                    <a:pt x="117842" y="591830"/>
                  </a:lnTo>
                  <a:lnTo>
                    <a:pt x="145197" y="541432"/>
                  </a:lnTo>
                  <a:lnTo>
                    <a:pt x="174725" y="493191"/>
                  </a:lnTo>
                  <a:lnTo>
                    <a:pt x="206399" y="446391"/>
                  </a:lnTo>
                  <a:lnTo>
                    <a:pt x="240955" y="401751"/>
                  </a:lnTo>
                  <a:lnTo>
                    <a:pt x="278395" y="358552"/>
                  </a:lnTo>
                  <a:lnTo>
                    <a:pt x="317282" y="317515"/>
                  </a:lnTo>
                  <a:lnTo>
                    <a:pt x="358316" y="278636"/>
                  </a:lnTo>
                  <a:lnTo>
                    <a:pt x="401509" y="241195"/>
                  </a:lnTo>
                  <a:lnTo>
                    <a:pt x="446149" y="206634"/>
                  </a:lnTo>
                  <a:lnTo>
                    <a:pt x="492949" y="174957"/>
                  </a:lnTo>
                  <a:lnTo>
                    <a:pt x="541907" y="145435"/>
                  </a:lnTo>
                  <a:lnTo>
                    <a:pt x="591590" y="118075"/>
                  </a:lnTo>
                  <a:lnTo>
                    <a:pt x="642707" y="93599"/>
                  </a:lnTo>
                  <a:lnTo>
                    <a:pt x="695272" y="71998"/>
                  </a:lnTo>
                  <a:lnTo>
                    <a:pt x="748549" y="53276"/>
                  </a:lnTo>
                  <a:lnTo>
                    <a:pt x="802549" y="36716"/>
                  </a:lnTo>
                  <a:lnTo>
                    <a:pt x="857985" y="23759"/>
                  </a:lnTo>
                  <a:lnTo>
                    <a:pt x="914144" y="13677"/>
                  </a:lnTo>
                  <a:lnTo>
                    <a:pt x="970304" y="5760"/>
                  </a:lnTo>
                  <a:lnTo>
                    <a:pt x="1026463" y="1438"/>
                  </a:lnTo>
                  <a:lnTo>
                    <a:pt x="1083346" y="0"/>
                  </a:lnTo>
                  <a:lnTo>
                    <a:pt x="1140217" y="1438"/>
                  </a:lnTo>
                  <a:lnTo>
                    <a:pt x="1196376" y="5760"/>
                  </a:lnTo>
                  <a:lnTo>
                    <a:pt x="1252548" y="13677"/>
                  </a:lnTo>
                  <a:lnTo>
                    <a:pt x="1308695" y="23759"/>
                  </a:lnTo>
                  <a:lnTo>
                    <a:pt x="1364143" y="36716"/>
                  </a:lnTo>
                  <a:lnTo>
                    <a:pt x="1418144" y="53276"/>
                  </a:lnTo>
                  <a:lnTo>
                    <a:pt x="1471420" y="71998"/>
                  </a:lnTo>
                  <a:lnTo>
                    <a:pt x="1523973" y="93599"/>
                  </a:lnTo>
                  <a:lnTo>
                    <a:pt x="1575103" y="118075"/>
                  </a:lnTo>
                  <a:lnTo>
                    <a:pt x="1625497" y="145435"/>
                  </a:lnTo>
                  <a:lnTo>
                    <a:pt x="1673731" y="174957"/>
                  </a:lnTo>
                  <a:lnTo>
                    <a:pt x="1720531" y="206634"/>
                  </a:lnTo>
                  <a:lnTo>
                    <a:pt x="1765171" y="241195"/>
                  </a:lnTo>
                  <a:lnTo>
                    <a:pt x="1808377" y="278636"/>
                  </a:lnTo>
                  <a:lnTo>
                    <a:pt x="1849410" y="317515"/>
                  </a:lnTo>
                  <a:lnTo>
                    <a:pt x="1888285" y="358552"/>
                  </a:lnTo>
                  <a:lnTo>
                    <a:pt x="1925737" y="401751"/>
                  </a:lnTo>
                  <a:lnTo>
                    <a:pt x="1960294" y="446391"/>
                  </a:lnTo>
                  <a:lnTo>
                    <a:pt x="1991968" y="493191"/>
                  </a:lnTo>
                  <a:lnTo>
                    <a:pt x="2021483" y="542151"/>
                  </a:lnTo>
                  <a:lnTo>
                    <a:pt x="2048851" y="591830"/>
                  </a:lnTo>
                  <a:lnTo>
                    <a:pt x="2073324" y="642947"/>
                  </a:lnTo>
                  <a:lnTo>
                    <a:pt x="2094927" y="695509"/>
                  </a:lnTo>
                  <a:lnTo>
                    <a:pt x="2113647" y="748789"/>
                  </a:lnTo>
                  <a:lnTo>
                    <a:pt x="2130207" y="802784"/>
                  </a:lnTo>
                  <a:lnTo>
                    <a:pt x="2143174" y="858227"/>
                  </a:lnTo>
                  <a:lnTo>
                    <a:pt x="2153245" y="914386"/>
                  </a:lnTo>
                  <a:lnTo>
                    <a:pt x="2161170" y="970543"/>
                  </a:lnTo>
                  <a:lnTo>
                    <a:pt x="2165488" y="1026701"/>
                  </a:lnTo>
                  <a:lnTo>
                    <a:pt x="2166683" y="1074053"/>
                  </a:lnTo>
                </a:path>
              </a:pathLst>
            </a:custGeom>
            <a:ln w="18719">
              <a:solidFill>
                <a:srgbClr val="4A86E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911350" y="2482850"/>
            <a:ext cx="7454900" cy="1490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latin typeface="Trebuchet MS"/>
                <a:cs typeface="Trebuchet MS"/>
              </a:rPr>
              <a:t>L</a:t>
            </a:r>
            <a:r>
              <a:rPr sz="2400" spc="395" dirty="0">
                <a:latin typeface="Trebuchet MS"/>
                <a:cs typeface="Trebuchet MS"/>
              </a:rPr>
              <a:t>M</a:t>
            </a:r>
            <a:r>
              <a:rPr sz="2400" spc="300" dirty="0">
                <a:latin typeface="Trebuchet MS"/>
                <a:cs typeface="Trebuchet MS"/>
              </a:rPr>
              <a:t>S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400" spc="130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0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v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85" dirty="0">
                <a:solidFill>
                  <a:srgbClr val="262425"/>
                </a:solidFill>
                <a:latin typeface="Trebuchet MS"/>
                <a:cs typeface="Trebuchet MS"/>
              </a:rPr>
              <a:t>s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75" dirty="0">
                <a:solidFill>
                  <a:srgbClr val="262425"/>
                </a:solidFill>
                <a:latin typeface="Trebuchet MS"/>
                <a:cs typeface="Trebuchet MS"/>
              </a:rPr>
              <a:t>ith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10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2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270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c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al 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advancements.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Stay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updated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262425"/>
                </a:solidFill>
                <a:latin typeface="Trebuchet MS"/>
                <a:cs typeface="Trebuchet MS"/>
              </a:rPr>
              <a:t>on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262425"/>
                </a:solidFill>
                <a:latin typeface="Trebuchet MS"/>
                <a:cs typeface="Trebuchet MS"/>
              </a:rPr>
              <a:t>new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features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tools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262425"/>
                </a:solidFill>
                <a:latin typeface="Trebuchet MS"/>
                <a:cs typeface="Trebuchet MS"/>
              </a:rPr>
              <a:t>adapt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maximize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2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262425"/>
                </a:solidFill>
                <a:latin typeface="Trebuchet MS"/>
                <a:cs typeface="Trebuchet MS"/>
              </a:rPr>
              <a:t>p</a:t>
            </a:r>
            <a:r>
              <a:rPr sz="2400" spc="114" dirty="0">
                <a:solidFill>
                  <a:srgbClr val="262425"/>
                </a:solidFill>
                <a:latin typeface="Trebuchet MS"/>
                <a:cs typeface="Trebuchet MS"/>
              </a:rPr>
              <a:t>o</a:t>
            </a:r>
            <a:r>
              <a:rPr sz="2400" spc="-17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7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135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al</a:t>
            </a:r>
            <a:r>
              <a:rPr sz="2400" spc="-25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rgbClr val="262425"/>
                </a:solidFill>
                <a:latin typeface="Trebuchet MS"/>
                <a:cs typeface="Trebuchet MS"/>
              </a:rPr>
              <a:t>w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ithin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h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262425"/>
                </a:solidFill>
                <a:latin typeface="Trebuchet MS"/>
                <a:cs typeface="Trebuchet MS"/>
              </a:rPr>
              <a:t>di</a:t>
            </a:r>
            <a:r>
              <a:rPr sz="2400" spc="95" dirty="0">
                <a:solidFill>
                  <a:srgbClr val="262425"/>
                </a:solidFill>
                <a:latin typeface="Trebuchet MS"/>
                <a:cs typeface="Trebuchet MS"/>
              </a:rPr>
              <a:t>g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i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t</a:t>
            </a:r>
            <a:r>
              <a:rPr sz="2400" spc="-65" dirty="0">
                <a:solidFill>
                  <a:srgbClr val="262425"/>
                </a:solidFill>
                <a:latin typeface="Trebuchet MS"/>
                <a:cs typeface="Trebuchet MS"/>
              </a:rPr>
              <a:t>a</a:t>
            </a:r>
            <a:r>
              <a:rPr sz="2400" spc="-60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5" dirty="0">
                <a:solidFill>
                  <a:srgbClr val="262425"/>
                </a:solidFill>
                <a:latin typeface="Trebuchet MS"/>
                <a:cs typeface="Trebuchet MS"/>
              </a:rPr>
              <a:t>l</a:t>
            </a:r>
            <a:r>
              <a:rPr sz="2400" spc="20" dirty="0">
                <a:solidFill>
                  <a:srgbClr val="262425"/>
                </a:solidFill>
                <a:latin typeface="Trebuchet MS"/>
                <a:cs typeface="Trebuchet MS"/>
              </a:rPr>
              <a:t>e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arni</a:t>
            </a:r>
            <a:r>
              <a:rPr sz="2400" spc="-15" dirty="0">
                <a:solidFill>
                  <a:srgbClr val="262425"/>
                </a:solidFill>
                <a:latin typeface="Trebuchet MS"/>
                <a:cs typeface="Trebuchet MS"/>
              </a:rPr>
              <a:t>n</a:t>
            </a:r>
            <a:r>
              <a:rPr sz="2400" spc="200" dirty="0">
                <a:solidFill>
                  <a:srgbClr val="262425"/>
                </a:solidFill>
                <a:latin typeface="Trebuchet MS"/>
                <a:cs typeface="Trebuchet MS"/>
              </a:rPr>
              <a:t>g  </a:t>
            </a:r>
            <a:r>
              <a:rPr sz="2400" spc="-5" dirty="0">
                <a:solidFill>
                  <a:srgbClr val="262425"/>
                </a:solidFill>
                <a:latin typeface="Trebuchet MS"/>
                <a:cs typeface="Trebuchet MS"/>
              </a:rPr>
              <a:t>environment.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7712" y="1542713"/>
            <a:ext cx="708469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spc="-170" dirty="0"/>
              <a:t>A</a:t>
            </a:r>
            <a:r>
              <a:rPr sz="2950" spc="-90" dirty="0"/>
              <a:t>D</a:t>
            </a:r>
            <a:r>
              <a:rPr sz="2950" spc="-170" dirty="0"/>
              <a:t>A</a:t>
            </a:r>
            <a:r>
              <a:rPr sz="2950" spc="-295" dirty="0"/>
              <a:t>P</a:t>
            </a:r>
            <a:r>
              <a:rPr sz="2950" spc="-190" dirty="0"/>
              <a:t>T</a:t>
            </a:r>
            <a:r>
              <a:rPr sz="2950" spc="5" dirty="0"/>
              <a:t>I</a:t>
            </a:r>
            <a:r>
              <a:rPr sz="2950" spc="-20" dirty="0"/>
              <a:t>N</a:t>
            </a:r>
            <a:r>
              <a:rPr sz="2950" spc="-315" dirty="0"/>
              <a:t>G</a:t>
            </a:r>
            <a:r>
              <a:rPr sz="2950" spc="-80" dirty="0"/>
              <a:t> </a:t>
            </a:r>
            <a:r>
              <a:rPr sz="2950" spc="-245" dirty="0"/>
              <a:t>T</a:t>
            </a:r>
            <a:r>
              <a:rPr sz="2950" spc="-140" dirty="0"/>
              <a:t>O</a:t>
            </a:r>
            <a:r>
              <a:rPr sz="2950" spc="-80" dirty="0"/>
              <a:t> </a:t>
            </a:r>
            <a:r>
              <a:rPr sz="2950" spc="-190" dirty="0"/>
              <a:t>T</a:t>
            </a:r>
            <a:r>
              <a:rPr sz="2950" spc="-365" dirty="0"/>
              <a:t>E</a:t>
            </a:r>
            <a:r>
              <a:rPr sz="2950" spc="-315" dirty="0"/>
              <a:t>C</a:t>
            </a:r>
            <a:r>
              <a:rPr sz="2950" spc="25" dirty="0"/>
              <a:t>H</a:t>
            </a:r>
            <a:r>
              <a:rPr sz="2950" spc="-20" dirty="0"/>
              <a:t>N</a:t>
            </a:r>
            <a:r>
              <a:rPr sz="2950" spc="-145" dirty="0"/>
              <a:t>O</a:t>
            </a:r>
            <a:r>
              <a:rPr sz="2950" spc="-275" dirty="0"/>
              <a:t>L</a:t>
            </a:r>
            <a:r>
              <a:rPr sz="2950" spc="-145" dirty="0"/>
              <a:t>O</a:t>
            </a:r>
            <a:r>
              <a:rPr sz="2950" spc="-320" dirty="0"/>
              <a:t>G</a:t>
            </a:r>
            <a:r>
              <a:rPr sz="2950" spc="5" dirty="0"/>
              <a:t>I</a:t>
            </a:r>
            <a:r>
              <a:rPr sz="2950" spc="-315" dirty="0"/>
              <a:t>C</a:t>
            </a:r>
            <a:r>
              <a:rPr sz="2950" spc="-170" dirty="0"/>
              <a:t>A</a:t>
            </a:r>
            <a:r>
              <a:rPr sz="2950" spc="-215" dirty="0"/>
              <a:t>L</a:t>
            </a:r>
            <a:r>
              <a:rPr sz="2950" spc="-80" dirty="0"/>
              <a:t> </a:t>
            </a:r>
            <a:r>
              <a:rPr sz="2950" spc="-315" dirty="0"/>
              <a:t>C</a:t>
            </a:r>
            <a:r>
              <a:rPr sz="2950" spc="25" dirty="0"/>
              <a:t>H</a:t>
            </a:r>
            <a:r>
              <a:rPr sz="2950" spc="-170" dirty="0"/>
              <a:t>A</a:t>
            </a:r>
            <a:r>
              <a:rPr sz="2950" spc="-20" dirty="0"/>
              <a:t>N</a:t>
            </a:r>
            <a:r>
              <a:rPr sz="2950" spc="-320" dirty="0"/>
              <a:t>G</a:t>
            </a:r>
            <a:r>
              <a:rPr sz="2950" spc="-365" dirty="0"/>
              <a:t>E</a:t>
            </a:r>
            <a:r>
              <a:rPr sz="2950" spc="-495" dirty="0"/>
              <a:t>S</a:t>
            </a:r>
            <a:endParaRPr sz="2950"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2038985" cy="2094864"/>
          </a:xfrm>
          <a:custGeom>
            <a:avLst/>
            <a:gdLst/>
            <a:ahLst/>
            <a:cxnLst/>
            <a:rect l="l" t="t" r="r" b="b"/>
            <a:pathLst>
              <a:path w="2038985" h="2094864">
                <a:moveTo>
                  <a:pt x="2038956" y="0"/>
                </a:moveTo>
                <a:lnTo>
                  <a:pt x="2025421" y="56349"/>
                </a:lnTo>
                <a:lnTo>
                  <a:pt x="1982952" y="201789"/>
                </a:lnTo>
                <a:lnTo>
                  <a:pt x="1932546" y="344347"/>
                </a:lnTo>
                <a:lnTo>
                  <a:pt x="1874227" y="484021"/>
                </a:lnTo>
                <a:lnTo>
                  <a:pt x="1809432" y="620813"/>
                </a:lnTo>
                <a:lnTo>
                  <a:pt x="1737436" y="753299"/>
                </a:lnTo>
                <a:lnTo>
                  <a:pt x="1658239" y="882179"/>
                </a:lnTo>
                <a:lnTo>
                  <a:pt x="1572552" y="1006728"/>
                </a:lnTo>
                <a:lnTo>
                  <a:pt x="1480400" y="1126971"/>
                </a:lnTo>
                <a:lnTo>
                  <a:pt x="1382483" y="1242160"/>
                </a:lnTo>
                <a:lnTo>
                  <a:pt x="1278089" y="1351609"/>
                </a:lnTo>
                <a:lnTo>
                  <a:pt x="1168647" y="1456003"/>
                </a:lnTo>
                <a:lnTo>
                  <a:pt x="1053449" y="1553920"/>
                </a:lnTo>
                <a:lnTo>
                  <a:pt x="933212" y="1646071"/>
                </a:lnTo>
                <a:lnTo>
                  <a:pt x="808657" y="1731758"/>
                </a:lnTo>
                <a:lnTo>
                  <a:pt x="679777" y="1810955"/>
                </a:lnTo>
                <a:lnTo>
                  <a:pt x="546581" y="1882952"/>
                </a:lnTo>
                <a:lnTo>
                  <a:pt x="410502" y="1948471"/>
                </a:lnTo>
                <a:lnTo>
                  <a:pt x="270827" y="2006065"/>
                </a:lnTo>
                <a:lnTo>
                  <a:pt x="128270" y="2056459"/>
                </a:lnTo>
                <a:lnTo>
                  <a:pt x="0" y="2094565"/>
                </a:lnTo>
              </a:path>
            </a:pathLst>
          </a:custGeom>
          <a:ln w="18719">
            <a:solidFill>
              <a:srgbClr val="262425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4513" y="3397396"/>
            <a:ext cx="9242425" cy="11233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60" dirty="0">
                <a:solidFill>
                  <a:srgbClr val="262425"/>
                </a:solidFill>
                <a:latin typeface="Trebuchet MS"/>
                <a:cs typeface="Trebuchet MS"/>
              </a:rPr>
              <a:t>Navigating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b="1" spc="290" dirty="0">
                <a:latin typeface="Trebuchet MS"/>
                <a:cs typeface="Trebuchet MS"/>
              </a:rPr>
              <a:t>LMS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eﬀectively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is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essential</a:t>
            </a:r>
            <a:r>
              <a:rPr sz="2400" spc="-185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262425"/>
                </a:solidFill>
                <a:latin typeface="Trebuchet MS"/>
                <a:cs typeface="Trebuchet MS"/>
              </a:rPr>
              <a:t>for</a:t>
            </a:r>
            <a:r>
              <a:rPr sz="2400" spc="-17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262425"/>
                </a:solidFill>
                <a:latin typeface="Trebuchet MS"/>
                <a:cs typeface="Trebuchet MS"/>
              </a:rPr>
              <a:t>maximizing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potential </a:t>
            </a:r>
            <a:r>
              <a:rPr sz="2400" spc="-45" dirty="0">
                <a:solidFill>
                  <a:srgbClr val="262425"/>
                </a:solidFill>
                <a:latin typeface="Trebuchet MS"/>
                <a:cs typeface="Trebuchet MS"/>
              </a:rPr>
              <a:t>in </a:t>
            </a:r>
            <a:r>
              <a:rPr sz="2400" spc="10" dirty="0">
                <a:solidFill>
                  <a:srgbClr val="262425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digital age. </a:t>
            </a:r>
            <a:r>
              <a:rPr sz="2400" spc="85" dirty="0">
                <a:solidFill>
                  <a:srgbClr val="262425"/>
                </a:solidFill>
                <a:latin typeface="Trebuchet MS"/>
                <a:cs typeface="Trebuchet MS"/>
              </a:rPr>
              <a:t>Embracing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diverse </a:t>
            </a:r>
            <a:r>
              <a:rPr sz="2400" spc="30" dirty="0">
                <a:solidFill>
                  <a:srgbClr val="262425"/>
                </a:solidFill>
                <a:latin typeface="Trebuchet MS"/>
                <a:cs typeface="Trebuchet MS"/>
              </a:rPr>
              <a:t>learning </a:t>
            </a:r>
            <a:r>
              <a:rPr sz="2400" spc="45" dirty="0">
                <a:solidFill>
                  <a:srgbClr val="262425"/>
                </a:solidFill>
                <a:latin typeface="Trebuchet MS"/>
                <a:cs typeface="Trebuchet MS"/>
              </a:rPr>
              <a:t>tools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 </a:t>
            </a:r>
            <a:r>
              <a:rPr sz="2400" spc="-7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262425"/>
                </a:solidFill>
                <a:latin typeface="Trebuchet MS"/>
                <a:cs typeface="Trebuchet MS"/>
              </a:rPr>
              <a:t>strategies,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262425"/>
                </a:solidFill>
                <a:latin typeface="Trebuchet MS"/>
                <a:cs typeface="Trebuchet MS"/>
              </a:rPr>
              <a:t>and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262425"/>
                </a:solidFill>
                <a:latin typeface="Trebuchet MS"/>
                <a:cs typeface="Trebuchet MS"/>
              </a:rPr>
              <a:t>staying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" dirty="0">
                <a:solidFill>
                  <a:srgbClr val="262425"/>
                </a:solidFill>
                <a:latin typeface="Trebuchet MS"/>
                <a:cs typeface="Trebuchet MS"/>
              </a:rPr>
              <a:t>adaptable,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262425"/>
                </a:solidFill>
                <a:latin typeface="Trebuchet MS"/>
                <a:cs typeface="Trebuchet MS"/>
              </a:rPr>
              <a:t>are</a:t>
            </a:r>
            <a:r>
              <a:rPr sz="2400" spc="-11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262425"/>
                </a:solidFill>
                <a:latin typeface="Trebuchet MS"/>
                <a:cs typeface="Trebuchet MS"/>
              </a:rPr>
              <a:t>key</a:t>
            </a:r>
            <a:r>
              <a:rPr sz="2400" spc="-180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262425"/>
                </a:solidFill>
                <a:latin typeface="Trebuchet MS"/>
                <a:cs typeface="Trebuchet MS"/>
              </a:rPr>
              <a:t>to</a:t>
            </a:r>
            <a:r>
              <a:rPr sz="2400" spc="-114" dirty="0">
                <a:solidFill>
                  <a:srgbClr val="262425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262425"/>
                </a:solidFill>
                <a:latin typeface="Trebuchet MS"/>
                <a:cs typeface="Trebuchet MS"/>
              </a:rPr>
              <a:t>success.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2113" y="1695488"/>
            <a:ext cx="699452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110" dirty="0">
                <a:solidFill>
                  <a:srgbClr val="262425"/>
                </a:solidFill>
                <a:latin typeface="Microsoft Sans Serif"/>
                <a:cs typeface="Microsoft Sans Serif"/>
              </a:rPr>
              <a:t>C</a:t>
            </a:r>
            <a:r>
              <a:rPr sz="9000" spc="-450" dirty="0">
                <a:solidFill>
                  <a:srgbClr val="262425"/>
                </a:solidFill>
                <a:latin typeface="Microsoft Sans Serif"/>
                <a:cs typeface="Microsoft Sans Serif"/>
              </a:rPr>
              <a:t>ONCLUSION</a:t>
            </a:r>
            <a:endParaRPr sz="9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Presentation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Microsoft Sans Serif</vt:lpstr>
      <vt:lpstr>Gubbi</vt:lpstr>
      <vt:lpstr>Arial</vt:lpstr>
      <vt:lpstr>Nimbus Roman No9 L</vt:lpstr>
      <vt:lpstr>Trebuchet MS</vt:lpstr>
      <vt:lpstr>Calibri</vt:lpstr>
      <vt:lpstr>DejaVu Sans</vt:lpstr>
      <vt:lpstr>Microsoft YaHei</vt:lpstr>
      <vt:lpstr>Droid Sans Fallback</vt:lpstr>
      <vt:lpstr>Arial Unicode MS</vt:lpstr>
      <vt:lpstr>C059</vt:lpstr>
      <vt:lpstr>OpenSymbol</vt:lpstr>
      <vt:lpstr>Office Theme</vt:lpstr>
      <vt:lpstr>PowerPoint 演示文稿</vt:lpstr>
      <vt:lpstr>INTRODUCTION</vt:lpstr>
      <vt:lpstr>UNDERSTANDING THE LMS</vt:lpstr>
      <vt:lpstr>OPTIMIZING COURSE NAVIGATION</vt:lpstr>
      <vt:lpstr>ENGAGING WITH MULTIMEDIA CONTENT</vt:lpstr>
      <vt:lpstr>TRACKING PROGRESS AND ASSESSMENTS</vt:lpstr>
      <vt:lpstr>TIME MANAGEMENT STRATEGIES</vt:lpstr>
      <vt:lpstr>ADAPTING TO TECHNOLOGICAL CHANGES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syed-laptops</cp:lastModifiedBy>
  <cp:revision>8</cp:revision>
  <dcterms:created xsi:type="dcterms:W3CDTF">2024-06-13T01:05:44Z</dcterms:created>
  <dcterms:modified xsi:type="dcterms:W3CDTF">2024-06-13T01:05:44Z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2024-06-12T05:00:00Z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2024-06-12T05:00:00Z</vt:filetime>
  </property>
  <property fmtid="{D5CDD505-2E9C-101B-9397-08002B2CF9AE}" pid="5" name="ICV">
    <vt:lpwstr/>
  </property>
  <property fmtid="{D5CDD505-2E9C-101B-9397-08002B2CF9AE}" pid="6" name="KSOProductBuildVer">
    <vt:lpwstr>1033-11.1.0.11719</vt:lpwstr>
  </property>
</Properties>
</file>