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pSp>
        <p:nvGrpSpPr>
          <p:cNvPr id="19" name="Group 18"/>
          <p:cNvGrpSpPr/>
          <p:nvPr/>
        </p:nvGrpSpPr>
        <p:grpSpPr bwMode="gray">
          <a:xfrm>
            <a:off x="2336801" y="2"/>
            <a:ext cx="9855200" cy="6176009"/>
            <a:chOff x="19140488" y="13674"/>
            <a:chExt cx="7443798" cy="6145827"/>
          </a:xfrm>
        </p:grpSpPr>
        <p:sp>
          <p:nvSpPr>
            <p:cNvPr id="23"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24"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28"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3"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4"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5"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6"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7"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8"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9"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40"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grpSp>
      <p:sp>
        <p:nvSpPr>
          <p:cNvPr id="15" name="Title 1"/>
          <p:cNvSpPr>
            <a:spLocks noGrp="1"/>
          </p:cNvSpPr>
          <p:nvPr>
            <p:ph type="ctrTitle" hasCustomPrompt="1"/>
          </p:nvPr>
        </p:nvSpPr>
        <p:spPr bwMode="white">
          <a:xfrm>
            <a:off x="2527301" y="838200"/>
            <a:ext cx="7124700" cy="914400"/>
          </a:xfrm>
        </p:spPr>
        <p:txBody>
          <a:bodyPr anchor="t" anchorCtr="0">
            <a:noAutofit/>
          </a:bodyPr>
          <a:lstStyle>
            <a:lvl1pPr>
              <a:lnSpc>
                <a:spcPct val="90000"/>
              </a:lnSpc>
              <a:defRPr sz="3200" b="1" i="1" baseline="0">
                <a:solidFill>
                  <a:schemeClr val="bg1"/>
                </a:solidFill>
              </a:defRPr>
            </a:lvl1pPr>
          </a:lstStyle>
          <a:p>
            <a:r>
              <a:rPr lang="en-GB" noProof="0" dirty="0" smtClean="0"/>
              <a:t>Click to add the presentation’s main title</a:t>
            </a:r>
            <a:endParaRPr lang="en-GB" noProof="0" dirty="0"/>
          </a:p>
        </p:txBody>
      </p:sp>
      <p:sp>
        <p:nvSpPr>
          <p:cNvPr id="18" name="Subtitle 2"/>
          <p:cNvSpPr>
            <a:spLocks noGrp="1"/>
          </p:cNvSpPr>
          <p:nvPr>
            <p:ph type="subTitle" idx="1" hasCustomPrompt="1"/>
          </p:nvPr>
        </p:nvSpPr>
        <p:spPr bwMode="white">
          <a:xfrm>
            <a:off x="2527301" y="1828800"/>
            <a:ext cx="7124700"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21" name="Text Placeholder 31"/>
          <p:cNvSpPr>
            <a:spLocks noGrp="1"/>
          </p:cNvSpPr>
          <p:nvPr>
            <p:ph type="body" sz="quarter" idx="10" hasCustomPrompt="1"/>
          </p:nvPr>
        </p:nvSpPr>
        <p:spPr bwMode="white">
          <a:xfrm>
            <a:off x="2527300" y="374904"/>
            <a:ext cx="5474208"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dirty="0" err="1" smtClean="0"/>
              <a:t>www.pwc.com</a:t>
            </a:r>
            <a:endParaRPr lang="en-GB" noProof="0" dirty="0"/>
          </a:p>
        </p:txBody>
      </p:sp>
      <p:grpSp>
        <p:nvGrpSpPr>
          <p:cNvPr id="16" name="Group 32"/>
          <p:cNvGrpSpPr/>
          <p:nvPr/>
        </p:nvGrpSpPr>
        <p:grpSpPr>
          <a:xfrm>
            <a:off x="1291456" y="6170992"/>
            <a:ext cx="1219200" cy="533479"/>
            <a:chOff x="518032" y="978681"/>
            <a:chExt cx="4572000" cy="2667393"/>
          </a:xfrm>
        </p:grpSpPr>
        <p:sp>
          <p:nvSpPr>
            <p:cNvPr id="17"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20"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noProof="0"/>
            </a:p>
          </p:txBody>
        </p:sp>
      </p:grpSp>
    </p:spTree>
    <p:extLst>
      <p:ext uri="{BB962C8B-B14F-4D97-AF65-F5344CB8AC3E}">
        <p14:creationId xmlns:p14="http://schemas.microsoft.com/office/powerpoint/2010/main" val="2877399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mpty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104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11"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12" name="TextBox 11"/>
          <p:cNvSpPr txBox="1"/>
          <p:nvPr/>
        </p:nvSpPr>
        <p:spPr>
          <a:xfrm>
            <a:off x="711200" y="6477002"/>
            <a:ext cx="3454400" cy="152399"/>
          </a:xfrm>
          <a:prstGeom prst="rect">
            <a:avLst/>
          </a:prstGeom>
          <a:noFill/>
        </p:spPr>
        <p:txBody>
          <a:bodyPr vert="horz" wrap="square" lIns="0" tIns="0" rIns="0" bIns="0" rtlCol="0" anchor="t" anchorCtr="0">
            <a:noAutofit/>
          </a:bodyPr>
          <a:lstStyle/>
          <a:p>
            <a:r>
              <a:rPr lang="en-GB" sz="1000" noProof="0" smtClean="0">
                <a:latin typeface="Arial" pitchFamily="34" charset="0"/>
                <a:cs typeface="Arial" pitchFamily="34" charset="0"/>
              </a:rPr>
              <a:t>PwC</a:t>
            </a:r>
            <a:endParaRPr lang="en-GB" sz="1000" noProof="0">
              <a:latin typeface="Arial" pitchFamily="34" charset="0"/>
              <a:cs typeface="Arial" pitchFamily="34" charset="0"/>
            </a:endParaRPr>
          </a:p>
        </p:txBody>
      </p:sp>
      <p:sp>
        <p:nvSpPr>
          <p:cNvPr id="6"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3AA042A2-7A88-4EA8-B710-7DBEA843F749}" type="slidenum">
              <a:rPr lang="en-US" smtClean="0"/>
              <a:t>‹#›</a:t>
            </a:fld>
            <a:endParaRPr lang="en-US"/>
          </a:p>
        </p:txBody>
      </p:sp>
      <p:sp>
        <p:nvSpPr>
          <p:cNvPr id="8"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C0F96933-BCDE-45FD-84DA-E092D0EBF93C}" type="datetimeFigureOut">
              <a:rPr lang="en-US" smtClean="0"/>
              <a:t>5/21/2018</a:t>
            </a:fld>
            <a:endParaRPr lang="en-US"/>
          </a:p>
        </p:txBody>
      </p:sp>
    </p:spTree>
    <p:extLst>
      <p:ext uri="{BB962C8B-B14F-4D97-AF65-F5344CB8AC3E}">
        <p14:creationId xmlns:p14="http://schemas.microsoft.com/office/powerpoint/2010/main" val="1581278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lvl1pPr>
              <a:lnSpc>
                <a:spcPct val="100000"/>
              </a:lnSpc>
              <a:defRPr baseline="0">
                <a:solidFill>
                  <a:schemeClr val="tx1"/>
                </a:solidFill>
              </a:defRPr>
            </a:lvl1pPr>
          </a:lstStyle>
          <a:p>
            <a:r>
              <a:rPr lang="en-US" noProof="0" smtClean="0"/>
              <a:t>Click to edit Master title style</a:t>
            </a:r>
            <a:endParaRPr lang="en-GB" noProof="0"/>
          </a:p>
        </p:txBody>
      </p:sp>
      <p:cxnSp>
        <p:nvCxnSpPr>
          <p:cNvPr id="11" name="Shape 10"/>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12" name="TextBox 11"/>
          <p:cNvSpPr txBox="1"/>
          <p:nvPr/>
        </p:nvSpPr>
        <p:spPr>
          <a:xfrm>
            <a:off x="711200" y="6477002"/>
            <a:ext cx="3454400" cy="152399"/>
          </a:xfrm>
          <a:prstGeom prst="rect">
            <a:avLst/>
          </a:prstGeom>
          <a:noFill/>
        </p:spPr>
        <p:txBody>
          <a:bodyPr vert="horz" wrap="square" lIns="0" tIns="0" rIns="0" bIns="0" rtlCol="0" anchor="t" anchorCtr="0">
            <a:noAutofit/>
          </a:bodyPr>
          <a:lstStyle/>
          <a:p>
            <a:r>
              <a:rPr lang="en-GB" sz="1000" noProof="0" smtClean="0">
                <a:latin typeface="Arial" pitchFamily="34" charset="0"/>
                <a:cs typeface="Arial" pitchFamily="34" charset="0"/>
              </a:rPr>
              <a:t>PwC</a:t>
            </a:r>
            <a:endParaRPr lang="en-GB" sz="1000" noProof="0">
              <a:latin typeface="Arial" pitchFamily="34" charset="0"/>
              <a:cs typeface="Arial" pitchFamily="34" charset="0"/>
            </a:endParaRPr>
          </a:p>
        </p:txBody>
      </p:sp>
      <p:sp>
        <p:nvSpPr>
          <p:cNvPr id="15" name="Content Placeholder 26"/>
          <p:cNvSpPr>
            <a:spLocks noGrp="1"/>
          </p:cNvSpPr>
          <p:nvPr>
            <p:ph sz="quarter" idx="15"/>
          </p:nvPr>
        </p:nvSpPr>
        <p:spPr>
          <a:xfrm>
            <a:off x="711200" y="1752600"/>
            <a:ext cx="10769600" cy="4419600"/>
          </a:xfrm>
        </p:spPr>
        <p:txBody>
          <a:bodyPr/>
          <a:lstStyle>
            <a:lvl1pPr>
              <a:defRPr sz="3200" baseline="0">
                <a:solidFill>
                  <a:schemeClr val="tx2"/>
                </a:solidFill>
              </a:defRPr>
            </a:lvl1pPr>
            <a:lvl2pPr>
              <a:buClr>
                <a:schemeClr val="tx2"/>
              </a:buClr>
              <a:defRPr sz="3200">
                <a:solidFill>
                  <a:schemeClr val="tx2"/>
                </a:solidFill>
              </a:defRPr>
            </a:lvl2pPr>
            <a:lvl3pPr>
              <a:buClr>
                <a:schemeClr val="tx2"/>
              </a:buClr>
              <a:defRPr sz="3200">
                <a:solidFill>
                  <a:schemeClr val="tx2"/>
                </a:solidFill>
              </a:defRPr>
            </a:lvl3pPr>
            <a:lvl4pPr>
              <a:buClr>
                <a:schemeClr val="tx2"/>
              </a:buClr>
              <a:defRPr sz="3200">
                <a:solidFill>
                  <a:schemeClr val="tx2"/>
                </a:solidFill>
              </a:defRPr>
            </a:lvl4pPr>
            <a:lvl5pPr>
              <a:buClr>
                <a:schemeClr val="tx2"/>
              </a:buClr>
              <a:defRPr sz="3200">
                <a:solidFill>
                  <a:schemeClr val="tx2"/>
                </a:solidFill>
              </a:defRPr>
            </a:lvl5pPr>
            <a:lvl6pPr>
              <a:buClr>
                <a:schemeClr val="tx2"/>
              </a:buClr>
              <a:defRPr sz="3200" baseline="0">
                <a:solidFill>
                  <a:schemeClr val="tx2"/>
                </a:solidFill>
              </a:defRPr>
            </a:lvl6pPr>
            <a:lvl7pPr>
              <a:buClr>
                <a:schemeClr val="tx2"/>
              </a:buClr>
              <a:buAutoNum type="alphaLcPeriod"/>
              <a:defRPr sz="3200" baseline="0">
                <a:solidFill>
                  <a:schemeClr val="tx2"/>
                </a:solidFill>
              </a:defRPr>
            </a:lvl7pPr>
            <a:lvl8pPr>
              <a:buClr>
                <a:schemeClr val="tx2"/>
              </a:buClr>
              <a:buNone/>
              <a:defRPr sz="3200">
                <a:solidFill>
                  <a:schemeClr val="tx2"/>
                </a:solidFill>
              </a:defRPr>
            </a:lvl8pPr>
            <a:lvl9pPr>
              <a:defRPr sz="32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14"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3AA042A2-7A88-4EA8-B710-7DBEA843F749}" type="slidenum">
              <a:rPr lang="en-US" smtClean="0"/>
              <a:t>‹#›</a:t>
            </a:fld>
            <a:endParaRPr lang="en-US"/>
          </a:p>
        </p:txBody>
      </p:sp>
      <p:sp>
        <p:nvSpPr>
          <p:cNvPr id="16"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C0F96933-BCDE-45FD-84DA-E092D0EBF93C}" type="datetimeFigureOut">
              <a:rPr lang="en-US" smtClean="0"/>
              <a:t>5/21/2018</a:t>
            </a:fld>
            <a:endParaRPr lang="en-US"/>
          </a:p>
        </p:txBody>
      </p:sp>
    </p:spTree>
    <p:extLst>
      <p:ext uri="{BB962C8B-B14F-4D97-AF65-F5344CB8AC3E}">
        <p14:creationId xmlns:p14="http://schemas.microsoft.com/office/powerpoint/2010/main" val="1836909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Key point: Colou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lvl1pPr>
              <a:lnSpc>
                <a:spcPct val="100000"/>
              </a:lnSpc>
              <a:defRPr baseline="0">
                <a:solidFill>
                  <a:schemeClr val="bg1"/>
                </a:solidFill>
              </a:defRPr>
            </a:lvl1pPr>
          </a:lstStyle>
          <a:p>
            <a:r>
              <a:rPr lang="en-US" noProof="0" smtClean="0"/>
              <a:t>Click to edit Master title style</a:t>
            </a:r>
            <a:endParaRPr lang="en-GB" noProof="0"/>
          </a:p>
        </p:txBody>
      </p:sp>
      <p:sp>
        <p:nvSpPr>
          <p:cNvPr id="3" name="Content Placeholder 2"/>
          <p:cNvSpPr>
            <a:spLocks noGrp="1"/>
          </p:cNvSpPr>
          <p:nvPr>
            <p:ph idx="1"/>
          </p:nvPr>
        </p:nvSpPr>
        <p:spPr>
          <a:xfrm>
            <a:off x="711200" y="1752600"/>
            <a:ext cx="10769600" cy="4419600"/>
          </a:xfrm>
        </p:spPr>
        <p:txBody>
          <a:bodyPr>
            <a:noAutofit/>
          </a:bodyPr>
          <a:lstStyle>
            <a:lvl1pPr>
              <a:lnSpc>
                <a:spcPts val="3600"/>
              </a:lnSpc>
              <a:spcBef>
                <a:spcPts val="0"/>
              </a:spcBef>
              <a:spcAft>
                <a:spcPts val="600"/>
              </a:spcAft>
              <a:defRPr sz="3200" baseline="0">
                <a:solidFill>
                  <a:schemeClr val="bg1"/>
                </a:solidFill>
              </a:defRPr>
            </a:lvl1pPr>
            <a:lvl2pPr marL="444500" indent="-263525">
              <a:lnSpc>
                <a:spcPts val="3600"/>
              </a:lnSpc>
              <a:spcBef>
                <a:spcPts val="0"/>
              </a:spcBef>
              <a:spcAft>
                <a:spcPts val="600"/>
              </a:spcAft>
              <a:buClr>
                <a:schemeClr val="bg1"/>
              </a:buClr>
              <a:defRPr sz="3200">
                <a:solidFill>
                  <a:schemeClr val="bg1"/>
                </a:solidFill>
              </a:defRPr>
            </a:lvl2pPr>
            <a:lvl3pPr marL="714375" indent="-266700">
              <a:lnSpc>
                <a:spcPts val="3600"/>
              </a:lnSpc>
              <a:spcBef>
                <a:spcPts val="0"/>
              </a:spcBef>
              <a:spcAft>
                <a:spcPts val="600"/>
              </a:spcAft>
              <a:buClr>
                <a:schemeClr val="bg1"/>
              </a:buClr>
              <a:defRPr sz="3200">
                <a:solidFill>
                  <a:schemeClr val="bg1"/>
                </a:solidFill>
              </a:defRPr>
            </a:lvl3pPr>
            <a:lvl4pPr marL="984250" indent="-266700">
              <a:lnSpc>
                <a:spcPts val="3600"/>
              </a:lnSpc>
              <a:spcBef>
                <a:spcPts val="0"/>
              </a:spcBef>
              <a:spcAft>
                <a:spcPts val="600"/>
              </a:spcAft>
              <a:buClr>
                <a:schemeClr val="bg1"/>
              </a:buClr>
              <a:defRPr sz="3200">
                <a:solidFill>
                  <a:schemeClr val="bg1"/>
                </a:solidFill>
              </a:defRPr>
            </a:lvl4pPr>
            <a:lvl5pPr marL="1341438" indent="-266700">
              <a:lnSpc>
                <a:spcPts val="3600"/>
              </a:lnSpc>
              <a:spcBef>
                <a:spcPts val="0"/>
              </a:spcBef>
              <a:spcAft>
                <a:spcPts val="600"/>
              </a:spcAft>
              <a:buClr>
                <a:schemeClr val="bg1"/>
              </a:buClr>
              <a:defRPr sz="3200">
                <a:solidFill>
                  <a:schemeClr val="bg1"/>
                </a:solidFill>
              </a:defRPr>
            </a:lvl5pPr>
            <a:lvl6pPr marL="1611313" indent="-271463">
              <a:lnSpc>
                <a:spcPts val="3600"/>
              </a:lnSpc>
              <a:spcBef>
                <a:spcPts val="0"/>
              </a:spcBef>
              <a:spcAft>
                <a:spcPts val="60"/>
              </a:spcAft>
              <a:buClr>
                <a:schemeClr val="bg1"/>
              </a:buClr>
              <a:buFont typeface="Arial" pitchFamily="34" charset="0"/>
              <a:buNone/>
              <a:defRPr sz="2800">
                <a:solidFill>
                  <a:schemeClr val="bg1"/>
                </a:solidFill>
              </a:defRPr>
            </a:lvl6pPr>
            <a:lvl7pPr>
              <a:defRPr sz="2800">
                <a:solidFill>
                  <a:schemeClr val="bg1"/>
                </a:solidFill>
              </a:defRPr>
            </a:lvl7pPr>
            <a:lvl8pPr>
              <a:lnSpc>
                <a:spcPts val="3600"/>
              </a:lnSpc>
              <a:defRPr sz="2800">
                <a:solidFill>
                  <a:schemeClr val="bg1"/>
                </a:solidFill>
              </a:defRPr>
            </a:lvl8pPr>
            <a:lvl9pPr>
              <a:defRPr sz="2800">
                <a:solidFill>
                  <a:schemeClr val="bg1"/>
                </a:solidFill>
              </a:defRPr>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28"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bg1"/>
                </a:solidFill>
                <a:latin typeface="Arial" pitchFamily="34" charset="0"/>
                <a:cs typeface="Arial" pitchFamily="34" charset="0"/>
              </a:defRPr>
            </a:lvl1pPr>
          </a:lstStyle>
          <a:p>
            <a:endParaRPr lang="en-US"/>
          </a:p>
        </p:txBody>
      </p:sp>
      <p:sp>
        <p:nvSpPr>
          <p:cNvPr id="29" name="TextBox 28"/>
          <p:cNvSpPr txBox="1"/>
          <p:nvPr/>
        </p:nvSpPr>
        <p:spPr>
          <a:xfrm>
            <a:off x="711200" y="6477002"/>
            <a:ext cx="3454400" cy="152399"/>
          </a:xfrm>
          <a:prstGeom prst="rect">
            <a:avLst/>
          </a:prstGeom>
          <a:noFill/>
        </p:spPr>
        <p:txBody>
          <a:bodyPr vert="horz" wrap="square" lIns="0" tIns="0" rIns="0" bIns="0" rtlCol="0" anchor="t" anchorCtr="0">
            <a:noAutofit/>
          </a:bodyPr>
          <a:lstStyle/>
          <a:p>
            <a:r>
              <a:rPr lang="en-GB" sz="1000" noProof="0" smtClean="0">
                <a:solidFill>
                  <a:schemeClr val="bg1"/>
                </a:solidFill>
                <a:latin typeface="Arial" pitchFamily="34" charset="0"/>
                <a:cs typeface="Arial" pitchFamily="34" charset="0"/>
              </a:rPr>
              <a:t>PwC</a:t>
            </a:r>
            <a:endParaRPr lang="en-GB" sz="1000" noProof="0">
              <a:solidFill>
                <a:schemeClr val="bg1"/>
              </a:solidFill>
              <a:latin typeface="Arial" pitchFamily="34" charset="0"/>
              <a:cs typeface="Arial" pitchFamily="34" charset="0"/>
            </a:endParaRPr>
          </a:p>
        </p:txBody>
      </p:sp>
      <p:cxnSp>
        <p:nvCxnSpPr>
          <p:cNvPr id="11" name="Shape 10"/>
          <p:cNvCxnSpPr/>
          <p:nvPr/>
        </p:nvCxnSpPr>
        <p:spPr>
          <a:xfrm rot="5400000" flipH="1" flipV="1">
            <a:off x="5918202" y="-4800600"/>
            <a:ext cx="152399" cy="109728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3AA042A2-7A88-4EA8-B710-7DBEA843F749}" type="slidenum">
              <a:rPr lang="en-US" smtClean="0"/>
              <a:t>‹#›</a:t>
            </a:fld>
            <a:endParaRPr lang="en-US"/>
          </a:p>
        </p:txBody>
      </p:sp>
      <p:sp>
        <p:nvSpPr>
          <p:cNvPr id="10"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C0F96933-BCDE-45FD-84DA-E092D0EBF93C}" type="datetimeFigureOut">
              <a:rPr lang="en-US" smtClean="0"/>
              <a:t>5/21/2018</a:t>
            </a:fld>
            <a:endParaRPr lang="en-US"/>
          </a:p>
        </p:txBody>
      </p:sp>
    </p:spTree>
    <p:extLst>
      <p:ext uri="{BB962C8B-B14F-4D97-AF65-F5344CB8AC3E}">
        <p14:creationId xmlns:p14="http://schemas.microsoft.com/office/powerpoint/2010/main" val="31055296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711200" y="685802"/>
            <a:ext cx="10769600" cy="1066799"/>
          </a:xfrm>
        </p:spPr>
        <p:txBody>
          <a:bodyPr anchor="t" anchorCtr="0">
            <a:noAutofit/>
          </a:bodyPr>
          <a:lstStyle>
            <a:lvl1pPr>
              <a:lnSpc>
                <a:spcPct val="90000"/>
              </a:lnSpc>
              <a:defRPr sz="3200">
                <a:solidFill>
                  <a:schemeClr val="tx1"/>
                </a:solidFill>
              </a:defRPr>
            </a:lvl1pPr>
          </a:lstStyle>
          <a:p>
            <a:r>
              <a:rPr lang="en-US" noProof="0" smtClean="0"/>
              <a:t>Click to edit Master title style</a:t>
            </a:r>
            <a:endParaRPr lang="en-GB" noProof="0" smtClean="0"/>
          </a:p>
        </p:txBody>
      </p:sp>
      <p:sp>
        <p:nvSpPr>
          <p:cNvPr id="58" name="Subtitle 2"/>
          <p:cNvSpPr>
            <a:spLocks noGrp="1"/>
          </p:cNvSpPr>
          <p:nvPr>
            <p:ph type="subTitle" idx="1"/>
          </p:nvPr>
        </p:nvSpPr>
        <p:spPr bwMode="black">
          <a:xfrm>
            <a:off x="711200" y="1905002"/>
            <a:ext cx="10769600" cy="1371599"/>
          </a:xfrm>
        </p:spPr>
        <p:txBody>
          <a:bodyPr>
            <a:noAutofit/>
          </a:bodyPr>
          <a:lstStyle>
            <a:lvl1pPr marL="0" indent="0" algn="l">
              <a:lnSpc>
                <a:spcPct val="90000"/>
              </a:lnSpc>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GB" noProof="0" smtClean="0"/>
          </a:p>
        </p:txBody>
      </p:sp>
      <p:sp>
        <p:nvSpPr>
          <p:cNvPr id="33"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34" name="TextBox 33"/>
          <p:cNvSpPr txBox="1"/>
          <p:nvPr/>
        </p:nvSpPr>
        <p:spPr>
          <a:xfrm>
            <a:off x="711200" y="6477002"/>
            <a:ext cx="3454400" cy="152399"/>
          </a:xfrm>
          <a:prstGeom prst="rect">
            <a:avLst/>
          </a:prstGeom>
          <a:noFill/>
        </p:spPr>
        <p:txBody>
          <a:bodyPr vert="horz" wrap="square" lIns="0" tIns="0" rIns="0" bIns="0" rtlCol="0" anchor="t" anchorCtr="0">
            <a:noAutofit/>
          </a:bodyPr>
          <a:lstStyle/>
          <a:p>
            <a:r>
              <a:rPr lang="en-GB" sz="1000" noProof="0" smtClean="0">
                <a:latin typeface="Arial" pitchFamily="34" charset="0"/>
                <a:cs typeface="Arial" pitchFamily="34" charset="0"/>
              </a:rPr>
              <a:t>PwC</a:t>
            </a:r>
            <a:endParaRPr lang="en-GB" sz="1000" noProof="0">
              <a:latin typeface="Arial" pitchFamily="34" charset="0"/>
              <a:cs typeface="Arial" pitchFamily="34" charset="0"/>
            </a:endParaRPr>
          </a:p>
        </p:txBody>
      </p:sp>
      <p:cxnSp>
        <p:nvCxnSpPr>
          <p:cNvPr id="12" name="Shape 11"/>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3AA042A2-7A88-4EA8-B710-7DBEA843F749}" type="slidenum">
              <a:rPr lang="en-US" smtClean="0"/>
              <a:t>‹#›</a:t>
            </a:fld>
            <a:endParaRPr lang="en-US"/>
          </a:p>
        </p:txBody>
      </p:sp>
      <p:sp>
        <p:nvSpPr>
          <p:cNvPr id="10"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C0F96933-BCDE-45FD-84DA-E092D0EBF93C}" type="datetimeFigureOut">
              <a:rPr lang="en-US" smtClean="0"/>
              <a:t>5/21/2018</a:t>
            </a:fld>
            <a:endParaRPr lang="en-US"/>
          </a:p>
        </p:txBody>
      </p:sp>
    </p:spTree>
    <p:extLst>
      <p:ext uri="{BB962C8B-B14F-4D97-AF65-F5344CB8AC3E}">
        <p14:creationId xmlns:p14="http://schemas.microsoft.com/office/powerpoint/2010/main" val="11002408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Divider: Colour">
    <p:bg>
      <p:bgPr>
        <a:solidFill>
          <a:schemeClr val="tx2"/>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711200" y="685800"/>
            <a:ext cx="10769600" cy="1066800"/>
          </a:xfrm>
        </p:spPr>
        <p:txBody>
          <a:bodyPr anchor="t" anchorCtr="0">
            <a:noAutofit/>
          </a:bodyPr>
          <a:lstStyle>
            <a:lvl1pPr>
              <a:lnSpc>
                <a:spcPct val="90000"/>
              </a:lnSpc>
              <a:defRPr sz="3200" baseline="0">
                <a:solidFill>
                  <a:schemeClr val="bg1"/>
                </a:solidFill>
              </a:defRPr>
            </a:lvl1pPr>
          </a:lstStyle>
          <a:p>
            <a:r>
              <a:rPr lang="en-US" noProof="0" smtClean="0"/>
              <a:t>Click to edit Master title style</a:t>
            </a:r>
            <a:endParaRPr lang="en-GB" noProof="0"/>
          </a:p>
        </p:txBody>
      </p:sp>
      <p:sp>
        <p:nvSpPr>
          <p:cNvPr id="22" name="Subtitle 2"/>
          <p:cNvSpPr>
            <a:spLocks noGrp="1"/>
          </p:cNvSpPr>
          <p:nvPr>
            <p:ph type="subTitle" idx="1"/>
          </p:nvPr>
        </p:nvSpPr>
        <p:spPr bwMode="black">
          <a:xfrm>
            <a:off x="711200" y="1905000"/>
            <a:ext cx="10769600" cy="1371600"/>
          </a:xfrm>
        </p:spPr>
        <p:txBody>
          <a:bodyPr>
            <a:noAutofit/>
          </a:bodyPr>
          <a:lstStyle>
            <a:lvl1pPr marL="0" indent="0" algn="l">
              <a:lnSpc>
                <a:spcPct val="90000"/>
              </a:lnSpc>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US" noProof="0" smtClean="0"/>
              <a:t>Click to edit Master subtitle style</a:t>
            </a:r>
            <a:endParaRPr lang="en-GB" noProof="0" smtClean="0"/>
          </a:p>
        </p:txBody>
      </p:sp>
      <p:sp>
        <p:nvSpPr>
          <p:cNvPr id="37"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bg1"/>
                </a:solidFill>
                <a:latin typeface="Arial" pitchFamily="34" charset="0"/>
                <a:cs typeface="Arial" pitchFamily="34" charset="0"/>
              </a:defRPr>
            </a:lvl1pPr>
          </a:lstStyle>
          <a:p>
            <a:endParaRPr lang="en-US"/>
          </a:p>
        </p:txBody>
      </p:sp>
      <p:sp>
        <p:nvSpPr>
          <p:cNvPr id="38" name="TextBox 37"/>
          <p:cNvSpPr txBox="1"/>
          <p:nvPr/>
        </p:nvSpPr>
        <p:spPr>
          <a:xfrm>
            <a:off x="711200" y="6477001"/>
            <a:ext cx="3454400" cy="152400"/>
          </a:xfrm>
          <a:prstGeom prst="rect">
            <a:avLst/>
          </a:prstGeom>
          <a:noFill/>
        </p:spPr>
        <p:txBody>
          <a:bodyPr vert="horz" wrap="square" lIns="0" tIns="0" rIns="0" bIns="0" rtlCol="0" anchor="t" anchorCtr="0">
            <a:noAutofit/>
          </a:bodyPr>
          <a:lstStyle/>
          <a:p>
            <a:r>
              <a:rPr lang="en-GB" sz="1000" noProof="0" smtClean="0">
                <a:solidFill>
                  <a:schemeClr val="bg1"/>
                </a:solidFill>
                <a:latin typeface="Arial" pitchFamily="34" charset="0"/>
                <a:cs typeface="Arial" pitchFamily="34" charset="0"/>
              </a:rPr>
              <a:t>PwC</a:t>
            </a:r>
            <a:endParaRPr lang="en-GB" sz="1000" noProof="0">
              <a:solidFill>
                <a:schemeClr val="bg1"/>
              </a:solidFill>
              <a:latin typeface="Arial" pitchFamily="34" charset="0"/>
              <a:cs typeface="Arial" pitchFamily="34" charset="0"/>
            </a:endParaRPr>
          </a:p>
        </p:txBody>
      </p:sp>
      <p:cxnSp>
        <p:nvCxnSpPr>
          <p:cNvPr id="11" name="Shape 10"/>
          <p:cNvCxnSpPr/>
          <p:nvPr/>
        </p:nvCxnSpPr>
        <p:spPr>
          <a:xfrm rot="5400000" flipH="1" flipV="1">
            <a:off x="5918202" y="-4800600"/>
            <a:ext cx="152399" cy="109728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3AA042A2-7A88-4EA8-B710-7DBEA843F749}" type="slidenum">
              <a:rPr lang="en-US" smtClean="0"/>
              <a:t>‹#›</a:t>
            </a:fld>
            <a:endParaRPr lang="en-US"/>
          </a:p>
        </p:txBody>
      </p:sp>
      <p:sp>
        <p:nvSpPr>
          <p:cNvPr id="10"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C0F96933-BCDE-45FD-84DA-E092D0EBF93C}" type="datetimeFigureOut">
              <a:rPr lang="en-US" smtClean="0"/>
              <a:t>5/21/2018</a:t>
            </a:fld>
            <a:endParaRPr lang="en-US"/>
          </a:p>
        </p:txBody>
      </p:sp>
    </p:spTree>
    <p:extLst>
      <p:ext uri="{BB962C8B-B14F-4D97-AF65-F5344CB8AC3E}">
        <p14:creationId xmlns:p14="http://schemas.microsoft.com/office/powerpoint/2010/main" val="138883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Divider: Content">
    <p:bg>
      <p:bgPr>
        <a:solidFill>
          <a:schemeClr val="tx2"/>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711200" y="685800"/>
            <a:ext cx="10769600" cy="1066800"/>
          </a:xfrm>
        </p:spPr>
        <p:txBody>
          <a:bodyPr anchor="t" anchorCtr="0">
            <a:noAutofit/>
          </a:bodyPr>
          <a:lstStyle>
            <a:lvl1pPr>
              <a:lnSpc>
                <a:spcPct val="90000"/>
              </a:lnSpc>
              <a:defRPr sz="3200">
                <a:solidFill>
                  <a:schemeClr val="bg1"/>
                </a:solidFill>
              </a:defRPr>
            </a:lvl1pPr>
          </a:lstStyle>
          <a:p>
            <a:r>
              <a:rPr lang="en-US" noProof="0" smtClean="0"/>
              <a:t>Click to edit Master title style</a:t>
            </a:r>
            <a:endParaRPr lang="en-GB" noProof="0" smtClean="0"/>
          </a:p>
        </p:txBody>
      </p:sp>
      <p:sp>
        <p:nvSpPr>
          <p:cNvPr id="20" name="Content Placeholder 19"/>
          <p:cNvSpPr>
            <a:spLocks noGrp="1"/>
          </p:cNvSpPr>
          <p:nvPr>
            <p:ph sz="quarter" idx="13"/>
          </p:nvPr>
        </p:nvSpPr>
        <p:spPr>
          <a:xfrm>
            <a:off x="711202" y="2819400"/>
            <a:ext cx="5283199" cy="33528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buClr>
                <a:schemeClr val="bg1"/>
              </a:buCl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33" name="Subtitle 2"/>
          <p:cNvSpPr>
            <a:spLocks noGrp="1"/>
          </p:cNvSpPr>
          <p:nvPr>
            <p:ph type="subTitle" idx="1"/>
          </p:nvPr>
        </p:nvSpPr>
        <p:spPr bwMode="black">
          <a:xfrm>
            <a:off x="711200" y="1905001"/>
            <a:ext cx="10769600" cy="762000"/>
          </a:xfrm>
        </p:spPr>
        <p:txBody>
          <a:bodyPr>
            <a:noAutofit/>
          </a:bodyPr>
          <a:lstStyle>
            <a:lvl1pPr marL="0" indent="0" algn="l">
              <a:lnSpc>
                <a:spcPct val="90000"/>
              </a:lnSpc>
              <a:buNone/>
              <a:defRPr sz="320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US" noProof="0" smtClean="0"/>
              <a:t>Click to edit Master subtitle style</a:t>
            </a:r>
            <a:endParaRPr lang="en-GB" noProof="0" smtClean="0"/>
          </a:p>
        </p:txBody>
      </p:sp>
      <p:sp>
        <p:nvSpPr>
          <p:cNvPr id="31"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bg1"/>
                </a:solidFill>
                <a:latin typeface="Arial" pitchFamily="34" charset="0"/>
                <a:cs typeface="Arial" pitchFamily="34" charset="0"/>
              </a:defRPr>
            </a:lvl1pPr>
          </a:lstStyle>
          <a:p>
            <a:endParaRPr lang="en-US"/>
          </a:p>
        </p:txBody>
      </p:sp>
      <p:sp>
        <p:nvSpPr>
          <p:cNvPr id="32" name="TextBox 31"/>
          <p:cNvSpPr txBox="1"/>
          <p:nvPr/>
        </p:nvSpPr>
        <p:spPr>
          <a:xfrm>
            <a:off x="711200" y="6477001"/>
            <a:ext cx="3454400" cy="152400"/>
          </a:xfrm>
          <a:prstGeom prst="rect">
            <a:avLst/>
          </a:prstGeom>
          <a:noFill/>
        </p:spPr>
        <p:txBody>
          <a:bodyPr vert="horz" wrap="square" lIns="0" tIns="0" rIns="0" bIns="0" rtlCol="0" anchor="t" anchorCtr="0">
            <a:noAutofit/>
          </a:bodyPr>
          <a:lstStyle/>
          <a:p>
            <a:r>
              <a:rPr lang="en-GB" sz="1000" noProof="0" smtClean="0">
                <a:solidFill>
                  <a:schemeClr val="bg1"/>
                </a:solidFill>
                <a:latin typeface="Arial" pitchFamily="34" charset="0"/>
                <a:cs typeface="Arial" pitchFamily="34" charset="0"/>
              </a:rPr>
              <a:t>PwC</a:t>
            </a:r>
            <a:endParaRPr lang="en-GB" sz="1000" noProof="0">
              <a:solidFill>
                <a:schemeClr val="bg1"/>
              </a:solidFill>
              <a:latin typeface="Arial" pitchFamily="34" charset="0"/>
              <a:cs typeface="Arial" pitchFamily="34" charset="0"/>
            </a:endParaRPr>
          </a:p>
        </p:txBody>
      </p:sp>
      <p:cxnSp>
        <p:nvCxnSpPr>
          <p:cNvPr id="12" name="Shape 11"/>
          <p:cNvCxnSpPr/>
          <p:nvPr/>
        </p:nvCxnSpPr>
        <p:spPr>
          <a:xfrm rot="5400000" flipH="1" flipV="1">
            <a:off x="5918202" y="-4800600"/>
            <a:ext cx="152399" cy="109728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3AA042A2-7A88-4EA8-B710-7DBEA843F749}" type="slidenum">
              <a:rPr lang="en-US" smtClean="0"/>
              <a:t>‹#›</a:t>
            </a:fld>
            <a:endParaRPr lang="en-US"/>
          </a:p>
        </p:txBody>
      </p:sp>
      <p:sp>
        <p:nvSpPr>
          <p:cNvPr id="11"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C0F96933-BCDE-45FD-84DA-E092D0EBF93C}" type="datetimeFigureOut">
              <a:rPr lang="en-US" smtClean="0"/>
              <a:t>5/21/2018</a:t>
            </a:fld>
            <a:endParaRPr lang="en-US"/>
          </a:p>
        </p:txBody>
      </p:sp>
    </p:spTree>
    <p:extLst>
      <p:ext uri="{BB962C8B-B14F-4D97-AF65-F5344CB8AC3E}">
        <p14:creationId xmlns:p14="http://schemas.microsoft.com/office/powerpoint/2010/main" val="3180223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ver Slide: Fixed Logo">
    <p:spTree>
      <p:nvGrpSpPr>
        <p:cNvPr id="1" name=""/>
        <p:cNvGrpSpPr/>
        <p:nvPr/>
      </p:nvGrpSpPr>
      <p:grpSpPr>
        <a:xfrm>
          <a:off x="0" y="0"/>
          <a:ext cx="0" cy="0"/>
          <a:chOff x="0" y="0"/>
          <a:chExt cx="0" cy="0"/>
        </a:xfrm>
      </p:grpSpPr>
      <p:cxnSp>
        <p:nvCxnSpPr>
          <p:cNvPr id="141" name="Shape 140"/>
          <p:cNvCxnSpPr/>
          <p:nvPr/>
        </p:nvCxnSpPr>
        <p:spPr>
          <a:xfrm rot="5400000" flipH="1" flipV="1">
            <a:off x="6820410" y="-3874008"/>
            <a:ext cx="152399" cy="9119616"/>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42" name="Title 1"/>
          <p:cNvSpPr>
            <a:spLocks noGrp="1"/>
          </p:cNvSpPr>
          <p:nvPr>
            <p:ph type="ctrTitle" hasCustomPrompt="1"/>
          </p:nvPr>
        </p:nvSpPr>
        <p:spPr bwMode="black">
          <a:xfrm>
            <a:off x="2527301" y="838200"/>
            <a:ext cx="7124700" cy="914400"/>
          </a:xfrm>
        </p:spPr>
        <p:txBody>
          <a:bodyPr anchor="t" anchorCtr="0">
            <a:noAutofit/>
          </a:bodyPr>
          <a:lstStyle>
            <a:lvl1pPr>
              <a:lnSpc>
                <a:spcPct val="90000"/>
              </a:lnSpc>
              <a:defRPr sz="3200" b="1" i="1" baseline="0">
                <a:solidFill>
                  <a:schemeClr val="tx1"/>
                </a:solidFill>
              </a:defRPr>
            </a:lvl1pPr>
          </a:lstStyle>
          <a:p>
            <a:r>
              <a:rPr lang="en-GB" noProof="0" dirty="0" smtClean="0"/>
              <a:t>Click to add the presentation’s main title</a:t>
            </a:r>
            <a:endParaRPr lang="en-GB" noProof="0" dirty="0"/>
          </a:p>
        </p:txBody>
      </p:sp>
      <p:sp>
        <p:nvSpPr>
          <p:cNvPr id="143" name="Subtitle 2"/>
          <p:cNvSpPr>
            <a:spLocks noGrp="1"/>
          </p:cNvSpPr>
          <p:nvPr>
            <p:ph type="subTitle" idx="1" hasCustomPrompt="1"/>
          </p:nvPr>
        </p:nvSpPr>
        <p:spPr bwMode="black">
          <a:xfrm>
            <a:off x="2527301" y="1828800"/>
            <a:ext cx="7124700" cy="914401"/>
          </a:xfrm>
        </p:spPr>
        <p:txBody>
          <a:bodyPr>
            <a:noAutofit/>
          </a:bodyPr>
          <a:lstStyle>
            <a:lvl1pPr marL="0" indent="0" algn="l">
              <a:lnSpc>
                <a:spcPct val="90000"/>
              </a:lnSpc>
              <a:spcAft>
                <a:spcPts val="0"/>
              </a:spcAft>
              <a:buNone/>
              <a:defRPr sz="3200" baseline="0">
                <a:solidFill>
                  <a:schemeClr val="tx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144" name="Text Placeholder 31"/>
          <p:cNvSpPr>
            <a:spLocks noGrp="1"/>
          </p:cNvSpPr>
          <p:nvPr>
            <p:ph type="body" sz="quarter" idx="10" hasCustomPrompt="1"/>
          </p:nvPr>
        </p:nvSpPr>
        <p:spPr bwMode="black">
          <a:xfrm>
            <a:off x="2527300" y="374904"/>
            <a:ext cx="5474208" cy="146304"/>
          </a:xfrm>
        </p:spPr>
        <p:txBody>
          <a:bodyPr/>
          <a:lstStyle>
            <a:lvl1pPr>
              <a:defRPr sz="1100">
                <a:solidFill>
                  <a:schemeClr val="tx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smtClean="0"/>
              <a:t>www.pwc.com</a:t>
            </a:r>
            <a:endParaRPr lang="en-GB" noProof="0"/>
          </a:p>
        </p:txBody>
      </p:sp>
      <p:grpSp>
        <p:nvGrpSpPr>
          <p:cNvPr id="102" name="Group 101"/>
          <p:cNvGrpSpPr>
            <a:grpSpLocks noChangeAspect="1"/>
          </p:cNvGrpSpPr>
          <p:nvPr/>
        </p:nvGrpSpPr>
        <p:grpSpPr>
          <a:xfrm>
            <a:off x="1291457" y="5768682"/>
            <a:ext cx="1643044" cy="935789"/>
            <a:chOff x="518032" y="-1032869"/>
            <a:chExt cx="6161413" cy="4678943"/>
          </a:xfrm>
        </p:grpSpPr>
        <p:grpSp>
          <p:nvGrpSpPr>
            <p:cNvPr id="103" name="Group 73"/>
            <p:cNvGrpSpPr>
              <a:grpSpLocks noChangeAspect="1"/>
            </p:cNvGrpSpPr>
            <p:nvPr/>
          </p:nvGrpSpPr>
          <p:grpSpPr>
            <a:xfrm>
              <a:off x="4438637" y="-1032863"/>
              <a:ext cx="2240792" cy="2011550"/>
              <a:chOff x="1905000" y="5715000"/>
              <a:chExt cx="445770" cy="381000"/>
            </a:xfrm>
          </p:grpSpPr>
          <p:sp>
            <p:nvSpPr>
              <p:cNvPr id="107" name="Rectangle 25"/>
              <p:cNvSpPr>
                <a:spLocks noChangeArrowheads="1"/>
              </p:cNvSpPr>
              <p:nvPr userDrawn="1"/>
            </p:nvSpPr>
            <p:spPr bwMode="gray">
              <a:xfrm>
                <a:off x="2293620" y="5988118"/>
                <a:ext cx="57150" cy="107882"/>
              </a:xfrm>
              <a:prstGeom prst="rect">
                <a:avLst/>
              </a:prstGeom>
              <a:solidFill>
                <a:srgbClr val="F445F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08" name="Rectangle 26"/>
              <p:cNvSpPr>
                <a:spLocks noChangeArrowheads="1"/>
              </p:cNvSpPr>
              <p:nvPr userDrawn="1"/>
            </p:nvSpPr>
            <p:spPr bwMode="gray">
              <a:xfrm>
                <a:off x="2132171" y="5757333"/>
                <a:ext cx="44291" cy="66914"/>
              </a:xfrm>
              <a:prstGeom prst="rect">
                <a:avLst/>
              </a:prstGeom>
              <a:solidFill>
                <a:srgbClr val="F6B67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09" name="Rectangle 27"/>
              <p:cNvSpPr>
                <a:spLocks noChangeArrowheads="1"/>
              </p:cNvSpPr>
              <p:nvPr userDrawn="1"/>
            </p:nvSpPr>
            <p:spPr bwMode="gray">
              <a:xfrm>
                <a:off x="1905000" y="5715000"/>
                <a:ext cx="227171" cy="42333"/>
              </a:xfrm>
              <a:prstGeom prst="rect">
                <a:avLst/>
              </a:prstGeom>
              <a:solidFill>
                <a:srgbClr val="F48F1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0" name="Rectangle 28"/>
              <p:cNvSpPr>
                <a:spLocks noChangeArrowheads="1"/>
              </p:cNvSpPr>
              <p:nvPr userDrawn="1"/>
            </p:nvSpPr>
            <p:spPr bwMode="gray">
              <a:xfrm>
                <a:off x="1905000" y="5757333"/>
                <a:ext cx="227171" cy="66914"/>
              </a:xfrm>
              <a:prstGeom prst="rect">
                <a:avLst/>
              </a:prstGeom>
              <a:solidFill>
                <a:srgbClr val="EB660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1" name="Rectangle 29"/>
              <p:cNvSpPr>
                <a:spLocks noChangeArrowheads="1"/>
              </p:cNvSpPr>
              <p:nvPr userDrawn="1"/>
            </p:nvSpPr>
            <p:spPr bwMode="gray">
              <a:xfrm>
                <a:off x="2176462" y="5824247"/>
                <a:ext cx="117158" cy="163871"/>
              </a:xfrm>
              <a:prstGeom prst="rect">
                <a:avLst/>
              </a:prstGeom>
              <a:solidFill>
                <a:srgbClr val="F3BF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2" name="Rectangle 30"/>
              <p:cNvSpPr>
                <a:spLocks noChangeArrowheads="1"/>
              </p:cNvSpPr>
              <p:nvPr userDrawn="1"/>
            </p:nvSpPr>
            <p:spPr bwMode="gray">
              <a:xfrm>
                <a:off x="2176462" y="5988118"/>
                <a:ext cx="117158" cy="107882"/>
              </a:xfrm>
              <a:prstGeom prst="rect">
                <a:avLst/>
              </a:prstGeom>
              <a:solidFill>
                <a:srgbClr val="E934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3" name="Rectangle 31"/>
              <p:cNvSpPr>
                <a:spLocks noChangeArrowheads="1"/>
              </p:cNvSpPr>
              <p:nvPr userDrawn="1"/>
            </p:nvSpPr>
            <p:spPr bwMode="gray">
              <a:xfrm>
                <a:off x="2132171" y="5824247"/>
                <a:ext cx="44291" cy="163871"/>
              </a:xfrm>
              <a:prstGeom prst="rect">
                <a:avLst/>
              </a:prstGeom>
              <a:solidFill>
                <a:srgbClr val="EA88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4" name="Rectangle 32"/>
              <p:cNvSpPr>
                <a:spLocks noChangeArrowheads="1"/>
              </p:cNvSpPr>
              <p:nvPr userDrawn="1"/>
            </p:nvSpPr>
            <p:spPr bwMode="gray">
              <a:xfrm>
                <a:off x="2132171" y="5988118"/>
                <a:ext cx="44291" cy="107882"/>
              </a:xfrm>
              <a:prstGeom prst="rect">
                <a:avLst/>
              </a:prstGeom>
              <a:solidFill>
                <a:srgbClr val="E025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5" name="Freeform 33"/>
              <p:cNvSpPr>
                <a:spLocks/>
              </p:cNvSpPr>
              <p:nvPr userDrawn="1"/>
            </p:nvSpPr>
            <p:spPr bwMode="gray">
              <a:xfrm>
                <a:off x="1905000" y="5824247"/>
                <a:ext cx="227171" cy="163871"/>
              </a:xfrm>
              <a:custGeom>
                <a:avLst/>
                <a:gdLst/>
                <a:ahLst/>
                <a:cxnLst>
                  <a:cxn ang="0">
                    <a:pos x="0" y="0"/>
                  </a:cxn>
                  <a:cxn ang="0">
                    <a:pos x="159" y="0"/>
                  </a:cxn>
                  <a:cxn ang="0">
                    <a:pos x="159" y="120"/>
                  </a:cxn>
                  <a:cxn ang="0">
                    <a:pos x="99" y="120"/>
                  </a:cxn>
                  <a:cxn ang="0">
                    <a:pos x="99" y="80"/>
                  </a:cxn>
                  <a:cxn ang="0">
                    <a:pos x="0" y="80"/>
                  </a:cxn>
                  <a:cxn ang="0">
                    <a:pos x="0" y="0"/>
                  </a:cxn>
                </a:cxnLst>
                <a:rect l="0" t="0" r="r" b="b"/>
                <a:pathLst>
                  <a:path w="159" h="120">
                    <a:moveTo>
                      <a:pt x="0" y="0"/>
                    </a:moveTo>
                    <a:lnTo>
                      <a:pt x="159" y="0"/>
                    </a:lnTo>
                    <a:lnTo>
                      <a:pt x="159" y="120"/>
                    </a:lnTo>
                    <a:lnTo>
                      <a:pt x="99" y="120"/>
                    </a:lnTo>
                    <a:lnTo>
                      <a:pt x="99" y="80"/>
                    </a:lnTo>
                    <a:lnTo>
                      <a:pt x="0" y="80"/>
                    </a:lnTo>
                    <a:lnTo>
                      <a:pt x="0" y="0"/>
                    </a:lnTo>
                    <a:close/>
                  </a:path>
                </a:pathLst>
              </a:custGeom>
              <a:solidFill>
                <a:srgbClr val="E04C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6" name="Rectangle 34"/>
              <p:cNvSpPr>
                <a:spLocks noChangeArrowheads="1"/>
              </p:cNvSpPr>
              <p:nvPr userDrawn="1"/>
            </p:nvSpPr>
            <p:spPr bwMode="gray">
              <a:xfrm>
                <a:off x="2046446" y="5988118"/>
                <a:ext cx="85725" cy="107882"/>
              </a:xfrm>
              <a:prstGeom prst="rect">
                <a:avLst/>
              </a:prstGeom>
              <a:solidFill>
                <a:srgbClr val="D614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7" name="Rectangle 35"/>
              <p:cNvSpPr>
                <a:spLocks noChangeArrowheads="1"/>
              </p:cNvSpPr>
              <p:nvPr userDrawn="1"/>
            </p:nvSpPr>
            <p:spPr bwMode="gray">
              <a:xfrm>
                <a:off x="1905000" y="5933495"/>
                <a:ext cx="141446" cy="54624"/>
              </a:xfrm>
              <a:prstGeom prst="rect">
                <a:avLst/>
              </a:prstGeom>
              <a:solidFill>
                <a:srgbClr val="C93C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8" name="Rectangle 36"/>
              <p:cNvSpPr>
                <a:spLocks noChangeArrowheads="1"/>
              </p:cNvSpPr>
              <p:nvPr userDrawn="1"/>
            </p:nvSpPr>
            <p:spPr bwMode="gray">
              <a:xfrm>
                <a:off x="1905000" y="5988118"/>
                <a:ext cx="141446" cy="107882"/>
              </a:xfrm>
              <a:prstGeom prst="rect">
                <a:avLst/>
              </a:prstGeom>
              <a:solidFill>
                <a:srgbClr val="C01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9" name="Rectangle 25"/>
              <p:cNvSpPr>
                <a:spLocks noChangeArrowheads="1"/>
              </p:cNvSpPr>
              <p:nvPr/>
            </p:nvSpPr>
            <p:spPr bwMode="gray">
              <a:xfrm>
                <a:off x="2293620" y="5988118"/>
                <a:ext cx="57150" cy="107882"/>
              </a:xfrm>
              <a:prstGeom prst="rect">
                <a:avLst/>
              </a:prstGeom>
              <a:solidFill>
                <a:srgbClr val="F445F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0" name="Rectangle 26"/>
              <p:cNvSpPr>
                <a:spLocks noChangeArrowheads="1"/>
              </p:cNvSpPr>
              <p:nvPr/>
            </p:nvSpPr>
            <p:spPr bwMode="gray">
              <a:xfrm>
                <a:off x="2132171" y="5757333"/>
                <a:ext cx="44291" cy="66914"/>
              </a:xfrm>
              <a:prstGeom prst="rect">
                <a:avLst/>
              </a:prstGeom>
              <a:solidFill>
                <a:srgbClr val="F6B67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1" name="Rectangle 27"/>
              <p:cNvSpPr>
                <a:spLocks noChangeArrowheads="1"/>
              </p:cNvSpPr>
              <p:nvPr/>
            </p:nvSpPr>
            <p:spPr bwMode="gray">
              <a:xfrm>
                <a:off x="1905000" y="5715000"/>
                <a:ext cx="227171" cy="42333"/>
              </a:xfrm>
              <a:prstGeom prst="rect">
                <a:avLst/>
              </a:prstGeom>
              <a:solidFill>
                <a:srgbClr val="F48F1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2" name="Rectangle 28"/>
              <p:cNvSpPr>
                <a:spLocks noChangeArrowheads="1"/>
              </p:cNvSpPr>
              <p:nvPr/>
            </p:nvSpPr>
            <p:spPr bwMode="gray">
              <a:xfrm>
                <a:off x="1905000" y="5757333"/>
                <a:ext cx="227171" cy="66914"/>
              </a:xfrm>
              <a:prstGeom prst="rect">
                <a:avLst/>
              </a:prstGeom>
              <a:solidFill>
                <a:srgbClr val="EB660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3" name="Rectangle 29"/>
              <p:cNvSpPr>
                <a:spLocks noChangeArrowheads="1"/>
              </p:cNvSpPr>
              <p:nvPr/>
            </p:nvSpPr>
            <p:spPr bwMode="gray">
              <a:xfrm>
                <a:off x="2176462" y="5824247"/>
                <a:ext cx="117158" cy="163871"/>
              </a:xfrm>
              <a:prstGeom prst="rect">
                <a:avLst/>
              </a:prstGeom>
              <a:solidFill>
                <a:srgbClr val="F3BF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4" name="Rectangle 30"/>
              <p:cNvSpPr>
                <a:spLocks noChangeArrowheads="1"/>
              </p:cNvSpPr>
              <p:nvPr/>
            </p:nvSpPr>
            <p:spPr bwMode="gray">
              <a:xfrm>
                <a:off x="2176462" y="5988118"/>
                <a:ext cx="117158" cy="107882"/>
              </a:xfrm>
              <a:prstGeom prst="rect">
                <a:avLst/>
              </a:prstGeom>
              <a:solidFill>
                <a:srgbClr val="E934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5" name="Rectangle 31"/>
              <p:cNvSpPr>
                <a:spLocks noChangeArrowheads="1"/>
              </p:cNvSpPr>
              <p:nvPr/>
            </p:nvSpPr>
            <p:spPr bwMode="gray">
              <a:xfrm>
                <a:off x="2132171" y="5824247"/>
                <a:ext cx="44291" cy="163871"/>
              </a:xfrm>
              <a:prstGeom prst="rect">
                <a:avLst/>
              </a:prstGeom>
              <a:solidFill>
                <a:srgbClr val="EA88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6" name="Rectangle 32"/>
              <p:cNvSpPr>
                <a:spLocks noChangeArrowheads="1"/>
              </p:cNvSpPr>
              <p:nvPr/>
            </p:nvSpPr>
            <p:spPr bwMode="gray">
              <a:xfrm>
                <a:off x="2132171" y="5988118"/>
                <a:ext cx="44291" cy="107882"/>
              </a:xfrm>
              <a:prstGeom prst="rect">
                <a:avLst/>
              </a:prstGeom>
              <a:solidFill>
                <a:srgbClr val="E025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7" name="Freeform 33"/>
              <p:cNvSpPr>
                <a:spLocks/>
              </p:cNvSpPr>
              <p:nvPr/>
            </p:nvSpPr>
            <p:spPr bwMode="gray">
              <a:xfrm>
                <a:off x="1905000" y="5824247"/>
                <a:ext cx="227171" cy="163871"/>
              </a:xfrm>
              <a:custGeom>
                <a:avLst/>
                <a:gdLst/>
                <a:ahLst/>
                <a:cxnLst>
                  <a:cxn ang="0">
                    <a:pos x="0" y="0"/>
                  </a:cxn>
                  <a:cxn ang="0">
                    <a:pos x="159" y="0"/>
                  </a:cxn>
                  <a:cxn ang="0">
                    <a:pos x="159" y="120"/>
                  </a:cxn>
                  <a:cxn ang="0">
                    <a:pos x="99" y="120"/>
                  </a:cxn>
                  <a:cxn ang="0">
                    <a:pos x="99" y="80"/>
                  </a:cxn>
                  <a:cxn ang="0">
                    <a:pos x="0" y="80"/>
                  </a:cxn>
                  <a:cxn ang="0">
                    <a:pos x="0" y="0"/>
                  </a:cxn>
                </a:cxnLst>
                <a:rect l="0" t="0" r="r" b="b"/>
                <a:pathLst>
                  <a:path w="159" h="120">
                    <a:moveTo>
                      <a:pt x="0" y="0"/>
                    </a:moveTo>
                    <a:lnTo>
                      <a:pt x="159" y="0"/>
                    </a:lnTo>
                    <a:lnTo>
                      <a:pt x="159" y="120"/>
                    </a:lnTo>
                    <a:lnTo>
                      <a:pt x="99" y="120"/>
                    </a:lnTo>
                    <a:lnTo>
                      <a:pt x="99" y="80"/>
                    </a:lnTo>
                    <a:lnTo>
                      <a:pt x="0" y="80"/>
                    </a:lnTo>
                    <a:lnTo>
                      <a:pt x="0" y="0"/>
                    </a:lnTo>
                    <a:close/>
                  </a:path>
                </a:pathLst>
              </a:custGeom>
              <a:solidFill>
                <a:srgbClr val="E04C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8" name="Rectangle 34"/>
              <p:cNvSpPr>
                <a:spLocks noChangeArrowheads="1"/>
              </p:cNvSpPr>
              <p:nvPr/>
            </p:nvSpPr>
            <p:spPr bwMode="gray">
              <a:xfrm>
                <a:off x="2046446" y="5988118"/>
                <a:ext cx="85725" cy="107882"/>
              </a:xfrm>
              <a:prstGeom prst="rect">
                <a:avLst/>
              </a:prstGeom>
              <a:solidFill>
                <a:srgbClr val="D614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9" name="Rectangle 35"/>
              <p:cNvSpPr>
                <a:spLocks noChangeArrowheads="1"/>
              </p:cNvSpPr>
              <p:nvPr/>
            </p:nvSpPr>
            <p:spPr bwMode="gray">
              <a:xfrm>
                <a:off x="1905000" y="5933495"/>
                <a:ext cx="141446" cy="54624"/>
              </a:xfrm>
              <a:prstGeom prst="rect">
                <a:avLst/>
              </a:prstGeom>
              <a:solidFill>
                <a:srgbClr val="C93C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30" name="Rectangle 36"/>
              <p:cNvSpPr>
                <a:spLocks noChangeArrowheads="1"/>
              </p:cNvSpPr>
              <p:nvPr/>
            </p:nvSpPr>
            <p:spPr bwMode="gray">
              <a:xfrm>
                <a:off x="1905000" y="5988118"/>
                <a:ext cx="141446" cy="107882"/>
              </a:xfrm>
              <a:prstGeom prst="rect">
                <a:avLst/>
              </a:prstGeom>
              <a:solidFill>
                <a:srgbClr val="C01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grpSp>
        <p:grpSp>
          <p:nvGrpSpPr>
            <p:cNvPr id="104" name="Group 32"/>
            <p:cNvGrpSpPr/>
            <p:nvPr/>
          </p:nvGrpSpPr>
          <p:grpSpPr>
            <a:xfrm>
              <a:off x="518032" y="978681"/>
              <a:ext cx="4572000" cy="2667393"/>
              <a:chOff x="518032" y="978681"/>
              <a:chExt cx="4572000" cy="2667393"/>
            </a:xfrm>
          </p:grpSpPr>
          <p:sp>
            <p:nvSpPr>
              <p:cNvPr id="105"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06"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noProof="0"/>
              </a:p>
            </p:txBody>
          </p:sp>
        </p:grpSp>
      </p:grpSp>
    </p:spTree>
    <p:extLst>
      <p:ext uri="{BB962C8B-B14F-4D97-AF65-F5344CB8AC3E}">
        <p14:creationId xmlns:p14="http://schemas.microsoft.com/office/powerpoint/2010/main" val="24755931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ver Slide: Client Logo">
    <p:spTree>
      <p:nvGrpSpPr>
        <p:cNvPr id="1" name=""/>
        <p:cNvGrpSpPr/>
        <p:nvPr/>
      </p:nvGrpSpPr>
      <p:grpSpPr>
        <a:xfrm>
          <a:off x="0" y="0"/>
          <a:ext cx="0" cy="0"/>
          <a:chOff x="0" y="0"/>
          <a:chExt cx="0" cy="0"/>
        </a:xfrm>
      </p:grpSpPr>
      <p:grpSp>
        <p:nvGrpSpPr>
          <p:cNvPr id="32" name="Group 31"/>
          <p:cNvGrpSpPr/>
          <p:nvPr/>
        </p:nvGrpSpPr>
        <p:grpSpPr bwMode="gray">
          <a:xfrm>
            <a:off x="2336801" y="2"/>
            <a:ext cx="9855200" cy="6176009"/>
            <a:chOff x="19140488" y="13674"/>
            <a:chExt cx="7443798" cy="6145827"/>
          </a:xfrm>
        </p:grpSpPr>
        <p:sp>
          <p:nvSpPr>
            <p:cNvPr id="35"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6"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7"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2"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3"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4"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8"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9"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50"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51"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52"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grpSp>
      <p:sp>
        <p:nvSpPr>
          <p:cNvPr id="31" name="Picture Placeholder 76"/>
          <p:cNvSpPr>
            <a:spLocks noGrp="1"/>
          </p:cNvSpPr>
          <p:nvPr>
            <p:ph type="pic" sz="quarter" idx="13"/>
          </p:nvPr>
        </p:nvSpPr>
        <p:spPr>
          <a:xfrm>
            <a:off x="812801" y="3048000"/>
            <a:ext cx="1219200" cy="762000"/>
          </a:xfrm>
        </p:spPr>
        <p:txBody>
          <a:bodyPr/>
          <a:lstStyle>
            <a:lvl1pPr>
              <a:defRPr sz="1400"/>
            </a:lvl1pPr>
          </a:lstStyle>
          <a:p>
            <a:r>
              <a:rPr lang="en-US" noProof="0" smtClean="0"/>
              <a:t>Click icon to add picture</a:t>
            </a:r>
            <a:endParaRPr lang="en-GB" noProof="0" dirty="0"/>
          </a:p>
        </p:txBody>
      </p:sp>
      <p:grpSp>
        <p:nvGrpSpPr>
          <p:cNvPr id="3" name="Group 31"/>
          <p:cNvGrpSpPr/>
          <p:nvPr/>
        </p:nvGrpSpPr>
        <p:grpSpPr>
          <a:xfrm>
            <a:off x="652115" y="2901698"/>
            <a:ext cx="1613003" cy="151219"/>
            <a:chOff x="489087" y="2521685"/>
            <a:chExt cx="1209752" cy="151219"/>
          </a:xfrm>
        </p:grpSpPr>
        <p:cxnSp>
          <p:nvCxnSpPr>
            <p:cNvPr id="33" name="Straight Connector 32"/>
            <p:cNvCxnSpPr/>
            <p:nvPr userDrawn="1"/>
          </p:nvCxnSpPr>
          <p:spPr>
            <a:xfrm rot="10800000">
              <a:off x="489087" y="2521686"/>
              <a:ext cx="1209752"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13478" y="2597295"/>
              <a:ext cx="151219"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45" name="Title 1"/>
          <p:cNvSpPr>
            <a:spLocks noGrp="1"/>
          </p:cNvSpPr>
          <p:nvPr>
            <p:ph type="ctrTitle" hasCustomPrompt="1"/>
          </p:nvPr>
        </p:nvSpPr>
        <p:spPr bwMode="white">
          <a:xfrm>
            <a:off x="2527301" y="838200"/>
            <a:ext cx="7124700" cy="914400"/>
          </a:xfrm>
        </p:spPr>
        <p:txBody>
          <a:bodyPr anchor="t" anchorCtr="0">
            <a:noAutofit/>
          </a:bodyPr>
          <a:lstStyle>
            <a:lvl1pPr>
              <a:lnSpc>
                <a:spcPct val="90000"/>
              </a:lnSpc>
              <a:defRPr sz="3200" b="1" i="1" baseline="0">
                <a:solidFill>
                  <a:schemeClr val="bg1"/>
                </a:solidFill>
              </a:defRPr>
            </a:lvl1pPr>
          </a:lstStyle>
          <a:p>
            <a:r>
              <a:rPr lang="en-GB" noProof="0" smtClean="0"/>
              <a:t>Click to add the presentation’s main title</a:t>
            </a:r>
            <a:endParaRPr lang="en-GB" noProof="0"/>
          </a:p>
        </p:txBody>
      </p:sp>
      <p:sp>
        <p:nvSpPr>
          <p:cNvPr id="46" name="Subtitle 2"/>
          <p:cNvSpPr>
            <a:spLocks noGrp="1"/>
          </p:cNvSpPr>
          <p:nvPr>
            <p:ph type="subTitle" idx="1" hasCustomPrompt="1"/>
          </p:nvPr>
        </p:nvSpPr>
        <p:spPr bwMode="white">
          <a:xfrm>
            <a:off x="2527301" y="1828800"/>
            <a:ext cx="7124700"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47" name="Text Placeholder 31"/>
          <p:cNvSpPr>
            <a:spLocks noGrp="1"/>
          </p:cNvSpPr>
          <p:nvPr>
            <p:ph type="body" sz="quarter" idx="10" hasCustomPrompt="1"/>
          </p:nvPr>
        </p:nvSpPr>
        <p:spPr bwMode="white">
          <a:xfrm>
            <a:off x="2527300" y="374904"/>
            <a:ext cx="5474208"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smtClean="0"/>
              <a:t>www.pwc.com</a:t>
            </a:r>
            <a:endParaRPr lang="en-GB" noProof="0"/>
          </a:p>
        </p:txBody>
      </p:sp>
      <p:grpSp>
        <p:nvGrpSpPr>
          <p:cNvPr id="96" name="Group 32"/>
          <p:cNvGrpSpPr/>
          <p:nvPr/>
        </p:nvGrpSpPr>
        <p:grpSpPr>
          <a:xfrm>
            <a:off x="1291456" y="6170992"/>
            <a:ext cx="1219200" cy="533479"/>
            <a:chOff x="518032" y="978681"/>
            <a:chExt cx="4572000" cy="2667393"/>
          </a:xfrm>
        </p:grpSpPr>
        <p:sp>
          <p:nvSpPr>
            <p:cNvPr id="97"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98"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noProof="0"/>
            </a:p>
          </p:txBody>
        </p:sp>
      </p:grpSp>
    </p:spTree>
    <p:extLst>
      <p:ext uri="{BB962C8B-B14F-4D97-AF65-F5344CB8AC3E}">
        <p14:creationId xmlns:p14="http://schemas.microsoft.com/office/powerpoint/2010/main" val="361252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ver Slide: Picture">
    <p:spTree>
      <p:nvGrpSpPr>
        <p:cNvPr id="1" name=""/>
        <p:cNvGrpSpPr/>
        <p:nvPr/>
      </p:nvGrpSpPr>
      <p:grpSpPr>
        <a:xfrm>
          <a:off x="0" y="0"/>
          <a:ext cx="0" cy="0"/>
          <a:chOff x="0" y="0"/>
          <a:chExt cx="0" cy="0"/>
        </a:xfrm>
      </p:grpSpPr>
      <p:grpSp>
        <p:nvGrpSpPr>
          <p:cNvPr id="27" name="Group 26"/>
          <p:cNvGrpSpPr/>
          <p:nvPr/>
        </p:nvGrpSpPr>
        <p:grpSpPr bwMode="gray">
          <a:xfrm>
            <a:off x="2336801" y="2"/>
            <a:ext cx="9855200" cy="6176009"/>
            <a:chOff x="19140488" y="13674"/>
            <a:chExt cx="7443798" cy="6145827"/>
          </a:xfrm>
        </p:grpSpPr>
        <p:sp>
          <p:nvSpPr>
            <p:cNvPr id="28"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29"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0"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1"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2"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3"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0"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1"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2"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3"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44"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grpSp>
      <p:sp>
        <p:nvSpPr>
          <p:cNvPr id="54" name="Title 1"/>
          <p:cNvSpPr>
            <a:spLocks noGrp="1"/>
          </p:cNvSpPr>
          <p:nvPr>
            <p:ph type="ctrTitle" hasCustomPrompt="1"/>
          </p:nvPr>
        </p:nvSpPr>
        <p:spPr bwMode="white">
          <a:xfrm>
            <a:off x="2527301" y="838200"/>
            <a:ext cx="7124700" cy="914400"/>
          </a:xfrm>
        </p:spPr>
        <p:txBody>
          <a:bodyPr anchor="t" anchorCtr="0">
            <a:noAutofit/>
          </a:bodyPr>
          <a:lstStyle>
            <a:lvl1pPr>
              <a:lnSpc>
                <a:spcPct val="90000"/>
              </a:lnSpc>
              <a:defRPr sz="3200" b="1" i="1" baseline="0">
                <a:solidFill>
                  <a:schemeClr val="bg1"/>
                </a:solidFill>
              </a:defRPr>
            </a:lvl1pPr>
          </a:lstStyle>
          <a:p>
            <a:r>
              <a:rPr lang="en-GB" noProof="0" dirty="0" smtClean="0"/>
              <a:t>Click to add the presentation’s main title</a:t>
            </a:r>
            <a:endParaRPr lang="en-GB" noProof="0" dirty="0"/>
          </a:p>
        </p:txBody>
      </p:sp>
      <p:sp>
        <p:nvSpPr>
          <p:cNvPr id="55" name="Subtitle 2"/>
          <p:cNvSpPr>
            <a:spLocks noGrp="1"/>
          </p:cNvSpPr>
          <p:nvPr>
            <p:ph type="subTitle" idx="1" hasCustomPrompt="1"/>
          </p:nvPr>
        </p:nvSpPr>
        <p:spPr bwMode="white">
          <a:xfrm>
            <a:off x="2527301" y="1828800"/>
            <a:ext cx="7124700"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56" name="Text Placeholder 31"/>
          <p:cNvSpPr>
            <a:spLocks noGrp="1"/>
          </p:cNvSpPr>
          <p:nvPr>
            <p:ph type="body" sz="quarter" idx="10" hasCustomPrompt="1"/>
          </p:nvPr>
        </p:nvSpPr>
        <p:spPr bwMode="white">
          <a:xfrm>
            <a:off x="2527300" y="374904"/>
            <a:ext cx="5474208"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smtClean="0"/>
              <a:t>www.pwc.com</a:t>
            </a:r>
            <a:endParaRPr lang="en-GB" noProof="0"/>
          </a:p>
        </p:txBody>
      </p:sp>
      <p:sp>
        <p:nvSpPr>
          <p:cNvPr id="17" name="Picture Placeholder 76"/>
          <p:cNvSpPr>
            <a:spLocks noGrp="1"/>
          </p:cNvSpPr>
          <p:nvPr>
            <p:ph type="pic" sz="quarter" idx="13"/>
          </p:nvPr>
        </p:nvSpPr>
        <p:spPr>
          <a:xfrm>
            <a:off x="2336800" y="2899978"/>
            <a:ext cx="8432800" cy="3272223"/>
          </a:xfrm>
        </p:spPr>
        <p:txBody>
          <a:bodyPr/>
          <a:lstStyle>
            <a:lvl1pPr>
              <a:defRPr sz="1400"/>
            </a:lvl1pPr>
          </a:lstStyle>
          <a:p>
            <a:r>
              <a:rPr lang="en-US" noProof="0" smtClean="0"/>
              <a:t>Click icon to add picture</a:t>
            </a:r>
            <a:endParaRPr lang="en-GB" noProof="0" dirty="0"/>
          </a:p>
        </p:txBody>
      </p:sp>
      <p:grpSp>
        <p:nvGrpSpPr>
          <p:cNvPr id="18" name="Group 32"/>
          <p:cNvGrpSpPr/>
          <p:nvPr/>
        </p:nvGrpSpPr>
        <p:grpSpPr>
          <a:xfrm>
            <a:off x="1291456" y="6170992"/>
            <a:ext cx="1219200" cy="533479"/>
            <a:chOff x="518032" y="978681"/>
            <a:chExt cx="4572000" cy="2667393"/>
          </a:xfrm>
        </p:grpSpPr>
        <p:sp>
          <p:nvSpPr>
            <p:cNvPr id="19"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21"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noProof="0"/>
            </a:p>
          </p:txBody>
        </p:sp>
      </p:grpSp>
    </p:spTree>
    <p:extLst>
      <p:ext uri="{BB962C8B-B14F-4D97-AF65-F5344CB8AC3E}">
        <p14:creationId xmlns:p14="http://schemas.microsoft.com/office/powerpoint/2010/main" val="3312461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One">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lvl1pPr>
              <a:defRPr/>
            </a:lvl1pPr>
          </a:lstStyle>
          <a:p>
            <a:r>
              <a:rPr lang="en-US" noProof="0" smtClean="0"/>
              <a:t>Click to edit Master title style</a:t>
            </a:r>
            <a:endParaRPr lang="en-GB" noProof="0"/>
          </a:p>
        </p:txBody>
      </p:sp>
      <p:sp>
        <p:nvSpPr>
          <p:cNvPr id="31" name="Content Placeholder 26"/>
          <p:cNvSpPr>
            <a:spLocks noGrp="1"/>
          </p:cNvSpPr>
          <p:nvPr>
            <p:ph sz="quarter" idx="15"/>
          </p:nvPr>
        </p:nvSpPr>
        <p:spPr>
          <a:xfrm>
            <a:off x="711200" y="1752600"/>
            <a:ext cx="10769600" cy="4419600"/>
          </a:xfrm>
        </p:spPr>
        <p:txBody>
          <a:bodyPr/>
          <a:lstStyle>
            <a:lvl1pPr>
              <a:defRPr baseline="0"/>
            </a:lvl1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27"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32" name="TextBox 31"/>
          <p:cNvSpPr txBox="1"/>
          <p:nvPr/>
        </p:nvSpPr>
        <p:spPr>
          <a:xfrm>
            <a:off x="711200" y="6477001"/>
            <a:ext cx="3454400" cy="152401"/>
          </a:xfrm>
          <a:prstGeom prst="rect">
            <a:avLst/>
          </a:prstGeom>
          <a:noFill/>
        </p:spPr>
        <p:txBody>
          <a:bodyPr vert="horz" wrap="square" lIns="0" tIns="0" rIns="0" bIns="0" rtlCol="0" anchor="t" anchorCtr="0">
            <a:noAutofit/>
          </a:bodyPr>
          <a:lstStyle/>
          <a:p>
            <a:r>
              <a:rPr lang="en-GB" sz="1000" noProof="0" smtClean="0">
                <a:latin typeface="Arial" pitchFamily="34" charset="0"/>
                <a:cs typeface="Arial" pitchFamily="34" charset="0"/>
              </a:rPr>
              <a:t>PwC</a:t>
            </a:r>
            <a:endParaRPr lang="en-GB" sz="1000" noProof="0">
              <a:latin typeface="Arial" pitchFamily="34" charset="0"/>
              <a:cs typeface="Arial" pitchFamily="34" charset="0"/>
            </a:endParaRPr>
          </a:p>
        </p:txBody>
      </p:sp>
      <p:cxnSp>
        <p:nvCxnSpPr>
          <p:cNvPr id="15" name="Shape 14"/>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3AA042A2-7A88-4EA8-B710-7DBEA843F749}" type="slidenum">
              <a:rPr lang="en-US" smtClean="0"/>
              <a:t>‹#›</a:t>
            </a:fld>
            <a:endParaRPr lang="en-US"/>
          </a:p>
        </p:txBody>
      </p:sp>
      <p:sp>
        <p:nvSpPr>
          <p:cNvPr id="10"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C0F96933-BCDE-45FD-84DA-E092D0EBF93C}" type="datetimeFigureOut">
              <a:rPr lang="en-US" smtClean="0"/>
              <a:t>5/21/2018</a:t>
            </a:fld>
            <a:endParaRPr lang="en-US"/>
          </a:p>
        </p:txBody>
      </p:sp>
    </p:spTree>
    <p:extLst>
      <p:ext uri="{BB962C8B-B14F-4D97-AF65-F5344CB8AC3E}">
        <p14:creationId xmlns:p14="http://schemas.microsoft.com/office/powerpoint/2010/main" val="20617697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ver Slide: Colour">
    <p:spTree>
      <p:nvGrpSpPr>
        <p:cNvPr id="1" name=""/>
        <p:cNvGrpSpPr/>
        <p:nvPr/>
      </p:nvGrpSpPr>
      <p:grpSpPr>
        <a:xfrm>
          <a:off x="0" y="0"/>
          <a:ext cx="0" cy="0"/>
          <a:chOff x="0" y="0"/>
          <a:chExt cx="0" cy="0"/>
        </a:xfrm>
      </p:grpSpPr>
      <p:sp>
        <p:nvSpPr>
          <p:cNvPr id="82" name="Rectangle 649"/>
          <p:cNvSpPr>
            <a:spLocks noChangeArrowheads="1"/>
          </p:cNvSpPr>
          <p:nvPr/>
        </p:nvSpPr>
        <p:spPr bwMode="gray">
          <a:xfrm>
            <a:off x="9855200" y="685802"/>
            <a:ext cx="2336800" cy="5486399"/>
          </a:xfrm>
          <a:prstGeom prst="rect">
            <a:avLst/>
          </a:prstGeom>
          <a:solidFill>
            <a:schemeClr val="tx2">
              <a:lumMod val="40000"/>
              <a:lumOff val="6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81" name="Rectangle 648"/>
          <p:cNvSpPr>
            <a:spLocks noChangeArrowheads="1"/>
          </p:cNvSpPr>
          <p:nvPr/>
        </p:nvSpPr>
        <p:spPr bwMode="gray">
          <a:xfrm>
            <a:off x="2336800" y="0"/>
            <a:ext cx="7518400" cy="685800"/>
          </a:xfrm>
          <a:prstGeom prst="rect">
            <a:avLst/>
          </a:prstGeom>
          <a:solidFill>
            <a:schemeClr val="tx2">
              <a:lumMod val="60000"/>
              <a:lumOff val="4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83" name="Rectangle 650"/>
          <p:cNvSpPr>
            <a:spLocks noChangeArrowheads="1"/>
          </p:cNvSpPr>
          <p:nvPr/>
        </p:nvSpPr>
        <p:spPr bwMode="gray">
          <a:xfrm>
            <a:off x="2336800" y="685800"/>
            <a:ext cx="7518400" cy="5486400"/>
          </a:xfrm>
          <a:prstGeom prst="rect">
            <a:avLst/>
          </a:prstGeom>
          <a:solidFill>
            <a:schemeClr val="tx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50" name="Title 1"/>
          <p:cNvSpPr>
            <a:spLocks noGrp="1"/>
          </p:cNvSpPr>
          <p:nvPr>
            <p:ph type="ctrTitle" hasCustomPrompt="1"/>
          </p:nvPr>
        </p:nvSpPr>
        <p:spPr bwMode="white">
          <a:xfrm>
            <a:off x="2527301" y="838200"/>
            <a:ext cx="7124700" cy="914400"/>
          </a:xfrm>
        </p:spPr>
        <p:txBody>
          <a:bodyPr anchor="t" anchorCtr="0">
            <a:noAutofit/>
          </a:bodyPr>
          <a:lstStyle>
            <a:lvl1pPr>
              <a:lnSpc>
                <a:spcPct val="90000"/>
              </a:lnSpc>
              <a:defRPr sz="3200" b="1" i="1" baseline="0">
                <a:solidFill>
                  <a:schemeClr val="bg1"/>
                </a:solidFill>
              </a:defRPr>
            </a:lvl1pPr>
          </a:lstStyle>
          <a:p>
            <a:r>
              <a:rPr lang="en-GB" noProof="0" dirty="0" smtClean="0"/>
              <a:t>Click to add the presentation’s main title</a:t>
            </a:r>
            <a:endParaRPr lang="en-GB" noProof="0" dirty="0"/>
          </a:p>
        </p:txBody>
      </p:sp>
      <p:sp>
        <p:nvSpPr>
          <p:cNvPr id="51" name="Subtitle 2"/>
          <p:cNvSpPr>
            <a:spLocks noGrp="1"/>
          </p:cNvSpPr>
          <p:nvPr>
            <p:ph type="subTitle" idx="1" hasCustomPrompt="1"/>
          </p:nvPr>
        </p:nvSpPr>
        <p:spPr bwMode="white">
          <a:xfrm>
            <a:off x="2527301" y="1828800"/>
            <a:ext cx="7124700"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52" name="Text Placeholder 31"/>
          <p:cNvSpPr>
            <a:spLocks noGrp="1"/>
          </p:cNvSpPr>
          <p:nvPr>
            <p:ph type="body" sz="quarter" idx="10" hasCustomPrompt="1"/>
          </p:nvPr>
        </p:nvSpPr>
        <p:spPr bwMode="white">
          <a:xfrm>
            <a:off x="2527300" y="374904"/>
            <a:ext cx="5474208"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smtClean="0"/>
              <a:t>www.pwc.com</a:t>
            </a:r>
            <a:endParaRPr lang="en-GB" noProof="0"/>
          </a:p>
        </p:txBody>
      </p:sp>
      <p:grpSp>
        <p:nvGrpSpPr>
          <p:cNvPr id="11" name="Group 32"/>
          <p:cNvGrpSpPr/>
          <p:nvPr/>
        </p:nvGrpSpPr>
        <p:grpSpPr>
          <a:xfrm>
            <a:off x="1291456" y="6170992"/>
            <a:ext cx="1219200" cy="533479"/>
            <a:chOff x="518032" y="978681"/>
            <a:chExt cx="4572000" cy="2667393"/>
          </a:xfrm>
        </p:grpSpPr>
        <p:sp>
          <p:nvSpPr>
            <p:cNvPr id="12" name="Rectangle 37"/>
            <p:cNvSpPr>
              <a:spLocks noChangeArrowheads="1"/>
            </p:cNvSpPr>
            <p:nvPr userDrawn="1"/>
          </p:nvSpPr>
          <p:spPr bwMode="black">
            <a:xfrm>
              <a:off x="3295650" y="978681"/>
              <a:ext cx="1143000" cy="263229"/>
            </a:xfrm>
            <a:prstGeom prst="rect">
              <a:avLst/>
            </a:prstGeom>
            <a:solidFill>
              <a:schemeClr val="tx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3"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noProof="0"/>
            </a:p>
          </p:txBody>
        </p:sp>
      </p:grpSp>
    </p:spTree>
    <p:extLst>
      <p:ext uri="{BB962C8B-B14F-4D97-AF65-F5344CB8AC3E}">
        <p14:creationId xmlns:p14="http://schemas.microsoft.com/office/powerpoint/2010/main" val="20903106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losing Statement">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lvl1pPr>
              <a:defRPr sz="3200">
                <a:solidFill>
                  <a:schemeClr val="tx1"/>
                </a:solidFill>
              </a:defRPr>
            </a:lvl1pPr>
          </a:lstStyle>
          <a:p>
            <a:r>
              <a:rPr lang="en-US" noProof="0" smtClean="0"/>
              <a:t>Click to edit Master title style</a:t>
            </a:r>
            <a:endParaRPr lang="en-GB" noProof="0"/>
          </a:p>
        </p:txBody>
      </p:sp>
      <p:sp>
        <p:nvSpPr>
          <p:cNvPr id="11" name="Text Placeholder 10"/>
          <p:cNvSpPr>
            <a:spLocks noGrp="1"/>
          </p:cNvSpPr>
          <p:nvPr>
            <p:ph type="body" sz="quarter" idx="10" hasCustomPrompt="1"/>
          </p:nvPr>
        </p:nvSpPr>
        <p:spPr>
          <a:xfrm>
            <a:off x="711200" y="5867400"/>
            <a:ext cx="6400800" cy="762000"/>
          </a:xfrm>
        </p:spPr>
        <p:txBody>
          <a:bodyPr anchor="b"/>
          <a:lstStyle>
            <a:lvl1pPr>
              <a:defRPr sz="900">
                <a:latin typeface="Arial" pitchFamily="34" charset="0"/>
                <a:cs typeface="Arial" pitchFamily="34" charset="0"/>
              </a:defRPr>
            </a:lvl1pPr>
          </a:lstStyle>
          <a:p>
            <a:pPr lvl="0"/>
            <a:r>
              <a:rPr lang="en-GB" noProof="0" smtClean="0"/>
              <a:t>Add legal and copyright disclaimers here.</a:t>
            </a:r>
            <a:endParaRPr lang="en-GB" noProof="0"/>
          </a:p>
        </p:txBody>
      </p:sp>
      <p:cxnSp>
        <p:nvCxnSpPr>
          <p:cNvPr id="7" name="Shape 6"/>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4913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F96933-BCDE-45FD-84DA-E092D0EBF93C}" type="datetimeFigureOut">
              <a:rPr lang="en-US" smtClean="0"/>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042A2-7A88-4EA8-B710-7DBEA843F749}" type="slidenum">
              <a:rPr lang="en-US" smtClean="0"/>
              <a:t>‹#›</a:t>
            </a:fld>
            <a:endParaRPr lang="en-US"/>
          </a:p>
        </p:txBody>
      </p:sp>
    </p:spTree>
    <p:extLst>
      <p:ext uri="{BB962C8B-B14F-4D97-AF65-F5344CB8AC3E}">
        <p14:creationId xmlns:p14="http://schemas.microsoft.com/office/powerpoint/2010/main" val="372890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Two">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p>
            <a:r>
              <a:rPr lang="en-US" noProof="0" smtClean="0"/>
              <a:t>Click to edit Master title style</a:t>
            </a:r>
            <a:endParaRPr lang="en-GB" noProof="0"/>
          </a:p>
        </p:txBody>
      </p:sp>
      <p:sp>
        <p:nvSpPr>
          <p:cNvPr id="28" name="Content Placeholder 26"/>
          <p:cNvSpPr>
            <a:spLocks noGrp="1"/>
          </p:cNvSpPr>
          <p:nvPr>
            <p:ph sz="quarter" idx="14"/>
          </p:nvPr>
        </p:nvSpPr>
        <p:spPr>
          <a:xfrm>
            <a:off x="711200" y="1752602"/>
            <a:ext cx="5283200" cy="4419599"/>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31" name="Content Placeholder 26"/>
          <p:cNvSpPr>
            <a:spLocks noGrp="1"/>
          </p:cNvSpPr>
          <p:nvPr>
            <p:ph sz="quarter" idx="15"/>
          </p:nvPr>
        </p:nvSpPr>
        <p:spPr>
          <a:xfrm>
            <a:off x="6197602" y="1752600"/>
            <a:ext cx="5283199" cy="441960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32"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33" name="TextBox 32"/>
          <p:cNvSpPr txBox="1"/>
          <p:nvPr/>
        </p:nvSpPr>
        <p:spPr>
          <a:xfrm>
            <a:off x="711200" y="6477001"/>
            <a:ext cx="3454400" cy="152400"/>
          </a:xfrm>
          <a:prstGeom prst="rect">
            <a:avLst/>
          </a:prstGeom>
          <a:noFill/>
        </p:spPr>
        <p:txBody>
          <a:bodyPr vert="horz" wrap="square" lIns="0" tIns="0" rIns="0" bIns="0" rtlCol="0" anchor="t" anchorCtr="0">
            <a:noAutofit/>
          </a:bodyPr>
          <a:lstStyle/>
          <a:p>
            <a:r>
              <a:rPr lang="en-GB" sz="1000" noProof="0" smtClean="0">
                <a:latin typeface="Arial" pitchFamily="34" charset="0"/>
                <a:cs typeface="Arial" pitchFamily="34" charset="0"/>
              </a:rPr>
              <a:t>PwC</a:t>
            </a:r>
            <a:endParaRPr lang="en-GB" sz="1000" noProof="0">
              <a:latin typeface="Arial" pitchFamily="34" charset="0"/>
              <a:cs typeface="Arial" pitchFamily="34" charset="0"/>
            </a:endParaRPr>
          </a:p>
        </p:txBody>
      </p:sp>
      <p:cxnSp>
        <p:nvCxnSpPr>
          <p:cNvPr id="62" name="Shape 61"/>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3AA042A2-7A88-4EA8-B710-7DBEA843F749}" type="slidenum">
              <a:rPr lang="en-US" smtClean="0"/>
              <a:t>‹#›</a:t>
            </a:fld>
            <a:endParaRPr lang="en-US"/>
          </a:p>
        </p:txBody>
      </p:sp>
      <p:sp>
        <p:nvSpPr>
          <p:cNvPr id="11"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C0F96933-BCDE-45FD-84DA-E092D0EBF93C}" type="datetimeFigureOut">
              <a:rPr lang="en-US" smtClean="0"/>
              <a:t>5/21/2018</a:t>
            </a:fld>
            <a:endParaRPr lang="en-US"/>
          </a:p>
        </p:txBody>
      </p:sp>
    </p:spTree>
    <p:extLst>
      <p:ext uri="{BB962C8B-B14F-4D97-AF65-F5344CB8AC3E}">
        <p14:creationId xmlns:p14="http://schemas.microsoft.com/office/powerpoint/2010/main" val="1096548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Three">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1"/>
            <a:ext cx="10769600" cy="914400"/>
          </a:xfrm>
        </p:spPr>
        <p:txBody>
          <a:bodyPr/>
          <a:lstStyle/>
          <a:p>
            <a:r>
              <a:rPr lang="en-US" noProof="0" smtClean="0"/>
              <a:t>Click to edit Master title style</a:t>
            </a:r>
            <a:endParaRPr lang="en-GB" noProof="0"/>
          </a:p>
        </p:txBody>
      </p:sp>
      <p:sp>
        <p:nvSpPr>
          <p:cNvPr id="27" name="Content Placeholder 26"/>
          <p:cNvSpPr>
            <a:spLocks noGrp="1"/>
          </p:cNvSpPr>
          <p:nvPr>
            <p:ph sz="quarter" idx="13"/>
          </p:nvPr>
        </p:nvSpPr>
        <p:spPr>
          <a:xfrm>
            <a:off x="711200" y="1752602"/>
            <a:ext cx="3454400" cy="4419599"/>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28" name="Content Placeholder 26"/>
          <p:cNvSpPr>
            <a:spLocks noGrp="1"/>
          </p:cNvSpPr>
          <p:nvPr>
            <p:ph sz="quarter" idx="14"/>
          </p:nvPr>
        </p:nvSpPr>
        <p:spPr>
          <a:xfrm>
            <a:off x="4368802" y="1752602"/>
            <a:ext cx="3454399" cy="4419599"/>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31" name="Content Placeholder 26"/>
          <p:cNvSpPr>
            <a:spLocks noGrp="1"/>
          </p:cNvSpPr>
          <p:nvPr>
            <p:ph sz="quarter" idx="15"/>
          </p:nvPr>
        </p:nvSpPr>
        <p:spPr>
          <a:xfrm>
            <a:off x="8026400" y="1752602"/>
            <a:ext cx="3454400" cy="4419599"/>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36"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37" name="TextBox 36"/>
          <p:cNvSpPr txBox="1"/>
          <p:nvPr/>
        </p:nvSpPr>
        <p:spPr>
          <a:xfrm>
            <a:off x="711200" y="6477001"/>
            <a:ext cx="3454400" cy="152401"/>
          </a:xfrm>
          <a:prstGeom prst="rect">
            <a:avLst/>
          </a:prstGeom>
          <a:noFill/>
        </p:spPr>
        <p:txBody>
          <a:bodyPr vert="horz" wrap="square" lIns="0" tIns="0" rIns="0" bIns="0" rtlCol="0" anchor="t" anchorCtr="0">
            <a:noAutofit/>
          </a:bodyPr>
          <a:lstStyle/>
          <a:p>
            <a:r>
              <a:rPr lang="en-GB" sz="1000" noProof="0" smtClean="0">
                <a:latin typeface="Arial" pitchFamily="34" charset="0"/>
                <a:cs typeface="Arial" pitchFamily="34" charset="0"/>
              </a:rPr>
              <a:t>PwC</a:t>
            </a:r>
            <a:endParaRPr lang="en-GB" sz="1000" noProof="0">
              <a:latin typeface="Arial" pitchFamily="34" charset="0"/>
              <a:cs typeface="Arial" pitchFamily="34" charset="0"/>
            </a:endParaRPr>
          </a:p>
        </p:txBody>
      </p:sp>
      <p:cxnSp>
        <p:nvCxnSpPr>
          <p:cNvPr id="19" name="Shape 18"/>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3AA042A2-7A88-4EA8-B710-7DBEA843F749}" type="slidenum">
              <a:rPr lang="en-US" smtClean="0"/>
              <a:t>‹#›</a:t>
            </a:fld>
            <a:endParaRPr lang="en-US"/>
          </a:p>
        </p:txBody>
      </p:sp>
      <p:sp>
        <p:nvSpPr>
          <p:cNvPr id="12"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C0F96933-BCDE-45FD-84DA-E092D0EBF93C}" type="datetimeFigureOut">
              <a:rPr lang="en-US" smtClean="0"/>
              <a:t>5/21/2018</a:t>
            </a:fld>
            <a:endParaRPr lang="en-US"/>
          </a:p>
        </p:txBody>
      </p:sp>
    </p:spTree>
    <p:extLst>
      <p:ext uri="{BB962C8B-B14F-4D97-AF65-F5344CB8AC3E}">
        <p14:creationId xmlns:p14="http://schemas.microsoft.com/office/powerpoint/2010/main" val="1635424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Two under Text">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p>
            <a:r>
              <a:rPr lang="en-US" noProof="0" smtClean="0"/>
              <a:t>Click to edit Master title style</a:t>
            </a:r>
            <a:endParaRPr lang="en-GB" noProof="0"/>
          </a:p>
        </p:txBody>
      </p:sp>
      <p:sp>
        <p:nvSpPr>
          <p:cNvPr id="28" name="Content Placeholder 26"/>
          <p:cNvSpPr>
            <a:spLocks noGrp="1"/>
          </p:cNvSpPr>
          <p:nvPr>
            <p:ph sz="quarter" idx="14"/>
          </p:nvPr>
        </p:nvSpPr>
        <p:spPr>
          <a:xfrm>
            <a:off x="711200" y="3352800"/>
            <a:ext cx="5283200" cy="281940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31" name="Content Placeholder 26"/>
          <p:cNvSpPr>
            <a:spLocks noGrp="1"/>
          </p:cNvSpPr>
          <p:nvPr>
            <p:ph sz="quarter" idx="15"/>
          </p:nvPr>
        </p:nvSpPr>
        <p:spPr>
          <a:xfrm>
            <a:off x="6197600" y="3352800"/>
            <a:ext cx="5283201" cy="281940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32"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33" name="TextBox 32"/>
          <p:cNvSpPr txBox="1"/>
          <p:nvPr/>
        </p:nvSpPr>
        <p:spPr>
          <a:xfrm>
            <a:off x="711200" y="6477001"/>
            <a:ext cx="3454400" cy="152400"/>
          </a:xfrm>
          <a:prstGeom prst="rect">
            <a:avLst/>
          </a:prstGeom>
          <a:noFill/>
        </p:spPr>
        <p:txBody>
          <a:bodyPr vert="horz" wrap="square" lIns="0" tIns="0" rIns="0" bIns="0" rtlCol="0" anchor="t" anchorCtr="0">
            <a:noAutofit/>
          </a:bodyPr>
          <a:lstStyle/>
          <a:p>
            <a:r>
              <a:rPr lang="en-GB" sz="1000" noProof="0" smtClean="0">
                <a:latin typeface="Arial" pitchFamily="34" charset="0"/>
                <a:cs typeface="Arial" pitchFamily="34" charset="0"/>
              </a:rPr>
              <a:t>PwC</a:t>
            </a:r>
            <a:endParaRPr lang="en-GB" sz="1000" noProof="0">
              <a:latin typeface="Arial" pitchFamily="34" charset="0"/>
              <a:cs typeface="Arial" pitchFamily="34" charset="0"/>
            </a:endParaRPr>
          </a:p>
        </p:txBody>
      </p:sp>
      <p:sp>
        <p:nvSpPr>
          <p:cNvPr id="13" name="Text Placeholder 12"/>
          <p:cNvSpPr>
            <a:spLocks noGrp="1"/>
          </p:cNvSpPr>
          <p:nvPr>
            <p:ph type="body" sz="quarter" idx="16"/>
          </p:nvPr>
        </p:nvSpPr>
        <p:spPr>
          <a:xfrm>
            <a:off x="711200" y="1752600"/>
            <a:ext cx="10769600" cy="1447800"/>
          </a:xfrm>
        </p:spPr>
        <p:txBody>
          <a:bodyPr/>
          <a:lstStyle/>
          <a:p>
            <a:pPr lvl="0"/>
            <a:r>
              <a:rPr lang="en-US" noProof="0" smtClean="0"/>
              <a:t>Edit Master text styles</a:t>
            </a:r>
          </a:p>
        </p:txBody>
      </p:sp>
      <p:cxnSp>
        <p:nvCxnSpPr>
          <p:cNvPr id="14" name="Shape 13"/>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3AA042A2-7A88-4EA8-B710-7DBEA843F749}" type="slidenum">
              <a:rPr lang="en-US" smtClean="0"/>
              <a:t>‹#›</a:t>
            </a:fld>
            <a:endParaRPr lang="en-US"/>
          </a:p>
        </p:txBody>
      </p:sp>
      <p:sp>
        <p:nvSpPr>
          <p:cNvPr id="12"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C0F96933-BCDE-45FD-84DA-E092D0EBF93C}" type="datetimeFigureOut">
              <a:rPr lang="en-US" smtClean="0"/>
              <a:t>5/21/2018</a:t>
            </a:fld>
            <a:endParaRPr lang="en-US"/>
          </a:p>
        </p:txBody>
      </p:sp>
    </p:spTree>
    <p:extLst>
      <p:ext uri="{BB962C8B-B14F-4D97-AF65-F5344CB8AC3E}">
        <p14:creationId xmlns:p14="http://schemas.microsoft.com/office/powerpoint/2010/main" val="2034347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Two and Left Text">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p>
            <a:r>
              <a:rPr lang="en-US" noProof="0" smtClean="0"/>
              <a:t>Click to edit Master title style</a:t>
            </a:r>
            <a:endParaRPr lang="en-GB" noProof="0"/>
          </a:p>
        </p:txBody>
      </p:sp>
      <p:sp>
        <p:nvSpPr>
          <p:cNvPr id="28" name="Content Placeholder 26"/>
          <p:cNvSpPr>
            <a:spLocks noGrp="1"/>
          </p:cNvSpPr>
          <p:nvPr>
            <p:ph sz="quarter" idx="14"/>
          </p:nvPr>
        </p:nvSpPr>
        <p:spPr>
          <a:xfrm>
            <a:off x="8026400" y="1752600"/>
            <a:ext cx="3454400" cy="2133600"/>
          </a:xfrm>
        </p:spPr>
        <p:txBody>
          <a:bodyPr/>
          <a:lstStyle/>
          <a:p>
            <a:pPr lvl="0"/>
            <a:r>
              <a:rPr lang="en-US" noProof="0" smtClean="0"/>
              <a:t>Edit Master text styles</a:t>
            </a:r>
          </a:p>
        </p:txBody>
      </p:sp>
      <p:sp>
        <p:nvSpPr>
          <p:cNvPr id="31" name="Content Placeholder 26"/>
          <p:cNvSpPr>
            <a:spLocks noGrp="1"/>
          </p:cNvSpPr>
          <p:nvPr>
            <p:ph sz="quarter" idx="15"/>
          </p:nvPr>
        </p:nvSpPr>
        <p:spPr>
          <a:xfrm>
            <a:off x="8026400" y="4038600"/>
            <a:ext cx="3454400" cy="2133600"/>
          </a:xfrm>
        </p:spPr>
        <p:txBody>
          <a:bodyPr/>
          <a:lstStyle/>
          <a:p>
            <a:pPr lvl="0"/>
            <a:r>
              <a:rPr lang="en-US" noProof="0" smtClean="0"/>
              <a:t>Edit Master text styles</a:t>
            </a:r>
          </a:p>
        </p:txBody>
      </p:sp>
      <p:sp>
        <p:nvSpPr>
          <p:cNvPr id="13" name="Text Placeholder 12"/>
          <p:cNvSpPr>
            <a:spLocks noGrp="1"/>
          </p:cNvSpPr>
          <p:nvPr>
            <p:ph type="body" sz="quarter" idx="16"/>
          </p:nvPr>
        </p:nvSpPr>
        <p:spPr>
          <a:xfrm>
            <a:off x="711200" y="1752600"/>
            <a:ext cx="7112000" cy="4419600"/>
          </a:xfrm>
        </p:spPr>
        <p:txBody>
          <a:bodyPr/>
          <a:lstStyle/>
          <a:p>
            <a:pPr lvl="0"/>
            <a:r>
              <a:rPr lang="en-US" noProof="0" smtClean="0"/>
              <a:t>Edit Master text styles</a:t>
            </a:r>
          </a:p>
        </p:txBody>
      </p:sp>
      <p:sp>
        <p:nvSpPr>
          <p:cNvPr id="19"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20" name="TextBox 19"/>
          <p:cNvSpPr txBox="1"/>
          <p:nvPr/>
        </p:nvSpPr>
        <p:spPr>
          <a:xfrm>
            <a:off x="711200" y="6477001"/>
            <a:ext cx="3454400" cy="152400"/>
          </a:xfrm>
          <a:prstGeom prst="rect">
            <a:avLst/>
          </a:prstGeom>
          <a:noFill/>
        </p:spPr>
        <p:txBody>
          <a:bodyPr vert="horz" wrap="square" lIns="0" tIns="0" rIns="0" bIns="0" rtlCol="0" anchor="t" anchorCtr="0">
            <a:noAutofit/>
          </a:bodyPr>
          <a:lstStyle/>
          <a:p>
            <a:r>
              <a:rPr lang="en-GB" sz="1000" noProof="0" smtClean="0">
                <a:latin typeface="Arial" pitchFamily="34" charset="0"/>
                <a:cs typeface="Arial" pitchFamily="34" charset="0"/>
              </a:rPr>
              <a:t>PwC</a:t>
            </a:r>
            <a:endParaRPr lang="en-GB" sz="1000" noProof="0">
              <a:latin typeface="Arial" pitchFamily="34" charset="0"/>
              <a:cs typeface="Arial" pitchFamily="34" charset="0"/>
            </a:endParaRPr>
          </a:p>
        </p:txBody>
      </p:sp>
      <p:cxnSp>
        <p:nvCxnSpPr>
          <p:cNvPr id="14" name="Shape 13"/>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3AA042A2-7A88-4EA8-B710-7DBEA843F749}" type="slidenum">
              <a:rPr lang="en-US" smtClean="0"/>
              <a:t>‹#›</a:t>
            </a:fld>
            <a:endParaRPr lang="en-US"/>
          </a:p>
        </p:txBody>
      </p:sp>
      <p:sp>
        <p:nvSpPr>
          <p:cNvPr id="12"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C0F96933-BCDE-45FD-84DA-E092D0EBF93C}" type="datetimeFigureOut">
              <a:rPr lang="en-US" smtClean="0"/>
              <a:t>5/21/2018</a:t>
            </a:fld>
            <a:endParaRPr lang="en-US"/>
          </a:p>
        </p:txBody>
      </p:sp>
    </p:spTree>
    <p:extLst>
      <p:ext uri="{BB962C8B-B14F-4D97-AF65-F5344CB8AC3E}">
        <p14:creationId xmlns:p14="http://schemas.microsoft.com/office/powerpoint/2010/main" val="2315503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Two and Right Text">
    <p:spTree>
      <p:nvGrpSpPr>
        <p:cNvPr id="1" name=""/>
        <p:cNvGrpSpPr/>
        <p:nvPr/>
      </p:nvGrpSpPr>
      <p:grpSpPr>
        <a:xfrm>
          <a:off x="0" y="0"/>
          <a:ext cx="0" cy="0"/>
          <a:chOff x="0" y="0"/>
          <a:chExt cx="0" cy="0"/>
        </a:xfrm>
      </p:grpSpPr>
      <p:sp>
        <p:nvSpPr>
          <p:cNvPr id="28" name="Content Placeholder 26"/>
          <p:cNvSpPr>
            <a:spLocks noGrp="1"/>
          </p:cNvSpPr>
          <p:nvPr>
            <p:ph sz="quarter" idx="14"/>
          </p:nvPr>
        </p:nvSpPr>
        <p:spPr>
          <a:xfrm>
            <a:off x="711200" y="1752600"/>
            <a:ext cx="3454400" cy="2133600"/>
          </a:xfrm>
        </p:spPr>
        <p:txBody>
          <a:bodyPr/>
          <a:lstStyle/>
          <a:p>
            <a:pPr lvl="0"/>
            <a:r>
              <a:rPr lang="en-US" noProof="0" smtClean="0"/>
              <a:t>Edit Master text styles</a:t>
            </a:r>
          </a:p>
        </p:txBody>
      </p:sp>
      <p:sp>
        <p:nvSpPr>
          <p:cNvPr id="2" name="Title 1"/>
          <p:cNvSpPr>
            <a:spLocks noGrp="1"/>
          </p:cNvSpPr>
          <p:nvPr>
            <p:ph type="title"/>
          </p:nvPr>
        </p:nvSpPr>
        <p:spPr>
          <a:xfrm>
            <a:off x="711200" y="685800"/>
            <a:ext cx="10769600" cy="914400"/>
          </a:xfrm>
        </p:spPr>
        <p:txBody>
          <a:bodyPr/>
          <a:lstStyle/>
          <a:p>
            <a:r>
              <a:rPr lang="en-US" noProof="0" smtClean="0"/>
              <a:t>Click to edit Master title style</a:t>
            </a:r>
            <a:endParaRPr lang="en-GB" noProof="0"/>
          </a:p>
        </p:txBody>
      </p:sp>
      <p:sp>
        <p:nvSpPr>
          <p:cNvPr id="31" name="Content Placeholder 26"/>
          <p:cNvSpPr>
            <a:spLocks noGrp="1"/>
          </p:cNvSpPr>
          <p:nvPr>
            <p:ph sz="quarter" idx="15"/>
          </p:nvPr>
        </p:nvSpPr>
        <p:spPr>
          <a:xfrm>
            <a:off x="711200" y="4038600"/>
            <a:ext cx="3454400" cy="2133600"/>
          </a:xfrm>
        </p:spPr>
        <p:txBody>
          <a:bodyPr/>
          <a:lstStyle/>
          <a:p>
            <a:pPr lvl="0"/>
            <a:r>
              <a:rPr lang="en-US" noProof="0" smtClean="0"/>
              <a:t>Edit Master text styles</a:t>
            </a:r>
          </a:p>
        </p:txBody>
      </p:sp>
      <p:sp>
        <p:nvSpPr>
          <p:cNvPr id="13" name="Text Placeholder 12"/>
          <p:cNvSpPr>
            <a:spLocks noGrp="1"/>
          </p:cNvSpPr>
          <p:nvPr>
            <p:ph type="body" sz="quarter" idx="16"/>
          </p:nvPr>
        </p:nvSpPr>
        <p:spPr>
          <a:xfrm>
            <a:off x="4368800" y="1752600"/>
            <a:ext cx="7112000" cy="4419600"/>
          </a:xfrm>
        </p:spPr>
        <p:txBody>
          <a:bodyPr/>
          <a:lstStyle/>
          <a:p>
            <a:pPr lvl="0"/>
            <a:r>
              <a:rPr lang="en-US" noProof="0" smtClean="0"/>
              <a:t>Edit Master text styles</a:t>
            </a:r>
          </a:p>
        </p:txBody>
      </p:sp>
      <p:sp>
        <p:nvSpPr>
          <p:cNvPr id="19"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20" name="TextBox 19"/>
          <p:cNvSpPr txBox="1"/>
          <p:nvPr/>
        </p:nvSpPr>
        <p:spPr>
          <a:xfrm>
            <a:off x="711200" y="6477001"/>
            <a:ext cx="3454400" cy="152400"/>
          </a:xfrm>
          <a:prstGeom prst="rect">
            <a:avLst/>
          </a:prstGeom>
          <a:noFill/>
        </p:spPr>
        <p:txBody>
          <a:bodyPr vert="horz" wrap="square" lIns="0" tIns="0" rIns="0" bIns="0" rtlCol="0" anchor="t" anchorCtr="0">
            <a:noAutofit/>
          </a:bodyPr>
          <a:lstStyle/>
          <a:p>
            <a:r>
              <a:rPr lang="en-GB" sz="1000" noProof="0" smtClean="0">
                <a:latin typeface="Arial" pitchFamily="34" charset="0"/>
                <a:cs typeface="Arial" pitchFamily="34" charset="0"/>
              </a:rPr>
              <a:t>PwC</a:t>
            </a:r>
            <a:endParaRPr lang="en-GB" sz="1000" noProof="0">
              <a:latin typeface="Arial" pitchFamily="34" charset="0"/>
              <a:cs typeface="Arial" pitchFamily="34" charset="0"/>
            </a:endParaRPr>
          </a:p>
        </p:txBody>
      </p:sp>
      <p:cxnSp>
        <p:nvCxnSpPr>
          <p:cNvPr id="14" name="Shape 13"/>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3AA042A2-7A88-4EA8-B710-7DBEA843F749}" type="slidenum">
              <a:rPr lang="en-US" smtClean="0"/>
              <a:t>‹#›</a:t>
            </a:fld>
            <a:endParaRPr lang="en-US"/>
          </a:p>
        </p:txBody>
      </p:sp>
      <p:sp>
        <p:nvSpPr>
          <p:cNvPr id="12"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C0F96933-BCDE-45FD-84DA-E092D0EBF93C}" type="datetimeFigureOut">
              <a:rPr lang="en-US" smtClean="0"/>
              <a:t>5/21/2018</a:t>
            </a:fld>
            <a:endParaRPr lang="en-US"/>
          </a:p>
        </p:txBody>
      </p:sp>
    </p:spTree>
    <p:extLst>
      <p:ext uri="{BB962C8B-B14F-4D97-AF65-F5344CB8AC3E}">
        <p14:creationId xmlns:p14="http://schemas.microsoft.com/office/powerpoint/2010/main" val="2950583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One with Impact">
    <p:spTree>
      <p:nvGrpSpPr>
        <p:cNvPr id="1" name=""/>
        <p:cNvGrpSpPr/>
        <p:nvPr/>
      </p:nvGrpSpPr>
      <p:grpSpPr>
        <a:xfrm>
          <a:off x="0" y="0"/>
          <a:ext cx="0" cy="0"/>
          <a:chOff x="0" y="0"/>
          <a:chExt cx="0" cy="0"/>
        </a:xfrm>
      </p:grpSpPr>
      <p:sp>
        <p:nvSpPr>
          <p:cNvPr id="2" name="Title 1"/>
          <p:cNvSpPr>
            <a:spLocks noGrp="1"/>
          </p:cNvSpPr>
          <p:nvPr>
            <p:ph type="title"/>
          </p:nvPr>
        </p:nvSpPr>
        <p:spPr>
          <a:xfrm>
            <a:off x="4368800" y="685800"/>
            <a:ext cx="7112000" cy="914400"/>
          </a:xfrm>
        </p:spPr>
        <p:txBody>
          <a:bodyPr/>
          <a:lstStyle>
            <a:lvl1pPr>
              <a:defRPr/>
            </a:lvl1pPr>
          </a:lstStyle>
          <a:p>
            <a:r>
              <a:rPr lang="en-US" noProof="1" smtClean="0"/>
              <a:t>Click to edit Master title style</a:t>
            </a:r>
            <a:endParaRPr lang="en-GB" noProof="1"/>
          </a:p>
        </p:txBody>
      </p:sp>
      <p:sp>
        <p:nvSpPr>
          <p:cNvPr id="31" name="Content Placeholder 26"/>
          <p:cNvSpPr>
            <a:spLocks noGrp="1"/>
          </p:cNvSpPr>
          <p:nvPr>
            <p:ph sz="quarter" idx="15"/>
          </p:nvPr>
        </p:nvSpPr>
        <p:spPr>
          <a:xfrm>
            <a:off x="4368800" y="1752600"/>
            <a:ext cx="7112000" cy="4419600"/>
          </a:xfrm>
        </p:spPr>
        <p:txBody>
          <a:bodyPr/>
          <a:lstStyle>
            <a:lvl1pPr>
              <a:defRPr baseline="0"/>
            </a:lvl1pPr>
          </a:lstStyle>
          <a:p>
            <a:pPr lvl="0"/>
            <a:r>
              <a:rPr lang="en-US" noProof="1" smtClean="0"/>
              <a:t>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GB" noProof="1"/>
          </a:p>
        </p:txBody>
      </p:sp>
      <p:sp>
        <p:nvSpPr>
          <p:cNvPr id="12" name="Text Placeholder 11"/>
          <p:cNvSpPr>
            <a:spLocks noGrp="1"/>
          </p:cNvSpPr>
          <p:nvPr>
            <p:ph type="body" sz="quarter" idx="16"/>
          </p:nvPr>
        </p:nvSpPr>
        <p:spPr>
          <a:xfrm>
            <a:off x="711200" y="1752600"/>
            <a:ext cx="3454400" cy="2130552"/>
          </a:xfrm>
        </p:spPr>
        <p:txBody>
          <a:bodyPr/>
          <a:lstStyle>
            <a:lvl1pPr>
              <a:defRPr sz="2400" b="1" i="1" baseline="0">
                <a:solidFill>
                  <a:schemeClr val="tx2"/>
                </a:solidFill>
              </a:defRPr>
            </a:lvl1pPr>
          </a:lstStyle>
          <a:p>
            <a:pPr lvl="0"/>
            <a:r>
              <a:rPr lang="en-US" noProof="1" smtClean="0"/>
              <a:t>Edit Master text styles</a:t>
            </a:r>
          </a:p>
        </p:txBody>
      </p:sp>
      <p:sp>
        <p:nvSpPr>
          <p:cNvPr id="18"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19" name="TextBox 18"/>
          <p:cNvSpPr txBox="1"/>
          <p:nvPr/>
        </p:nvSpPr>
        <p:spPr>
          <a:xfrm>
            <a:off x="711200" y="6477001"/>
            <a:ext cx="3454400" cy="152400"/>
          </a:xfrm>
          <a:prstGeom prst="rect">
            <a:avLst/>
          </a:prstGeom>
          <a:noFill/>
        </p:spPr>
        <p:txBody>
          <a:bodyPr vert="horz" wrap="square" lIns="0" tIns="0" rIns="0" bIns="0" rtlCol="0" anchor="t" anchorCtr="0">
            <a:noAutofit/>
          </a:bodyPr>
          <a:lstStyle/>
          <a:p>
            <a:r>
              <a:rPr lang="en-GB" sz="1000" noProof="1" smtClean="0">
                <a:latin typeface="Arial" pitchFamily="34" charset="0"/>
                <a:cs typeface="Arial" pitchFamily="34" charset="0"/>
              </a:rPr>
              <a:t>PwC</a:t>
            </a:r>
            <a:endParaRPr lang="en-GB" sz="1000" noProof="1">
              <a:latin typeface="Arial" pitchFamily="34" charset="0"/>
              <a:cs typeface="Arial" pitchFamily="34" charset="0"/>
            </a:endParaRPr>
          </a:p>
        </p:txBody>
      </p:sp>
      <p:cxnSp>
        <p:nvCxnSpPr>
          <p:cNvPr id="30" name="Shape 29"/>
          <p:cNvCxnSpPr/>
          <p:nvPr/>
        </p:nvCxnSpPr>
        <p:spPr>
          <a:xfrm rot="5400000" flipH="1" flipV="1">
            <a:off x="7747002" y="-2971800"/>
            <a:ext cx="152399" cy="73152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3AA042A2-7A88-4EA8-B710-7DBEA843F749}" type="slidenum">
              <a:rPr lang="en-US" smtClean="0"/>
              <a:t>‹#›</a:t>
            </a:fld>
            <a:endParaRPr lang="en-US"/>
          </a:p>
        </p:txBody>
      </p:sp>
      <p:sp>
        <p:nvSpPr>
          <p:cNvPr id="11"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C0F96933-BCDE-45FD-84DA-E092D0EBF93C}" type="datetimeFigureOut">
              <a:rPr lang="en-US" smtClean="0"/>
              <a:t>5/21/2018</a:t>
            </a:fld>
            <a:endParaRPr lang="en-US"/>
          </a:p>
        </p:txBody>
      </p:sp>
    </p:spTree>
    <p:extLst>
      <p:ext uri="{BB962C8B-B14F-4D97-AF65-F5344CB8AC3E}">
        <p14:creationId xmlns:p14="http://schemas.microsoft.com/office/powerpoint/2010/main" val="963030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ver Only">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p>
            <a:r>
              <a:rPr lang="en-US" noProof="0" smtClean="0"/>
              <a:t>Click to edit Master title style</a:t>
            </a:r>
            <a:endParaRPr lang="en-GB" noProof="0"/>
          </a:p>
        </p:txBody>
      </p:sp>
      <p:sp>
        <p:nvSpPr>
          <p:cNvPr id="12"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16" name="TextBox 15"/>
          <p:cNvSpPr txBox="1"/>
          <p:nvPr/>
        </p:nvSpPr>
        <p:spPr>
          <a:xfrm>
            <a:off x="711200" y="6477001"/>
            <a:ext cx="3454400" cy="152400"/>
          </a:xfrm>
          <a:prstGeom prst="rect">
            <a:avLst/>
          </a:prstGeom>
          <a:noFill/>
        </p:spPr>
        <p:txBody>
          <a:bodyPr vert="horz" wrap="square" lIns="0" tIns="0" rIns="0" bIns="0" rtlCol="0" anchor="t" anchorCtr="0">
            <a:noAutofit/>
          </a:bodyPr>
          <a:lstStyle/>
          <a:p>
            <a:r>
              <a:rPr lang="en-GB" sz="1000" noProof="0" smtClean="0">
                <a:latin typeface="Arial" pitchFamily="34" charset="0"/>
                <a:cs typeface="Arial" pitchFamily="34" charset="0"/>
              </a:rPr>
              <a:t>PwC</a:t>
            </a:r>
            <a:endParaRPr lang="en-GB" sz="1000" noProof="0">
              <a:latin typeface="Arial" pitchFamily="34" charset="0"/>
              <a:cs typeface="Arial" pitchFamily="34" charset="0"/>
            </a:endParaRPr>
          </a:p>
        </p:txBody>
      </p:sp>
      <p:cxnSp>
        <p:nvCxnSpPr>
          <p:cNvPr id="10" name="Shape 9"/>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3AA042A2-7A88-4EA8-B710-7DBEA843F749}" type="slidenum">
              <a:rPr lang="en-US" smtClean="0"/>
              <a:t>‹#›</a:t>
            </a:fld>
            <a:endParaRPr lang="en-US"/>
          </a:p>
        </p:txBody>
      </p:sp>
      <p:sp>
        <p:nvSpPr>
          <p:cNvPr id="9"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C0F96933-BCDE-45FD-84DA-E092D0EBF93C}" type="datetimeFigureOut">
              <a:rPr lang="en-US" smtClean="0"/>
              <a:t>5/21/2018</a:t>
            </a:fld>
            <a:endParaRPr lang="en-US"/>
          </a:p>
        </p:txBody>
      </p:sp>
    </p:spTree>
    <p:extLst>
      <p:ext uri="{BB962C8B-B14F-4D97-AF65-F5344CB8AC3E}">
        <p14:creationId xmlns:p14="http://schemas.microsoft.com/office/powerpoint/2010/main" val="1002677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11201" y="685800"/>
            <a:ext cx="10769601" cy="914400"/>
          </a:xfrm>
          <a:prstGeom prst="rect">
            <a:avLst/>
          </a:prstGeom>
        </p:spPr>
        <p:txBody>
          <a:bodyPr vert="horz" lIns="0" tIns="0" rIns="0" bIns="0" rtlCol="0" anchor="t" anchorCtr="0">
            <a:noAutofit/>
          </a:bodyPr>
          <a:lstStyle/>
          <a:p>
            <a:r>
              <a:rPr lang="en-GB" noProof="0" smtClean="0"/>
              <a:t>Click to edit</a:t>
            </a:r>
            <a:br>
              <a:rPr lang="en-GB" noProof="0" smtClean="0"/>
            </a:br>
            <a:r>
              <a:rPr lang="en-GB" noProof="0" smtClean="0"/>
              <a:t>Master title style</a:t>
            </a:r>
            <a:endParaRPr lang="en-GB" noProof="0"/>
          </a:p>
        </p:txBody>
      </p:sp>
      <p:sp>
        <p:nvSpPr>
          <p:cNvPr id="3" name="Text Placeholder 2"/>
          <p:cNvSpPr>
            <a:spLocks noGrp="1"/>
          </p:cNvSpPr>
          <p:nvPr>
            <p:ph type="body" idx="1"/>
          </p:nvPr>
        </p:nvSpPr>
        <p:spPr>
          <a:xfrm>
            <a:off x="711202" y="1752600"/>
            <a:ext cx="10769599" cy="4419600"/>
          </a:xfrm>
          <a:prstGeom prst="rect">
            <a:avLst/>
          </a:prstGeom>
        </p:spPr>
        <p:txBody>
          <a:bodyPr vert="horz" lIns="0" tIns="0" rIns="0" bIns="0" rtlCol="0">
            <a:no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smtClean="0"/>
          </a:p>
        </p:txBody>
      </p:sp>
      <p:sp>
        <p:nvSpPr>
          <p:cNvPr id="4"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3AA042A2-7A88-4EA8-B710-7DBEA843F749}" type="slidenum">
              <a:rPr lang="en-US" smtClean="0"/>
              <a:t>‹#›</a:t>
            </a:fld>
            <a:endParaRPr lang="en-US"/>
          </a:p>
        </p:txBody>
      </p:sp>
      <p:sp>
        <p:nvSpPr>
          <p:cNvPr id="6"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C0F96933-BCDE-45FD-84DA-E092D0EBF93C}" type="datetimeFigureOut">
              <a:rPr lang="en-US" smtClean="0"/>
              <a:t>5/21/2018</a:t>
            </a:fld>
            <a:endParaRPr lang="en-US"/>
          </a:p>
        </p:txBody>
      </p:sp>
      <p:sp>
        <p:nvSpPr>
          <p:cNvPr id="7" name="Footer Placeholder 4"/>
          <p:cNvSpPr>
            <a:spLocks noGrp="1"/>
          </p:cNvSpPr>
          <p:nvPr>
            <p:ph type="ftr" sz="quarter" idx="3"/>
          </p:nvPr>
        </p:nvSpPr>
        <p:spPr>
          <a:xfrm>
            <a:off x="707136" y="6324600"/>
            <a:ext cx="7014464" cy="150876"/>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Tree>
    <p:extLst>
      <p:ext uri="{BB962C8B-B14F-4D97-AF65-F5344CB8AC3E}">
        <p14:creationId xmlns:p14="http://schemas.microsoft.com/office/powerpoint/2010/main" val="3090614294"/>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 id="2147483737" r:id="rId19"/>
    <p:sldLayoutId id="2147483738" r:id="rId20"/>
    <p:sldLayoutId id="2147483739" r:id="rId21"/>
    <p:sldLayoutId id="2147483740" r:id="rId22"/>
  </p:sldLayoutIdLst>
  <p:txStyles>
    <p:titleStyle>
      <a:lvl1pPr algn="l" defTabSz="914400" rtl="0" eaLnBrk="1" latinLnBrk="0" hangingPunct="1">
        <a:lnSpc>
          <a:spcPct val="100000"/>
        </a:lnSpc>
        <a:spcBef>
          <a:spcPct val="0"/>
        </a:spcBef>
        <a:buNone/>
        <a:defRPr sz="2400" b="1" i="1" kern="1200">
          <a:solidFill>
            <a:schemeClr val="tx1"/>
          </a:solidFill>
          <a:latin typeface="+mj-lt"/>
          <a:ea typeface="+mj-ea"/>
          <a:cs typeface="+mj-cs"/>
        </a:defRPr>
      </a:lvl1pPr>
    </p:titleStyle>
    <p:bodyStyle>
      <a:lvl1pPr marL="0" marR="0" indent="-27432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agilemanifesto.org/" TargetMode="External"/><Relationship Id="rId7" Type="http://schemas.openxmlformats.org/officeDocument/2006/relationships/hyperlink" Target="https://www.scrumguides.org/docs/scrumguide/v2017/2017-Scrum-Guide-US.pdf#zoom=100" TargetMode="External"/><Relationship Id="rId2" Type="http://schemas.openxmlformats.org/officeDocument/2006/relationships/hyperlink" Target="https://www.scrum.org/resources/what-is-scrum" TargetMode="External"/><Relationship Id="rId1" Type="http://schemas.openxmlformats.org/officeDocument/2006/relationships/slideLayout" Target="../slideLayouts/slideLayout2.xml"/><Relationship Id="rId6" Type="http://schemas.openxmlformats.org/officeDocument/2006/relationships/hyperlink" Target="https://www.cprime.com/2015/03/5-tips-to-manage-scrum-processes-in-the-real-world/" TargetMode="External"/><Relationship Id="rId5" Type="http://schemas.openxmlformats.org/officeDocument/2006/relationships/hyperlink" Target="http://www.mountaingoatsoftware.com/agile/scrum" TargetMode="External"/><Relationship Id="rId4" Type="http://schemas.openxmlformats.org/officeDocument/2006/relationships/hyperlink" Target="https://www.cprime.com/resources/what-is-agile-what-is-scru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SCRUM </a:t>
            </a:r>
            <a:r>
              <a:rPr lang="en-US" dirty="0" smtClean="0"/>
              <a:t>Process Framework</a:t>
            </a:r>
            <a:endParaRPr lang="en-US" dirty="0"/>
          </a:p>
        </p:txBody>
      </p:sp>
      <p:sp>
        <p:nvSpPr>
          <p:cNvPr id="5" name="Subtitle 4"/>
          <p:cNvSpPr>
            <a:spLocks noGrp="1"/>
          </p:cNvSpPr>
          <p:nvPr>
            <p:ph type="subTitle" idx="1"/>
          </p:nvPr>
        </p:nvSpPr>
        <p:spPr/>
        <p:txBody>
          <a:bodyPr/>
          <a:lstStyle/>
          <a:p>
            <a:r>
              <a:rPr lang="en-US" dirty="0" smtClean="0"/>
              <a:t>Training Session</a:t>
            </a:r>
          </a:p>
          <a:p>
            <a:r>
              <a:rPr lang="en-US" dirty="0" smtClean="0"/>
              <a:t>2018/05/22</a:t>
            </a:r>
            <a:endParaRPr lang="en-US"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252124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SCRUM</a:t>
            </a:r>
            <a:endParaRPr lang="en-US" dirty="0"/>
          </a:p>
        </p:txBody>
      </p:sp>
      <p:sp>
        <p:nvSpPr>
          <p:cNvPr id="3" name="Content Placeholder 2"/>
          <p:cNvSpPr>
            <a:spLocks noGrp="1"/>
          </p:cNvSpPr>
          <p:nvPr>
            <p:ph sz="quarter" idx="15"/>
          </p:nvPr>
        </p:nvSpPr>
        <p:spPr/>
        <p:txBody>
          <a:bodyPr/>
          <a:lstStyle/>
          <a:p>
            <a:r>
              <a:rPr lang="en-US" dirty="0"/>
              <a:t>Scrum is an agile way to manage a project, usually software development. </a:t>
            </a:r>
            <a:endParaRPr lang="en-US" dirty="0" smtClean="0"/>
          </a:p>
          <a:p>
            <a:r>
              <a:rPr lang="en-US" dirty="0" smtClean="0"/>
              <a:t>Scrum </a:t>
            </a:r>
            <a:r>
              <a:rPr lang="en-US" dirty="0"/>
              <a:t>is a framework within which people can address complex adaptive problems, while productively and creatively delivering products of the highest possible value.</a:t>
            </a:r>
          </a:p>
          <a:p>
            <a:r>
              <a:rPr lang="en-US" dirty="0" smtClean="0"/>
              <a:t>Scrum </a:t>
            </a:r>
            <a:r>
              <a:rPr lang="en-US" dirty="0"/>
              <a:t>itself is a simple framework for effective team collaboration on complex products.  Scrum co-creators Ken </a:t>
            </a:r>
            <a:r>
              <a:rPr lang="en-US" dirty="0" err="1"/>
              <a:t>Schwaber</a:t>
            </a:r>
            <a:r>
              <a:rPr lang="en-US" dirty="0"/>
              <a:t> and Jeff Sutherland have written The Scrum Guide to explain Scrum clearly and succinctly.  This Guide contains the definition of Scrum. This definition consists of Scrum’s roles, events, artifacts, and the rules that bind them together. </a:t>
            </a:r>
          </a:p>
        </p:txBody>
      </p:sp>
    </p:spTree>
    <p:extLst>
      <p:ext uri="{BB962C8B-B14F-4D97-AF65-F5344CB8AC3E}">
        <p14:creationId xmlns:p14="http://schemas.microsoft.com/office/powerpoint/2010/main" val="975104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Reference/Further Readings</a:t>
            </a:r>
            <a:endParaRPr lang="en-US" dirty="0"/>
          </a:p>
        </p:txBody>
      </p:sp>
      <p:sp>
        <p:nvSpPr>
          <p:cNvPr id="3" name="Content Placeholder 2"/>
          <p:cNvSpPr>
            <a:spLocks noGrp="1"/>
          </p:cNvSpPr>
          <p:nvPr>
            <p:ph sz="quarter" idx="15"/>
          </p:nvPr>
        </p:nvSpPr>
        <p:spPr/>
        <p:txBody>
          <a:bodyPr/>
          <a:lstStyle/>
          <a:p>
            <a:r>
              <a:rPr lang="en-US" dirty="0">
                <a:hlinkClick r:id="rId2"/>
              </a:rPr>
              <a:t>https://</a:t>
            </a:r>
            <a:r>
              <a:rPr lang="en-US" dirty="0" smtClean="0">
                <a:hlinkClick r:id="rId2"/>
              </a:rPr>
              <a:t>www.scrum.org/resources/what-is-scrum</a:t>
            </a:r>
            <a:endParaRPr lang="en-US" dirty="0" smtClean="0"/>
          </a:p>
          <a:p>
            <a:r>
              <a:rPr lang="en-US" dirty="0">
                <a:hlinkClick r:id="rId3"/>
              </a:rPr>
              <a:t>http://agilemanifesto.org</a:t>
            </a:r>
            <a:r>
              <a:rPr lang="en-US" dirty="0" smtClean="0">
                <a:hlinkClick r:id="rId3"/>
              </a:rPr>
              <a:t>/</a:t>
            </a:r>
            <a:endParaRPr lang="en-US" dirty="0" smtClean="0"/>
          </a:p>
          <a:p>
            <a:r>
              <a:rPr lang="en-US" dirty="0">
                <a:hlinkClick r:id="rId4"/>
              </a:rPr>
              <a:t>https://www.cprime.com/resources/what-is-agile-what-is-scrum</a:t>
            </a:r>
            <a:r>
              <a:rPr lang="en-US" dirty="0" smtClean="0">
                <a:hlinkClick r:id="rId4"/>
              </a:rPr>
              <a:t>/</a:t>
            </a:r>
            <a:endParaRPr lang="en-US" dirty="0" smtClean="0"/>
          </a:p>
          <a:p>
            <a:r>
              <a:rPr lang="en-US" dirty="0">
                <a:hlinkClick r:id="rId5"/>
              </a:rPr>
              <a:t>http://</a:t>
            </a:r>
            <a:r>
              <a:rPr lang="en-US" dirty="0" smtClean="0">
                <a:hlinkClick r:id="rId5"/>
              </a:rPr>
              <a:t>www.mountaingoatsoftware.com/agile/scrum</a:t>
            </a:r>
            <a:endParaRPr lang="en-US" dirty="0" smtClean="0"/>
          </a:p>
          <a:p>
            <a:r>
              <a:rPr lang="en-US" dirty="0">
                <a:hlinkClick r:id="rId6"/>
              </a:rPr>
              <a:t>https://www.cprime.com/2015/03/5-tips-to-manage-scrum-processes-in-the-real-world</a:t>
            </a:r>
            <a:r>
              <a:rPr lang="en-US" dirty="0" smtClean="0">
                <a:hlinkClick r:id="rId6"/>
              </a:rPr>
              <a:t>/</a:t>
            </a:r>
            <a:endParaRPr lang="en-US" dirty="0" smtClean="0"/>
          </a:p>
          <a:p>
            <a:r>
              <a:rPr lang="en-US" dirty="0">
                <a:hlinkClick r:id="rId7"/>
              </a:rPr>
              <a:t>https://</a:t>
            </a:r>
            <a:r>
              <a:rPr lang="en-US" dirty="0" smtClean="0">
                <a:hlinkClick r:id="rId7"/>
              </a:rPr>
              <a:t>www.scrumguides.org/docs/scrumguide/v2017/2017-Scrum-Guide-US.pdf#zoom=100</a:t>
            </a:r>
            <a:r>
              <a:rPr lang="en-US" dirty="0" smtClean="0"/>
              <a:t> </a:t>
            </a:r>
          </a:p>
          <a:p>
            <a:endParaRPr lang="en-US" dirty="0" smtClean="0"/>
          </a:p>
          <a:p>
            <a:endParaRPr lang="en-US" dirty="0"/>
          </a:p>
        </p:txBody>
      </p:sp>
    </p:spTree>
    <p:extLst>
      <p:ext uri="{BB962C8B-B14F-4D97-AF65-F5344CB8AC3E}">
        <p14:creationId xmlns:p14="http://schemas.microsoft.com/office/powerpoint/2010/main" val="1062825042"/>
      </p:ext>
    </p:extLst>
  </p:cSld>
  <p:clrMapOvr>
    <a:masterClrMapping/>
  </p:clrMapOvr>
  <p:timing>
    <p:tnLst>
      <p:par>
        <p:cTn id="1" dur="indefinite" restart="never" nodeType="tmRoot"/>
      </p:par>
    </p:tnLst>
  </p:timing>
</p:sld>
</file>

<file path=ppt/theme/theme1.xml><?xml version="1.0" encoding="utf-8"?>
<a:theme xmlns:a="http://schemas.openxmlformats.org/drawingml/2006/main" name="PwC">
  <a:themeElements>
    <a:clrScheme name="PwC Orange">
      <a:dk1>
        <a:srgbClr val="000000"/>
      </a:dk1>
      <a:lt1>
        <a:srgbClr val="FFFFFF"/>
      </a:lt1>
      <a:dk2>
        <a:srgbClr val="DC6900"/>
      </a:dk2>
      <a:lt2>
        <a:srgbClr val="FFFFFF"/>
      </a:lt2>
      <a:accent1>
        <a:srgbClr val="DC6900"/>
      </a:accent1>
      <a:accent2>
        <a:srgbClr val="FFB600"/>
      </a:accent2>
      <a:accent3>
        <a:srgbClr val="602320"/>
      </a:accent3>
      <a:accent4>
        <a:srgbClr val="E27588"/>
      </a:accent4>
      <a:accent5>
        <a:srgbClr val="A32020"/>
      </a:accent5>
      <a:accent6>
        <a:srgbClr val="E0301E"/>
      </a:accent6>
      <a:hlink>
        <a:srgbClr val="0000FF"/>
      </a:hlink>
      <a:folHlink>
        <a:srgbClr val="0000FF"/>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indent="-274320">
          <a:spcAft>
            <a:spcPts val="900"/>
          </a:spcAft>
          <a:defRPr sz="2000" dirty="0" err="1" smtClean="0">
            <a:latin typeface="Georgia" pitchFamily="18" charset="0"/>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
  <TotalTime>180</TotalTime>
  <Words>131</Words>
  <Application>Microsoft Office PowerPoint</Application>
  <PresentationFormat>Widescreen</PresentationFormat>
  <Paragraphs>14</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Georgia</vt:lpstr>
      <vt:lpstr>PwC</vt:lpstr>
      <vt:lpstr>SCRUM Process Framework</vt:lpstr>
      <vt:lpstr>What is SCRUM</vt:lpstr>
      <vt:lpstr>Reference/Further Readings</vt:lpstr>
    </vt:vector>
  </TitlesOfParts>
  <Company>PricewaterhouseCoopers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Nadeeshani Senevirathna</dc:creator>
  <cp:lastModifiedBy>Nadeeshani Senevirathna</cp:lastModifiedBy>
  <cp:revision>8</cp:revision>
  <dcterms:created xsi:type="dcterms:W3CDTF">2018-05-21T07:50:16Z</dcterms:created>
  <dcterms:modified xsi:type="dcterms:W3CDTF">2018-05-21T10:51:12Z</dcterms:modified>
</cp:coreProperties>
</file>