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87739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0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78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09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9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40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2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5593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add the presentation’s main title</a:t>
            </a:r>
            <a:endParaRPr lang="en-GB" noProof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6125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31246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69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1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090310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Add legal and copyright disclaimers here.</a:t>
            </a:r>
            <a:endParaRPr lang="en-GB" noProof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91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933-BCDE-45FD-84DA-E092D0EBF93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4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0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 smtClean="0"/>
              <a:t>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 smtClean="0"/>
              <a:t>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</a:t>
            </a:r>
            <a:br>
              <a:rPr lang="en-GB" noProof="0" smtClean="0"/>
            </a:br>
            <a:r>
              <a:rPr lang="en-GB" noProof="0" smtClean="0"/>
              <a:t>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A042A2-7A88-4EA8-B710-7DBEA843F7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F96933-BCDE-45FD-84DA-E092D0EBF93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1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" TargetMode="External"/><Relationship Id="rId2" Type="http://schemas.openxmlformats.org/officeDocument/2006/relationships/hyperlink" Target="https://www.scrum.org/resources/what-is-scru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untaingoatsoftware.com/agile/scrum" TargetMode="External"/><Relationship Id="rId4" Type="http://schemas.openxmlformats.org/officeDocument/2006/relationships/hyperlink" Target="https://www.cprime.com/resources/what-is-agile-what-is-scru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 Session</a:t>
            </a:r>
          </a:p>
          <a:p>
            <a:r>
              <a:rPr lang="en-US" dirty="0" smtClean="0"/>
              <a:t>2018/05/22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www.scrum.org/resources/what-is-scrum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http://agilemanifesto.org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https://www.cprime.com/resources/what-is-agile-what-is-scrum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www.mountaingoatsoftware.com/agile/scrum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C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Georgia</vt:lpstr>
      <vt:lpstr>PwC</vt:lpstr>
      <vt:lpstr>SCRUM Methodology</vt:lpstr>
      <vt:lpstr>PowerPoint Presentation</vt:lpstr>
      <vt:lpstr>References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Nadeeshani Senevirathna</dc:creator>
  <cp:lastModifiedBy>Nadeeshani Senevirathna</cp:lastModifiedBy>
  <cp:revision>4</cp:revision>
  <dcterms:created xsi:type="dcterms:W3CDTF">2018-05-21T07:50:16Z</dcterms:created>
  <dcterms:modified xsi:type="dcterms:W3CDTF">2018-05-21T08:36:55Z</dcterms:modified>
</cp:coreProperties>
</file>