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8504"/>
              </p:ext>
            </p:extLst>
          </p:nvPr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240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5496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352636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https://github.com/nadeem-aman/NM-AIT-GROUP9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561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Poppins Black</vt:lpstr>
      <vt:lpstr>CHCNIJ+PublicSans-Bold</vt:lpstr>
      <vt:lpstr>Lucida Sans Unicode</vt:lpstr>
      <vt:lpstr>Arial</vt:lpstr>
      <vt:lpstr>Tahoma</vt:lpstr>
      <vt:lpstr>Times New Roman</vt:lpstr>
      <vt:lpstr>Bebas Neue</vt:lpstr>
      <vt:lpstr>IDNLAK+EBGaramond-Medium</vt:lpstr>
      <vt:lpstr>Trebuchet MS</vt:lpstr>
      <vt:lpstr>Poppins</vt:lpstr>
      <vt:lpstr>Wingdings</vt:lpstr>
      <vt:lpstr>Calibri</vt:lpstr>
      <vt:lpstr>Söhne</vt:lpstr>
      <vt:lpstr>CSBFGQ+EBGaramond-Bold</vt:lpstr>
      <vt:lpstr>SLFRMA+PublicSans-BoldItalic</vt:lpstr>
      <vt:lpstr>LNEEUU+EBGaramond-Regular</vt:lpstr>
      <vt:lpstr>SJNKRS+ArialMT</vt:lpstr>
      <vt:lpstr>Theme Office</vt:lpstr>
      <vt:lpstr>Tips to Prepare for an Exam by Slidesgo</vt:lpstr>
      <vt:lpstr>“E-Commerce Web Application”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singadurai m</cp:lastModifiedBy>
  <cp:revision>6</cp:revision>
  <dcterms:created xsi:type="dcterms:W3CDTF">2023-10-30T05:21:36Z</dcterms:created>
  <dcterms:modified xsi:type="dcterms:W3CDTF">2023-10-31T04:02:50Z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