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92" y="4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E</a:t>
            </a:r>
            <a:r>
              <a:rPr lang="en-IN" sz="1600" b="1" spc="-5" dirty="0">
                <a:latin typeface="Tahoma"/>
                <a:cs typeface="Tahoma"/>
              </a:rPr>
              <a:t>-</a:t>
            </a:r>
            <a:r>
              <a:rPr lang="en-IN" sz="1600" b="1" spc="-5" dirty="0">
                <a:latin typeface="Trebuchet MS"/>
                <a:cs typeface="Trebuchet MS"/>
              </a:rPr>
              <a:t>Commerce</a:t>
            </a:r>
            <a:r>
              <a:rPr lang="en-IN" sz="1600" b="1" spc="210" dirty="0">
                <a:latin typeface="Trebuchet MS"/>
                <a:cs typeface="Trebuchet MS"/>
              </a:rPr>
              <a:t> </a:t>
            </a:r>
            <a:r>
              <a:rPr lang="en-IN" sz="1600" b="1" spc="-10" dirty="0">
                <a:latin typeface="Trebuchet MS"/>
                <a:cs typeface="Trebuchet MS"/>
              </a:rPr>
              <a:t>Web</a:t>
            </a:r>
            <a:r>
              <a:rPr lang="en-IN" sz="1600" b="1" spc="195" dirty="0">
                <a:latin typeface="Trebuchet MS"/>
                <a:cs typeface="Trebuchet MS"/>
              </a:rPr>
              <a:t> </a:t>
            </a:r>
            <a:r>
              <a:rPr lang="en-IN" sz="1600" b="1" spc="-5" dirty="0"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0657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74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01A6D797-FBDD-F23B-1571-16072D905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479272"/>
            <a:ext cx="34882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https://github.com/nadeem-aman/NM-AIT-GROUP9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Lucida Sans Unicode</vt:lpstr>
      <vt:lpstr>Arial</vt:lpstr>
      <vt:lpstr>Tahoma</vt:lpstr>
      <vt:lpstr>Times New Roman</vt:lpstr>
      <vt:lpstr>EB Garamond ExtraBold</vt:lpstr>
      <vt:lpstr>Trebuchet MS</vt:lpstr>
      <vt:lpstr>Wingdings</vt:lpstr>
      <vt:lpstr>Calibri</vt:lpstr>
      <vt:lpstr>Montserrat ExtraBold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singadurai m</cp:lastModifiedBy>
  <cp:revision>8</cp:revision>
  <dcterms:created xsi:type="dcterms:W3CDTF">2023-10-30T12:28:00Z</dcterms:created>
  <dcterms:modified xsi:type="dcterms:W3CDTF">2023-10-31T05:14:09Z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