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2" y="68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6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6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1119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7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spc="-5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80B1FFE1-BB0F-5129-BF5C-1101E4EF9C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79484" y="2340938"/>
            <a:ext cx="3038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https://github.com/nadeem-aman/NM-AIT-GROUP9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355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Lucida Sans Unicode</vt:lpstr>
      <vt:lpstr>Arial</vt:lpstr>
      <vt:lpstr>Tahoma</vt:lpstr>
      <vt:lpstr>EB Garamond ExtraBold</vt:lpstr>
      <vt:lpstr>Times New Roman</vt:lpstr>
      <vt:lpstr>Trebuchet MS</vt:lpstr>
      <vt:lpstr>Wingdings</vt:lpstr>
      <vt:lpstr>Calibri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singadurai m</cp:lastModifiedBy>
  <cp:revision>7</cp:revision>
  <dcterms:created xsi:type="dcterms:W3CDTF">2023-10-30T12:47:00Z</dcterms:created>
  <dcterms:modified xsi:type="dcterms:W3CDTF">2023-10-31T05:06:33Z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