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i="0" lang="en-IN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 and Techniques for </a:t>
            </a:r>
            <a:endParaRPr b="1" i="0" sz="5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i="0" lang="en-IN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STEM accessibility </a:t>
            </a:r>
            <a:endParaRPr b="1" i="0" sz="5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x="1524000" y="3850782"/>
            <a:ext cx="9144000" cy="17644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t/>
            </a:r>
            <a:endParaRPr b="0" i="0" sz="20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MathType (By Design Science)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IN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MathType is a</a:t>
            </a:r>
            <a:r>
              <a:rPr lang="en-IN" sz="2590"/>
              <a:t>n</a:t>
            </a:r>
            <a:r>
              <a:rPr b="0" i="0" lang="en-IN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add-on for MS office and an editor for creating mathematical content.</a:t>
            </a:r>
            <a:endParaRPr/>
          </a:p>
          <a:p>
            <a:pPr indent="-64135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IN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MathType add-on provides an accessible way for writing mathematical equations in MS word using LaTeX.</a:t>
            </a:r>
            <a:endParaRPr/>
          </a:p>
          <a:p>
            <a:pPr indent="-64135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IN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Commands-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b="0" i="0" lang="en-IN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LaTeX to </a:t>
            </a:r>
            <a:r>
              <a:rPr lang="en-IN" sz="2220"/>
              <a:t>MathType</a:t>
            </a:r>
            <a:r>
              <a:rPr b="0" i="0" lang="en-IN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Alt + \</a:t>
            </a:r>
            <a:endParaRPr/>
          </a:p>
          <a:p>
            <a:pPr indent="-8763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ChattyInfty (by InftyProject)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ChattyInfty is an inclusive scientific editor.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 –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has its own voice output.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Provides three modes of reading: Smooth, Plain and detailed mode.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Yomi – context based pronunciation (Ctrl+Shift+DownArrow)</a:t>
            </a:r>
            <a:endParaRPr/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- $</a:t>
            </a:r>
            <a:r>
              <a:rPr lang="en-IN"/>
              <a:t>2</a:t>
            </a: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/>
              <a:t>Using AutoText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Char char="•"/>
            </a:pPr>
            <a:r>
              <a:rPr lang="en-IN"/>
              <a:t>Define custom autotext entries where easy-to-type symbols can automatically be converted into mathematical symbols.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Char char="•"/>
            </a:pPr>
            <a:r>
              <a:rPr lang="en-IN"/>
              <a:t>e.g., sqrt can map to </a:t>
            </a:r>
            <a:r>
              <a:rPr lang="en-IN" sz="2400"/>
              <a:t>√</a:t>
            </a:r>
            <a:r>
              <a:rPr lang="en-IN"/>
              <a:t> at the press of a single keystroke.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IN"/>
              <a:t>Managing Graphs and Diagrams</a:t>
            </a:r>
            <a:endParaRPr b="1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/>
              <a:t>Sonification: Audio graphing calculator and MathTrax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IN"/>
              <a:t>Convert graph into sound to help the user understand the monotonicity of the curve.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IN"/>
              <a:t>Audio graphing calculator is a shareware.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IN"/>
              <a:t>MathTrax is a freeware.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IN"/>
              <a:t>MathTrax also returns verbal description.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/>
              <a:t>Glue gun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IN"/>
              <a:t>The glue gun is a device generally used to stick hard surfaces.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IN"/>
              <a:t>It uses cylindrical shaped sticks called Hot Melt Adhesive.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IN"/>
              <a:t>The HMA is loaded into the gun, the gun is plugged in, and hot HMA can be sprayed on paper in desired shape.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IN"/>
              <a:t>The HMA solidifies within a few minutes, and the learner can feel the diagram.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ChemAccess (By Volker Sorge)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 for making molecular diagrams of the Chemistry accessible.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http://www.cs.bham.ac.uk/research/groupings/reasoning/sdag/chemAccess/index.html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BrailleR (by Jonathan Godfrey)</a:t>
            </a:r>
            <a:endParaRPr/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BrailleR is a tool for making graphics accessible by creating textual description of the graphics related to statistics.</a:t>
            </a:r>
            <a:endParaRPr/>
          </a:p>
          <a:p>
            <a:pPr indent="-508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 Required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Pandoc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Studio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BrilleR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IN"/>
              <a:t>Managing Labs</a:t>
            </a:r>
            <a:endParaRPr b="1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/>
              <a:t>Non-Tech methods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Simple modifications can be made to apparatus and labelling methods to make labs more accessible</a:t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Often, apparatus can be used without any modifications, and experiments can be completed by relying solely on non-visual cues (e.g. smell to detect confirmation of certain chemicals, popping sound etc.)</a:t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</a:pPr>
            <a:r>
              <a:rPr b="0" i="0" lang="en-IN" sz="1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Screen Readers – Text to Speech Software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</a:pPr>
            <a:r>
              <a:rPr lang="en-IN" sz="1750"/>
              <a:t>Reading</a:t>
            </a:r>
            <a:r>
              <a:rPr b="0" i="0" lang="en-IN" sz="1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Mathematics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</a:pPr>
            <a:r>
              <a:rPr lang="en-IN" sz="1750"/>
              <a:t>Writing Mathematics</a:t>
            </a:r>
            <a:endParaRPr sz="1750"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</a:pPr>
            <a:r>
              <a:rPr lang="en-IN" sz="1750"/>
              <a:t>Managing Diagram and Graphs</a:t>
            </a:r>
            <a:endParaRPr sz="1750"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</a:pPr>
            <a:r>
              <a:rPr lang="en-IN" sz="1750"/>
              <a:t>Managing Labs</a:t>
            </a:r>
            <a:endParaRPr sz="1750"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</a:pPr>
            <a:r>
              <a:rPr lang="en-IN" sz="1750"/>
              <a:t>Rough Work</a:t>
            </a:r>
            <a:endParaRPr sz="1750"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</a:pPr>
            <a:r>
              <a:rPr b="0" i="0" lang="en-IN" sz="1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IDEs (Integrated Development Environments)</a:t>
            </a:r>
            <a:endParaRPr sz="1750"/>
          </a:p>
          <a:p>
            <a:pPr indent="-13335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/>
              <a:t>Sci-Voice Talking LabQuest 2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Converts existing sensors into talking ones</a:t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Includes the Sci-Voice Talking LabQuest, a USB keyboard, three sensors-stainless steel temperature, differential voltage and current</a:t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Additional sensors available on demand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IN"/>
              <a:t>Rough work</a:t>
            </a:r>
            <a:endParaRPr b="1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/>
              <a:t>Taylor Frame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Consists of star-shaped eight-angled holes and metal types, different orientations of which represent different numbers</a:t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/>
              <a:t>Spreadsheets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spatial process of computation can be modelled on a computer spreadsheet</a:t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Allows a sighted teacher to understand computation since it resembles the process on paper</a:t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/>
              <a:t>VP Arithmetic and VP Algebra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Sold through HenterMath</a:t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Provides a spreadsheet-like interface as well as feedback, helpful for students to learn</a:t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/>
              <a:t>Abacus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Mainstream computation device for faster calculations</a:t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Widely used by blind and visually impaired</a:t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IN"/>
              <a:t>IDEs</a:t>
            </a:r>
            <a:endParaRPr b="1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/>
              <a:t>Command line interfaces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Given their CUI nature, these are inherently accessible for the blind</a:t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Can be accessed using Command Prompt, Bash Shell or similar terminals on Windows, or the inbuilt Terminal on Mac and Linux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/>
              <a:t>Some Accessible IDEs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3200" lvl="0" marL="228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Visual Studio</a:t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03200" lvl="0" marL="228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Dev C++</a:t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03200" lvl="0" marL="228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CodeBlocks</a:t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/>
              <a:t>CodeTalk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CodeTalk is a plugin that improves accessibility of IDEs to the visually impaired.</a:t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Currently supports C# and Python, and is built for Visual Studio.</a:t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More info at https://venkateshpotluri.me/codetalk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Screen Readers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Screen Readers are Text-to-Speech (TTS) converters, which speaks out whatever is written on the computer screen.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Screen Reading Software-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 – NVDA, JAWS, Narrator.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Linux – Orca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Mac/iOS – VoiceOver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 – TalkBack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Challenges</a:t>
            </a:r>
            <a:endParaRPr b="1"/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IN" sz="2400"/>
              <a:t>Learning curve</a:t>
            </a:r>
            <a:endParaRPr sz="2400"/>
          </a:p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IN" sz="2400"/>
              <a:t>Cost</a:t>
            </a:r>
            <a:endParaRPr sz="2400"/>
          </a:p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IN" sz="2400"/>
              <a:t>Ambiguity in spoken math</a:t>
            </a:r>
            <a:endParaRPr sz="2400"/>
          </a:p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IN" sz="2400"/>
              <a:t>Cognitive overload</a:t>
            </a:r>
            <a:endParaRPr sz="2400"/>
          </a:p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IN" sz="2400"/>
              <a:t>persistent of content</a:t>
            </a:r>
            <a:endParaRPr sz="2400"/>
          </a:p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IN" sz="2400"/>
              <a:t>Conveying complex visual content in a non-visual way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IN" sz="5400"/>
              <a:t>I-Stem and STEM Accessibility</a:t>
            </a:r>
            <a:endParaRPr b="1" i="0" sz="5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/>
              <a:t>I-Stem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I-Stem is a group of math and science students in India</a:t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group undertakes various activities, including sensitisation events for students, universities and corporates, hackathons, R&amp;D, development of student resources, among others</a:t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check us out at inclusivestem.org</a:t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Join "Friends of I-Stem" at bit.ly/friendsofistem</a:t>
            </a:r>
            <a:endParaRPr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Shape 27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05-04-2017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Shape 27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Indiana University - AICB Workshop April 2017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Shape 27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i="0" lang="en-IN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	</a:t>
            </a:r>
            <a:endParaRPr b="1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Shape 28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IN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Qu</a:t>
            </a:r>
            <a:r>
              <a:rPr lang="en-IN" sz="3600"/>
              <a:t>estions</a:t>
            </a:r>
            <a:r>
              <a:rPr b="0" i="0" lang="en-IN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IN"/>
              <a:t>Reading</a:t>
            </a:r>
            <a:r>
              <a:rPr b="1" i="0" lang="en-IN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Mathematics</a:t>
            </a:r>
            <a:endParaRPr b="1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MathPlayer (By Design Science)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838200" y="23590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IN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MathPlayer makes equation accessible with screen reader by providing semantic information.</a:t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90"/>
          </a:p>
          <a:p>
            <a:pPr indent="-228600" lvl="0" marL="228600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lang="en-IN" sz="2590"/>
              <a:t>Commands-</a:t>
            </a:r>
            <a:endParaRPr/>
          </a:p>
          <a:p>
            <a:pPr indent="-228600" lvl="1" marL="685800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Char char="•"/>
            </a:pPr>
            <a:r>
              <a:rPr lang="en-IN" sz="2220"/>
              <a:t>Reading equation – NVDA+Alt+M for math mode followed by arrow keys for navigation.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MathML with MathJax (By MathJax consortium)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MathML is a markup language for creating Mathematical content on web documents.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MathML stands for Mathematics Markup Language.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MathJax is a java module for making MathML accessible and rendering in sighted notation, independent of the browser used.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InftyReader (By InftyProject)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InftyReader is an OCR for converting inaccessible scientific document into accessible document.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very good accuracy when output file is extracted in .iml format (ChattyInfty format).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- $</a:t>
            </a:r>
            <a:r>
              <a:rPr lang="en-IN"/>
              <a:t>4</a:t>
            </a:r>
            <a:r>
              <a:rPr b="0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Using JAWS dictionary manager</a:t>
            </a:r>
            <a:endParaRPr b="1"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IN"/>
              <a:t>JAWS Dictionary can be customised to have it read out symbols that it would otherwise not read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IN"/>
              <a:t>Useful when word processor must be used for reading math without any third party software</a:t>
            </a:r>
            <a:endParaRPr/>
          </a:p>
          <a:p>
            <a:pPr indent="-50800" lvl="0" marL="22860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IN"/>
              <a:t>Writing </a:t>
            </a:r>
            <a:r>
              <a:rPr b="1" i="0" lang="en-IN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Mathematics</a:t>
            </a:r>
            <a:endParaRPr b="1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